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9" r:id="rId3"/>
    <p:sldId id="261" r:id="rId4"/>
    <p:sldId id="262" r:id="rId5"/>
    <p:sldId id="260" r:id="rId6"/>
    <p:sldId id="275" r:id="rId7"/>
    <p:sldId id="276" r:id="rId8"/>
    <p:sldId id="277" r:id="rId9"/>
    <p:sldId id="278" r:id="rId10"/>
    <p:sldId id="271" r:id="rId11"/>
    <p:sldId id="272" r:id="rId12"/>
    <p:sldId id="273" r:id="rId13"/>
    <p:sldId id="274" r:id="rId14"/>
    <p:sldId id="267" r:id="rId15"/>
    <p:sldId id="268" r:id="rId16"/>
    <p:sldId id="269" r:id="rId17"/>
    <p:sldId id="270" r:id="rId18"/>
    <p:sldId id="263" r:id="rId19"/>
    <p:sldId id="264" r:id="rId20"/>
    <p:sldId id="265" r:id="rId21"/>
    <p:sldId id="266" r:id="rId22"/>
    <p:sldId id="279" r:id="rId23"/>
    <p:sldId id="257"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990" y="40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5AEA90C-20B1-4D18-A605-E23654631DA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BB0E71-0CB5-45AC-82D3-01F7D3F0D2A0}"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AEA90C-20B1-4D18-A605-E23654631DA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BB0E71-0CB5-45AC-82D3-01F7D3F0D2A0}"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AEA90C-20B1-4D18-A605-E23654631DA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BB0E71-0CB5-45AC-82D3-01F7D3F0D2A0}"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AEA90C-20B1-4D18-A605-E23654631DA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BB0E71-0CB5-45AC-82D3-01F7D3F0D2A0}"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5AEA90C-20B1-4D18-A605-E23654631DA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BB0E71-0CB5-45AC-82D3-01F7D3F0D2A0}"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5AEA90C-20B1-4D18-A605-E23654631DA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BB0E71-0CB5-45AC-82D3-01F7D3F0D2A0}"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5AEA90C-20B1-4D18-A605-E23654631DA8}"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8BB0E71-0CB5-45AC-82D3-01F7D3F0D2A0}"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5AEA90C-20B1-4D18-A605-E23654631DA8}"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8BB0E71-0CB5-45AC-82D3-01F7D3F0D2A0}"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AEA90C-20B1-4D18-A605-E23654631DA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8BB0E71-0CB5-45AC-82D3-01F7D3F0D2A0}"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5AEA90C-20B1-4D18-A605-E23654631DA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BB0E71-0CB5-45AC-82D3-01F7D3F0D2A0}"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5AEA90C-20B1-4D18-A605-E23654631DA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BB0E71-0CB5-45AC-82D3-01F7D3F0D2A0}"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EA90C-20B1-4D18-A605-E23654631DA8}"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B0E71-0CB5-45AC-82D3-01F7D3F0D2A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lum/>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tretch>
            <a:fillRect r="-12000"/>
          </a:stretch>
        </a:blipFill>
        <a:effectLst/>
      </p:bgPr>
    </p:bg>
    <p:spTree>
      <p:nvGrpSpPr>
        <p:cNvPr id="1" name=""/>
        <p:cNvGrpSpPr/>
        <p:nvPr/>
      </p:nvGrpSpPr>
      <p:grpSpPr>
        <a:xfrm>
          <a:off x="0" y="0"/>
          <a:ext cx="0" cy="0"/>
          <a:chOff x="0" y="0"/>
          <a:chExt cx="0" cy="0"/>
        </a:xfrm>
      </p:grpSpPr>
      <p:sp>
        <p:nvSpPr>
          <p:cNvPr id="4" name="文本框 3"/>
          <p:cNvSpPr txBox="1"/>
          <p:nvPr/>
        </p:nvSpPr>
        <p:spPr>
          <a:xfrm>
            <a:off x="0" y="3120848"/>
            <a:ext cx="7090403" cy="1200329"/>
          </a:xfrm>
          <a:prstGeom prst="rect">
            <a:avLst/>
          </a:prstGeom>
          <a:noFill/>
        </p:spPr>
        <p:txBody>
          <a:bodyPr wrap="none" rtlCol="0">
            <a:spAutoFit/>
          </a:bodyPr>
          <a:lstStyle/>
          <a:p>
            <a:r>
              <a:rPr lang="zh-CN" altLang="en-US" sz="7200">
                <a:latin typeface="方正喵呜体" panose="02010600010101010101" pitchFamily="2" charset="-122"/>
                <a:ea typeface="方正喵呜体" panose="02010600010101010101" pitchFamily="2" charset="-122"/>
                <a:cs typeface="Andalus" panose="02020603050405020304" pitchFamily="18" charset="-78"/>
              </a:rPr>
              <a:t>简约手绘通用</a:t>
            </a:r>
            <a:r>
              <a:rPr lang="en-US" altLang="zh-CN" sz="7200">
                <a:latin typeface="方正喵呜体" panose="02010600010101010101" pitchFamily="2" charset="-122"/>
                <a:ea typeface="方正喵呜体" panose="02010600010101010101" pitchFamily="2" charset="-122"/>
                <a:cs typeface="Andalus" panose="02020603050405020304" pitchFamily="18" charset="-78"/>
              </a:rPr>
              <a:t>PPT</a:t>
            </a:r>
            <a:endParaRPr lang="zh-CN" altLang="en-US" sz="7200">
              <a:latin typeface="方正喵呜体" panose="02010600010101010101" pitchFamily="2" charset="-122"/>
              <a:ea typeface="方正喵呜体" panose="02010600010101010101" pitchFamily="2" charset="-122"/>
              <a:cs typeface="Andalus" panose="02020603050405020304" pitchFamily="18" charset="-78"/>
            </a:endParaRPr>
          </a:p>
        </p:txBody>
      </p:sp>
      <p:sp>
        <p:nvSpPr>
          <p:cNvPr id="5" name="文本框 4"/>
          <p:cNvSpPr txBox="1"/>
          <p:nvPr/>
        </p:nvSpPr>
        <p:spPr>
          <a:xfrm>
            <a:off x="0" y="1212634"/>
            <a:ext cx="5855516" cy="2646878"/>
          </a:xfrm>
          <a:prstGeom prst="rect">
            <a:avLst/>
          </a:prstGeom>
          <a:noFill/>
        </p:spPr>
        <p:txBody>
          <a:bodyPr wrap="square" rtlCol="0">
            <a:spAutoFit/>
          </a:bodyPr>
          <a:lstStyle/>
          <a:p>
            <a:r>
              <a:rPr lang="en-US" altLang="zh-CN" sz="16600" dirty="0">
                <a:latin typeface="方正喵呜体" panose="02010600010101010101" pitchFamily="2" charset="-122"/>
                <a:ea typeface="方正喵呜体" panose="02010600010101010101" pitchFamily="2" charset="-122"/>
                <a:cs typeface=".黑体-韩语" panose="040F0700000000000000" pitchFamily="82" charset="-122"/>
              </a:rPr>
              <a:t>20XX</a:t>
            </a:r>
            <a:endParaRPr lang="zh-CN" altLang="en-US" sz="16600" dirty="0">
              <a:latin typeface="方正喵呜体" panose="02010600010101010101" pitchFamily="2" charset="-122"/>
              <a:ea typeface="方正喵呜体" panose="02010600010101010101" pitchFamily="2" charset="-122"/>
              <a:cs typeface=".黑体-韩语" panose="040F0700000000000000" pitchFamily="82" charset="-122"/>
            </a:endParaRPr>
          </a:p>
        </p:txBody>
      </p:sp>
      <p:sp>
        <p:nvSpPr>
          <p:cNvPr id="9" name="文本框 8"/>
          <p:cNvSpPr txBox="1"/>
          <p:nvPr/>
        </p:nvSpPr>
        <p:spPr>
          <a:xfrm>
            <a:off x="-9619" y="4182678"/>
            <a:ext cx="7109639" cy="461665"/>
          </a:xfrm>
          <a:prstGeom prst="rect">
            <a:avLst/>
          </a:prstGeom>
          <a:noFill/>
        </p:spPr>
        <p:txBody>
          <a:bodyPr wrap="none" rtlCol="0">
            <a:spAutoFit/>
          </a:bodyPr>
          <a:lstStyle/>
          <a:p>
            <a:r>
              <a:rPr lang="en-US" altLang="zh-CN" sz="2400">
                <a:latin typeface="方正喵呜体" panose="02010600010101010101" pitchFamily="2" charset="-122"/>
                <a:ea typeface="方正喵呜体" panose="02010600010101010101" pitchFamily="2" charset="-122"/>
              </a:rPr>
              <a:t>The best preparation for tomorrow is doing your best today</a:t>
            </a:r>
            <a:endParaRPr lang="zh-CN" altLang="en-US" sz="2400">
              <a:latin typeface="方正喵呜体" panose="02010600010101010101" pitchFamily="2" charset="-122"/>
              <a:ea typeface="方正喵呜体" panose="02010600010101010101" pitchFamily="2" charset="-122"/>
            </a:endParaRPr>
          </a:p>
        </p:txBody>
      </p:sp>
      <p:sp>
        <p:nvSpPr>
          <p:cNvPr id="10" name="文本框 9"/>
          <p:cNvSpPr txBox="1"/>
          <p:nvPr/>
        </p:nvSpPr>
        <p:spPr>
          <a:xfrm>
            <a:off x="0" y="4721287"/>
            <a:ext cx="1880643" cy="400110"/>
          </a:xfrm>
          <a:prstGeom prst="rect">
            <a:avLst/>
          </a:prstGeom>
          <a:noFill/>
        </p:spPr>
        <p:txBody>
          <a:bodyPr wrap="none" rtlCol="0">
            <a:spAutoFit/>
          </a:bodyPr>
          <a:lstStyle/>
          <a:p>
            <a:r>
              <a:rPr lang="zh-CN" altLang="en-US" sz="2000">
                <a:latin typeface="方正喵呜体" panose="02010600010101010101" pitchFamily="2" charset="-122"/>
                <a:ea typeface="方正喵呜体" panose="02010600010101010101" pitchFamily="2" charset="-122"/>
              </a:rPr>
              <a:t>汇报人：</a:t>
            </a:r>
            <a:r>
              <a:rPr lang="en-US" altLang="zh-CN" sz="2000">
                <a:latin typeface="方正喵呜体" panose="02010600010101010101" pitchFamily="2" charset="-122"/>
                <a:ea typeface="方正喵呜体" panose="02010600010101010101" pitchFamily="2" charset="-122"/>
              </a:rPr>
              <a:t>xiazaii</a:t>
            </a:r>
            <a:endParaRPr lang="zh-CN" altLang="en-US" sz="2000" dirty="0">
              <a:latin typeface="方正喵呜体" panose="02010600010101010101" pitchFamily="2" charset="-122"/>
              <a:ea typeface="方正喵呜体" panose="0201060001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132"/>
          <p:cNvGrpSpPr>
            <a:grpSpLocks noChangeAspect="1"/>
          </p:cNvGrpSpPr>
          <p:nvPr/>
        </p:nvGrpSpPr>
        <p:grpSpPr>
          <a:xfrm rot="5400000">
            <a:off x="3109265" y="462156"/>
            <a:ext cx="646427" cy="265751"/>
            <a:chOff x="2494" y="1611"/>
            <a:chExt cx="2683" cy="1103"/>
          </a:xfrm>
          <a:solidFill>
            <a:srgbClr val="21211F"/>
          </a:solidFill>
        </p:grpSpPr>
        <p:sp>
          <p:nvSpPr>
            <p:cNvPr id="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5" name="TextBox 76"/>
          <p:cNvSpPr txBox="1"/>
          <p:nvPr/>
        </p:nvSpPr>
        <p:spPr>
          <a:xfrm>
            <a:off x="438032" y="271818"/>
            <a:ext cx="2646878" cy="584775"/>
          </a:xfrm>
          <a:prstGeom prst="rect">
            <a:avLst/>
          </a:prstGeom>
          <a:noFill/>
        </p:spPr>
        <p:txBody>
          <a:bodyPr wrap="none" rtlCol="0">
            <a:spAutoFit/>
          </a:bodyPr>
          <a:lstStyle/>
          <a:p>
            <a:r>
              <a:rPr lang="zh-CN" altLang="en-US" sz="3200" b="1">
                <a:solidFill>
                  <a:srgbClr val="21211F"/>
                </a:solidFill>
                <a:latin typeface="汉仪丫丫体简" panose="02010604000101010101" pitchFamily="2" charset="-122"/>
                <a:ea typeface="汉仪丫丫体简" panose="02010604000101010101" pitchFamily="2" charset="-122"/>
                <a:cs typeface="+mn-ea"/>
                <a:sym typeface="+mn-lt"/>
              </a:rPr>
              <a:t>添加您的标题</a:t>
            </a:r>
          </a:p>
        </p:txBody>
      </p:sp>
      <p:sp>
        <p:nvSpPr>
          <p:cNvPr id="6" name="任意多边形 5"/>
          <p:cNvSpPr/>
          <p:nvPr/>
        </p:nvSpPr>
        <p:spPr>
          <a:xfrm>
            <a:off x="438032" y="872526"/>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7"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grpSp>
        <p:nvGrpSpPr>
          <p:cNvPr id="10" name="组合 9"/>
          <p:cNvGrpSpPr/>
          <p:nvPr/>
        </p:nvGrpSpPr>
        <p:grpSpPr>
          <a:xfrm>
            <a:off x="5465616" y="3513697"/>
            <a:ext cx="1432441" cy="2612403"/>
            <a:chOff x="4252914" y="314326"/>
            <a:chExt cx="441325" cy="804863"/>
          </a:xfrm>
          <a:solidFill>
            <a:schemeClr val="tx1"/>
          </a:solidFill>
        </p:grpSpPr>
        <p:sp>
          <p:nvSpPr>
            <p:cNvPr id="11" name="Freeform 3486"/>
            <p:cNvSpPr>
              <a:spLocks noEditPoints="1"/>
            </p:cNvSpPr>
            <p:nvPr/>
          </p:nvSpPr>
          <p:spPr bwMode="auto">
            <a:xfrm>
              <a:off x="4300539" y="398464"/>
              <a:ext cx="203200" cy="220663"/>
            </a:xfrm>
            <a:custGeom>
              <a:avLst/>
              <a:gdLst>
                <a:gd name="T0" fmla="*/ 0 w 117"/>
                <a:gd name="T1" fmla="*/ 63 h 127"/>
                <a:gd name="T2" fmla="*/ 59 w 117"/>
                <a:gd name="T3" fmla="*/ 0 h 127"/>
                <a:gd name="T4" fmla="*/ 59 w 117"/>
                <a:gd name="T5" fmla="*/ 0 h 127"/>
                <a:gd name="T6" fmla="*/ 117 w 117"/>
                <a:gd name="T7" fmla="*/ 63 h 127"/>
                <a:gd name="T8" fmla="*/ 117 w 117"/>
                <a:gd name="T9" fmla="*/ 63 h 127"/>
                <a:gd name="T10" fmla="*/ 59 w 117"/>
                <a:gd name="T11" fmla="*/ 127 h 127"/>
                <a:gd name="T12" fmla="*/ 59 w 117"/>
                <a:gd name="T13" fmla="*/ 127 h 127"/>
                <a:gd name="T14" fmla="*/ 0 w 117"/>
                <a:gd name="T15" fmla="*/ 63 h 127"/>
                <a:gd name="T16" fmla="*/ 4 w 117"/>
                <a:gd name="T17" fmla="*/ 63 h 127"/>
                <a:gd name="T18" fmla="*/ 59 w 117"/>
                <a:gd name="T19" fmla="*/ 123 h 127"/>
                <a:gd name="T20" fmla="*/ 59 w 117"/>
                <a:gd name="T21" fmla="*/ 123 h 127"/>
                <a:gd name="T22" fmla="*/ 113 w 117"/>
                <a:gd name="T23" fmla="*/ 63 h 127"/>
                <a:gd name="T24" fmla="*/ 113 w 117"/>
                <a:gd name="T25" fmla="*/ 63 h 127"/>
                <a:gd name="T26" fmla="*/ 59 w 117"/>
                <a:gd name="T27" fmla="*/ 4 h 127"/>
                <a:gd name="T28" fmla="*/ 59 w 117"/>
                <a:gd name="T29" fmla="*/ 4 h 127"/>
                <a:gd name="T30" fmla="*/ 4 w 117"/>
                <a:gd name="T31"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7">
                  <a:moveTo>
                    <a:pt x="0" y="63"/>
                  </a:moveTo>
                  <a:cubicBezTo>
                    <a:pt x="0" y="28"/>
                    <a:pt x="26" y="0"/>
                    <a:pt x="59" y="0"/>
                  </a:cubicBezTo>
                  <a:cubicBezTo>
                    <a:pt x="59" y="0"/>
                    <a:pt x="59" y="0"/>
                    <a:pt x="59" y="0"/>
                  </a:cubicBezTo>
                  <a:cubicBezTo>
                    <a:pt x="91" y="0"/>
                    <a:pt x="117" y="28"/>
                    <a:pt x="117" y="63"/>
                  </a:cubicBezTo>
                  <a:cubicBezTo>
                    <a:pt x="117" y="63"/>
                    <a:pt x="117" y="63"/>
                    <a:pt x="117" y="63"/>
                  </a:cubicBezTo>
                  <a:cubicBezTo>
                    <a:pt x="117" y="98"/>
                    <a:pt x="91" y="127"/>
                    <a:pt x="59" y="127"/>
                  </a:cubicBezTo>
                  <a:cubicBezTo>
                    <a:pt x="59" y="127"/>
                    <a:pt x="59" y="127"/>
                    <a:pt x="59" y="127"/>
                  </a:cubicBezTo>
                  <a:cubicBezTo>
                    <a:pt x="26" y="127"/>
                    <a:pt x="0" y="98"/>
                    <a:pt x="0" y="63"/>
                  </a:cubicBezTo>
                  <a:close/>
                  <a:moveTo>
                    <a:pt x="4" y="63"/>
                  </a:moveTo>
                  <a:cubicBezTo>
                    <a:pt x="4" y="96"/>
                    <a:pt x="29" y="123"/>
                    <a:pt x="59" y="123"/>
                  </a:cubicBezTo>
                  <a:cubicBezTo>
                    <a:pt x="59" y="123"/>
                    <a:pt x="59" y="123"/>
                    <a:pt x="59" y="123"/>
                  </a:cubicBezTo>
                  <a:cubicBezTo>
                    <a:pt x="89" y="123"/>
                    <a:pt x="113" y="96"/>
                    <a:pt x="113" y="63"/>
                  </a:cubicBezTo>
                  <a:cubicBezTo>
                    <a:pt x="113" y="63"/>
                    <a:pt x="113" y="63"/>
                    <a:pt x="113" y="63"/>
                  </a:cubicBezTo>
                  <a:cubicBezTo>
                    <a:pt x="113" y="30"/>
                    <a:pt x="89" y="4"/>
                    <a:pt x="59" y="4"/>
                  </a:cubicBezTo>
                  <a:cubicBezTo>
                    <a:pt x="59" y="4"/>
                    <a:pt x="59" y="4"/>
                    <a:pt x="59" y="4"/>
                  </a:cubicBezTo>
                  <a:cubicBezTo>
                    <a:pt x="29" y="4"/>
                    <a:pt x="4" y="30"/>
                    <a:pt x="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487"/>
            <p:cNvSpPr>
              <a:spLocks noEditPoints="1"/>
            </p:cNvSpPr>
            <p:nvPr/>
          </p:nvSpPr>
          <p:spPr bwMode="auto">
            <a:xfrm>
              <a:off x="4295777" y="395289"/>
              <a:ext cx="211138" cy="228600"/>
            </a:xfrm>
            <a:custGeom>
              <a:avLst/>
              <a:gdLst>
                <a:gd name="T0" fmla="*/ 0 w 121"/>
                <a:gd name="T1" fmla="*/ 65 h 131"/>
                <a:gd name="T2" fmla="*/ 61 w 121"/>
                <a:gd name="T3" fmla="*/ 0 h 131"/>
                <a:gd name="T4" fmla="*/ 61 w 121"/>
                <a:gd name="T5" fmla="*/ 0 h 131"/>
                <a:gd name="T6" fmla="*/ 121 w 121"/>
                <a:gd name="T7" fmla="*/ 65 h 131"/>
                <a:gd name="T8" fmla="*/ 121 w 121"/>
                <a:gd name="T9" fmla="*/ 65 h 131"/>
                <a:gd name="T10" fmla="*/ 61 w 121"/>
                <a:gd name="T11" fmla="*/ 131 h 131"/>
                <a:gd name="T12" fmla="*/ 61 w 121"/>
                <a:gd name="T13" fmla="*/ 131 h 131"/>
                <a:gd name="T14" fmla="*/ 0 w 121"/>
                <a:gd name="T15" fmla="*/ 65 h 131"/>
                <a:gd name="T16" fmla="*/ 61 w 121"/>
                <a:gd name="T17" fmla="*/ 127 h 131"/>
                <a:gd name="T18" fmla="*/ 102 w 121"/>
                <a:gd name="T19" fmla="*/ 107 h 131"/>
                <a:gd name="T20" fmla="*/ 102 w 121"/>
                <a:gd name="T21" fmla="*/ 107 h 131"/>
                <a:gd name="T22" fmla="*/ 61 w 121"/>
                <a:gd name="T23" fmla="*/ 127 h 131"/>
                <a:gd name="T24" fmla="*/ 61 w 121"/>
                <a:gd name="T25" fmla="*/ 127 h 131"/>
                <a:gd name="T26" fmla="*/ 19 w 121"/>
                <a:gd name="T27" fmla="*/ 107 h 131"/>
                <a:gd name="T28" fmla="*/ 19 w 121"/>
                <a:gd name="T29" fmla="*/ 107 h 131"/>
                <a:gd name="T30" fmla="*/ 61 w 121"/>
                <a:gd name="T31" fmla="*/ 127 h 131"/>
                <a:gd name="T32" fmla="*/ 61 w 121"/>
                <a:gd name="T33" fmla="*/ 123 h 131"/>
                <a:gd name="T34" fmla="*/ 113 w 121"/>
                <a:gd name="T35" fmla="*/ 65 h 131"/>
                <a:gd name="T36" fmla="*/ 113 w 121"/>
                <a:gd name="T37" fmla="*/ 65 h 131"/>
                <a:gd name="T38" fmla="*/ 61 w 121"/>
                <a:gd name="T39" fmla="*/ 8 h 131"/>
                <a:gd name="T40" fmla="*/ 61 w 121"/>
                <a:gd name="T41" fmla="*/ 8 h 131"/>
                <a:gd name="T42" fmla="*/ 8 w 121"/>
                <a:gd name="T43" fmla="*/ 65 h 131"/>
                <a:gd name="T44" fmla="*/ 8 w 121"/>
                <a:gd name="T45" fmla="*/ 65 h 131"/>
                <a:gd name="T46" fmla="*/ 61 w 121"/>
                <a:gd name="T47" fmla="*/ 123 h 131"/>
                <a:gd name="T48" fmla="*/ 103 w 121"/>
                <a:gd name="T49" fmla="*/ 25 h 131"/>
                <a:gd name="T50" fmla="*/ 61 w 121"/>
                <a:gd name="T51" fmla="*/ 4 h 131"/>
                <a:gd name="T52" fmla="*/ 61 w 121"/>
                <a:gd name="T53" fmla="*/ 4 h 131"/>
                <a:gd name="T54" fmla="*/ 103 w 121"/>
                <a:gd name="T55" fmla="*/ 25 h 131"/>
                <a:gd name="T56" fmla="*/ 19 w 121"/>
                <a:gd name="T57" fmla="*/ 23 h 131"/>
                <a:gd name="T58" fmla="*/ 61 w 121"/>
                <a:gd name="T59" fmla="*/ 4 h 131"/>
                <a:gd name="T60" fmla="*/ 61 w 121"/>
                <a:gd name="T61" fmla="*/ 4 h 131"/>
                <a:gd name="T62" fmla="*/ 19 w 121"/>
                <a:gd name="T63" fmla="*/ 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131">
                  <a:moveTo>
                    <a:pt x="0" y="65"/>
                  </a:moveTo>
                  <a:cubicBezTo>
                    <a:pt x="0" y="29"/>
                    <a:pt x="27" y="0"/>
                    <a:pt x="61" y="0"/>
                  </a:cubicBezTo>
                  <a:cubicBezTo>
                    <a:pt x="61" y="0"/>
                    <a:pt x="61" y="0"/>
                    <a:pt x="61" y="0"/>
                  </a:cubicBezTo>
                  <a:cubicBezTo>
                    <a:pt x="95" y="0"/>
                    <a:pt x="121" y="29"/>
                    <a:pt x="121" y="65"/>
                  </a:cubicBezTo>
                  <a:cubicBezTo>
                    <a:pt x="121" y="65"/>
                    <a:pt x="121" y="65"/>
                    <a:pt x="121" y="65"/>
                  </a:cubicBezTo>
                  <a:cubicBezTo>
                    <a:pt x="121" y="101"/>
                    <a:pt x="95" y="131"/>
                    <a:pt x="61" y="131"/>
                  </a:cubicBezTo>
                  <a:cubicBezTo>
                    <a:pt x="61" y="131"/>
                    <a:pt x="61" y="131"/>
                    <a:pt x="61" y="131"/>
                  </a:cubicBezTo>
                  <a:cubicBezTo>
                    <a:pt x="27" y="131"/>
                    <a:pt x="0" y="101"/>
                    <a:pt x="0" y="65"/>
                  </a:cubicBezTo>
                  <a:close/>
                  <a:moveTo>
                    <a:pt x="61" y="127"/>
                  </a:moveTo>
                  <a:cubicBezTo>
                    <a:pt x="77" y="127"/>
                    <a:pt x="92" y="119"/>
                    <a:pt x="102" y="107"/>
                  </a:cubicBezTo>
                  <a:cubicBezTo>
                    <a:pt x="102" y="107"/>
                    <a:pt x="102" y="107"/>
                    <a:pt x="102" y="107"/>
                  </a:cubicBezTo>
                  <a:cubicBezTo>
                    <a:pt x="92" y="119"/>
                    <a:pt x="77" y="127"/>
                    <a:pt x="61" y="127"/>
                  </a:cubicBezTo>
                  <a:cubicBezTo>
                    <a:pt x="61" y="127"/>
                    <a:pt x="61" y="127"/>
                    <a:pt x="61" y="127"/>
                  </a:cubicBezTo>
                  <a:cubicBezTo>
                    <a:pt x="44" y="127"/>
                    <a:pt x="29" y="119"/>
                    <a:pt x="19" y="107"/>
                  </a:cubicBezTo>
                  <a:cubicBezTo>
                    <a:pt x="19" y="107"/>
                    <a:pt x="19" y="107"/>
                    <a:pt x="19" y="107"/>
                  </a:cubicBezTo>
                  <a:cubicBezTo>
                    <a:pt x="29" y="119"/>
                    <a:pt x="44" y="127"/>
                    <a:pt x="61" y="127"/>
                  </a:cubicBezTo>
                  <a:close/>
                  <a:moveTo>
                    <a:pt x="61" y="123"/>
                  </a:moveTo>
                  <a:cubicBezTo>
                    <a:pt x="90" y="123"/>
                    <a:pt x="113" y="97"/>
                    <a:pt x="113" y="65"/>
                  </a:cubicBezTo>
                  <a:cubicBezTo>
                    <a:pt x="113" y="65"/>
                    <a:pt x="113" y="65"/>
                    <a:pt x="113" y="65"/>
                  </a:cubicBezTo>
                  <a:cubicBezTo>
                    <a:pt x="113" y="33"/>
                    <a:pt x="90" y="8"/>
                    <a:pt x="61" y="8"/>
                  </a:cubicBezTo>
                  <a:cubicBezTo>
                    <a:pt x="61" y="8"/>
                    <a:pt x="61" y="8"/>
                    <a:pt x="61" y="8"/>
                  </a:cubicBezTo>
                  <a:cubicBezTo>
                    <a:pt x="32" y="8"/>
                    <a:pt x="8" y="33"/>
                    <a:pt x="8" y="65"/>
                  </a:cubicBezTo>
                  <a:cubicBezTo>
                    <a:pt x="8" y="65"/>
                    <a:pt x="8" y="65"/>
                    <a:pt x="8" y="65"/>
                  </a:cubicBezTo>
                  <a:cubicBezTo>
                    <a:pt x="8" y="97"/>
                    <a:pt x="32" y="123"/>
                    <a:pt x="61" y="123"/>
                  </a:cubicBezTo>
                  <a:close/>
                  <a:moveTo>
                    <a:pt x="103" y="25"/>
                  </a:moveTo>
                  <a:cubicBezTo>
                    <a:pt x="93" y="12"/>
                    <a:pt x="78" y="4"/>
                    <a:pt x="61" y="4"/>
                  </a:cubicBezTo>
                  <a:cubicBezTo>
                    <a:pt x="61" y="4"/>
                    <a:pt x="61" y="4"/>
                    <a:pt x="61" y="4"/>
                  </a:cubicBezTo>
                  <a:cubicBezTo>
                    <a:pt x="78" y="4"/>
                    <a:pt x="93" y="12"/>
                    <a:pt x="103" y="25"/>
                  </a:cubicBezTo>
                  <a:close/>
                  <a:moveTo>
                    <a:pt x="19" y="23"/>
                  </a:moveTo>
                  <a:cubicBezTo>
                    <a:pt x="30" y="11"/>
                    <a:pt x="44" y="4"/>
                    <a:pt x="61" y="4"/>
                  </a:cubicBezTo>
                  <a:cubicBezTo>
                    <a:pt x="61" y="4"/>
                    <a:pt x="61" y="4"/>
                    <a:pt x="61" y="4"/>
                  </a:cubicBezTo>
                  <a:cubicBezTo>
                    <a:pt x="44" y="4"/>
                    <a:pt x="30" y="11"/>
                    <a:pt x="1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488"/>
            <p:cNvSpPr/>
            <p:nvPr/>
          </p:nvSpPr>
          <p:spPr bwMode="auto">
            <a:xfrm>
              <a:off x="4365627" y="452439"/>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489"/>
            <p:cNvSpPr/>
            <p:nvPr/>
          </p:nvSpPr>
          <p:spPr bwMode="auto">
            <a:xfrm>
              <a:off x="4362452" y="449264"/>
              <a:ext cx="14288" cy="14288"/>
            </a:xfrm>
            <a:custGeom>
              <a:avLst/>
              <a:gdLst>
                <a:gd name="T0" fmla="*/ 7 w 9"/>
                <a:gd name="T1" fmla="*/ 9 h 9"/>
                <a:gd name="T2" fmla="*/ 2 w 9"/>
                <a:gd name="T3" fmla="*/ 9 h 9"/>
                <a:gd name="T4" fmla="*/ 2 w 9"/>
                <a:gd name="T5" fmla="*/ 7 h 9"/>
                <a:gd name="T6" fmla="*/ 5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7" y="9"/>
                  </a:moveTo>
                  <a:lnTo>
                    <a:pt x="2" y="9"/>
                  </a:lnTo>
                  <a:lnTo>
                    <a:pt x="2" y="7"/>
                  </a:lnTo>
                  <a:lnTo>
                    <a:pt x="5" y="7"/>
                  </a:lnTo>
                  <a:lnTo>
                    <a:pt x="2" y="7"/>
                  </a:lnTo>
                  <a:lnTo>
                    <a:pt x="2" y="9"/>
                  </a:lnTo>
                  <a:lnTo>
                    <a:pt x="0" y="9"/>
                  </a:lnTo>
                  <a:lnTo>
                    <a:pt x="0" y="0"/>
                  </a:lnTo>
                  <a:lnTo>
                    <a:pt x="9" y="0"/>
                  </a:lnTo>
                  <a:lnTo>
                    <a:pt x="9" y="9"/>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490"/>
            <p:cNvSpPr/>
            <p:nvPr/>
          </p:nvSpPr>
          <p:spPr bwMode="auto">
            <a:xfrm>
              <a:off x="4467227" y="461964"/>
              <a:ext cx="4763" cy="6350"/>
            </a:xfrm>
            <a:custGeom>
              <a:avLst/>
              <a:gdLst>
                <a:gd name="T0" fmla="*/ 0 w 3"/>
                <a:gd name="T1" fmla="*/ 4 h 4"/>
                <a:gd name="T2" fmla="*/ 0 w 3"/>
                <a:gd name="T3" fmla="*/ 0 h 4"/>
                <a:gd name="T4" fmla="*/ 3 w 3"/>
                <a:gd name="T5" fmla="*/ 0 h 4"/>
                <a:gd name="T6" fmla="*/ 3 w 3"/>
                <a:gd name="T7" fmla="*/ 4 h 4"/>
                <a:gd name="T8" fmla="*/ 0 w 3"/>
                <a:gd name="T9" fmla="*/ 4 h 4"/>
                <a:gd name="T10" fmla="*/ 0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0" y="4"/>
                  </a:moveTo>
                  <a:lnTo>
                    <a:pt x="0" y="0"/>
                  </a:lnTo>
                  <a:lnTo>
                    <a:pt x="3" y="0"/>
                  </a:lnTo>
                  <a:lnTo>
                    <a:pt x="3"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491"/>
            <p:cNvSpPr/>
            <p:nvPr/>
          </p:nvSpPr>
          <p:spPr bwMode="auto">
            <a:xfrm>
              <a:off x="4464052" y="457201"/>
              <a:ext cx="11113" cy="14288"/>
            </a:xfrm>
            <a:custGeom>
              <a:avLst/>
              <a:gdLst>
                <a:gd name="T0" fmla="*/ 5 w 7"/>
                <a:gd name="T1" fmla="*/ 9 h 9"/>
                <a:gd name="T2" fmla="*/ 2 w 7"/>
                <a:gd name="T3" fmla="*/ 9 h 9"/>
                <a:gd name="T4" fmla="*/ 2 w 7"/>
                <a:gd name="T5" fmla="*/ 7 h 9"/>
                <a:gd name="T6" fmla="*/ 4 w 7"/>
                <a:gd name="T7" fmla="*/ 7 h 9"/>
                <a:gd name="T8" fmla="*/ 2 w 7"/>
                <a:gd name="T9" fmla="*/ 7 h 9"/>
                <a:gd name="T10" fmla="*/ 2 w 7"/>
                <a:gd name="T11" fmla="*/ 9 h 9"/>
                <a:gd name="T12" fmla="*/ 0 w 7"/>
                <a:gd name="T13" fmla="*/ 9 h 9"/>
                <a:gd name="T14" fmla="*/ 0 w 7"/>
                <a:gd name="T15" fmla="*/ 0 h 9"/>
                <a:gd name="T16" fmla="*/ 2 w 7"/>
                <a:gd name="T17" fmla="*/ 0 h 9"/>
                <a:gd name="T18" fmla="*/ 7 w 7"/>
                <a:gd name="T19" fmla="*/ 0 h 9"/>
                <a:gd name="T20" fmla="*/ 7 w 7"/>
                <a:gd name="T21" fmla="*/ 9 h 9"/>
                <a:gd name="T22" fmla="*/ 5 w 7"/>
                <a:gd name="T23" fmla="*/ 9 h 9"/>
                <a:gd name="T24" fmla="*/ 5 w 7"/>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5" y="9"/>
                  </a:moveTo>
                  <a:lnTo>
                    <a:pt x="2" y="9"/>
                  </a:lnTo>
                  <a:lnTo>
                    <a:pt x="2" y="7"/>
                  </a:lnTo>
                  <a:lnTo>
                    <a:pt x="4" y="7"/>
                  </a:lnTo>
                  <a:lnTo>
                    <a:pt x="2" y="7"/>
                  </a:lnTo>
                  <a:lnTo>
                    <a:pt x="2" y="9"/>
                  </a:lnTo>
                  <a:lnTo>
                    <a:pt x="0" y="9"/>
                  </a:lnTo>
                  <a:lnTo>
                    <a:pt x="0" y="0"/>
                  </a:lnTo>
                  <a:lnTo>
                    <a:pt x="2" y="0"/>
                  </a:lnTo>
                  <a:lnTo>
                    <a:pt x="7" y="0"/>
                  </a:lnTo>
                  <a:lnTo>
                    <a:pt x="7" y="9"/>
                  </a:lnTo>
                  <a:lnTo>
                    <a:pt x="5" y="9"/>
                  </a:ln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492"/>
            <p:cNvSpPr/>
            <p:nvPr/>
          </p:nvSpPr>
          <p:spPr bwMode="auto">
            <a:xfrm>
              <a:off x="4298952" y="319089"/>
              <a:ext cx="280988" cy="128588"/>
            </a:xfrm>
            <a:custGeom>
              <a:avLst/>
              <a:gdLst>
                <a:gd name="T0" fmla="*/ 105 w 162"/>
                <a:gd name="T1" fmla="*/ 71 h 74"/>
                <a:gd name="T2" fmla="*/ 152 w 162"/>
                <a:gd name="T3" fmla="*/ 57 h 74"/>
                <a:gd name="T4" fmla="*/ 123 w 162"/>
                <a:gd name="T5" fmla="*/ 38 h 74"/>
                <a:gd name="T6" fmla="*/ 123 w 162"/>
                <a:gd name="T7" fmla="*/ 38 h 74"/>
                <a:gd name="T8" fmla="*/ 84 w 162"/>
                <a:gd name="T9" fmla="*/ 8 h 74"/>
                <a:gd name="T10" fmla="*/ 84 w 162"/>
                <a:gd name="T11" fmla="*/ 8 h 74"/>
                <a:gd name="T12" fmla="*/ 75 w 162"/>
                <a:gd name="T13" fmla="*/ 4 h 74"/>
                <a:gd name="T14" fmla="*/ 75 w 162"/>
                <a:gd name="T15" fmla="*/ 4 h 74"/>
                <a:gd name="T16" fmla="*/ 70 w 162"/>
                <a:gd name="T17" fmla="*/ 5 h 74"/>
                <a:gd name="T18" fmla="*/ 70 w 162"/>
                <a:gd name="T19" fmla="*/ 5 h 74"/>
                <a:gd name="T20" fmla="*/ 68 w 162"/>
                <a:gd name="T21" fmla="*/ 6 h 74"/>
                <a:gd name="T22" fmla="*/ 68 w 162"/>
                <a:gd name="T23" fmla="*/ 6 h 74"/>
                <a:gd name="T24" fmla="*/ 68 w 162"/>
                <a:gd name="T25" fmla="*/ 6 h 74"/>
                <a:gd name="T26" fmla="*/ 7 w 162"/>
                <a:gd name="T27" fmla="*/ 29 h 74"/>
                <a:gd name="T28" fmla="*/ 30 w 162"/>
                <a:gd name="T29" fmla="*/ 56 h 74"/>
                <a:gd name="T30" fmla="*/ 30 w 162"/>
                <a:gd name="T31" fmla="*/ 56 h 74"/>
                <a:gd name="T32" fmla="*/ 27 w 162"/>
                <a:gd name="T33" fmla="*/ 59 h 74"/>
                <a:gd name="T34" fmla="*/ 0 w 162"/>
                <a:gd name="T35" fmla="*/ 28 h 74"/>
                <a:gd name="T36" fmla="*/ 66 w 162"/>
                <a:gd name="T37" fmla="*/ 3 h 74"/>
                <a:gd name="T38" fmla="*/ 75 w 162"/>
                <a:gd name="T39" fmla="*/ 0 h 74"/>
                <a:gd name="T40" fmla="*/ 75 w 162"/>
                <a:gd name="T41" fmla="*/ 0 h 74"/>
                <a:gd name="T42" fmla="*/ 87 w 162"/>
                <a:gd name="T43" fmla="*/ 6 h 74"/>
                <a:gd name="T44" fmla="*/ 87 w 162"/>
                <a:gd name="T45" fmla="*/ 6 h 74"/>
                <a:gd name="T46" fmla="*/ 125 w 162"/>
                <a:gd name="T47" fmla="*/ 34 h 74"/>
                <a:gd name="T48" fmla="*/ 125 w 162"/>
                <a:gd name="T49" fmla="*/ 34 h 74"/>
                <a:gd name="T50" fmla="*/ 158 w 162"/>
                <a:gd name="T51" fmla="*/ 56 h 74"/>
                <a:gd name="T52" fmla="*/ 158 w 162"/>
                <a:gd name="T53" fmla="*/ 56 h 74"/>
                <a:gd name="T54" fmla="*/ 162 w 162"/>
                <a:gd name="T55" fmla="*/ 58 h 74"/>
                <a:gd name="T56" fmla="*/ 106 w 162"/>
                <a:gd name="T57" fmla="*/ 74 h 74"/>
                <a:gd name="T58" fmla="*/ 105 w 162"/>
                <a:gd name="T59"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74">
                  <a:moveTo>
                    <a:pt x="105" y="71"/>
                  </a:moveTo>
                  <a:cubicBezTo>
                    <a:pt x="152" y="57"/>
                    <a:pt x="152" y="57"/>
                    <a:pt x="152" y="57"/>
                  </a:cubicBezTo>
                  <a:cubicBezTo>
                    <a:pt x="146" y="53"/>
                    <a:pt x="135" y="46"/>
                    <a:pt x="123" y="38"/>
                  </a:cubicBezTo>
                  <a:cubicBezTo>
                    <a:pt x="123" y="38"/>
                    <a:pt x="123" y="38"/>
                    <a:pt x="123" y="38"/>
                  </a:cubicBezTo>
                  <a:cubicBezTo>
                    <a:pt x="106" y="26"/>
                    <a:pt x="88" y="14"/>
                    <a:pt x="84" y="8"/>
                  </a:cubicBezTo>
                  <a:cubicBezTo>
                    <a:pt x="84" y="8"/>
                    <a:pt x="84" y="8"/>
                    <a:pt x="84" y="8"/>
                  </a:cubicBezTo>
                  <a:cubicBezTo>
                    <a:pt x="81" y="5"/>
                    <a:pt x="78" y="4"/>
                    <a:pt x="75" y="4"/>
                  </a:cubicBezTo>
                  <a:cubicBezTo>
                    <a:pt x="75" y="4"/>
                    <a:pt x="75" y="4"/>
                    <a:pt x="75" y="4"/>
                  </a:cubicBezTo>
                  <a:cubicBezTo>
                    <a:pt x="73" y="4"/>
                    <a:pt x="71" y="5"/>
                    <a:pt x="70" y="5"/>
                  </a:cubicBezTo>
                  <a:cubicBezTo>
                    <a:pt x="70" y="5"/>
                    <a:pt x="70" y="5"/>
                    <a:pt x="70" y="5"/>
                  </a:cubicBezTo>
                  <a:cubicBezTo>
                    <a:pt x="69" y="6"/>
                    <a:pt x="68" y="6"/>
                    <a:pt x="68" y="6"/>
                  </a:cubicBezTo>
                  <a:cubicBezTo>
                    <a:pt x="68" y="6"/>
                    <a:pt x="68" y="6"/>
                    <a:pt x="68" y="6"/>
                  </a:cubicBezTo>
                  <a:cubicBezTo>
                    <a:pt x="68" y="6"/>
                    <a:pt x="68" y="6"/>
                    <a:pt x="68" y="6"/>
                  </a:cubicBezTo>
                  <a:cubicBezTo>
                    <a:pt x="7" y="29"/>
                    <a:pt x="7" y="29"/>
                    <a:pt x="7" y="29"/>
                  </a:cubicBezTo>
                  <a:cubicBezTo>
                    <a:pt x="30" y="56"/>
                    <a:pt x="30" y="56"/>
                    <a:pt x="30" y="56"/>
                  </a:cubicBezTo>
                  <a:cubicBezTo>
                    <a:pt x="30" y="56"/>
                    <a:pt x="30" y="56"/>
                    <a:pt x="30" y="56"/>
                  </a:cubicBezTo>
                  <a:cubicBezTo>
                    <a:pt x="27" y="59"/>
                    <a:pt x="27" y="59"/>
                    <a:pt x="27" y="59"/>
                  </a:cubicBezTo>
                  <a:cubicBezTo>
                    <a:pt x="0" y="28"/>
                    <a:pt x="0" y="28"/>
                    <a:pt x="0" y="28"/>
                  </a:cubicBezTo>
                  <a:cubicBezTo>
                    <a:pt x="66" y="3"/>
                    <a:pt x="66" y="3"/>
                    <a:pt x="66" y="3"/>
                  </a:cubicBezTo>
                  <a:cubicBezTo>
                    <a:pt x="67" y="2"/>
                    <a:pt x="70" y="0"/>
                    <a:pt x="75" y="0"/>
                  </a:cubicBezTo>
                  <a:cubicBezTo>
                    <a:pt x="75" y="0"/>
                    <a:pt x="75" y="0"/>
                    <a:pt x="75" y="0"/>
                  </a:cubicBezTo>
                  <a:cubicBezTo>
                    <a:pt x="79" y="0"/>
                    <a:pt x="83" y="2"/>
                    <a:pt x="87" y="6"/>
                  </a:cubicBezTo>
                  <a:cubicBezTo>
                    <a:pt x="87" y="6"/>
                    <a:pt x="87" y="6"/>
                    <a:pt x="87" y="6"/>
                  </a:cubicBezTo>
                  <a:cubicBezTo>
                    <a:pt x="90" y="10"/>
                    <a:pt x="108" y="23"/>
                    <a:pt x="125" y="34"/>
                  </a:cubicBezTo>
                  <a:cubicBezTo>
                    <a:pt x="125" y="34"/>
                    <a:pt x="125" y="34"/>
                    <a:pt x="125" y="34"/>
                  </a:cubicBezTo>
                  <a:cubicBezTo>
                    <a:pt x="142" y="46"/>
                    <a:pt x="158" y="56"/>
                    <a:pt x="158" y="56"/>
                  </a:cubicBezTo>
                  <a:cubicBezTo>
                    <a:pt x="158" y="56"/>
                    <a:pt x="158" y="56"/>
                    <a:pt x="158" y="56"/>
                  </a:cubicBezTo>
                  <a:cubicBezTo>
                    <a:pt x="162" y="58"/>
                    <a:pt x="162" y="58"/>
                    <a:pt x="162" y="58"/>
                  </a:cubicBezTo>
                  <a:cubicBezTo>
                    <a:pt x="106" y="74"/>
                    <a:pt x="106" y="74"/>
                    <a:pt x="106" y="74"/>
                  </a:cubicBezTo>
                  <a:cubicBezTo>
                    <a:pt x="105" y="71"/>
                    <a:pt x="105" y="71"/>
                    <a:pt x="10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493"/>
            <p:cNvSpPr>
              <a:spLocks noEditPoints="1"/>
            </p:cNvSpPr>
            <p:nvPr/>
          </p:nvSpPr>
          <p:spPr bwMode="auto">
            <a:xfrm>
              <a:off x="4291014" y="314326"/>
              <a:ext cx="296863" cy="138113"/>
            </a:xfrm>
            <a:custGeom>
              <a:avLst/>
              <a:gdLst>
                <a:gd name="T0" fmla="*/ 107 w 170"/>
                <a:gd name="T1" fmla="*/ 73 h 79"/>
                <a:gd name="T2" fmla="*/ 109 w 170"/>
                <a:gd name="T3" fmla="*/ 74 h 79"/>
                <a:gd name="T4" fmla="*/ 107 w 170"/>
                <a:gd name="T5" fmla="*/ 73 h 79"/>
                <a:gd name="T6" fmla="*/ 151 w 170"/>
                <a:gd name="T7" fmla="*/ 58 h 79"/>
                <a:gd name="T8" fmla="*/ 126 w 170"/>
                <a:gd name="T9" fmla="*/ 41 h 79"/>
                <a:gd name="T10" fmla="*/ 86 w 170"/>
                <a:gd name="T11" fmla="*/ 12 h 79"/>
                <a:gd name="T12" fmla="*/ 79 w 170"/>
                <a:gd name="T13" fmla="*/ 8 h 79"/>
                <a:gd name="T14" fmla="*/ 75 w 170"/>
                <a:gd name="T15" fmla="*/ 9 h 79"/>
                <a:gd name="T16" fmla="*/ 73 w 170"/>
                <a:gd name="T17" fmla="*/ 10 h 79"/>
                <a:gd name="T18" fmla="*/ 14 w 170"/>
                <a:gd name="T19" fmla="*/ 32 h 79"/>
                <a:gd name="T20" fmla="*/ 36 w 170"/>
                <a:gd name="T21" fmla="*/ 58 h 79"/>
                <a:gd name="T22" fmla="*/ 31 w 170"/>
                <a:gd name="T23" fmla="*/ 64 h 79"/>
                <a:gd name="T24" fmla="*/ 69 w 170"/>
                <a:gd name="T25" fmla="*/ 3 h 79"/>
                <a:gd name="T26" fmla="*/ 79 w 170"/>
                <a:gd name="T27" fmla="*/ 0 h 79"/>
                <a:gd name="T28" fmla="*/ 79 w 170"/>
                <a:gd name="T29" fmla="*/ 0 h 79"/>
                <a:gd name="T30" fmla="*/ 92 w 170"/>
                <a:gd name="T31" fmla="*/ 7 h 79"/>
                <a:gd name="T32" fmla="*/ 130 w 170"/>
                <a:gd name="T33" fmla="*/ 35 h 79"/>
                <a:gd name="T34" fmla="*/ 163 w 170"/>
                <a:gd name="T35" fmla="*/ 56 h 79"/>
                <a:gd name="T36" fmla="*/ 163 w 170"/>
                <a:gd name="T37" fmla="*/ 56 h 79"/>
                <a:gd name="T38" fmla="*/ 163 w 170"/>
                <a:gd name="T39" fmla="*/ 56 h 79"/>
                <a:gd name="T40" fmla="*/ 109 w 170"/>
                <a:gd name="T41" fmla="*/ 79 h 79"/>
                <a:gd name="T42" fmla="*/ 111 w 170"/>
                <a:gd name="T43" fmla="*/ 74 h 79"/>
                <a:gd name="T44" fmla="*/ 161 w 170"/>
                <a:gd name="T45" fmla="*/ 59 h 79"/>
                <a:gd name="T46" fmla="*/ 161 w 170"/>
                <a:gd name="T47" fmla="*/ 60 h 79"/>
                <a:gd name="T48" fmla="*/ 111 w 170"/>
                <a:gd name="T49" fmla="*/ 74 h 79"/>
                <a:gd name="T50" fmla="*/ 31 w 170"/>
                <a:gd name="T51" fmla="*/ 58 h 79"/>
                <a:gd name="T52" fmla="*/ 7 w 170"/>
                <a:gd name="T53" fmla="*/ 30 h 79"/>
                <a:gd name="T54" fmla="*/ 138 w 170"/>
                <a:gd name="T55" fmla="*/ 45 h 79"/>
                <a:gd name="T56" fmla="*/ 128 w 170"/>
                <a:gd name="T57" fmla="*/ 38 h 79"/>
                <a:gd name="T58" fmla="*/ 89 w 170"/>
                <a:gd name="T59" fmla="*/ 9 h 79"/>
                <a:gd name="T60" fmla="*/ 128 w 170"/>
                <a:gd name="T61" fmla="*/ 38 h 79"/>
                <a:gd name="T62" fmla="*/ 7 w 170"/>
                <a:gd name="T63" fmla="*/ 30 h 79"/>
                <a:gd name="T64" fmla="*/ 71 w 170"/>
                <a:gd name="T65" fmla="*/ 6 h 79"/>
                <a:gd name="T66" fmla="*/ 71 w 170"/>
                <a:gd name="T67" fmla="*/ 6 h 79"/>
                <a:gd name="T68" fmla="*/ 80 w 170"/>
                <a:gd name="T69" fmla="*/ 4 h 79"/>
                <a:gd name="T70" fmla="*/ 89 w 170"/>
                <a:gd name="T71" fmla="*/ 9 h 79"/>
                <a:gd name="T72" fmla="*/ 74 w 170"/>
                <a:gd name="T73" fmla="*/ 5 h 79"/>
                <a:gd name="T74" fmla="*/ 79 w 170"/>
                <a:gd name="T75" fmla="*/ 4 h 79"/>
                <a:gd name="T76" fmla="*/ 79 w 170"/>
                <a:gd name="T77" fmla="*/ 4 h 79"/>
                <a:gd name="T78" fmla="*/ 79 w 170"/>
                <a:gd name="T79" fmla="*/ 4 h 79"/>
                <a:gd name="T80" fmla="*/ 79 w 170"/>
                <a:gd name="T81" fmla="*/ 3 h 79"/>
                <a:gd name="T82" fmla="*/ 80 w 170"/>
                <a:gd name="T83" fmla="*/ 4 h 79"/>
                <a:gd name="T84" fmla="*/ 80 w 170"/>
                <a:gd name="T85" fmla="*/ 4 h 79"/>
                <a:gd name="T86" fmla="*/ 80 w 170"/>
                <a:gd name="T87" fmla="*/ 4 h 79"/>
                <a:gd name="T88" fmla="*/ 80 w 170"/>
                <a:gd name="T89" fmla="*/ 4 h 79"/>
                <a:gd name="T90" fmla="*/ 80 w 170"/>
                <a:gd name="T91" fmla="*/ 4 h 79"/>
                <a:gd name="T92" fmla="*/ 80 w 170"/>
                <a:gd name="T93" fmla="*/ 4 h 79"/>
                <a:gd name="T94" fmla="*/ 80 w 170"/>
                <a:gd name="T95" fmla="*/ 4 h 79"/>
                <a:gd name="T96" fmla="*/ 80 w 170"/>
                <a:gd name="T97" fmla="*/ 4 h 79"/>
                <a:gd name="T98" fmla="*/ 80 w 170"/>
                <a:gd name="T99" fmla="*/ 4 h 79"/>
                <a:gd name="T100" fmla="*/ 80 w 170"/>
                <a:gd name="T101" fmla="*/ 4 h 79"/>
                <a:gd name="T102" fmla="*/ 80 w 170"/>
                <a:gd name="T103" fmla="*/ 4 h 79"/>
                <a:gd name="T104" fmla="*/ 80 w 170"/>
                <a:gd name="T105" fmla="*/ 4 h 79"/>
                <a:gd name="T106" fmla="*/ 79 w 170"/>
                <a:gd name="T107" fmla="*/ 4 h 79"/>
                <a:gd name="T108" fmla="*/ 79 w 170"/>
                <a:gd name="T109" fmla="*/ 4 h 79"/>
                <a:gd name="T110" fmla="*/ 79 w 170"/>
                <a:gd name="T111" fmla="*/ 4 h 79"/>
                <a:gd name="T112" fmla="*/ 79 w 170"/>
                <a:gd name="T113" fmla="*/ 4 h 79"/>
                <a:gd name="T114" fmla="*/ 163 w 170"/>
                <a:gd name="T115" fmla="*/ 56 h 79"/>
                <a:gd name="T116" fmla="*/ 163 w 170"/>
                <a:gd name="T117" fmla="*/ 56 h 79"/>
                <a:gd name="T118" fmla="*/ 163 w 170"/>
                <a:gd name="T119" fmla="*/ 56 h 79"/>
                <a:gd name="T120" fmla="*/ 163 w 170"/>
                <a:gd name="T121" fmla="*/ 56 h 79"/>
                <a:gd name="T122" fmla="*/ 163 w 170"/>
                <a:gd name="T123" fmla="*/ 56 h 79"/>
                <a:gd name="T124" fmla="*/ 163 w 170"/>
                <a:gd name="T12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79">
                  <a:moveTo>
                    <a:pt x="108" y="77"/>
                  </a:moveTo>
                  <a:cubicBezTo>
                    <a:pt x="107" y="73"/>
                    <a:pt x="107" y="73"/>
                    <a:pt x="107" y="73"/>
                  </a:cubicBezTo>
                  <a:cubicBezTo>
                    <a:pt x="109" y="73"/>
                    <a:pt x="109" y="73"/>
                    <a:pt x="109" y="73"/>
                  </a:cubicBezTo>
                  <a:cubicBezTo>
                    <a:pt x="109" y="74"/>
                    <a:pt x="109" y="74"/>
                    <a:pt x="109" y="74"/>
                  </a:cubicBezTo>
                  <a:cubicBezTo>
                    <a:pt x="109" y="73"/>
                    <a:pt x="109" y="73"/>
                    <a:pt x="109" y="73"/>
                  </a:cubicBezTo>
                  <a:cubicBezTo>
                    <a:pt x="107" y="73"/>
                    <a:pt x="107" y="73"/>
                    <a:pt x="107" y="73"/>
                  </a:cubicBezTo>
                  <a:cubicBezTo>
                    <a:pt x="106" y="71"/>
                    <a:pt x="106" y="71"/>
                    <a:pt x="106" y="71"/>
                  </a:cubicBezTo>
                  <a:cubicBezTo>
                    <a:pt x="151" y="58"/>
                    <a:pt x="151" y="58"/>
                    <a:pt x="151" y="58"/>
                  </a:cubicBezTo>
                  <a:cubicBezTo>
                    <a:pt x="145" y="54"/>
                    <a:pt x="136" y="48"/>
                    <a:pt x="126" y="41"/>
                  </a:cubicBezTo>
                  <a:cubicBezTo>
                    <a:pt x="126" y="41"/>
                    <a:pt x="126" y="41"/>
                    <a:pt x="126" y="41"/>
                  </a:cubicBezTo>
                  <a:cubicBezTo>
                    <a:pt x="109" y="30"/>
                    <a:pt x="91" y="17"/>
                    <a:pt x="86" y="12"/>
                  </a:cubicBezTo>
                  <a:cubicBezTo>
                    <a:pt x="86" y="12"/>
                    <a:pt x="86" y="12"/>
                    <a:pt x="86" y="12"/>
                  </a:cubicBezTo>
                  <a:cubicBezTo>
                    <a:pt x="84" y="9"/>
                    <a:pt x="81" y="8"/>
                    <a:pt x="79" y="8"/>
                  </a:cubicBezTo>
                  <a:cubicBezTo>
                    <a:pt x="79" y="8"/>
                    <a:pt x="79" y="8"/>
                    <a:pt x="79" y="8"/>
                  </a:cubicBezTo>
                  <a:cubicBezTo>
                    <a:pt x="77" y="8"/>
                    <a:pt x="76" y="9"/>
                    <a:pt x="75" y="9"/>
                  </a:cubicBezTo>
                  <a:cubicBezTo>
                    <a:pt x="75" y="9"/>
                    <a:pt x="75" y="9"/>
                    <a:pt x="75" y="9"/>
                  </a:cubicBezTo>
                  <a:cubicBezTo>
                    <a:pt x="73" y="9"/>
                    <a:pt x="73" y="10"/>
                    <a:pt x="73" y="10"/>
                  </a:cubicBezTo>
                  <a:cubicBezTo>
                    <a:pt x="73" y="10"/>
                    <a:pt x="73" y="10"/>
                    <a:pt x="73" y="10"/>
                  </a:cubicBezTo>
                  <a:cubicBezTo>
                    <a:pt x="73" y="10"/>
                    <a:pt x="73" y="10"/>
                    <a:pt x="73" y="10"/>
                  </a:cubicBezTo>
                  <a:cubicBezTo>
                    <a:pt x="14" y="32"/>
                    <a:pt x="14" y="32"/>
                    <a:pt x="14" y="32"/>
                  </a:cubicBezTo>
                  <a:cubicBezTo>
                    <a:pt x="36" y="58"/>
                    <a:pt x="36" y="58"/>
                    <a:pt x="36" y="58"/>
                  </a:cubicBezTo>
                  <a:cubicBezTo>
                    <a:pt x="36" y="58"/>
                    <a:pt x="36" y="58"/>
                    <a:pt x="36" y="58"/>
                  </a:cubicBezTo>
                  <a:cubicBezTo>
                    <a:pt x="36" y="59"/>
                    <a:pt x="36" y="59"/>
                    <a:pt x="36" y="59"/>
                  </a:cubicBezTo>
                  <a:cubicBezTo>
                    <a:pt x="31" y="64"/>
                    <a:pt x="31" y="64"/>
                    <a:pt x="31" y="64"/>
                  </a:cubicBezTo>
                  <a:cubicBezTo>
                    <a:pt x="0" y="29"/>
                    <a:pt x="0" y="29"/>
                    <a:pt x="0" y="29"/>
                  </a:cubicBezTo>
                  <a:cubicBezTo>
                    <a:pt x="69" y="3"/>
                    <a:pt x="69" y="3"/>
                    <a:pt x="69" y="3"/>
                  </a:cubicBezTo>
                  <a:cubicBezTo>
                    <a:pt x="70" y="2"/>
                    <a:pt x="74" y="0"/>
                    <a:pt x="79" y="0"/>
                  </a:cubicBezTo>
                  <a:cubicBezTo>
                    <a:pt x="79" y="0"/>
                    <a:pt x="79" y="0"/>
                    <a:pt x="79" y="0"/>
                  </a:cubicBezTo>
                  <a:cubicBezTo>
                    <a:pt x="79" y="0"/>
                    <a:pt x="79" y="0"/>
                    <a:pt x="79" y="0"/>
                  </a:cubicBezTo>
                  <a:cubicBezTo>
                    <a:pt x="79" y="0"/>
                    <a:pt x="79" y="0"/>
                    <a:pt x="79" y="0"/>
                  </a:cubicBezTo>
                  <a:cubicBezTo>
                    <a:pt x="83" y="0"/>
                    <a:pt x="88" y="2"/>
                    <a:pt x="92" y="7"/>
                  </a:cubicBezTo>
                  <a:cubicBezTo>
                    <a:pt x="92" y="7"/>
                    <a:pt x="92" y="7"/>
                    <a:pt x="92" y="7"/>
                  </a:cubicBezTo>
                  <a:cubicBezTo>
                    <a:pt x="95" y="10"/>
                    <a:pt x="114" y="23"/>
                    <a:pt x="130" y="35"/>
                  </a:cubicBezTo>
                  <a:cubicBezTo>
                    <a:pt x="130" y="35"/>
                    <a:pt x="130" y="35"/>
                    <a:pt x="130" y="35"/>
                  </a:cubicBezTo>
                  <a:cubicBezTo>
                    <a:pt x="146" y="45"/>
                    <a:pt x="161" y="55"/>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70" y="61"/>
                    <a:pt x="170" y="61"/>
                    <a:pt x="170" y="61"/>
                  </a:cubicBezTo>
                  <a:cubicBezTo>
                    <a:pt x="109" y="79"/>
                    <a:pt x="109" y="79"/>
                    <a:pt x="109" y="79"/>
                  </a:cubicBezTo>
                  <a:cubicBezTo>
                    <a:pt x="108" y="77"/>
                    <a:pt x="108" y="77"/>
                    <a:pt x="108" y="77"/>
                  </a:cubicBezTo>
                  <a:close/>
                  <a:moveTo>
                    <a:pt x="111" y="74"/>
                  </a:moveTo>
                  <a:cubicBezTo>
                    <a:pt x="161" y="60"/>
                    <a:pt x="161" y="60"/>
                    <a:pt x="161" y="60"/>
                  </a:cubicBezTo>
                  <a:cubicBezTo>
                    <a:pt x="161" y="59"/>
                    <a:pt x="161" y="59"/>
                    <a:pt x="161" y="59"/>
                  </a:cubicBezTo>
                  <a:cubicBezTo>
                    <a:pt x="161" y="59"/>
                    <a:pt x="161" y="59"/>
                    <a:pt x="161" y="59"/>
                  </a:cubicBezTo>
                  <a:cubicBezTo>
                    <a:pt x="161" y="60"/>
                    <a:pt x="161" y="60"/>
                    <a:pt x="161" y="60"/>
                  </a:cubicBezTo>
                  <a:cubicBezTo>
                    <a:pt x="111" y="74"/>
                    <a:pt x="111" y="74"/>
                    <a:pt x="111" y="74"/>
                  </a:cubicBezTo>
                  <a:cubicBezTo>
                    <a:pt x="111" y="74"/>
                    <a:pt x="111" y="74"/>
                    <a:pt x="111" y="74"/>
                  </a:cubicBezTo>
                  <a:close/>
                  <a:moveTo>
                    <a:pt x="7" y="30"/>
                  </a:moveTo>
                  <a:cubicBezTo>
                    <a:pt x="31" y="58"/>
                    <a:pt x="31" y="58"/>
                    <a:pt x="31" y="58"/>
                  </a:cubicBezTo>
                  <a:cubicBezTo>
                    <a:pt x="31" y="58"/>
                    <a:pt x="31" y="58"/>
                    <a:pt x="31" y="58"/>
                  </a:cubicBezTo>
                  <a:cubicBezTo>
                    <a:pt x="7" y="30"/>
                    <a:pt x="7" y="30"/>
                    <a:pt x="7" y="30"/>
                  </a:cubicBezTo>
                  <a:close/>
                  <a:moveTo>
                    <a:pt x="128" y="38"/>
                  </a:moveTo>
                  <a:cubicBezTo>
                    <a:pt x="131" y="40"/>
                    <a:pt x="135" y="43"/>
                    <a:pt x="138" y="45"/>
                  </a:cubicBezTo>
                  <a:cubicBezTo>
                    <a:pt x="138" y="45"/>
                    <a:pt x="138" y="45"/>
                    <a:pt x="138" y="45"/>
                  </a:cubicBezTo>
                  <a:cubicBezTo>
                    <a:pt x="135" y="43"/>
                    <a:pt x="131" y="40"/>
                    <a:pt x="128" y="38"/>
                  </a:cubicBezTo>
                  <a:cubicBezTo>
                    <a:pt x="128" y="38"/>
                    <a:pt x="128" y="38"/>
                    <a:pt x="128" y="38"/>
                  </a:cubicBezTo>
                  <a:cubicBezTo>
                    <a:pt x="111" y="26"/>
                    <a:pt x="93" y="14"/>
                    <a:pt x="89" y="9"/>
                  </a:cubicBezTo>
                  <a:cubicBezTo>
                    <a:pt x="89" y="9"/>
                    <a:pt x="89" y="9"/>
                    <a:pt x="89" y="9"/>
                  </a:cubicBezTo>
                  <a:cubicBezTo>
                    <a:pt x="93" y="14"/>
                    <a:pt x="111" y="26"/>
                    <a:pt x="128" y="38"/>
                  </a:cubicBezTo>
                  <a:close/>
                  <a:moveTo>
                    <a:pt x="71" y="6"/>
                  </a:moveTo>
                  <a:cubicBezTo>
                    <a:pt x="7" y="30"/>
                    <a:pt x="7" y="30"/>
                    <a:pt x="7" y="30"/>
                  </a:cubicBezTo>
                  <a:cubicBezTo>
                    <a:pt x="71" y="6"/>
                    <a:pt x="71" y="6"/>
                    <a:pt x="71" y="6"/>
                  </a:cubicBezTo>
                  <a:cubicBezTo>
                    <a:pt x="71" y="6"/>
                    <a:pt x="71" y="6"/>
                    <a:pt x="71" y="6"/>
                  </a:cubicBezTo>
                  <a:cubicBezTo>
                    <a:pt x="71" y="6"/>
                    <a:pt x="71" y="6"/>
                    <a:pt x="71" y="6"/>
                  </a:cubicBezTo>
                  <a:cubicBezTo>
                    <a:pt x="71" y="6"/>
                    <a:pt x="71" y="6"/>
                    <a:pt x="71" y="6"/>
                  </a:cubicBezTo>
                  <a:close/>
                  <a:moveTo>
                    <a:pt x="89" y="9"/>
                  </a:moveTo>
                  <a:cubicBezTo>
                    <a:pt x="87" y="6"/>
                    <a:pt x="83" y="5"/>
                    <a:pt x="80" y="4"/>
                  </a:cubicBezTo>
                  <a:cubicBezTo>
                    <a:pt x="80" y="4"/>
                    <a:pt x="80" y="4"/>
                    <a:pt x="80" y="4"/>
                  </a:cubicBezTo>
                  <a:cubicBezTo>
                    <a:pt x="83" y="5"/>
                    <a:pt x="87" y="6"/>
                    <a:pt x="89" y="9"/>
                  </a:cubicBezTo>
                  <a:close/>
                  <a:moveTo>
                    <a:pt x="79" y="4"/>
                  </a:moveTo>
                  <a:cubicBezTo>
                    <a:pt x="77" y="4"/>
                    <a:pt x="76" y="5"/>
                    <a:pt x="74" y="5"/>
                  </a:cubicBezTo>
                  <a:cubicBezTo>
                    <a:pt x="74" y="5"/>
                    <a:pt x="74" y="5"/>
                    <a:pt x="74" y="5"/>
                  </a:cubicBezTo>
                  <a:cubicBezTo>
                    <a:pt x="76" y="5"/>
                    <a:pt x="77" y="4"/>
                    <a:pt x="79" y="4"/>
                  </a:cubicBezTo>
                  <a:cubicBezTo>
                    <a:pt x="79" y="4"/>
                    <a:pt x="79" y="4"/>
                    <a:pt x="79" y="4"/>
                  </a:cubicBezTo>
                  <a:cubicBezTo>
                    <a:pt x="79" y="4"/>
                    <a:pt x="79" y="4"/>
                    <a:pt x="79" y="4"/>
                  </a:cubicBezTo>
                  <a:cubicBezTo>
                    <a:pt x="79" y="4"/>
                    <a:pt x="79" y="4"/>
                    <a:pt x="79" y="4"/>
                  </a:cubicBezTo>
                  <a:cubicBezTo>
                    <a:pt x="79" y="4"/>
                    <a:pt x="79" y="4"/>
                    <a:pt x="79" y="4"/>
                  </a:cubicBezTo>
                  <a:cubicBezTo>
                    <a:pt x="79" y="4"/>
                    <a:pt x="79" y="4"/>
                    <a:pt x="79" y="4"/>
                  </a:cubicBezTo>
                  <a:cubicBezTo>
                    <a:pt x="79" y="3"/>
                    <a:pt x="79" y="3"/>
                    <a:pt x="79" y="3"/>
                  </a:cubicBezTo>
                  <a:cubicBezTo>
                    <a:pt x="79" y="4"/>
                    <a:pt x="79" y="4"/>
                    <a:pt x="79"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79" y="4"/>
                  </a:moveTo>
                  <a:cubicBezTo>
                    <a:pt x="79" y="4"/>
                    <a:pt x="79" y="4"/>
                    <a:pt x="79" y="4"/>
                  </a:cubicBezTo>
                  <a:cubicBezTo>
                    <a:pt x="79" y="4"/>
                    <a:pt x="79" y="4"/>
                    <a:pt x="79" y="4"/>
                  </a:cubicBezTo>
                  <a:cubicBezTo>
                    <a:pt x="79" y="4"/>
                    <a:pt x="79" y="4"/>
                    <a:pt x="79" y="4"/>
                  </a:cubicBezTo>
                  <a:close/>
                  <a:moveTo>
                    <a:pt x="79" y="4"/>
                  </a:moveTo>
                  <a:cubicBezTo>
                    <a:pt x="79" y="4"/>
                    <a:pt x="79" y="4"/>
                    <a:pt x="79" y="4"/>
                  </a:cubicBezTo>
                  <a:cubicBezTo>
                    <a:pt x="79" y="4"/>
                    <a:pt x="79" y="4"/>
                    <a:pt x="79" y="4"/>
                  </a:cubicBezTo>
                  <a:cubicBezTo>
                    <a:pt x="79" y="4"/>
                    <a:pt x="79" y="4"/>
                    <a:pt x="79" y="4"/>
                  </a:cubicBezTo>
                  <a:close/>
                  <a:moveTo>
                    <a:pt x="163" y="56"/>
                  </a:move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494"/>
            <p:cNvSpPr/>
            <p:nvPr/>
          </p:nvSpPr>
          <p:spPr bwMode="auto">
            <a:xfrm>
              <a:off x="4554539" y="420689"/>
              <a:ext cx="11113" cy="131763"/>
            </a:xfrm>
            <a:custGeom>
              <a:avLst/>
              <a:gdLst>
                <a:gd name="T0" fmla="*/ 0 w 7"/>
                <a:gd name="T1" fmla="*/ 83 h 83"/>
                <a:gd name="T2" fmla="*/ 3 w 7"/>
                <a:gd name="T3" fmla="*/ 0 h 83"/>
                <a:gd name="T4" fmla="*/ 7 w 7"/>
                <a:gd name="T5" fmla="*/ 0 h 83"/>
                <a:gd name="T6" fmla="*/ 4 w 7"/>
                <a:gd name="T7" fmla="*/ 83 h 83"/>
                <a:gd name="T8" fmla="*/ 0 w 7"/>
                <a:gd name="T9" fmla="*/ 83 h 83"/>
                <a:gd name="T10" fmla="*/ 0 w 7"/>
                <a:gd name="T11" fmla="*/ 83 h 83"/>
              </a:gdLst>
              <a:ahLst/>
              <a:cxnLst>
                <a:cxn ang="0">
                  <a:pos x="T0" y="T1"/>
                </a:cxn>
                <a:cxn ang="0">
                  <a:pos x="T2" y="T3"/>
                </a:cxn>
                <a:cxn ang="0">
                  <a:pos x="T4" y="T5"/>
                </a:cxn>
                <a:cxn ang="0">
                  <a:pos x="T6" y="T7"/>
                </a:cxn>
                <a:cxn ang="0">
                  <a:pos x="T8" y="T9"/>
                </a:cxn>
                <a:cxn ang="0">
                  <a:pos x="T10" y="T11"/>
                </a:cxn>
              </a:cxnLst>
              <a:rect l="0" t="0" r="r" b="b"/>
              <a:pathLst>
                <a:path w="7" h="83">
                  <a:moveTo>
                    <a:pt x="0" y="83"/>
                  </a:moveTo>
                  <a:lnTo>
                    <a:pt x="3" y="0"/>
                  </a:lnTo>
                  <a:lnTo>
                    <a:pt x="7" y="0"/>
                  </a:lnTo>
                  <a:lnTo>
                    <a:pt x="4" y="83"/>
                  </a:lnTo>
                  <a:lnTo>
                    <a:pt x="0" y="83"/>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495"/>
            <p:cNvSpPr>
              <a:spLocks noEditPoints="1"/>
            </p:cNvSpPr>
            <p:nvPr/>
          </p:nvSpPr>
          <p:spPr bwMode="auto">
            <a:xfrm>
              <a:off x="4551364" y="417514"/>
              <a:ext cx="19050" cy="138113"/>
            </a:xfrm>
            <a:custGeom>
              <a:avLst/>
              <a:gdLst>
                <a:gd name="T0" fmla="*/ 6 w 12"/>
                <a:gd name="T1" fmla="*/ 87 h 87"/>
                <a:gd name="T2" fmla="*/ 2 w 12"/>
                <a:gd name="T3" fmla="*/ 87 h 87"/>
                <a:gd name="T4" fmla="*/ 2 w 12"/>
                <a:gd name="T5" fmla="*/ 85 h 87"/>
                <a:gd name="T6" fmla="*/ 4 w 12"/>
                <a:gd name="T7" fmla="*/ 85 h 87"/>
                <a:gd name="T8" fmla="*/ 2 w 12"/>
                <a:gd name="T9" fmla="*/ 85 h 87"/>
                <a:gd name="T10" fmla="*/ 2 w 12"/>
                <a:gd name="T11" fmla="*/ 87 h 87"/>
                <a:gd name="T12" fmla="*/ 0 w 12"/>
                <a:gd name="T13" fmla="*/ 87 h 87"/>
                <a:gd name="T14" fmla="*/ 3 w 12"/>
                <a:gd name="T15" fmla="*/ 0 h 87"/>
                <a:gd name="T16" fmla="*/ 12 w 12"/>
                <a:gd name="T17" fmla="*/ 0 h 87"/>
                <a:gd name="T18" fmla="*/ 8 w 12"/>
                <a:gd name="T19" fmla="*/ 87 h 87"/>
                <a:gd name="T20" fmla="*/ 6 w 12"/>
                <a:gd name="T21" fmla="*/ 87 h 87"/>
                <a:gd name="T22" fmla="*/ 6 w 12"/>
                <a:gd name="T23" fmla="*/ 87 h 87"/>
                <a:gd name="T24" fmla="*/ 4 w 12"/>
                <a:gd name="T25" fmla="*/ 82 h 87"/>
                <a:gd name="T26" fmla="*/ 7 w 12"/>
                <a:gd name="T27" fmla="*/ 5 h 87"/>
                <a:gd name="T28" fmla="*/ 4 w 12"/>
                <a:gd name="T29" fmla="*/ 82 h 87"/>
                <a:gd name="T30" fmla="*/ 4 w 12"/>
                <a:gd name="T31" fmla="*/ 82 h 87"/>
                <a:gd name="T32" fmla="*/ 4 w 12"/>
                <a:gd name="T3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87">
                  <a:moveTo>
                    <a:pt x="6" y="87"/>
                  </a:moveTo>
                  <a:lnTo>
                    <a:pt x="2" y="87"/>
                  </a:lnTo>
                  <a:lnTo>
                    <a:pt x="2" y="85"/>
                  </a:lnTo>
                  <a:lnTo>
                    <a:pt x="4" y="85"/>
                  </a:lnTo>
                  <a:lnTo>
                    <a:pt x="2" y="85"/>
                  </a:lnTo>
                  <a:lnTo>
                    <a:pt x="2" y="87"/>
                  </a:lnTo>
                  <a:lnTo>
                    <a:pt x="0" y="87"/>
                  </a:lnTo>
                  <a:lnTo>
                    <a:pt x="3" y="0"/>
                  </a:lnTo>
                  <a:lnTo>
                    <a:pt x="12" y="0"/>
                  </a:lnTo>
                  <a:lnTo>
                    <a:pt x="8" y="87"/>
                  </a:lnTo>
                  <a:lnTo>
                    <a:pt x="6" y="87"/>
                  </a:lnTo>
                  <a:lnTo>
                    <a:pt x="6" y="87"/>
                  </a:lnTo>
                  <a:close/>
                  <a:moveTo>
                    <a:pt x="4" y="82"/>
                  </a:moveTo>
                  <a:lnTo>
                    <a:pt x="7" y="5"/>
                  </a:lnTo>
                  <a:lnTo>
                    <a:pt x="4" y="82"/>
                  </a:lnTo>
                  <a:lnTo>
                    <a:pt x="4" y="82"/>
                  </a:lnTo>
                  <a:lnTo>
                    <a:pt x="4"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496"/>
            <p:cNvSpPr>
              <a:spLocks noEditPoints="1"/>
            </p:cNvSpPr>
            <p:nvPr/>
          </p:nvSpPr>
          <p:spPr bwMode="auto">
            <a:xfrm>
              <a:off x="4549777" y="547689"/>
              <a:ext cx="14288" cy="20638"/>
            </a:xfrm>
            <a:custGeom>
              <a:avLst/>
              <a:gdLst>
                <a:gd name="T0" fmla="*/ 0 w 9"/>
                <a:gd name="T1" fmla="*/ 6 h 11"/>
                <a:gd name="T2" fmla="*/ 4 w 9"/>
                <a:gd name="T3" fmla="*/ 0 h 11"/>
                <a:gd name="T4" fmla="*/ 4 w 9"/>
                <a:gd name="T5" fmla="*/ 0 h 11"/>
                <a:gd name="T6" fmla="*/ 9 w 9"/>
                <a:gd name="T7" fmla="*/ 6 h 11"/>
                <a:gd name="T8" fmla="*/ 9 w 9"/>
                <a:gd name="T9" fmla="*/ 6 h 11"/>
                <a:gd name="T10" fmla="*/ 4 w 9"/>
                <a:gd name="T11" fmla="*/ 11 h 11"/>
                <a:gd name="T12" fmla="*/ 4 w 9"/>
                <a:gd name="T13" fmla="*/ 11 h 11"/>
                <a:gd name="T14" fmla="*/ 0 w 9"/>
                <a:gd name="T15" fmla="*/ 6 h 11"/>
                <a:gd name="T16" fmla="*/ 4 w 9"/>
                <a:gd name="T17" fmla="*/ 4 h 11"/>
                <a:gd name="T18" fmla="*/ 4 w 9"/>
                <a:gd name="T19" fmla="*/ 6 h 11"/>
                <a:gd name="T20" fmla="*/ 4 w 9"/>
                <a:gd name="T21" fmla="*/ 6 h 11"/>
                <a:gd name="T22" fmla="*/ 4 w 9"/>
                <a:gd name="T23" fmla="*/ 7 h 11"/>
                <a:gd name="T24" fmla="*/ 4 w 9"/>
                <a:gd name="T25" fmla="*/ 7 h 11"/>
                <a:gd name="T26" fmla="*/ 4 w 9"/>
                <a:gd name="T27" fmla="*/ 7 h 11"/>
                <a:gd name="T28" fmla="*/ 4 w 9"/>
                <a:gd name="T29" fmla="*/ 7 h 11"/>
                <a:gd name="T30" fmla="*/ 4 w 9"/>
                <a:gd name="T31" fmla="*/ 7 h 11"/>
                <a:gd name="T32" fmla="*/ 4 w 9"/>
                <a:gd name="T33" fmla="*/ 7 h 11"/>
                <a:gd name="T34" fmla="*/ 5 w 9"/>
                <a:gd name="T35" fmla="*/ 6 h 11"/>
                <a:gd name="T36" fmla="*/ 5 w 9"/>
                <a:gd name="T37" fmla="*/ 6 h 11"/>
                <a:gd name="T38" fmla="*/ 4 w 9"/>
                <a:gd name="T39" fmla="*/ 4 h 11"/>
                <a:gd name="T40" fmla="*/ 4 w 9"/>
                <a:gd name="T41" fmla="*/ 4 h 11"/>
                <a:gd name="T42" fmla="*/ 4 w 9"/>
                <a:gd name="T43" fmla="*/ 4 h 11"/>
                <a:gd name="T44" fmla="*/ 4 w 9"/>
                <a:gd name="T45" fmla="*/ 4 h 11"/>
                <a:gd name="T46" fmla="*/ 4 w 9"/>
                <a:gd name="T4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1">
                  <a:moveTo>
                    <a:pt x="0" y="6"/>
                  </a:moveTo>
                  <a:cubicBezTo>
                    <a:pt x="0" y="3"/>
                    <a:pt x="1" y="0"/>
                    <a:pt x="4" y="0"/>
                  </a:cubicBezTo>
                  <a:cubicBezTo>
                    <a:pt x="4" y="0"/>
                    <a:pt x="4" y="0"/>
                    <a:pt x="4" y="0"/>
                  </a:cubicBezTo>
                  <a:cubicBezTo>
                    <a:pt x="7" y="0"/>
                    <a:pt x="9" y="3"/>
                    <a:pt x="9" y="6"/>
                  </a:cubicBezTo>
                  <a:cubicBezTo>
                    <a:pt x="9" y="6"/>
                    <a:pt x="9" y="6"/>
                    <a:pt x="9" y="6"/>
                  </a:cubicBezTo>
                  <a:cubicBezTo>
                    <a:pt x="9" y="8"/>
                    <a:pt x="7" y="11"/>
                    <a:pt x="4" y="11"/>
                  </a:cubicBezTo>
                  <a:cubicBezTo>
                    <a:pt x="4" y="11"/>
                    <a:pt x="4" y="11"/>
                    <a:pt x="4" y="11"/>
                  </a:cubicBezTo>
                  <a:cubicBezTo>
                    <a:pt x="1" y="11"/>
                    <a:pt x="0" y="8"/>
                    <a:pt x="0" y="6"/>
                  </a:cubicBezTo>
                  <a:close/>
                  <a:moveTo>
                    <a:pt x="4" y="4"/>
                  </a:moveTo>
                  <a:cubicBezTo>
                    <a:pt x="4" y="4"/>
                    <a:pt x="4" y="5"/>
                    <a:pt x="4" y="6"/>
                  </a:cubicBezTo>
                  <a:cubicBezTo>
                    <a:pt x="4" y="6"/>
                    <a:pt x="4" y="6"/>
                    <a:pt x="4" y="6"/>
                  </a:cubicBezTo>
                  <a:cubicBezTo>
                    <a:pt x="4" y="6"/>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5" y="7"/>
                    <a:pt x="5" y="6"/>
                    <a:pt x="5" y="6"/>
                  </a:cubicBezTo>
                  <a:cubicBezTo>
                    <a:pt x="5" y="6"/>
                    <a:pt x="5" y="6"/>
                    <a:pt x="5" y="6"/>
                  </a:cubicBezTo>
                  <a:cubicBezTo>
                    <a:pt x="5" y="5"/>
                    <a:pt x="5" y="4"/>
                    <a:pt x="4" y="4"/>
                  </a:cubicBezTo>
                  <a:cubicBezTo>
                    <a:pt x="4" y="4"/>
                    <a:pt x="4" y="4"/>
                    <a:pt x="4" y="4"/>
                  </a:cubicBezTo>
                  <a:cubicBezTo>
                    <a:pt x="4" y="4"/>
                    <a:pt x="4" y="4"/>
                    <a:pt x="4" y="4"/>
                  </a:cubicBezTo>
                  <a:cubicBezTo>
                    <a:pt x="4" y="4"/>
                    <a:pt x="4" y="4"/>
                    <a:pt x="4" y="4"/>
                  </a:cubicBezTo>
                  <a:cubicBezTo>
                    <a:pt x="4"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497"/>
            <p:cNvSpPr>
              <a:spLocks noEditPoints="1"/>
            </p:cNvSpPr>
            <p:nvPr/>
          </p:nvSpPr>
          <p:spPr bwMode="auto">
            <a:xfrm>
              <a:off x="4543427" y="544514"/>
              <a:ext cx="25400" cy="26988"/>
            </a:xfrm>
            <a:custGeom>
              <a:avLst/>
              <a:gdLst>
                <a:gd name="T0" fmla="*/ 3 w 14"/>
                <a:gd name="T1" fmla="*/ 8 h 15"/>
                <a:gd name="T2" fmla="*/ 7 w 14"/>
                <a:gd name="T3" fmla="*/ 0 h 15"/>
                <a:gd name="T4" fmla="*/ 14 w 14"/>
                <a:gd name="T5" fmla="*/ 8 h 15"/>
                <a:gd name="T6" fmla="*/ 7 w 14"/>
                <a:gd name="T7" fmla="*/ 15 h 15"/>
                <a:gd name="T8" fmla="*/ 1 w 14"/>
                <a:gd name="T9" fmla="*/ 8 h 15"/>
                <a:gd name="T10" fmla="*/ 7 w 14"/>
                <a:gd name="T11" fmla="*/ 11 h 15"/>
                <a:gd name="T12" fmla="*/ 6 w 14"/>
                <a:gd name="T13" fmla="*/ 11 h 15"/>
                <a:gd name="T14" fmla="*/ 6 w 14"/>
                <a:gd name="T15" fmla="*/ 11 h 15"/>
                <a:gd name="T16" fmla="*/ 6 w 14"/>
                <a:gd name="T17" fmla="*/ 11 h 15"/>
                <a:gd name="T18" fmla="*/ 7 w 14"/>
                <a:gd name="T19" fmla="*/ 11 h 15"/>
                <a:gd name="T20" fmla="*/ 5 w 14"/>
                <a:gd name="T21" fmla="*/ 10 h 15"/>
                <a:gd name="T22" fmla="*/ 5 w 14"/>
                <a:gd name="T23" fmla="*/ 9 h 15"/>
                <a:gd name="T24" fmla="*/ 6 w 14"/>
                <a:gd name="T25" fmla="*/ 11 h 15"/>
                <a:gd name="T26" fmla="*/ 9 w 14"/>
                <a:gd name="T27" fmla="*/ 9 h 15"/>
                <a:gd name="T28" fmla="*/ 9 w 14"/>
                <a:gd name="T29" fmla="*/ 10 h 15"/>
                <a:gd name="T30" fmla="*/ 9 w 14"/>
                <a:gd name="T31" fmla="*/ 10 h 15"/>
                <a:gd name="T32" fmla="*/ 9 w 14"/>
                <a:gd name="T33" fmla="*/ 9 h 15"/>
                <a:gd name="T34" fmla="*/ 9 w 14"/>
                <a:gd name="T35" fmla="*/ 9 h 15"/>
                <a:gd name="T36" fmla="*/ 9 w 14"/>
                <a:gd name="T37" fmla="*/ 9 h 15"/>
                <a:gd name="T38" fmla="*/ 9 w 14"/>
                <a:gd name="T39" fmla="*/ 9 h 15"/>
                <a:gd name="T40" fmla="*/ 8 w 14"/>
                <a:gd name="T41" fmla="*/ 8 h 15"/>
                <a:gd name="T42" fmla="*/ 9 w 14"/>
                <a:gd name="T43" fmla="*/ 6 h 15"/>
                <a:gd name="T44" fmla="*/ 9 w 14"/>
                <a:gd name="T45" fmla="*/ 5 h 15"/>
                <a:gd name="T46" fmla="*/ 9 w 14"/>
                <a:gd name="T47" fmla="*/ 5 h 15"/>
                <a:gd name="T48" fmla="*/ 9 w 14"/>
                <a:gd name="T49" fmla="*/ 6 h 15"/>
                <a:gd name="T50" fmla="*/ 7 w 14"/>
                <a:gd name="T51" fmla="*/ 4 h 15"/>
                <a:gd name="T52" fmla="*/ 6 w 14"/>
                <a:gd name="T53" fmla="*/ 4 h 15"/>
                <a:gd name="T54" fmla="*/ 9 w 14"/>
                <a:gd name="T55" fmla="*/ 6 h 15"/>
                <a:gd name="T56" fmla="*/ 6 w 14"/>
                <a:gd name="T57" fmla="*/ 6 h 15"/>
                <a:gd name="T58" fmla="*/ 7 w 14"/>
                <a:gd name="T59" fmla="*/ 6 h 15"/>
                <a:gd name="T60" fmla="*/ 5 w 14"/>
                <a:gd name="T61" fmla="*/ 6 h 15"/>
                <a:gd name="T62" fmla="*/ 5 w 14"/>
                <a:gd name="T63" fmla="*/ 5 h 15"/>
                <a:gd name="T64" fmla="*/ 5 w 14"/>
                <a:gd name="T65" fmla="*/ 5 h 15"/>
                <a:gd name="T66" fmla="*/ 5 w 14"/>
                <a:gd name="T67" fmla="*/ 5 h 15"/>
                <a:gd name="T68" fmla="*/ 6 w 14"/>
                <a:gd name="T69" fmla="*/ 4 h 15"/>
                <a:gd name="T70" fmla="*/ 6 w 14"/>
                <a:gd name="T71" fmla="*/ 4 h 15"/>
                <a:gd name="T72" fmla="*/ 8 w 14"/>
                <a:gd name="T73" fmla="*/ 5 h 15"/>
                <a:gd name="T74" fmla="*/ 8 w 14"/>
                <a:gd name="T75" fmla="*/ 4 h 15"/>
                <a:gd name="T76" fmla="*/ 9 w 14"/>
                <a:gd name="T77" fmla="*/ 5 h 15"/>
                <a:gd name="T78" fmla="*/ 8 w 14"/>
                <a:gd name="T79" fmla="*/ 4 h 15"/>
                <a:gd name="T80" fmla="*/ 8 w 14"/>
                <a:gd name="T81" fmla="*/ 4 h 15"/>
                <a:gd name="T82" fmla="*/ 8 w 14"/>
                <a:gd name="T83" fmla="*/ 4 h 15"/>
                <a:gd name="T84" fmla="*/ 8 w 14"/>
                <a:gd name="T85" fmla="*/ 4 h 15"/>
                <a:gd name="T86" fmla="*/ 8 w 14"/>
                <a:gd name="T87" fmla="*/ 4 h 15"/>
                <a:gd name="T88" fmla="*/ 8 w 14"/>
                <a:gd name="T89" fmla="*/ 4 h 15"/>
                <a:gd name="T90" fmla="*/ 8 w 14"/>
                <a:gd name="T91" fmla="*/ 4 h 15"/>
                <a:gd name="T92" fmla="*/ 8 w 14"/>
                <a:gd name="T93" fmla="*/ 4 h 15"/>
                <a:gd name="T94" fmla="*/ 8 w 14"/>
                <a:gd name="T95" fmla="*/ 4 h 15"/>
                <a:gd name="T96" fmla="*/ 8 w 14"/>
                <a:gd name="T97" fmla="*/ 4 h 15"/>
                <a:gd name="T98" fmla="*/ 8 w 14"/>
                <a:gd name="T9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 h="15">
                  <a:moveTo>
                    <a:pt x="1" y="8"/>
                  </a:moveTo>
                  <a:cubicBezTo>
                    <a:pt x="3" y="8"/>
                    <a:pt x="3" y="8"/>
                    <a:pt x="3" y="8"/>
                  </a:cubicBezTo>
                  <a:cubicBezTo>
                    <a:pt x="1" y="8"/>
                    <a:pt x="1" y="8"/>
                    <a:pt x="1" y="8"/>
                  </a:cubicBezTo>
                  <a:cubicBezTo>
                    <a:pt x="0" y="4"/>
                    <a:pt x="3" y="0"/>
                    <a:pt x="7" y="0"/>
                  </a:cubicBezTo>
                  <a:cubicBezTo>
                    <a:pt x="7" y="0"/>
                    <a:pt x="7" y="0"/>
                    <a:pt x="7" y="0"/>
                  </a:cubicBezTo>
                  <a:cubicBezTo>
                    <a:pt x="12" y="0"/>
                    <a:pt x="14" y="4"/>
                    <a:pt x="14" y="8"/>
                  </a:cubicBezTo>
                  <a:cubicBezTo>
                    <a:pt x="14" y="8"/>
                    <a:pt x="14" y="8"/>
                    <a:pt x="14" y="8"/>
                  </a:cubicBezTo>
                  <a:cubicBezTo>
                    <a:pt x="14" y="11"/>
                    <a:pt x="12" y="15"/>
                    <a:pt x="7" y="15"/>
                  </a:cubicBezTo>
                  <a:cubicBezTo>
                    <a:pt x="7" y="15"/>
                    <a:pt x="7" y="15"/>
                    <a:pt x="7" y="15"/>
                  </a:cubicBezTo>
                  <a:cubicBezTo>
                    <a:pt x="3" y="15"/>
                    <a:pt x="0" y="11"/>
                    <a:pt x="1" y="8"/>
                  </a:cubicBezTo>
                  <a:close/>
                  <a:moveTo>
                    <a:pt x="7" y="11"/>
                  </a:moveTo>
                  <a:cubicBezTo>
                    <a:pt x="7" y="11"/>
                    <a:pt x="7" y="11"/>
                    <a:pt x="7" y="11"/>
                  </a:cubicBezTo>
                  <a:cubicBezTo>
                    <a:pt x="7" y="11"/>
                    <a:pt x="7" y="11"/>
                    <a:pt x="7" y="11"/>
                  </a:cubicBezTo>
                  <a:cubicBezTo>
                    <a:pt x="7" y="11"/>
                    <a:pt x="7"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7" y="11"/>
                    <a:pt x="7" y="11"/>
                  </a:cubicBezTo>
                  <a:close/>
                  <a:moveTo>
                    <a:pt x="6" y="11"/>
                  </a:moveTo>
                  <a:cubicBezTo>
                    <a:pt x="5" y="10"/>
                    <a:pt x="6" y="10"/>
                    <a:pt x="5" y="10"/>
                  </a:cubicBezTo>
                  <a:cubicBezTo>
                    <a:pt x="5" y="10"/>
                    <a:pt x="5" y="10"/>
                    <a:pt x="5" y="10"/>
                  </a:cubicBezTo>
                  <a:cubicBezTo>
                    <a:pt x="5" y="10"/>
                    <a:pt x="5" y="10"/>
                    <a:pt x="5" y="9"/>
                  </a:cubicBezTo>
                  <a:cubicBezTo>
                    <a:pt x="5" y="9"/>
                    <a:pt x="5" y="9"/>
                    <a:pt x="5" y="9"/>
                  </a:cubicBezTo>
                  <a:cubicBezTo>
                    <a:pt x="5" y="10"/>
                    <a:pt x="5" y="10"/>
                    <a:pt x="6" y="11"/>
                  </a:cubicBezTo>
                  <a:close/>
                  <a:moveTo>
                    <a:pt x="9" y="10"/>
                  </a:moveTo>
                  <a:cubicBezTo>
                    <a:pt x="9" y="10"/>
                    <a:pt x="9" y="9"/>
                    <a:pt x="9" y="9"/>
                  </a:cubicBezTo>
                  <a:cubicBezTo>
                    <a:pt x="9" y="9"/>
                    <a:pt x="9" y="9"/>
                    <a:pt x="9" y="9"/>
                  </a:cubicBezTo>
                  <a:cubicBezTo>
                    <a:pt x="9" y="9"/>
                    <a:pt x="9" y="10"/>
                    <a:pt x="9" y="10"/>
                  </a:cubicBezTo>
                  <a:cubicBezTo>
                    <a:pt x="9" y="10"/>
                    <a:pt x="9" y="10"/>
                    <a:pt x="9" y="10"/>
                  </a:cubicBezTo>
                  <a:cubicBezTo>
                    <a:pt x="9" y="10"/>
                    <a:pt x="9" y="10"/>
                    <a:pt x="9" y="10"/>
                  </a:cubicBezTo>
                  <a:close/>
                  <a:moveTo>
                    <a:pt x="9" y="9"/>
                  </a:moveTo>
                  <a:cubicBezTo>
                    <a:pt x="9" y="9"/>
                    <a:pt x="9" y="9"/>
                    <a:pt x="9" y="9"/>
                  </a:cubicBezTo>
                  <a:cubicBezTo>
                    <a:pt x="9" y="9"/>
                    <a:pt x="9" y="9"/>
                    <a:pt x="9" y="9"/>
                  </a:cubicBezTo>
                  <a:cubicBezTo>
                    <a:pt x="9" y="9"/>
                    <a:pt x="9" y="9"/>
                    <a:pt x="9" y="9"/>
                  </a:cubicBezTo>
                  <a:close/>
                  <a:moveTo>
                    <a:pt x="9" y="9"/>
                  </a:moveTo>
                  <a:cubicBezTo>
                    <a:pt x="9" y="9"/>
                    <a:pt x="9" y="9"/>
                    <a:pt x="9" y="9"/>
                  </a:cubicBezTo>
                  <a:cubicBezTo>
                    <a:pt x="9" y="9"/>
                    <a:pt x="9" y="9"/>
                    <a:pt x="9" y="9"/>
                  </a:cubicBezTo>
                  <a:cubicBezTo>
                    <a:pt x="9" y="9"/>
                    <a:pt x="9" y="9"/>
                    <a:pt x="9" y="9"/>
                  </a:cubicBezTo>
                  <a:close/>
                  <a:moveTo>
                    <a:pt x="8" y="8"/>
                  </a:moveTo>
                  <a:cubicBezTo>
                    <a:pt x="8" y="8"/>
                    <a:pt x="8" y="8"/>
                    <a:pt x="8" y="8"/>
                  </a:cubicBezTo>
                  <a:cubicBezTo>
                    <a:pt x="8" y="8"/>
                    <a:pt x="8" y="8"/>
                    <a:pt x="8" y="8"/>
                  </a:cubicBezTo>
                  <a:close/>
                  <a:moveTo>
                    <a:pt x="9" y="6"/>
                  </a:moveTo>
                  <a:cubicBezTo>
                    <a:pt x="9" y="6"/>
                    <a:pt x="9" y="5"/>
                    <a:pt x="9" y="5"/>
                  </a:cubicBezTo>
                  <a:cubicBezTo>
                    <a:pt x="9" y="5"/>
                    <a:pt x="9" y="5"/>
                    <a:pt x="9" y="5"/>
                  </a:cubicBezTo>
                  <a:cubicBezTo>
                    <a:pt x="9" y="5"/>
                    <a:pt x="9" y="5"/>
                    <a:pt x="9" y="5"/>
                  </a:cubicBezTo>
                  <a:cubicBezTo>
                    <a:pt x="9" y="5"/>
                    <a:pt x="9" y="5"/>
                    <a:pt x="9" y="5"/>
                  </a:cubicBezTo>
                  <a:cubicBezTo>
                    <a:pt x="9" y="5"/>
                    <a:pt x="9" y="6"/>
                    <a:pt x="9" y="6"/>
                  </a:cubicBezTo>
                  <a:cubicBezTo>
                    <a:pt x="9" y="6"/>
                    <a:pt x="9" y="6"/>
                    <a:pt x="9" y="6"/>
                  </a:cubicBezTo>
                  <a:cubicBezTo>
                    <a:pt x="9" y="5"/>
                    <a:pt x="8" y="4"/>
                    <a:pt x="7" y="4"/>
                  </a:cubicBezTo>
                  <a:cubicBezTo>
                    <a:pt x="7" y="4"/>
                    <a:pt x="7" y="4"/>
                    <a:pt x="7" y="4"/>
                  </a:cubicBezTo>
                  <a:cubicBezTo>
                    <a:pt x="7" y="4"/>
                    <a:pt x="6" y="4"/>
                    <a:pt x="6" y="4"/>
                  </a:cubicBezTo>
                  <a:cubicBezTo>
                    <a:pt x="6" y="4"/>
                    <a:pt x="6" y="4"/>
                    <a:pt x="6" y="4"/>
                  </a:cubicBezTo>
                  <a:cubicBezTo>
                    <a:pt x="7" y="6"/>
                    <a:pt x="7" y="6"/>
                    <a:pt x="7" y="6"/>
                  </a:cubicBezTo>
                  <a:cubicBezTo>
                    <a:pt x="9" y="6"/>
                    <a:pt x="9" y="6"/>
                    <a:pt x="9" y="6"/>
                  </a:cubicBezTo>
                  <a:close/>
                  <a:moveTo>
                    <a:pt x="7" y="6"/>
                  </a:moveTo>
                  <a:cubicBezTo>
                    <a:pt x="6" y="6"/>
                    <a:pt x="6" y="6"/>
                    <a:pt x="6" y="6"/>
                  </a:cubicBezTo>
                  <a:cubicBezTo>
                    <a:pt x="6" y="6"/>
                    <a:pt x="6" y="6"/>
                    <a:pt x="6" y="6"/>
                  </a:cubicBezTo>
                  <a:cubicBezTo>
                    <a:pt x="7" y="6"/>
                    <a:pt x="7" y="6"/>
                    <a:pt x="7" y="6"/>
                  </a:cubicBezTo>
                  <a:cubicBezTo>
                    <a:pt x="7" y="6"/>
                    <a:pt x="7" y="6"/>
                    <a:pt x="7" y="6"/>
                  </a:cubicBezTo>
                  <a:close/>
                  <a:moveTo>
                    <a:pt x="5" y="6"/>
                  </a:move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6" y="5"/>
                    <a:pt x="6" y="4"/>
                  </a:cubicBezTo>
                  <a:cubicBezTo>
                    <a:pt x="6" y="4"/>
                    <a:pt x="6" y="4"/>
                    <a:pt x="6" y="4"/>
                  </a:cubicBezTo>
                  <a:cubicBezTo>
                    <a:pt x="6" y="4"/>
                    <a:pt x="6" y="4"/>
                    <a:pt x="6" y="4"/>
                  </a:cubicBezTo>
                  <a:cubicBezTo>
                    <a:pt x="6" y="4"/>
                    <a:pt x="6" y="4"/>
                    <a:pt x="6" y="4"/>
                  </a:cubicBezTo>
                  <a:cubicBezTo>
                    <a:pt x="5" y="5"/>
                    <a:pt x="5" y="5"/>
                    <a:pt x="5" y="6"/>
                  </a:cubicBezTo>
                  <a:close/>
                  <a:moveTo>
                    <a:pt x="8" y="5"/>
                  </a:moveTo>
                  <a:cubicBezTo>
                    <a:pt x="8" y="4"/>
                    <a:pt x="8" y="4"/>
                    <a:pt x="8" y="4"/>
                  </a:cubicBezTo>
                  <a:cubicBezTo>
                    <a:pt x="8" y="4"/>
                    <a:pt x="8" y="4"/>
                    <a:pt x="8" y="4"/>
                  </a:cubicBezTo>
                  <a:cubicBezTo>
                    <a:pt x="8" y="5"/>
                    <a:pt x="9" y="5"/>
                    <a:pt x="9" y="5"/>
                  </a:cubicBezTo>
                  <a:cubicBezTo>
                    <a:pt x="9" y="5"/>
                    <a:pt x="9" y="5"/>
                    <a:pt x="9" y="5"/>
                  </a:cubicBezTo>
                  <a:cubicBezTo>
                    <a:pt x="9" y="5"/>
                    <a:pt x="9" y="5"/>
                    <a:pt x="8" y="5"/>
                  </a:cubicBezTo>
                  <a:close/>
                  <a:moveTo>
                    <a:pt x="8" y="4"/>
                  </a:moveTo>
                  <a:cubicBezTo>
                    <a:pt x="8" y="4"/>
                    <a:pt x="8" y="4"/>
                    <a:pt x="8" y="4"/>
                  </a:cubicBez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498"/>
            <p:cNvSpPr/>
            <p:nvPr/>
          </p:nvSpPr>
          <p:spPr bwMode="auto">
            <a:xfrm>
              <a:off x="4367214" y="514351"/>
              <a:ext cx="96838" cy="47625"/>
            </a:xfrm>
            <a:custGeom>
              <a:avLst/>
              <a:gdLst>
                <a:gd name="T0" fmla="*/ 0 w 55"/>
                <a:gd name="T1" fmla="*/ 14 h 28"/>
                <a:gd name="T2" fmla="*/ 2 w 55"/>
                <a:gd name="T3" fmla="*/ 11 h 28"/>
                <a:gd name="T4" fmla="*/ 11 w 55"/>
                <a:gd name="T5" fmla="*/ 18 h 28"/>
                <a:gd name="T6" fmla="*/ 11 w 55"/>
                <a:gd name="T7" fmla="*/ 18 h 28"/>
                <a:gd name="T8" fmla="*/ 25 w 55"/>
                <a:gd name="T9" fmla="*/ 24 h 28"/>
                <a:gd name="T10" fmla="*/ 25 w 55"/>
                <a:gd name="T11" fmla="*/ 24 h 28"/>
                <a:gd name="T12" fmla="*/ 26 w 55"/>
                <a:gd name="T13" fmla="*/ 24 h 28"/>
                <a:gd name="T14" fmla="*/ 26 w 55"/>
                <a:gd name="T15" fmla="*/ 24 h 28"/>
                <a:gd name="T16" fmla="*/ 42 w 55"/>
                <a:gd name="T17" fmla="*/ 12 h 28"/>
                <a:gd name="T18" fmla="*/ 42 w 55"/>
                <a:gd name="T19" fmla="*/ 12 h 28"/>
                <a:gd name="T20" fmla="*/ 52 w 55"/>
                <a:gd name="T21" fmla="*/ 0 h 28"/>
                <a:gd name="T22" fmla="*/ 52 w 55"/>
                <a:gd name="T23" fmla="*/ 0 h 28"/>
                <a:gd name="T24" fmla="*/ 55 w 55"/>
                <a:gd name="T25" fmla="*/ 3 h 28"/>
                <a:gd name="T26" fmla="*/ 45 w 55"/>
                <a:gd name="T27" fmla="*/ 14 h 28"/>
                <a:gd name="T28" fmla="*/ 45 w 55"/>
                <a:gd name="T29" fmla="*/ 14 h 28"/>
                <a:gd name="T30" fmla="*/ 26 w 55"/>
                <a:gd name="T31" fmla="*/ 28 h 28"/>
                <a:gd name="T32" fmla="*/ 26 w 55"/>
                <a:gd name="T33" fmla="*/ 28 h 28"/>
                <a:gd name="T34" fmla="*/ 25 w 55"/>
                <a:gd name="T35" fmla="*/ 28 h 28"/>
                <a:gd name="T36" fmla="*/ 25 w 55"/>
                <a:gd name="T37" fmla="*/ 28 h 28"/>
                <a:gd name="T38" fmla="*/ 0 w 55"/>
                <a:gd name="T3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28">
                  <a:moveTo>
                    <a:pt x="0" y="14"/>
                  </a:moveTo>
                  <a:cubicBezTo>
                    <a:pt x="2" y="11"/>
                    <a:pt x="2" y="11"/>
                    <a:pt x="2" y="11"/>
                  </a:cubicBezTo>
                  <a:cubicBezTo>
                    <a:pt x="2" y="11"/>
                    <a:pt x="6" y="14"/>
                    <a:pt x="11" y="18"/>
                  </a:cubicBezTo>
                  <a:cubicBezTo>
                    <a:pt x="11" y="18"/>
                    <a:pt x="11" y="18"/>
                    <a:pt x="11" y="18"/>
                  </a:cubicBezTo>
                  <a:cubicBezTo>
                    <a:pt x="16" y="21"/>
                    <a:pt x="21" y="24"/>
                    <a:pt x="25" y="24"/>
                  </a:cubicBezTo>
                  <a:cubicBezTo>
                    <a:pt x="25" y="24"/>
                    <a:pt x="25" y="24"/>
                    <a:pt x="25" y="24"/>
                  </a:cubicBezTo>
                  <a:cubicBezTo>
                    <a:pt x="25" y="24"/>
                    <a:pt x="26" y="24"/>
                    <a:pt x="26" y="24"/>
                  </a:cubicBezTo>
                  <a:cubicBezTo>
                    <a:pt x="26" y="24"/>
                    <a:pt x="26" y="24"/>
                    <a:pt x="26" y="24"/>
                  </a:cubicBezTo>
                  <a:cubicBezTo>
                    <a:pt x="29" y="23"/>
                    <a:pt x="36" y="17"/>
                    <a:pt x="42" y="12"/>
                  </a:cubicBezTo>
                  <a:cubicBezTo>
                    <a:pt x="42" y="12"/>
                    <a:pt x="42" y="12"/>
                    <a:pt x="42" y="12"/>
                  </a:cubicBezTo>
                  <a:cubicBezTo>
                    <a:pt x="48" y="6"/>
                    <a:pt x="52" y="0"/>
                    <a:pt x="52" y="0"/>
                  </a:cubicBezTo>
                  <a:cubicBezTo>
                    <a:pt x="52" y="0"/>
                    <a:pt x="52" y="0"/>
                    <a:pt x="52" y="0"/>
                  </a:cubicBezTo>
                  <a:cubicBezTo>
                    <a:pt x="55" y="3"/>
                    <a:pt x="55" y="3"/>
                    <a:pt x="55" y="3"/>
                  </a:cubicBezTo>
                  <a:cubicBezTo>
                    <a:pt x="55" y="3"/>
                    <a:pt x="51" y="8"/>
                    <a:pt x="45" y="14"/>
                  </a:cubicBezTo>
                  <a:cubicBezTo>
                    <a:pt x="45" y="14"/>
                    <a:pt x="45" y="14"/>
                    <a:pt x="45" y="14"/>
                  </a:cubicBezTo>
                  <a:cubicBezTo>
                    <a:pt x="39" y="20"/>
                    <a:pt x="32" y="26"/>
                    <a:pt x="26" y="28"/>
                  </a:cubicBezTo>
                  <a:cubicBezTo>
                    <a:pt x="26" y="28"/>
                    <a:pt x="26" y="28"/>
                    <a:pt x="26" y="28"/>
                  </a:cubicBezTo>
                  <a:cubicBezTo>
                    <a:pt x="26" y="28"/>
                    <a:pt x="25" y="28"/>
                    <a:pt x="25" y="28"/>
                  </a:cubicBezTo>
                  <a:cubicBezTo>
                    <a:pt x="25" y="28"/>
                    <a:pt x="25" y="28"/>
                    <a:pt x="25" y="28"/>
                  </a:cubicBezTo>
                  <a:cubicBezTo>
                    <a:pt x="15" y="27"/>
                    <a:pt x="0"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499"/>
            <p:cNvSpPr>
              <a:spLocks noEditPoints="1"/>
            </p:cNvSpPr>
            <p:nvPr/>
          </p:nvSpPr>
          <p:spPr bwMode="auto">
            <a:xfrm>
              <a:off x="4360864" y="509589"/>
              <a:ext cx="107950" cy="55563"/>
            </a:xfrm>
            <a:custGeom>
              <a:avLst/>
              <a:gdLst>
                <a:gd name="T0" fmla="*/ 0 w 62"/>
                <a:gd name="T1" fmla="*/ 18 h 32"/>
                <a:gd name="T2" fmla="*/ 6 w 62"/>
                <a:gd name="T3" fmla="*/ 11 h 32"/>
                <a:gd name="T4" fmla="*/ 7 w 62"/>
                <a:gd name="T5" fmla="*/ 12 h 32"/>
                <a:gd name="T6" fmla="*/ 8 w 62"/>
                <a:gd name="T7" fmla="*/ 12 h 32"/>
                <a:gd name="T8" fmla="*/ 8 w 62"/>
                <a:gd name="T9" fmla="*/ 12 h 32"/>
                <a:gd name="T10" fmla="*/ 8 w 62"/>
                <a:gd name="T11" fmla="*/ 12 h 32"/>
                <a:gd name="T12" fmla="*/ 8 w 62"/>
                <a:gd name="T13" fmla="*/ 12 h 32"/>
                <a:gd name="T14" fmla="*/ 10 w 62"/>
                <a:gd name="T15" fmla="*/ 14 h 32"/>
                <a:gd name="T16" fmla="*/ 16 w 62"/>
                <a:gd name="T17" fmla="*/ 18 h 32"/>
                <a:gd name="T18" fmla="*/ 29 w 62"/>
                <a:gd name="T19" fmla="*/ 24 h 32"/>
                <a:gd name="T20" fmla="*/ 29 w 62"/>
                <a:gd name="T21" fmla="*/ 24 h 32"/>
                <a:gd name="T22" fmla="*/ 30 w 62"/>
                <a:gd name="T23" fmla="*/ 24 h 32"/>
                <a:gd name="T24" fmla="*/ 44 w 62"/>
                <a:gd name="T25" fmla="*/ 12 h 32"/>
                <a:gd name="T26" fmla="*/ 55 w 62"/>
                <a:gd name="T27" fmla="*/ 1 h 32"/>
                <a:gd name="T28" fmla="*/ 55 w 62"/>
                <a:gd name="T29" fmla="*/ 0 h 32"/>
                <a:gd name="T30" fmla="*/ 56 w 62"/>
                <a:gd name="T31" fmla="*/ 0 h 32"/>
                <a:gd name="T32" fmla="*/ 61 w 62"/>
                <a:gd name="T33" fmla="*/ 6 h 32"/>
                <a:gd name="T34" fmla="*/ 61 w 62"/>
                <a:gd name="T35" fmla="*/ 6 h 32"/>
                <a:gd name="T36" fmla="*/ 60 w 62"/>
                <a:gd name="T37" fmla="*/ 7 h 32"/>
                <a:gd name="T38" fmla="*/ 58 w 62"/>
                <a:gd name="T39" fmla="*/ 10 h 32"/>
                <a:gd name="T40" fmla="*/ 50 w 62"/>
                <a:gd name="T41" fmla="*/ 18 h 32"/>
                <a:gd name="T42" fmla="*/ 31 w 62"/>
                <a:gd name="T43" fmla="*/ 31 h 32"/>
                <a:gd name="T44" fmla="*/ 29 w 62"/>
                <a:gd name="T45" fmla="*/ 32 h 32"/>
                <a:gd name="T46" fmla="*/ 3 w 62"/>
                <a:gd name="T47" fmla="*/ 18 h 32"/>
                <a:gd name="T48" fmla="*/ 30 w 62"/>
                <a:gd name="T49" fmla="*/ 28 h 32"/>
                <a:gd name="T50" fmla="*/ 30 w 62"/>
                <a:gd name="T51" fmla="*/ 27 h 32"/>
                <a:gd name="T52" fmla="*/ 30 w 62"/>
                <a:gd name="T53" fmla="*/ 28 h 32"/>
                <a:gd name="T54" fmla="*/ 29 w 62"/>
                <a:gd name="T55" fmla="*/ 28 h 32"/>
                <a:gd name="T56" fmla="*/ 29 w 62"/>
                <a:gd name="T57" fmla="*/ 28 h 32"/>
                <a:gd name="T58" fmla="*/ 28 w 62"/>
                <a:gd name="T59" fmla="*/ 28 h 32"/>
                <a:gd name="T60" fmla="*/ 14 w 62"/>
                <a:gd name="T61" fmla="*/ 21 h 32"/>
                <a:gd name="T62" fmla="*/ 21 w 62"/>
                <a:gd name="T63" fmla="*/ 25 h 32"/>
                <a:gd name="T64" fmla="*/ 14 w 62"/>
                <a:gd name="T65" fmla="*/ 21 h 32"/>
                <a:gd name="T66" fmla="*/ 9 w 62"/>
                <a:gd name="T67" fmla="*/ 18 h 32"/>
                <a:gd name="T68" fmla="*/ 41 w 62"/>
                <a:gd name="T69" fmla="*/ 21 h 32"/>
                <a:gd name="T70" fmla="*/ 47 w 62"/>
                <a:gd name="T71" fmla="*/ 15 h 32"/>
                <a:gd name="T72" fmla="*/ 47 w 62"/>
                <a:gd name="T73" fmla="*/ 15 h 32"/>
                <a:gd name="T74" fmla="*/ 3 w 62"/>
                <a:gd name="T75" fmla="*/ 18 h 32"/>
                <a:gd name="T76" fmla="*/ 5 w 62"/>
                <a:gd name="T77" fmla="*/ 18 h 32"/>
                <a:gd name="T78" fmla="*/ 3 w 62"/>
                <a:gd name="T79" fmla="*/ 18 h 32"/>
                <a:gd name="T80" fmla="*/ 52 w 62"/>
                <a:gd name="T81" fmla="*/ 9 h 32"/>
                <a:gd name="T82" fmla="*/ 48 w 62"/>
                <a:gd name="T83"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32">
                  <a:moveTo>
                    <a:pt x="3" y="18"/>
                  </a:moveTo>
                  <a:cubicBezTo>
                    <a:pt x="0" y="18"/>
                    <a:pt x="0" y="18"/>
                    <a:pt x="0" y="18"/>
                  </a:cubicBezTo>
                  <a:cubicBezTo>
                    <a:pt x="5" y="11"/>
                    <a:pt x="5" y="11"/>
                    <a:pt x="5" y="11"/>
                  </a:cubicBezTo>
                  <a:cubicBezTo>
                    <a:pt x="6" y="11"/>
                    <a:pt x="6" y="11"/>
                    <a:pt x="6" y="11"/>
                  </a:cubicBezTo>
                  <a:cubicBezTo>
                    <a:pt x="8" y="11"/>
                    <a:pt x="7" y="12"/>
                    <a:pt x="7" y="12"/>
                  </a:cubicBezTo>
                  <a:cubicBezTo>
                    <a:pt x="7" y="12"/>
                    <a:pt x="7" y="12"/>
                    <a:pt x="7"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9" y="13"/>
                    <a:pt x="9" y="13"/>
                    <a:pt x="10" y="14"/>
                  </a:cubicBezTo>
                  <a:cubicBezTo>
                    <a:pt x="10" y="14"/>
                    <a:pt x="10" y="14"/>
                    <a:pt x="10" y="14"/>
                  </a:cubicBezTo>
                  <a:cubicBezTo>
                    <a:pt x="11" y="15"/>
                    <a:pt x="14" y="16"/>
                    <a:pt x="16" y="18"/>
                  </a:cubicBezTo>
                  <a:cubicBezTo>
                    <a:pt x="16" y="18"/>
                    <a:pt x="16" y="18"/>
                    <a:pt x="16" y="18"/>
                  </a:cubicBezTo>
                  <a:cubicBezTo>
                    <a:pt x="20" y="21"/>
                    <a:pt x="26" y="24"/>
                    <a:pt x="29" y="24"/>
                  </a:cubicBezTo>
                  <a:cubicBezTo>
                    <a:pt x="29" y="24"/>
                    <a:pt x="29" y="24"/>
                    <a:pt x="29" y="24"/>
                  </a:cubicBezTo>
                  <a:cubicBezTo>
                    <a:pt x="29" y="24"/>
                    <a:pt x="29" y="24"/>
                    <a:pt x="29" y="24"/>
                  </a:cubicBezTo>
                  <a:cubicBezTo>
                    <a:pt x="29" y="24"/>
                    <a:pt x="29" y="24"/>
                    <a:pt x="29" y="24"/>
                  </a:cubicBezTo>
                  <a:cubicBezTo>
                    <a:pt x="29" y="24"/>
                    <a:pt x="29" y="24"/>
                    <a:pt x="30" y="24"/>
                  </a:cubicBezTo>
                  <a:cubicBezTo>
                    <a:pt x="30" y="24"/>
                    <a:pt x="30" y="24"/>
                    <a:pt x="30" y="24"/>
                  </a:cubicBezTo>
                  <a:cubicBezTo>
                    <a:pt x="31" y="24"/>
                    <a:pt x="39" y="18"/>
                    <a:pt x="44" y="12"/>
                  </a:cubicBezTo>
                  <a:cubicBezTo>
                    <a:pt x="44" y="12"/>
                    <a:pt x="44" y="12"/>
                    <a:pt x="44" y="12"/>
                  </a:cubicBezTo>
                  <a:cubicBezTo>
                    <a:pt x="50" y="6"/>
                    <a:pt x="55" y="1"/>
                    <a:pt x="55" y="1"/>
                  </a:cubicBezTo>
                  <a:cubicBezTo>
                    <a:pt x="55" y="1"/>
                    <a:pt x="55" y="1"/>
                    <a:pt x="55" y="1"/>
                  </a:cubicBezTo>
                  <a:cubicBezTo>
                    <a:pt x="55" y="1"/>
                    <a:pt x="55" y="1"/>
                    <a:pt x="55" y="0"/>
                  </a:cubicBezTo>
                  <a:cubicBezTo>
                    <a:pt x="55" y="0"/>
                    <a:pt x="55" y="0"/>
                    <a:pt x="55" y="0"/>
                  </a:cubicBezTo>
                  <a:cubicBezTo>
                    <a:pt x="56" y="0"/>
                    <a:pt x="56" y="0"/>
                    <a:pt x="56" y="0"/>
                  </a:cubicBezTo>
                  <a:cubicBezTo>
                    <a:pt x="62" y="5"/>
                    <a:pt x="62" y="5"/>
                    <a:pt x="62" y="5"/>
                  </a:cubicBezTo>
                  <a:cubicBezTo>
                    <a:pt x="61" y="6"/>
                    <a:pt x="61" y="6"/>
                    <a:pt x="61" y="6"/>
                  </a:cubicBezTo>
                  <a:cubicBezTo>
                    <a:pt x="61" y="6"/>
                    <a:pt x="61" y="6"/>
                    <a:pt x="61" y="6"/>
                  </a:cubicBezTo>
                  <a:cubicBezTo>
                    <a:pt x="61" y="6"/>
                    <a:pt x="61" y="6"/>
                    <a:pt x="61" y="6"/>
                  </a:cubicBezTo>
                  <a:cubicBezTo>
                    <a:pt x="61" y="6"/>
                    <a:pt x="61" y="6"/>
                    <a:pt x="61" y="6"/>
                  </a:cubicBezTo>
                  <a:cubicBezTo>
                    <a:pt x="60" y="6"/>
                    <a:pt x="60" y="7"/>
                    <a:pt x="60" y="7"/>
                  </a:cubicBezTo>
                  <a:cubicBezTo>
                    <a:pt x="60" y="7"/>
                    <a:pt x="60" y="7"/>
                    <a:pt x="60" y="7"/>
                  </a:cubicBezTo>
                  <a:cubicBezTo>
                    <a:pt x="59" y="8"/>
                    <a:pt x="59" y="9"/>
                    <a:pt x="58" y="10"/>
                  </a:cubicBezTo>
                  <a:cubicBezTo>
                    <a:pt x="58" y="10"/>
                    <a:pt x="58" y="10"/>
                    <a:pt x="58" y="10"/>
                  </a:cubicBezTo>
                  <a:cubicBezTo>
                    <a:pt x="56" y="12"/>
                    <a:pt x="53" y="15"/>
                    <a:pt x="50" y="18"/>
                  </a:cubicBezTo>
                  <a:cubicBezTo>
                    <a:pt x="50" y="18"/>
                    <a:pt x="50" y="18"/>
                    <a:pt x="50" y="18"/>
                  </a:cubicBezTo>
                  <a:cubicBezTo>
                    <a:pt x="44" y="24"/>
                    <a:pt x="37" y="30"/>
                    <a:pt x="31" y="31"/>
                  </a:cubicBezTo>
                  <a:cubicBezTo>
                    <a:pt x="31" y="31"/>
                    <a:pt x="31" y="31"/>
                    <a:pt x="31" y="31"/>
                  </a:cubicBezTo>
                  <a:cubicBezTo>
                    <a:pt x="30" y="32"/>
                    <a:pt x="30" y="32"/>
                    <a:pt x="29" y="32"/>
                  </a:cubicBezTo>
                  <a:cubicBezTo>
                    <a:pt x="29" y="32"/>
                    <a:pt x="29" y="32"/>
                    <a:pt x="29" y="32"/>
                  </a:cubicBezTo>
                  <a:cubicBezTo>
                    <a:pt x="18" y="31"/>
                    <a:pt x="6" y="20"/>
                    <a:pt x="3" y="18"/>
                  </a:cubicBezTo>
                  <a:close/>
                  <a:moveTo>
                    <a:pt x="29" y="28"/>
                  </a:moveTo>
                  <a:cubicBezTo>
                    <a:pt x="29" y="28"/>
                    <a:pt x="30" y="28"/>
                    <a:pt x="30" y="28"/>
                  </a:cubicBezTo>
                  <a:cubicBezTo>
                    <a:pt x="30" y="28"/>
                    <a:pt x="30" y="28"/>
                    <a:pt x="30" y="28"/>
                  </a:cubicBezTo>
                  <a:cubicBezTo>
                    <a:pt x="30" y="28"/>
                    <a:pt x="30" y="28"/>
                    <a:pt x="30" y="27"/>
                  </a:cubicBezTo>
                  <a:cubicBezTo>
                    <a:pt x="30" y="27"/>
                    <a:pt x="30" y="27"/>
                    <a:pt x="30" y="27"/>
                  </a:cubicBezTo>
                  <a:cubicBezTo>
                    <a:pt x="30" y="28"/>
                    <a:pt x="30" y="28"/>
                    <a:pt x="30" y="28"/>
                  </a:cubicBezTo>
                  <a:cubicBezTo>
                    <a:pt x="30" y="28"/>
                    <a:pt x="30" y="28"/>
                    <a:pt x="30" y="28"/>
                  </a:cubicBezTo>
                  <a:cubicBezTo>
                    <a:pt x="30" y="28"/>
                    <a:pt x="29" y="28"/>
                    <a:pt x="29" y="28"/>
                  </a:cubicBezTo>
                  <a:cubicBezTo>
                    <a:pt x="29" y="28"/>
                    <a:pt x="29" y="28"/>
                    <a:pt x="29" y="28"/>
                  </a:cubicBezTo>
                  <a:cubicBezTo>
                    <a:pt x="29" y="28"/>
                    <a:pt x="29" y="28"/>
                    <a:pt x="29" y="28"/>
                  </a:cubicBezTo>
                  <a:cubicBezTo>
                    <a:pt x="28" y="28"/>
                    <a:pt x="28" y="28"/>
                    <a:pt x="28" y="28"/>
                  </a:cubicBezTo>
                  <a:cubicBezTo>
                    <a:pt x="28" y="28"/>
                    <a:pt x="28" y="28"/>
                    <a:pt x="28" y="28"/>
                  </a:cubicBezTo>
                  <a:cubicBezTo>
                    <a:pt x="28" y="28"/>
                    <a:pt x="29" y="28"/>
                    <a:pt x="29" y="28"/>
                  </a:cubicBezTo>
                  <a:close/>
                  <a:moveTo>
                    <a:pt x="14" y="21"/>
                  </a:moveTo>
                  <a:cubicBezTo>
                    <a:pt x="16" y="23"/>
                    <a:pt x="18" y="24"/>
                    <a:pt x="21" y="25"/>
                  </a:cubicBezTo>
                  <a:cubicBezTo>
                    <a:pt x="21" y="25"/>
                    <a:pt x="21" y="25"/>
                    <a:pt x="21" y="25"/>
                  </a:cubicBezTo>
                  <a:cubicBezTo>
                    <a:pt x="18" y="24"/>
                    <a:pt x="16" y="23"/>
                    <a:pt x="14" y="21"/>
                  </a:cubicBezTo>
                  <a:cubicBezTo>
                    <a:pt x="14" y="21"/>
                    <a:pt x="14" y="21"/>
                    <a:pt x="14" y="21"/>
                  </a:cubicBezTo>
                  <a:cubicBezTo>
                    <a:pt x="12" y="20"/>
                    <a:pt x="10" y="19"/>
                    <a:pt x="9" y="18"/>
                  </a:cubicBezTo>
                  <a:cubicBezTo>
                    <a:pt x="9" y="18"/>
                    <a:pt x="9" y="18"/>
                    <a:pt x="9" y="18"/>
                  </a:cubicBezTo>
                  <a:cubicBezTo>
                    <a:pt x="10" y="19"/>
                    <a:pt x="12" y="20"/>
                    <a:pt x="14" y="21"/>
                  </a:cubicBezTo>
                  <a:close/>
                  <a:moveTo>
                    <a:pt x="41" y="21"/>
                  </a:moveTo>
                  <a:cubicBezTo>
                    <a:pt x="43" y="19"/>
                    <a:pt x="45" y="17"/>
                    <a:pt x="47" y="15"/>
                  </a:cubicBezTo>
                  <a:cubicBezTo>
                    <a:pt x="47" y="15"/>
                    <a:pt x="47" y="15"/>
                    <a:pt x="47" y="15"/>
                  </a:cubicBezTo>
                  <a:cubicBezTo>
                    <a:pt x="47" y="15"/>
                    <a:pt x="47" y="15"/>
                    <a:pt x="47" y="15"/>
                  </a:cubicBezTo>
                  <a:cubicBezTo>
                    <a:pt x="47" y="15"/>
                    <a:pt x="47" y="15"/>
                    <a:pt x="47" y="15"/>
                  </a:cubicBezTo>
                  <a:cubicBezTo>
                    <a:pt x="45" y="17"/>
                    <a:pt x="43" y="19"/>
                    <a:pt x="41" y="21"/>
                  </a:cubicBezTo>
                  <a:close/>
                  <a:moveTo>
                    <a:pt x="3" y="18"/>
                  </a:moveTo>
                  <a:cubicBezTo>
                    <a:pt x="4" y="16"/>
                    <a:pt x="4" y="16"/>
                    <a:pt x="4" y="16"/>
                  </a:cubicBezTo>
                  <a:cubicBezTo>
                    <a:pt x="5" y="18"/>
                    <a:pt x="5" y="18"/>
                    <a:pt x="5" y="18"/>
                  </a:cubicBezTo>
                  <a:cubicBezTo>
                    <a:pt x="4" y="16"/>
                    <a:pt x="4" y="16"/>
                    <a:pt x="4" y="16"/>
                  </a:cubicBezTo>
                  <a:cubicBezTo>
                    <a:pt x="3" y="18"/>
                    <a:pt x="3" y="18"/>
                    <a:pt x="3" y="18"/>
                  </a:cubicBezTo>
                  <a:close/>
                  <a:moveTo>
                    <a:pt x="48" y="14"/>
                  </a:moveTo>
                  <a:cubicBezTo>
                    <a:pt x="50" y="12"/>
                    <a:pt x="51" y="11"/>
                    <a:pt x="52" y="9"/>
                  </a:cubicBezTo>
                  <a:cubicBezTo>
                    <a:pt x="52" y="9"/>
                    <a:pt x="52" y="9"/>
                    <a:pt x="52" y="9"/>
                  </a:cubicBezTo>
                  <a:cubicBezTo>
                    <a:pt x="51" y="11"/>
                    <a:pt x="50" y="12"/>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500"/>
            <p:cNvSpPr/>
            <p:nvPr/>
          </p:nvSpPr>
          <p:spPr bwMode="auto">
            <a:xfrm>
              <a:off x="4362452" y="527051"/>
              <a:ext cx="14288" cy="17463"/>
            </a:xfrm>
            <a:custGeom>
              <a:avLst/>
              <a:gdLst>
                <a:gd name="T0" fmla="*/ 0 w 9"/>
                <a:gd name="T1" fmla="*/ 9 h 11"/>
                <a:gd name="T2" fmla="*/ 5 w 9"/>
                <a:gd name="T3" fmla="*/ 0 h 11"/>
                <a:gd name="T4" fmla="*/ 9 w 9"/>
                <a:gd name="T5" fmla="*/ 2 h 11"/>
                <a:gd name="T6" fmla="*/ 5 w 9"/>
                <a:gd name="T7" fmla="*/ 11 h 11"/>
                <a:gd name="T8" fmla="*/ 0 w 9"/>
                <a:gd name="T9" fmla="*/ 9 h 11"/>
                <a:gd name="T10" fmla="*/ 0 w 9"/>
                <a:gd name="T11" fmla="*/ 9 h 11"/>
              </a:gdLst>
              <a:ahLst/>
              <a:cxnLst>
                <a:cxn ang="0">
                  <a:pos x="T0" y="T1"/>
                </a:cxn>
                <a:cxn ang="0">
                  <a:pos x="T2" y="T3"/>
                </a:cxn>
                <a:cxn ang="0">
                  <a:pos x="T4" y="T5"/>
                </a:cxn>
                <a:cxn ang="0">
                  <a:pos x="T6" y="T7"/>
                </a:cxn>
                <a:cxn ang="0">
                  <a:pos x="T8" y="T9"/>
                </a:cxn>
                <a:cxn ang="0">
                  <a:pos x="T10" y="T11"/>
                </a:cxn>
              </a:cxnLst>
              <a:rect l="0" t="0" r="r" b="b"/>
              <a:pathLst>
                <a:path w="9" h="11">
                  <a:moveTo>
                    <a:pt x="0" y="9"/>
                  </a:moveTo>
                  <a:lnTo>
                    <a:pt x="5" y="0"/>
                  </a:lnTo>
                  <a:lnTo>
                    <a:pt x="9" y="2"/>
                  </a:lnTo>
                  <a:lnTo>
                    <a:pt x="5" y="1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501"/>
            <p:cNvSpPr>
              <a:spLocks noEditPoints="1"/>
            </p:cNvSpPr>
            <p:nvPr/>
          </p:nvSpPr>
          <p:spPr bwMode="auto">
            <a:xfrm>
              <a:off x="4359277" y="523876"/>
              <a:ext cx="20638" cy="26988"/>
            </a:xfrm>
            <a:custGeom>
              <a:avLst/>
              <a:gdLst>
                <a:gd name="T0" fmla="*/ 5 w 13"/>
                <a:gd name="T1" fmla="*/ 15 h 17"/>
                <a:gd name="T2" fmla="*/ 2 w 13"/>
                <a:gd name="T3" fmla="*/ 13 h 17"/>
                <a:gd name="T4" fmla="*/ 2 w 13"/>
                <a:gd name="T5" fmla="*/ 11 h 17"/>
                <a:gd name="T6" fmla="*/ 4 w 13"/>
                <a:gd name="T7" fmla="*/ 12 h 17"/>
                <a:gd name="T8" fmla="*/ 2 w 13"/>
                <a:gd name="T9" fmla="*/ 11 h 17"/>
                <a:gd name="T10" fmla="*/ 2 w 13"/>
                <a:gd name="T11" fmla="*/ 13 h 17"/>
                <a:gd name="T12" fmla="*/ 0 w 13"/>
                <a:gd name="T13" fmla="*/ 12 h 17"/>
                <a:gd name="T14" fmla="*/ 5 w 13"/>
                <a:gd name="T15" fmla="*/ 0 h 17"/>
                <a:gd name="T16" fmla="*/ 13 w 13"/>
                <a:gd name="T17" fmla="*/ 3 h 17"/>
                <a:gd name="T18" fmla="*/ 8 w 13"/>
                <a:gd name="T19" fmla="*/ 17 h 17"/>
                <a:gd name="T20" fmla="*/ 5 w 13"/>
                <a:gd name="T21" fmla="*/ 15 h 17"/>
                <a:gd name="T22" fmla="*/ 5 w 13"/>
                <a:gd name="T23" fmla="*/ 15 h 17"/>
                <a:gd name="T24" fmla="*/ 7 w 13"/>
                <a:gd name="T25" fmla="*/ 9 h 17"/>
                <a:gd name="T26" fmla="*/ 8 w 13"/>
                <a:gd name="T27" fmla="*/ 6 h 17"/>
                <a:gd name="T28" fmla="*/ 8 w 13"/>
                <a:gd name="T29" fmla="*/ 6 h 17"/>
                <a:gd name="T30" fmla="*/ 7 w 13"/>
                <a:gd name="T31" fmla="*/ 9 h 17"/>
                <a:gd name="T32" fmla="*/ 7 w 13"/>
                <a:gd name="T3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7">
                  <a:moveTo>
                    <a:pt x="5" y="15"/>
                  </a:moveTo>
                  <a:lnTo>
                    <a:pt x="2" y="13"/>
                  </a:lnTo>
                  <a:lnTo>
                    <a:pt x="2" y="11"/>
                  </a:lnTo>
                  <a:lnTo>
                    <a:pt x="4" y="12"/>
                  </a:lnTo>
                  <a:lnTo>
                    <a:pt x="2" y="11"/>
                  </a:lnTo>
                  <a:lnTo>
                    <a:pt x="2" y="13"/>
                  </a:lnTo>
                  <a:lnTo>
                    <a:pt x="0" y="12"/>
                  </a:lnTo>
                  <a:lnTo>
                    <a:pt x="5" y="0"/>
                  </a:lnTo>
                  <a:lnTo>
                    <a:pt x="13" y="3"/>
                  </a:lnTo>
                  <a:lnTo>
                    <a:pt x="8" y="17"/>
                  </a:lnTo>
                  <a:lnTo>
                    <a:pt x="5" y="15"/>
                  </a:lnTo>
                  <a:lnTo>
                    <a:pt x="5" y="15"/>
                  </a:lnTo>
                  <a:close/>
                  <a:moveTo>
                    <a:pt x="7" y="9"/>
                  </a:moveTo>
                  <a:lnTo>
                    <a:pt x="8" y="6"/>
                  </a:lnTo>
                  <a:lnTo>
                    <a:pt x="8" y="6"/>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502"/>
            <p:cNvSpPr/>
            <p:nvPr/>
          </p:nvSpPr>
          <p:spPr bwMode="auto">
            <a:xfrm>
              <a:off x="4446589" y="506414"/>
              <a:ext cx="17463" cy="19050"/>
            </a:xfrm>
            <a:custGeom>
              <a:avLst/>
              <a:gdLst>
                <a:gd name="T0" fmla="*/ 0 w 11"/>
                <a:gd name="T1" fmla="*/ 2 h 12"/>
                <a:gd name="T2" fmla="*/ 3 w 11"/>
                <a:gd name="T3" fmla="*/ 0 h 12"/>
                <a:gd name="T4" fmla="*/ 11 w 11"/>
                <a:gd name="T5" fmla="*/ 9 h 12"/>
                <a:gd name="T6" fmla="*/ 7 w 11"/>
                <a:gd name="T7" fmla="*/ 12 h 12"/>
                <a:gd name="T8" fmla="*/ 0 w 11"/>
                <a:gd name="T9" fmla="*/ 2 h 12"/>
                <a:gd name="T10" fmla="*/ 0 w 11"/>
                <a:gd name="T11" fmla="*/ 2 h 12"/>
              </a:gdLst>
              <a:ahLst/>
              <a:cxnLst>
                <a:cxn ang="0">
                  <a:pos x="T0" y="T1"/>
                </a:cxn>
                <a:cxn ang="0">
                  <a:pos x="T2" y="T3"/>
                </a:cxn>
                <a:cxn ang="0">
                  <a:pos x="T4" y="T5"/>
                </a:cxn>
                <a:cxn ang="0">
                  <a:pos x="T6" y="T7"/>
                </a:cxn>
                <a:cxn ang="0">
                  <a:pos x="T8" y="T9"/>
                </a:cxn>
                <a:cxn ang="0">
                  <a:pos x="T10" y="T11"/>
                </a:cxn>
              </a:cxnLst>
              <a:rect l="0" t="0" r="r" b="b"/>
              <a:pathLst>
                <a:path w="11" h="12">
                  <a:moveTo>
                    <a:pt x="0" y="2"/>
                  </a:moveTo>
                  <a:lnTo>
                    <a:pt x="3" y="0"/>
                  </a:lnTo>
                  <a:lnTo>
                    <a:pt x="11" y="9"/>
                  </a:lnTo>
                  <a:lnTo>
                    <a:pt x="7" y="1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503"/>
            <p:cNvSpPr/>
            <p:nvPr/>
          </p:nvSpPr>
          <p:spPr bwMode="auto">
            <a:xfrm>
              <a:off x="4440239" y="501651"/>
              <a:ext cx="28575" cy="28575"/>
            </a:xfrm>
            <a:custGeom>
              <a:avLst/>
              <a:gdLst>
                <a:gd name="T0" fmla="*/ 3 w 18"/>
                <a:gd name="T1" fmla="*/ 8 h 18"/>
                <a:gd name="T2" fmla="*/ 4 w 18"/>
                <a:gd name="T3" fmla="*/ 5 h 18"/>
                <a:gd name="T4" fmla="*/ 5 w 18"/>
                <a:gd name="T5" fmla="*/ 8 h 18"/>
                <a:gd name="T6" fmla="*/ 4 w 18"/>
                <a:gd name="T7" fmla="*/ 5 h 18"/>
                <a:gd name="T8" fmla="*/ 3 w 18"/>
                <a:gd name="T9" fmla="*/ 8 h 18"/>
                <a:gd name="T10" fmla="*/ 0 w 18"/>
                <a:gd name="T11" fmla="*/ 5 h 18"/>
                <a:gd name="T12" fmla="*/ 8 w 18"/>
                <a:gd name="T13" fmla="*/ 0 h 18"/>
                <a:gd name="T14" fmla="*/ 18 w 18"/>
                <a:gd name="T15" fmla="*/ 13 h 18"/>
                <a:gd name="T16" fmla="*/ 11 w 18"/>
                <a:gd name="T17" fmla="*/ 18 h 18"/>
                <a:gd name="T18" fmla="*/ 3 w 18"/>
                <a:gd name="T19" fmla="*/ 8 h 18"/>
                <a:gd name="T20" fmla="*/ 3 w 18"/>
                <a:gd name="T2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3" y="8"/>
                  </a:moveTo>
                  <a:lnTo>
                    <a:pt x="4" y="5"/>
                  </a:lnTo>
                  <a:lnTo>
                    <a:pt x="5" y="8"/>
                  </a:lnTo>
                  <a:lnTo>
                    <a:pt x="4" y="5"/>
                  </a:lnTo>
                  <a:lnTo>
                    <a:pt x="3" y="8"/>
                  </a:lnTo>
                  <a:lnTo>
                    <a:pt x="0" y="5"/>
                  </a:lnTo>
                  <a:lnTo>
                    <a:pt x="8" y="0"/>
                  </a:lnTo>
                  <a:lnTo>
                    <a:pt x="18" y="13"/>
                  </a:lnTo>
                  <a:lnTo>
                    <a:pt x="11" y="18"/>
                  </a:lnTo>
                  <a:lnTo>
                    <a:pt x="3" y="8"/>
                  </a:ln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504"/>
            <p:cNvSpPr/>
            <p:nvPr/>
          </p:nvSpPr>
          <p:spPr bwMode="auto">
            <a:xfrm>
              <a:off x="4370389" y="631826"/>
              <a:ext cx="55563" cy="30163"/>
            </a:xfrm>
            <a:custGeom>
              <a:avLst/>
              <a:gdLst>
                <a:gd name="T0" fmla="*/ 16 w 32"/>
                <a:gd name="T1" fmla="*/ 11 h 17"/>
                <a:gd name="T2" fmla="*/ 15 w 32"/>
                <a:gd name="T3" fmla="*/ 9 h 17"/>
                <a:gd name="T4" fmla="*/ 15 w 32"/>
                <a:gd name="T5" fmla="*/ 9 h 17"/>
                <a:gd name="T6" fmla="*/ 5 w 32"/>
                <a:gd name="T7" fmla="*/ 16 h 17"/>
                <a:gd name="T8" fmla="*/ 5 w 32"/>
                <a:gd name="T9" fmla="*/ 16 h 17"/>
                <a:gd name="T10" fmla="*/ 4 w 32"/>
                <a:gd name="T11" fmla="*/ 16 h 17"/>
                <a:gd name="T12" fmla="*/ 4 w 32"/>
                <a:gd name="T13" fmla="*/ 16 h 17"/>
                <a:gd name="T14" fmla="*/ 0 w 32"/>
                <a:gd name="T15" fmla="*/ 14 h 17"/>
                <a:gd name="T16" fmla="*/ 0 w 32"/>
                <a:gd name="T17" fmla="*/ 14 h 17"/>
                <a:gd name="T18" fmla="*/ 0 w 32"/>
                <a:gd name="T19" fmla="*/ 11 h 17"/>
                <a:gd name="T20" fmla="*/ 0 w 32"/>
                <a:gd name="T21" fmla="*/ 11 h 17"/>
                <a:gd name="T22" fmla="*/ 1 w 32"/>
                <a:gd name="T23" fmla="*/ 3 h 17"/>
                <a:gd name="T24" fmla="*/ 1 w 32"/>
                <a:gd name="T25" fmla="*/ 3 h 17"/>
                <a:gd name="T26" fmla="*/ 1 w 32"/>
                <a:gd name="T27" fmla="*/ 3 h 17"/>
                <a:gd name="T28" fmla="*/ 5 w 32"/>
                <a:gd name="T29" fmla="*/ 4 h 17"/>
                <a:gd name="T30" fmla="*/ 4 w 32"/>
                <a:gd name="T31" fmla="*/ 11 h 17"/>
                <a:gd name="T32" fmla="*/ 4 w 32"/>
                <a:gd name="T33" fmla="*/ 11 h 17"/>
                <a:gd name="T34" fmla="*/ 4 w 32"/>
                <a:gd name="T35" fmla="*/ 12 h 17"/>
                <a:gd name="T36" fmla="*/ 4 w 32"/>
                <a:gd name="T37" fmla="*/ 12 h 17"/>
                <a:gd name="T38" fmla="*/ 4 w 32"/>
                <a:gd name="T39" fmla="*/ 12 h 17"/>
                <a:gd name="T40" fmla="*/ 4 w 32"/>
                <a:gd name="T41" fmla="*/ 12 h 17"/>
                <a:gd name="T42" fmla="*/ 4 w 32"/>
                <a:gd name="T43" fmla="*/ 12 h 17"/>
                <a:gd name="T44" fmla="*/ 4 w 32"/>
                <a:gd name="T45" fmla="*/ 12 h 17"/>
                <a:gd name="T46" fmla="*/ 4 w 32"/>
                <a:gd name="T47" fmla="*/ 12 h 17"/>
                <a:gd name="T48" fmla="*/ 4 w 32"/>
                <a:gd name="T49" fmla="*/ 12 h 17"/>
                <a:gd name="T50" fmla="*/ 11 w 32"/>
                <a:gd name="T51" fmla="*/ 8 h 17"/>
                <a:gd name="T52" fmla="*/ 11 w 32"/>
                <a:gd name="T53" fmla="*/ 8 h 17"/>
                <a:gd name="T54" fmla="*/ 14 w 32"/>
                <a:gd name="T55" fmla="*/ 4 h 17"/>
                <a:gd name="T56" fmla="*/ 14 w 32"/>
                <a:gd name="T57" fmla="*/ 4 h 17"/>
                <a:gd name="T58" fmla="*/ 16 w 32"/>
                <a:gd name="T59" fmla="*/ 0 h 17"/>
                <a:gd name="T60" fmla="*/ 17 w 32"/>
                <a:gd name="T61" fmla="*/ 4 h 17"/>
                <a:gd name="T62" fmla="*/ 20 w 32"/>
                <a:gd name="T63" fmla="*/ 9 h 17"/>
                <a:gd name="T64" fmla="*/ 20 w 32"/>
                <a:gd name="T65" fmla="*/ 9 h 17"/>
                <a:gd name="T66" fmla="*/ 25 w 32"/>
                <a:gd name="T67" fmla="*/ 13 h 17"/>
                <a:gd name="T68" fmla="*/ 25 w 32"/>
                <a:gd name="T69" fmla="*/ 13 h 17"/>
                <a:gd name="T70" fmla="*/ 25 w 32"/>
                <a:gd name="T71" fmla="*/ 13 h 17"/>
                <a:gd name="T72" fmla="*/ 25 w 32"/>
                <a:gd name="T73" fmla="*/ 13 h 17"/>
                <a:gd name="T74" fmla="*/ 28 w 32"/>
                <a:gd name="T75" fmla="*/ 5 h 17"/>
                <a:gd name="T76" fmla="*/ 28 w 32"/>
                <a:gd name="T77" fmla="*/ 5 h 17"/>
                <a:gd name="T78" fmla="*/ 28 w 32"/>
                <a:gd name="T79" fmla="*/ 3 h 17"/>
                <a:gd name="T80" fmla="*/ 28 w 32"/>
                <a:gd name="T81" fmla="*/ 3 h 17"/>
                <a:gd name="T82" fmla="*/ 32 w 32"/>
                <a:gd name="T83" fmla="*/ 3 h 17"/>
                <a:gd name="T84" fmla="*/ 32 w 32"/>
                <a:gd name="T85" fmla="*/ 5 h 17"/>
                <a:gd name="T86" fmla="*/ 32 w 32"/>
                <a:gd name="T87" fmla="*/ 5 h 17"/>
                <a:gd name="T88" fmla="*/ 26 w 32"/>
                <a:gd name="T89" fmla="*/ 16 h 17"/>
                <a:gd name="T90" fmla="*/ 26 w 32"/>
                <a:gd name="T91" fmla="*/ 16 h 17"/>
                <a:gd name="T92" fmla="*/ 25 w 32"/>
                <a:gd name="T93" fmla="*/ 17 h 17"/>
                <a:gd name="T94" fmla="*/ 25 w 32"/>
                <a:gd name="T95" fmla="*/ 17 h 17"/>
                <a:gd name="T96" fmla="*/ 16 w 32"/>
                <a:gd name="T9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17">
                  <a:moveTo>
                    <a:pt x="16" y="11"/>
                  </a:moveTo>
                  <a:cubicBezTo>
                    <a:pt x="16" y="10"/>
                    <a:pt x="15" y="9"/>
                    <a:pt x="15" y="9"/>
                  </a:cubicBezTo>
                  <a:cubicBezTo>
                    <a:pt x="15" y="9"/>
                    <a:pt x="15" y="9"/>
                    <a:pt x="15" y="9"/>
                  </a:cubicBezTo>
                  <a:cubicBezTo>
                    <a:pt x="13" y="12"/>
                    <a:pt x="10" y="15"/>
                    <a:pt x="5" y="16"/>
                  </a:cubicBezTo>
                  <a:cubicBezTo>
                    <a:pt x="5" y="16"/>
                    <a:pt x="5" y="16"/>
                    <a:pt x="5" y="16"/>
                  </a:cubicBezTo>
                  <a:cubicBezTo>
                    <a:pt x="5" y="16"/>
                    <a:pt x="4" y="16"/>
                    <a:pt x="4" y="16"/>
                  </a:cubicBezTo>
                  <a:cubicBezTo>
                    <a:pt x="4" y="16"/>
                    <a:pt x="4" y="16"/>
                    <a:pt x="4" y="16"/>
                  </a:cubicBezTo>
                  <a:cubicBezTo>
                    <a:pt x="2" y="17"/>
                    <a:pt x="1" y="16"/>
                    <a:pt x="0" y="14"/>
                  </a:cubicBezTo>
                  <a:cubicBezTo>
                    <a:pt x="0" y="14"/>
                    <a:pt x="0" y="14"/>
                    <a:pt x="0" y="14"/>
                  </a:cubicBezTo>
                  <a:cubicBezTo>
                    <a:pt x="0" y="13"/>
                    <a:pt x="0" y="12"/>
                    <a:pt x="0" y="11"/>
                  </a:cubicBezTo>
                  <a:cubicBezTo>
                    <a:pt x="0" y="11"/>
                    <a:pt x="0" y="11"/>
                    <a:pt x="0" y="11"/>
                  </a:cubicBezTo>
                  <a:cubicBezTo>
                    <a:pt x="0" y="7"/>
                    <a:pt x="1" y="3"/>
                    <a:pt x="1" y="3"/>
                  </a:cubicBezTo>
                  <a:cubicBezTo>
                    <a:pt x="1" y="3"/>
                    <a:pt x="1" y="3"/>
                    <a:pt x="1" y="3"/>
                  </a:cubicBezTo>
                  <a:cubicBezTo>
                    <a:pt x="1" y="3"/>
                    <a:pt x="1" y="3"/>
                    <a:pt x="1" y="3"/>
                  </a:cubicBezTo>
                  <a:cubicBezTo>
                    <a:pt x="5" y="4"/>
                    <a:pt x="5" y="4"/>
                    <a:pt x="5" y="4"/>
                  </a:cubicBezTo>
                  <a:cubicBezTo>
                    <a:pt x="5" y="4"/>
                    <a:pt x="4" y="8"/>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6" y="12"/>
                    <a:pt x="9" y="10"/>
                    <a:pt x="11" y="8"/>
                  </a:cubicBezTo>
                  <a:cubicBezTo>
                    <a:pt x="11" y="8"/>
                    <a:pt x="11" y="8"/>
                    <a:pt x="11" y="8"/>
                  </a:cubicBezTo>
                  <a:cubicBezTo>
                    <a:pt x="12" y="6"/>
                    <a:pt x="14" y="4"/>
                    <a:pt x="14" y="4"/>
                  </a:cubicBezTo>
                  <a:cubicBezTo>
                    <a:pt x="14" y="4"/>
                    <a:pt x="14" y="4"/>
                    <a:pt x="14" y="4"/>
                  </a:cubicBezTo>
                  <a:cubicBezTo>
                    <a:pt x="16" y="0"/>
                    <a:pt x="16" y="0"/>
                    <a:pt x="16" y="0"/>
                  </a:cubicBezTo>
                  <a:cubicBezTo>
                    <a:pt x="17" y="4"/>
                    <a:pt x="17" y="4"/>
                    <a:pt x="17" y="4"/>
                  </a:cubicBezTo>
                  <a:cubicBezTo>
                    <a:pt x="17" y="4"/>
                    <a:pt x="18" y="6"/>
                    <a:pt x="20" y="9"/>
                  </a:cubicBezTo>
                  <a:cubicBezTo>
                    <a:pt x="20" y="9"/>
                    <a:pt x="20" y="9"/>
                    <a:pt x="20" y="9"/>
                  </a:cubicBezTo>
                  <a:cubicBezTo>
                    <a:pt x="21" y="11"/>
                    <a:pt x="23" y="13"/>
                    <a:pt x="25" y="13"/>
                  </a:cubicBezTo>
                  <a:cubicBezTo>
                    <a:pt x="25" y="13"/>
                    <a:pt x="25" y="13"/>
                    <a:pt x="25" y="13"/>
                  </a:cubicBezTo>
                  <a:cubicBezTo>
                    <a:pt x="25" y="13"/>
                    <a:pt x="25" y="13"/>
                    <a:pt x="25" y="13"/>
                  </a:cubicBezTo>
                  <a:cubicBezTo>
                    <a:pt x="25" y="13"/>
                    <a:pt x="25" y="13"/>
                    <a:pt x="25" y="13"/>
                  </a:cubicBezTo>
                  <a:cubicBezTo>
                    <a:pt x="27" y="12"/>
                    <a:pt x="28" y="8"/>
                    <a:pt x="28" y="5"/>
                  </a:cubicBezTo>
                  <a:cubicBezTo>
                    <a:pt x="28" y="5"/>
                    <a:pt x="28" y="5"/>
                    <a:pt x="28" y="5"/>
                  </a:cubicBezTo>
                  <a:cubicBezTo>
                    <a:pt x="28" y="4"/>
                    <a:pt x="28" y="3"/>
                    <a:pt x="28" y="3"/>
                  </a:cubicBezTo>
                  <a:cubicBezTo>
                    <a:pt x="28" y="3"/>
                    <a:pt x="28" y="3"/>
                    <a:pt x="28" y="3"/>
                  </a:cubicBezTo>
                  <a:cubicBezTo>
                    <a:pt x="32" y="3"/>
                    <a:pt x="32" y="3"/>
                    <a:pt x="32" y="3"/>
                  </a:cubicBezTo>
                  <a:cubicBezTo>
                    <a:pt x="32" y="3"/>
                    <a:pt x="32" y="4"/>
                    <a:pt x="32" y="5"/>
                  </a:cubicBezTo>
                  <a:cubicBezTo>
                    <a:pt x="32" y="5"/>
                    <a:pt x="32" y="5"/>
                    <a:pt x="32" y="5"/>
                  </a:cubicBezTo>
                  <a:cubicBezTo>
                    <a:pt x="32" y="8"/>
                    <a:pt x="32" y="15"/>
                    <a:pt x="26" y="16"/>
                  </a:cubicBezTo>
                  <a:cubicBezTo>
                    <a:pt x="26" y="16"/>
                    <a:pt x="26" y="16"/>
                    <a:pt x="26" y="16"/>
                  </a:cubicBezTo>
                  <a:cubicBezTo>
                    <a:pt x="26" y="17"/>
                    <a:pt x="25" y="17"/>
                    <a:pt x="25" y="17"/>
                  </a:cubicBezTo>
                  <a:cubicBezTo>
                    <a:pt x="25" y="17"/>
                    <a:pt x="25" y="17"/>
                    <a:pt x="25" y="17"/>
                  </a:cubicBezTo>
                  <a:cubicBezTo>
                    <a:pt x="21" y="16"/>
                    <a:pt x="18" y="13"/>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505"/>
            <p:cNvSpPr>
              <a:spLocks noEditPoints="1"/>
            </p:cNvSpPr>
            <p:nvPr/>
          </p:nvSpPr>
          <p:spPr bwMode="auto">
            <a:xfrm>
              <a:off x="4365627" y="623889"/>
              <a:ext cx="63500" cy="41275"/>
            </a:xfrm>
            <a:custGeom>
              <a:avLst/>
              <a:gdLst>
                <a:gd name="T0" fmla="*/ 6 w 36"/>
                <a:gd name="T1" fmla="*/ 23 h 24"/>
                <a:gd name="T2" fmla="*/ 1 w 36"/>
                <a:gd name="T3" fmla="*/ 20 h 24"/>
                <a:gd name="T4" fmla="*/ 1 w 36"/>
                <a:gd name="T5" fmla="*/ 7 h 24"/>
                <a:gd name="T6" fmla="*/ 8 w 36"/>
                <a:gd name="T7" fmla="*/ 7 h 24"/>
                <a:gd name="T8" fmla="*/ 8 w 36"/>
                <a:gd name="T9" fmla="*/ 7 h 24"/>
                <a:gd name="T10" fmla="*/ 8 w 36"/>
                <a:gd name="T11" fmla="*/ 7 h 24"/>
                <a:gd name="T12" fmla="*/ 9 w 36"/>
                <a:gd name="T13" fmla="*/ 9 h 24"/>
                <a:gd name="T14" fmla="*/ 9 w 36"/>
                <a:gd name="T15" fmla="*/ 10 h 24"/>
                <a:gd name="T16" fmla="*/ 8 w 36"/>
                <a:gd name="T17" fmla="*/ 12 h 24"/>
                <a:gd name="T18" fmla="*/ 11 w 36"/>
                <a:gd name="T19" fmla="*/ 12 h 24"/>
                <a:gd name="T20" fmla="*/ 21 w 36"/>
                <a:gd name="T21" fmla="*/ 8 h 24"/>
                <a:gd name="T22" fmla="*/ 21 w 36"/>
                <a:gd name="T23" fmla="*/ 8 h 24"/>
                <a:gd name="T24" fmla="*/ 23 w 36"/>
                <a:gd name="T25" fmla="*/ 12 h 24"/>
                <a:gd name="T26" fmla="*/ 27 w 36"/>
                <a:gd name="T27" fmla="*/ 16 h 24"/>
                <a:gd name="T28" fmla="*/ 28 w 36"/>
                <a:gd name="T29" fmla="*/ 14 h 24"/>
                <a:gd name="T30" fmla="*/ 28 w 36"/>
                <a:gd name="T31" fmla="*/ 10 h 24"/>
                <a:gd name="T32" fmla="*/ 36 w 36"/>
                <a:gd name="T33" fmla="*/ 6 h 24"/>
                <a:gd name="T34" fmla="*/ 36 w 36"/>
                <a:gd name="T35" fmla="*/ 8 h 24"/>
                <a:gd name="T36" fmla="*/ 29 w 36"/>
                <a:gd name="T37" fmla="*/ 23 h 24"/>
                <a:gd name="T38" fmla="*/ 27 w 36"/>
                <a:gd name="T39" fmla="*/ 20 h 24"/>
                <a:gd name="T40" fmla="*/ 28 w 36"/>
                <a:gd name="T41" fmla="*/ 20 h 24"/>
                <a:gd name="T42" fmla="*/ 27 w 36"/>
                <a:gd name="T43" fmla="*/ 20 h 24"/>
                <a:gd name="T44" fmla="*/ 23 w 36"/>
                <a:gd name="T45" fmla="*/ 18 h 24"/>
                <a:gd name="T46" fmla="*/ 5 w 36"/>
                <a:gd name="T47" fmla="*/ 19 h 24"/>
                <a:gd name="T48" fmla="*/ 4 w 36"/>
                <a:gd name="T49" fmla="*/ 19 h 24"/>
                <a:gd name="T50" fmla="*/ 4 w 36"/>
                <a:gd name="T51" fmla="*/ 19 h 24"/>
                <a:gd name="T52" fmla="*/ 32 w 36"/>
                <a:gd name="T53" fmla="*/ 13 h 24"/>
                <a:gd name="T54" fmla="*/ 4 w 36"/>
                <a:gd name="T55" fmla="*/ 16 h 24"/>
                <a:gd name="T56" fmla="*/ 4 w 36"/>
                <a:gd name="T57" fmla="*/ 17 h 24"/>
                <a:gd name="T58" fmla="*/ 22 w 36"/>
                <a:gd name="T59" fmla="*/ 17 h 24"/>
                <a:gd name="T60" fmla="*/ 15 w 36"/>
                <a:gd name="T61" fmla="*/ 12 h 24"/>
                <a:gd name="T62" fmla="*/ 18 w 36"/>
                <a:gd name="T63" fmla="*/ 16 h 24"/>
                <a:gd name="T64" fmla="*/ 19 w 36"/>
                <a:gd name="T65" fmla="*/ 12 h 24"/>
                <a:gd name="T66" fmla="*/ 17 w 36"/>
                <a:gd name="T67" fmla="*/ 10 h 24"/>
                <a:gd name="T68" fmla="*/ 17 w 36"/>
                <a:gd name="T69" fmla="*/ 10 h 24"/>
                <a:gd name="T70" fmla="*/ 17 w 36"/>
                <a:gd name="T71" fmla="*/ 10 h 24"/>
                <a:gd name="T72" fmla="*/ 17 w 36"/>
                <a:gd name="T73" fmla="*/ 10 h 24"/>
                <a:gd name="T74" fmla="*/ 16 w 36"/>
                <a:gd name="T75" fmla="*/ 12 h 24"/>
                <a:gd name="T76" fmla="*/ 4 w 36"/>
                <a:gd name="T77" fmla="*/ 12 h 24"/>
                <a:gd name="T78" fmla="*/ 5 w 36"/>
                <a:gd name="T79" fmla="*/ 10 h 24"/>
                <a:gd name="T80" fmla="*/ 19 w 36"/>
                <a:gd name="T81" fmla="*/ 11 h 24"/>
                <a:gd name="T82" fmla="*/ 18 w 36"/>
                <a:gd name="T83" fmla="*/ 11 h 24"/>
                <a:gd name="T84" fmla="*/ 18 w 36"/>
                <a:gd name="T85" fmla="*/ 10 h 24"/>
                <a:gd name="T86" fmla="*/ 18 w 36"/>
                <a:gd name="T87" fmla="*/ 10 h 24"/>
                <a:gd name="T88" fmla="*/ 18 w 36"/>
                <a:gd name="T89" fmla="*/ 10 h 24"/>
                <a:gd name="T90" fmla="*/ 18 w 36"/>
                <a:gd name="T91" fmla="*/ 10 h 24"/>
                <a:gd name="T92" fmla="*/ 17 w 36"/>
                <a:gd name="T93" fmla="*/ 10 h 24"/>
                <a:gd name="T94" fmla="*/ 18 w 36"/>
                <a:gd name="T95" fmla="*/ 10 h 24"/>
                <a:gd name="T96" fmla="*/ 8 w 36"/>
                <a:gd name="T97" fmla="*/ 7 h 24"/>
                <a:gd name="T98" fmla="*/ 8 w 36"/>
                <a:gd name="T9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24">
                  <a:moveTo>
                    <a:pt x="17" y="17"/>
                  </a:moveTo>
                  <a:cubicBezTo>
                    <a:pt x="15" y="20"/>
                    <a:pt x="11" y="23"/>
                    <a:pt x="7" y="23"/>
                  </a:cubicBezTo>
                  <a:cubicBezTo>
                    <a:pt x="7" y="23"/>
                    <a:pt x="7" y="23"/>
                    <a:pt x="7" y="23"/>
                  </a:cubicBezTo>
                  <a:cubicBezTo>
                    <a:pt x="7" y="23"/>
                    <a:pt x="6" y="23"/>
                    <a:pt x="6" y="23"/>
                  </a:cubicBezTo>
                  <a:cubicBezTo>
                    <a:pt x="6" y="23"/>
                    <a:pt x="6" y="23"/>
                    <a:pt x="6" y="23"/>
                  </a:cubicBezTo>
                  <a:cubicBezTo>
                    <a:pt x="6" y="23"/>
                    <a:pt x="6" y="23"/>
                    <a:pt x="6" y="23"/>
                  </a:cubicBezTo>
                  <a:cubicBezTo>
                    <a:pt x="6" y="23"/>
                    <a:pt x="6" y="23"/>
                    <a:pt x="6" y="23"/>
                  </a:cubicBezTo>
                  <a:cubicBezTo>
                    <a:pt x="4" y="23"/>
                    <a:pt x="2" y="22"/>
                    <a:pt x="1" y="20"/>
                  </a:cubicBezTo>
                  <a:cubicBezTo>
                    <a:pt x="1" y="20"/>
                    <a:pt x="1" y="20"/>
                    <a:pt x="1" y="20"/>
                  </a:cubicBezTo>
                  <a:cubicBezTo>
                    <a:pt x="0" y="19"/>
                    <a:pt x="0" y="17"/>
                    <a:pt x="0" y="16"/>
                  </a:cubicBezTo>
                  <a:cubicBezTo>
                    <a:pt x="0" y="16"/>
                    <a:pt x="0" y="16"/>
                    <a:pt x="0" y="16"/>
                  </a:cubicBezTo>
                  <a:cubicBezTo>
                    <a:pt x="0" y="12"/>
                    <a:pt x="1" y="8"/>
                    <a:pt x="1" y="7"/>
                  </a:cubicBezTo>
                  <a:cubicBezTo>
                    <a:pt x="1" y="7"/>
                    <a:pt x="1" y="7"/>
                    <a:pt x="1" y="7"/>
                  </a:cubicBezTo>
                  <a:cubicBezTo>
                    <a:pt x="2" y="4"/>
                    <a:pt x="2" y="4"/>
                    <a:pt x="2" y="4"/>
                  </a:cubicBezTo>
                  <a:cubicBezTo>
                    <a:pt x="4" y="6"/>
                    <a:pt x="4" y="6"/>
                    <a:pt x="4" y="6"/>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9" y="8"/>
                    <a:pt x="9" y="8"/>
                    <a:pt x="9" y="9"/>
                  </a:cubicBezTo>
                  <a:cubicBezTo>
                    <a:pt x="9" y="9"/>
                    <a:pt x="9" y="9"/>
                    <a:pt x="9" y="9"/>
                  </a:cubicBezTo>
                  <a:cubicBezTo>
                    <a:pt x="9" y="10"/>
                    <a:pt x="9" y="9"/>
                    <a:pt x="9" y="9"/>
                  </a:cubicBezTo>
                  <a:cubicBezTo>
                    <a:pt x="9" y="9"/>
                    <a:pt x="9" y="9"/>
                    <a:pt x="9" y="9"/>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1"/>
                    <a:pt x="8" y="11"/>
                    <a:pt x="8" y="12"/>
                  </a:cubicBezTo>
                  <a:cubicBezTo>
                    <a:pt x="8" y="12"/>
                    <a:pt x="8" y="12"/>
                    <a:pt x="8" y="12"/>
                  </a:cubicBezTo>
                  <a:cubicBezTo>
                    <a:pt x="8" y="13"/>
                    <a:pt x="8" y="14"/>
                    <a:pt x="8" y="15"/>
                  </a:cubicBezTo>
                  <a:cubicBezTo>
                    <a:pt x="8" y="15"/>
                    <a:pt x="8" y="15"/>
                    <a:pt x="8" y="15"/>
                  </a:cubicBezTo>
                  <a:cubicBezTo>
                    <a:pt x="9" y="14"/>
                    <a:pt x="10" y="13"/>
                    <a:pt x="11" y="12"/>
                  </a:cubicBezTo>
                  <a:cubicBezTo>
                    <a:pt x="11" y="12"/>
                    <a:pt x="11" y="12"/>
                    <a:pt x="11" y="12"/>
                  </a:cubicBezTo>
                  <a:cubicBezTo>
                    <a:pt x="12" y="10"/>
                    <a:pt x="13" y="8"/>
                    <a:pt x="14" y="8"/>
                  </a:cubicBezTo>
                  <a:cubicBezTo>
                    <a:pt x="14" y="8"/>
                    <a:pt x="14" y="8"/>
                    <a:pt x="14" y="8"/>
                  </a:cubicBezTo>
                  <a:cubicBezTo>
                    <a:pt x="18" y="0"/>
                    <a:pt x="18" y="0"/>
                    <a:pt x="18" y="0"/>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9"/>
                    <a:pt x="21" y="9"/>
                    <a:pt x="22" y="9"/>
                  </a:cubicBezTo>
                  <a:cubicBezTo>
                    <a:pt x="22" y="9"/>
                    <a:pt x="22" y="9"/>
                    <a:pt x="22" y="9"/>
                  </a:cubicBezTo>
                  <a:cubicBezTo>
                    <a:pt x="22" y="10"/>
                    <a:pt x="23" y="11"/>
                    <a:pt x="23" y="12"/>
                  </a:cubicBezTo>
                  <a:cubicBezTo>
                    <a:pt x="23" y="12"/>
                    <a:pt x="23" y="12"/>
                    <a:pt x="23" y="12"/>
                  </a:cubicBezTo>
                  <a:cubicBezTo>
                    <a:pt x="24" y="14"/>
                    <a:pt x="26" y="16"/>
                    <a:pt x="27" y="16"/>
                  </a:cubicBezTo>
                  <a:cubicBezTo>
                    <a:pt x="27" y="16"/>
                    <a:pt x="27" y="16"/>
                    <a:pt x="27" y="16"/>
                  </a:cubicBezTo>
                  <a:cubicBezTo>
                    <a:pt x="27" y="16"/>
                    <a:pt x="27" y="16"/>
                    <a:pt x="27" y="16"/>
                  </a:cubicBezTo>
                  <a:cubicBezTo>
                    <a:pt x="27" y="16"/>
                    <a:pt x="27" y="16"/>
                    <a:pt x="27" y="16"/>
                  </a:cubicBezTo>
                  <a:cubicBezTo>
                    <a:pt x="27" y="16"/>
                    <a:pt x="27" y="16"/>
                    <a:pt x="27" y="15"/>
                  </a:cubicBezTo>
                  <a:cubicBezTo>
                    <a:pt x="27" y="15"/>
                    <a:pt x="27" y="15"/>
                    <a:pt x="27" y="15"/>
                  </a:cubicBezTo>
                  <a:cubicBezTo>
                    <a:pt x="27" y="15"/>
                    <a:pt x="28" y="15"/>
                    <a:pt x="28" y="14"/>
                  </a:cubicBezTo>
                  <a:cubicBezTo>
                    <a:pt x="28" y="14"/>
                    <a:pt x="28" y="14"/>
                    <a:pt x="28" y="14"/>
                  </a:cubicBezTo>
                  <a:cubicBezTo>
                    <a:pt x="28" y="13"/>
                    <a:pt x="28" y="11"/>
                    <a:pt x="28" y="10"/>
                  </a:cubicBezTo>
                  <a:cubicBezTo>
                    <a:pt x="28" y="10"/>
                    <a:pt x="28" y="10"/>
                    <a:pt x="28" y="10"/>
                  </a:cubicBezTo>
                  <a:cubicBezTo>
                    <a:pt x="28" y="10"/>
                    <a:pt x="28" y="10"/>
                    <a:pt x="28" y="10"/>
                  </a:cubicBezTo>
                  <a:cubicBezTo>
                    <a:pt x="28" y="10"/>
                    <a:pt x="28" y="10"/>
                    <a:pt x="28" y="10"/>
                  </a:cubicBezTo>
                  <a:cubicBezTo>
                    <a:pt x="28" y="9"/>
                    <a:pt x="28" y="9"/>
                    <a:pt x="28" y="8"/>
                  </a:cubicBezTo>
                  <a:cubicBezTo>
                    <a:pt x="28" y="8"/>
                    <a:pt x="28" y="8"/>
                    <a:pt x="28" y="8"/>
                  </a:cubicBezTo>
                  <a:cubicBezTo>
                    <a:pt x="28" y="7"/>
                    <a:pt x="28" y="7"/>
                    <a:pt x="28" y="7"/>
                  </a:cubicBezTo>
                  <a:cubicBezTo>
                    <a:pt x="36" y="6"/>
                    <a:pt x="36" y="6"/>
                    <a:pt x="36" y="6"/>
                  </a:cubicBezTo>
                  <a:cubicBezTo>
                    <a:pt x="36" y="8"/>
                    <a:pt x="36" y="8"/>
                    <a:pt x="36" y="8"/>
                  </a:cubicBezTo>
                  <a:cubicBezTo>
                    <a:pt x="36" y="8"/>
                    <a:pt x="36" y="8"/>
                    <a:pt x="36" y="8"/>
                  </a:cubicBezTo>
                  <a:cubicBezTo>
                    <a:pt x="36" y="8"/>
                    <a:pt x="36" y="8"/>
                    <a:pt x="36" y="8"/>
                  </a:cubicBezTo>
                  <a:cubicBezTo>
                    <a:pt x="36" y="8"/>
                    <a:pt x="36" y="8"/>
                    <a:pt x="36" y="8"/>
                  </a:cubicBezTo>
                  <a:cubicBezTo>
                    <a:pt x="36" y="9"/>
                    <a:pt x="36" y="9"/>
                    <a:pt x="36" y="10"/>
                  </a:cubicBezTo>
                  <a:cubicBezTo>
                    <a:pt x="36" y="10"/>
                    <a:pt x="36" y="10"/>
                    <a:pt x="36" y="10"/>
                  </a:cubicBezTo>
                  <a:cubicBezTo>
                    <a:pt x="36" y="13"/>
                    <a:pt x="36" y="21"/>
                    <a:pt x="29" y="23"/>
                  </a:cubicBezTo>
                  <a:cubicBezTo>
                    <a:pt x="29" y="23"/>
                    <a:pt x="29" y="23"/>
                    <a:pt x="29" y="23"/>
                  </a:cubicBezTo>
                  <a:cubicBezTo>
                    <a:pt x="28" y="24"/>
                    <a:pt x="27" y="24"/>
                    <a:pt x="27" y="24"/>
                  </a:cubicBezTo>
                  <a:cubicBezTo>
                    <a:pt x="27" y="24"/>
                    <a:pt x="27" y="24"/>
                    <a:pt x="27" y="24"/>
                  </a:cubicBezTo>
                  <a:cubicBezTo>
                    <a:pt x="22" y="23"/>
                    <a:pt x="19" y="20"/>
                    <a:pt x="17" y="17"/>
                  </a:cubicBezTo>
                  <a:close/>
                  <a:moveTo>
                    <a:pt x="27" y="20"/>
                  </a:moveTo>
                  <a:cubicBezTo>
                    <a:pt x="27" y="20"/>
                    <a:pt x="27" y="20"/>
                    <a:pt x="27" y="20"/>
                  </a:cubicBezTo>
                  <a:cubicBezTo>
                    <a:pt x="27" y="20"/>
                    <a:pt x="27" y="20"/>
                    <a:pt x="27" y="20"/>
                  </a:cubicBezTo>
                  <a:cubicBezTo>
                    <a:pt x="28" y="20"/>
                    <a:pt x="28" y="20"/>
                    <a:pt x="28" y="20"/>
                  </a:cubicBezTo>
                  <a:cubicBezTo>
                    <a:pt x="28" y="20"/>
                    <a:pt x="28" y="20"/>
                    <a:pt x="28" y="20"/>
                  </a:cubicBezTo>
                  <a:cubicBezTo>
                    <a:pt x="28" y="20"/>
                    <a:pt x="28" y="20"/>
                    <a:pt x="28" y="20"/>
                  </a:cubicBezTo>
                  <a:cubicBezTo>
                    <a:pt x="28" y="20"/>
                    <a:pt x="28" y="20"/>
                    <a:pt x="28" y="20"/>
                  </a:cubicBezTo>
                  <a:cubicBezTo>
                    <a:pt x="27" y="20"/>
                    <a:pt x="27" y="20"/>
                    <a:pt x="27" y="20"/>
                  </a:cubicBezTo>
                  <a:cubicBezTo>
                    <a:pt x="27" y="20"/>
                    <a:pt x="27" y="20"/>
                    <a:pt x="27" y="20"/>
                  </a:cubicBezTo>
                  <a:cubicBezTo>
                    <a:pt x="27" y="20"/>
                    <a:pt x="27" y="20"/>
                    <a:pt x="27" y="20"/>
                  </a:cubicBezTo>
                  <a:close/>
                  <a:moveTo>
                    <a:pt x="26" y="20"/>
                  </a:moveTo>
                  <a:cubicBezTo>
                    <a:pt x="25" y="19"/>
                    <a:pt x="24" y="19"/>
                    <a:pt x="23" y="18"/>
                  </a:cubicBezTo>
                  <a:cubicBezTo>
                    <a:pt x="23" y="18"/>
                    <a:pt x="23" y="18"/>
                    <a:pt x="23" y="18"/>
                  </a:cubicBezTo>
                  <a:cubicBezTo>
                    <a:pt x="24" y="19"/>
                    <a:pt x="25" y="20"/>
                    <a:pt x="26" y="20"/>
                  </a:cubicBezTo>
                  <a:close/>
                  <a:moveTo>
                    <a:pt x="5" y="19"/>
                  </a:moveTo>
                  <a:cubicBezTo>
                    <a:pt x="5" y="19"/>
                    <a:pt x="5" y="19"/>
                    <a:pt x="5" y="19"/>
                  </a:cubicBezTo>
                  <a:cubicBezTo>
                    <a:pt x="5" y="19"/>
                    <a:pt x="5" y="19"/>
                    <a:pt x="5" y="19"/>
                  </a:cubicBezTo>
                  <a:cubicBezTo>
                    <a:pt x="5" y="19"/>
                    <a:pt x="5" y="19"/>
                    <a:pt x="5" y="19"/>
                  </a:cubicBezTo>
                  <a:close/>
                  <a:moveTo>
                    <a:pt x="4" y="19"/>
                  </a:move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9"/>
                  </a:cubicBezTo>
                  <a:close/>
                  <a:moveTo>
                    <a:pt x="31" y="15"/>
                  </a:moveTo>
                  <a:cubicBezTo>
                    <a:pt x="31" y="16"/>
                    <a:pt x="31" y="17"/>
                    <a:pt x="31" y="17"/>
                  </a:cubicBezTo>
                  <a:cubicBezTo>
                    <a:pt x="31" y="17"/>
                    <a:pt x="31" y="17"/>
                    <a:pt x="31" y="17"/>
                  </a:cubicBezTo>
                  <a:cubicBezTo>
                    <a:pt x="32" y="16"/>
                    <a:pt x="32" y="14"/>
                    <a:pt x="32" y="13"/>
                  </a:cubicBezTo>
                  <a:cubicBezTo>
                    <a:pt x="32" y="13"/>
                    <a:pt x="32" y="13"/>
                    <a:pt x="32" y="13"/>
                  </a:cubicBezTo>
                  <a:cubicBezTo>
                    <a:pt x="32" y="14"/>
                    <a:pt x="32" y="15"/>
                    <a:pt x="31" y="15"/>
                  </a:cubicBezTo>
                  <a:close/>
                  <a:moveTo>
                    <a:pt x="4" y="17"/>
                  </a:moveTo>
                  <a:cubicBezTo>
                    <a:pt x="4" y="17"/>
                    <a:pt x="4" y="16"/>
                    <a:pt x="4" y="16"/>
                  </a:cubicBezTo>
                  <a:cubicBezTo>
                    <a:pt x="4" y="16"/>
                    <a:pt x="4" y="16"/>
                    <a:pt x="4" y="16"/>
                  </a:cubicBezTo>
                  <a:cubicBezTo>
                    <a:pt x="4" y="16"/>
                    <a:pt x="4" y="16"/>
                    <a:pt x="4" y="16"/>
                  </a:cubicBezTo>
                  <a:cubicBezTo>
                    <a:pt x="4" y="16"/>
                    <a:pt x="4" y="16"/>
                    <a:pt x="4" y="16"/>
                  </a:cubicBezTo>
                  <a:cubicBezTo>
                    <a:pt x="4" y="16"/>
                    <a:pt x="4" y="17"/>
                    <a:pt x="4" y="17"/>
                  </a:cubicBezTo>
                  <a:close/>
                  <a:moveTo>
                    <a:pt x="22" y="17"/>
                  </a:moveTo>
                  <a:cubicBezTo>
                    <a:pt x="21" y="16"/>
                    <a:pt x="21" y="15"/>
                    <a:pt x="20" y="15"/>
                  </a:cubicBezTo>
                  <a:cubicBezTo>
                    <a:pt x="20" y="15"/>
                    <a:pt x="20" y="15"/>
                    <a:pt x="20" y="15"/>
                  </a:cubicBezTo>
                  <a:cubicBezTo>
                    <a:pt x="21" y="15"/>
                    <a:pt x="21" y="16"/>
                    <a:pt x="22" y="17"/>
                  </a:cubicBezTo>
                  <a:close/>
                  <a:moveTo>
                    <a:pt x="14" y="14"/>
                  </a:moveTo>
                  <a:cubicBezTo>
                    <a:pt x="14" y="15"/>
                    <a:pt x="13" y="16"/>
                    <a:pt x="12" y="16"/>
                  </a:cubicBezTo>
                  <a:cubicBezTo>
                    <a:pt x="12" y="16"/>
                    <a:pt x="12" y="16"/>
                    <a:pt x="12" y="16"/>
                  </a:cubicBezTo>
                  <a:cubicBezTo>
                    <a:pt x="13" y="15"/>
                    <a:pt x="15" y="14"/>
                    <a:pt x="15" y="12"/>
                  </a:cubicBezTo>
                  <a:cubicBezTo>
                    <a:pt x="15" y="12"/>
                    <a:pt x="15" y="12"/>
                    <a:pt x="15" y="12"/>
                  </a:cubicBezTo>
                  <a:cubicBezTo>
                    <a:pt x="16" y="12"/>
                    <a:pt x="16" y="12"/>
                    <a:pt x="16" y="12"/>
                  </a:cubicBezTo>
                  <a:cubicBezTo>
                    <a:pt x="15" y="13"/>
                    <a:pt x="15" y="14"/>
                    <a:pt x="14" y="14"/>
                  </a:cubicBezTo>
                  <a:close/>
                  <a:moveTo>
                    <a:pt x="18" y="16"/>
                  </a:moveTo>
                  <a:cubicBezTo>
                    <a:pt x="18" y="16"/>
                    <a:pt x="18" y="16"/>
                    <a:pt x="18" y="16"/>
                  </a:cubicBezTo>
                  <a:cubicBezTo>
                    <a:pt x="18" y="16"/>
                    <a:pt x="18" y="16"/>
                    <a:pt x="18" y="16"/>
                  </a:cubicBezTo>
                  <a:cubicBezTo>
                    <a:pt x="18" y="16"/>
                    <a:pt x="18" y="16"/>
                    <a:pt x="18" y="16"/>
                  </a:cubicBezTo>
                  <a:close/>
                  <a:moveTo>
                    <a:pt x="19" y="12"/>
                  </a:moveTo>
                  <a:cubicBezTo>
                    <a:pt x="18" y="11"/>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1"/>
                    <a:pt x="16" y="11"/>
                  </a:cubicBezTo>
                  <a:cubicBezTo>
                    <a:pt x="16" y="11"/>
                    <a:pt x="16" y="11"/>
                    <a:pt x="16" y="11"/>
                  </a:cubicBezTo>
                  <a:cubicBezTo>
                    <a:pt x="16" y="11"/>
                    <a:pt x="16" y="12"/>
                    <a:pt x="16" y="12"/>
                  </a:cubicBezTo>
                  <a:cubicBezTo>
                    <a:pt x="16" y="12"/>
                    <a:pt x="16" y="12"/>
                    <a:pt x="16" y="12"/>
                  </a:cubicBezTo>
                  <a:cubicBezTo>
                    <a:pt x="17" y="10"/>
                    <a:pt x="17" y="10"/>
                    <a:pt x="17" y="10"/>
                  </a:cubicBezTo>
                  <a:cubicBezTo>
                    <a:pt x="19" y="12"/>
                    <a:pt x="19" y="12"/>
                    <a:pt x="19" y="12"/>
                  </a:cubicBezTo>
                  <a:close/>
                  <a:moveTo>
                    <a:pt x="4" y="11"/>
                  </a:moveTo>
                  <a:cubicBezTo>
                    <a:pt x="4" y="11"/>
                    <a:pt x="4" y="11"/>
                    <a:pt x="4" y="12"/>
                  </a:cubicBezTo>
                  <a:cubicBezTo>
                    <a:pt x="4" y="12"/>
                    <a:pt x="4" y="12"/>
                    <a:pt x="4" y="12"/>
                  </a:cubicBezTo>
                  <a:cubicBezTo>
                    <a:pt x="4" y="11"/>
                    <a:pt x="4" y="11"/>
                    <a:pt x="5" y="10"/>
                  </a:cubicBezTo>
                  <a:cubicBezTo>
                    <a:pt x="5" y="10"/>
                    <a:pt x="5" y="10"/>
                    <a:pt x="5" y="10"/>
                  </a:cubicBezTo>
                  <a:cubicBezTo>
                    <a:pt x="5" y="10"/>
                    <a:pt x="5" y="10"/>
                    <a:pt x="5" y="10"/>
                  </a:cubicBezTo>
                  <a:cubicBezTo>
                    <a:pt x="4" y="10"/>
                    <a:pt x="4" y="11"/>
                    <a:pt x="4" y="11"/>
                  </a:cubicBezTo>
                  <a:close/>
                  <a:moveTo>
                    <a:pt x="19" y="11"/>
                  </a:moveTo>
                  <a:cubicBezTo>
                    <a:pt x="19" y="11"/>
                    <a:pt x="19" y="11"/>
                    <a:pt x="19" y="11"/>
                  </a:cubicBezTo>
                  <a:cubicBezTo>
                    <a:pt x="19" y="11"/>
                    <a:pt x="19" y="11"/>
                    <a:pt x="19" y="11"/>
                  </a:cubicBezTo>
                  <a:cubicBezTo>
                    <a:pt x="19" y="11"/>
                    <a:pt x="19" y="11"/>
                    <a:pt x="19" y="11"/>
                  </a:cubicBezTo>
                  <a:close/>
                  <a:moveTo>
                    <a:pt x="19" y="11"/>
                  </a:moveTo>
                  <a:cubicBezTo>
                    <a:pt x="19" y="11"/>
                    <a:pt x="19" y="11"/>
                    <a:pt x="18" y="11"/>
                  </a:cubicBezTo>
                  <a:cubicBezTo>
                    <a:pt x="18" y="11"/>
                    <a:pt x="18" y="11"/>
                    <a:pt x="18" y="11"/>
                  </a:cubicBezTo>
                  <a:cubicBezTo>
                    <a:pt x="19" y="11"/>
                    <a:pt x="19" y="11"/>
                    <a:pt x="19" y="11"/>
                  </a:cubicBezTo>
                  <a:close/>
                  <a:moveTo>
                    <a:pt x="18" y="11"/>
                  </a:moveTo>
                  <a:cubicBezTo>
                    <a:pt x="18" y="11"/>
                    <a:pt x="18" y="11"/>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1"/>
                    <a:pt x="18" y="11"/>
                  </a:cubicBezTo>
                  <a:close/>
                  <a:moveTo>
                    <a:pt x="18" y="10"/>
                  </a:moveTo>
                  <a:cubicBezTo>
                    <a:pt x="18" y="10"/>
                    <a:pt x="18" y="10"/>
                    <a:pt x="18" y="10"/>
                  </a:cubicBezTo>
                  <a:cubicBezTo>
                    <a:pt x="18" y="10"/>
                    <a:pt x="18" y="10"/>
                    <a:pt x="18" y="10"/>
                  </a:cubicBezTo>
                  <a:cubicBezTo>
                    <a:pt x="18" y="10"/>
                    <a:pt x="18" y="10"/>
                    <a:pt x="18" y="10"/>
                  </a:cubicBezTo>
                  <a:close/>
                  <a:moveTo>
                    <a:pt x="18" y="10"/>
                  </a:moveTo>
                  <a:cubicBezTo>
                    <a:pt x="17" y="10"/>
                    <a:pt x="17" y="10"/>
                    <a:pt x="17" y="10"/>
                  </a:cubicBezTo>
                  <a:cubicBezTo>
                    <a:pt x="17" y="10"/>
                    <a:pt x="17" y="10"/>
                    <a:pt x="17" y="10"/>
                  </a:cubicBezTo>
                  <a:cubicBezTo>
                    <a:pt x="17" y="10"/>
                    <a:pt x="17" y="10"/>
                    <a:pt x="18" y="10"/>
                  </a:cubicBezTo>
                  <a:close/>
                  <a:moveTo>
                    <a:pt x="18" y="10"/>
                  </a:move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lose/>
                  <a:moveTo>
                    <a:pt x="8" y="7"/>
                  </a:moveTo>
                  <a:cubicBezTo>
                    <a:pt x="8" y="7"/>
                    <a:pt x="8" y="7"/>
                    <a:pt x="8" y="7"/>
                  </a:cubicBezTo>
                  <a:cubicBezTo>
                    <a:pt x="8" y="7"/>
                    <a:pt x="8" y="7"/>
                    <a:pt x="8" y="7"/>
                  </a:cubicBezTo>
                  <a:cubicBezTo>
                    <a:pt x="8" y="7"/>
                    <a:pt x="8" y="7"/>
                    <a:pt x="8"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506"/>
            <p:cNvSpPr/>
            <p:nvPr/>
          </p:nvSpPr>
          <p:spPr bwMode="auto">
            <a:xfrm>
              <a:off x="4394202" y="617539"/>
              <a:ext cx="6350" cy="19050"/>
            </a:xfrm>
            <a:custGeom>
              <a:avLst/>
              <a:gdLst>
                <a:gd name="T0" fmla="*/ 0 w 4"/>
                <a:gd name="T1" fmla="*/ 12 h 12"/>
                <a:gd name="T2" fmla="*/ 0 w 4"/>
                <a:gd name="T3" fmla="*/ 0 h 12"/>
                <a:gd name="T4" fmla="*/ 4 w 4"/>
                <a:gd name="T5" fmla="*/ 0 h 12"/>
                <a:gd name="T6" fmla="*/ 4 w 4"/>
                <a:gd name="T7" fmla="*/ 12 h 12"/>
                <a:gd name="T8" fmla="*/ 0 w 4"/>
                <a:gd name="T9" fmla="*/ 12 h 12"/>
                <a:gd name="T10" fmla="*/ 0 w 4"/>
                <a:gd name="T11" fmla="*/ 12 h 12"/>
              </a:gdLst>
              <a:ahLst/>
              <a:cxnLst>
                <a:cxn ang="0">
                  <a:pos x="T0" y="T1"/>
                </a:cxn>
                <a:cxn ang="0">
                  <a:pos x="T2" y="T3"/>
                </a:cxn>
                <a:cxn ang="0">
                  <a:pos x="T4" y="T5"/>
                </a:cxn>
                <a:cxn ang="0">
                  <a:pos x="T6" y="T7"/>
                </a:cxn>
                <a:cxn ang="0">
                  <a:pos x="T8" y="T9"/>
                </a:cxn>
                <a:cxn ang="0">
                  <a:pos x="T10" y="T11"/>
                </a:cxn>
              </a:cxnLst>
              <a:rect l="0" t="0" r="r" b="b"/>
              <a:pathLst>
                <a:path w="4" h="12">
                  <a:moveTo>
                    <a:pt x="0" y="12"/>
                  </a:moveTo>
                  <a:lnTo>
                    <a:pt x="0" y="0"/>
                  </a:lnTo>
                  <a:lnTo>
                    <a:pt x="4" y="0"/>
                  </a:lnTo>
                  <a:lnTo>
                    <a:pt x="4"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07"/>
            <p:cNvSpPr>
              <a:spLocks noEditPoints="1"/>
            </p:cNvSpPr>
            <p:nvPr/>
          </p:nvSpPr>
          <p:spPr bwMode="auto">
            <a:xfrm>
              <a:off x="4391027" y="614364"/>
              <a:ext cx="12700" cy="26988"/>
            </a:xfrm>
            <a:custGeom>
              <a:avLst/>
              <a:gdLst>
                <a:gd name="T0" fmla="*/ 6 w 8"/>
                <a:gd name="T1" fmla="*/ 17 h 17"/>
                <a:gd name="T2" fmla="*/ 2 w 8"/>
                <a:gd name="T3" fmla="*/ 17 h 17"/>
                <a:gd name="T4" fmla="*/ 2 w 8"/>
                <a:gd name="T5" fmla="*/ 14 h 17"/>
                <a:gd name="T6" fmla="*/ 4 w 8"/>
                <a:gd name="T7" fmla="*/ 14 h 17"/>
                <a:gd name="T8" fmla="*/ 2 w 8"/>
                <a:gd name="T9" fmla="*/ 14 h 17"/>
                <a:gd name="T10" fmla="*/ 2 w 8"/>
                <a:gd name="T11" fmla="*/ 17 h 17"/>
                <a:gd name="T12" fmla="*/ 0 w 8"/>
                <a:gd name="T13" fmla="*/ 17 h 17"/>
                <a:gd name="T14" fmla="*/ 0 w 8"/>
                <a:gd name="T15" fmla="*/ 0 h 17"/>
                <a:gd name="T16" fmla="*/ 8 w 8"/>
                <a:gd name="T17" fmla="*/ 0 h 17"/>
                <a:gd name="T18" fmla="*/ 8 w 8"/>
                <a:gd name="T19" fmla="*/ 17 h 17"/>
                <a:gd name="T20" fmla="*/ 6 w 8"/>
                <a:gd name="T21" fmla="*/ 17 h 17"/>
                <a:gd name="T22" fmla="*/ 6 w 8"/>
                <a:gd name="T23" fmla="*/ 17 h 17"/>
                <a:gd name="T24" fmla="*/ 4 w 8"/>
                <a:gd name="T25" fmla="*/ 12 h 17"/>
                <a:gd name="T26" fmla="*/ 4 w 8"/>
                <a:gd name="T27" fmla="*/ 5 h 17"/>
                <a:gd name="T28" fmla="*/ 4 w 8"/>
                <a:gd name="T29" fmla="*/ 12 h 17"/>
                <a:gd name="T30" fmla="*/ 4 w 8"/>
                <a:gd name="T3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7">
                  <a:moveTo>
                    <a:pt x="6" y="17"/>
                  </a:moveTo>
                  <a:lnTo>
                    <a:pt x="2" y="17"/>
                  </a:lnTo>
                  <a:lnTo>
                    <a:pt x="2" y="14"/>
                  </a:lnTo>
                  <a:lnTo>
                    <a:pt x="4" y="14"/>
                  </a:lnTo>
                  <a:lnTo>
                    <a:pt x="2" y="14"/>
                  </a:lnTo>
                  <a:lnTo>
                    <a:pt x="2" y="17"/>
                  </a:lnTo>
                  <a:lnTo>
                    <a:pt x="0" y="17"/>
                  </a:lnTo>
                  <a:lnTo>
                    <a:pt x="0" y="0"/>
                  </a:lnTo>
                  <a:lnTo>
                    <a:pt x="8" y="0"/>
                  </a:lnTo>
                  <a:lnTo>
                    <a:pt x="8" y="17"/>
                  </a:lnTo>
                  <a:lnTo>
                    <a:pt x="6" y="17"/>
                  </a:lnTo>
                  <a:lnTo>
                    <a:pt x="6" y="17"/>
                  </a:lnTo>
                  <a:close/>
                  <a:moveTo>
                    <a:pt x="4" y="12"/>
                  </a:moveTo>
                  <a:lnTo>
                    <a:pt x="4" y="5"/>
                  </a:lnTo>
                  <a:lnTo>
                    <a:pt x="4" y="12"/>
                  </a:ln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508"/>
            <p:cNvSpPr>
              <a:spLocks noEditPoints="1"/>
            </p:cNvSpPr>
            <p:nvPr/>
          </p:nvSpPr>
          <p:spPr bwMode="auto">
            <a:xfrm>
              <a:off x="4381502" y="646114"/>
              <a:ext cx="49213" cy="176213"/>
            </a:xfrm>
            <a:custGeom>
              <a:avLst/>
              <a:gdLst>
                <a:gd name="T0" fmla="*/ 0 w 31"/>
                <a:gd name="T1" fmla="*/ 87 h 111"/>
                <a:gd name="T2" fmla="*/ 0 w 31"/>
                <a:gd name="T3" fmla="*/ 87 h 111"/>
                <a:gd name="T4" fmla="*/ 7 w 31"/>
                <a:gd name="T5" fmla="*/ 1 h 111"/>
                <a:gd name="T6" fmla="*/ 11 w 31"/>
                <a:gd name="T7" fmla="*/ 0 h 111"/>
                <a:gd name="T8" fmla="*/ 31 w 31"/>
                <a:gd name="T9" fmla="*/ 82 h 111"/>
                <a:gd name="T10" fmla="*/ 18 w 31"/>
                <a:gd name="T11" fmla="*/ 111 h 111"/>
                <a:gd name="T12" fmla="*/ 0 w 31"/>
                <a:gd name="T13" fmla="*/ 87 h 111"/>
                <a:gd name="T14" fmla="*/ 0 w 31"/>
                <a:gd name="T15" fmla="*/ 87 h 111"/>
                <a:gd name="T16" fmla="*/ 17 w 31"/>
                <a:gd name="T17" fmla="*/ 102 h 111"/>
                <a:gd name="T18" fmla="*/ 25 w 31"/>
                <a:gd name="T19" fmla="*/ 81 h 111"/>
                <a:gd name="T20" fmla="*/ 10 w 31"/>
                <a:gd name="T21" fmla="*/ 15 h 111"/>
                <a:gd name="T22" fmla="*/ 5 w 31"/>
                <a:gd name="T23" fmla="*/ 84 h 111"/>
                <a:gd name="T24" fmla="*/ 17 w 31"/>
                <a:gd name="T25" fmla="*/ 102 h 111"/>
                <a:gd name="T26" fmla="*/ 17 w 31"/>
                <a:gd name="T27" fmla="*/ 10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10">
                  <a:moveTo>
                    <a:pt x="0" y="87"/>
                  </a:moveTo>
                  <a:lnTo>
                    <a:pt x="0" y="87"/>
                  </a:lnTo>
                  <a:lnTo>
                    <a:pt x="7" y="1"/>
                  </a:lnTo>
                  <a:lnTo>
                    <a:pt x="11" y="0"/>
                  </a:lnTo>
                  <a:lnTo>
                    <a:pt x="31" y="82"/>
                  </a:lnTo>
                  <a:lnTo>
                    <a:pt x="18" y="111"/>
                  </a:lnTo>
                  <a:lnTo>
                    <a:pt x="0" y="87"/>
                  </a:lnTo>
                  <a:lnTo>
                    <a:pt x="0" y="87"/>
                  </a:lnTo>
                  <a:close/>
                  <a:moveTo>
                    <a:pt x="17" y="102"/>
                  </a:moveTo>
                  <a:lnTo>
                    <a:pt x="25" y="81"/>
                  </a:lnTo>
                  <a:lnTo>
                    <a:pt x="10" y="15"/>
                  </a:lnTo>
                  <a:lnTo>
                    <a:pt x="5" y="84"/>
                  </a:lnTo>
                  <a:lnTo>
                    <a:pt x="17" y="102"/>
                  </a:lnTo>
                  <a:lnTo>
                    <a:pt x="17"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509"/>
            <p:cNvSpPr>
              <a:spLocks noEditPoints="1"/>
            </p:cNvSpPr>
            <p:nvPr/>
          </p:nvSpPr>
          <p:spPr bwMode="auto">
            <a:xfrm>
              <a:off x="4378327" y="642939"/>
              <a:ext cx="55563" cy="187325"/>
            </a:xfrm>
            <a:custGeom>
              <a:avLst/>
              <a:gdLst>
                <a:gd name="T0" fmla="*/ 1 w 35"/>
                <a:gd name="T1" fmla="*/ 91 h 118"/>
                <a:gd name="T2" fmla="*/ 0 w 35"/>
                <a:gd name="T3" fmla="*/ 91 h 118"/>
                <a:gd name="T4" fmla="*/ 7 w 35"/>
                <a:gd name="T5" fmla="*/ 1 h 118"/>
                <a:gd name="T6" fmla="*/ 14 w 35"/>
                <a:gd name="T7" fmla="*/ 0 h 118"/>
                <a:gd name="T8" fmla="*/ 35 w 35"/>
                <a:gd name="T9" fmla="*/ 84 h 118"/>
                <a:gd name="T10" fmla="*/ 20 w 35"/>
                <a:gd name="T11" fmla="*/ 118 h 118"/>
                <a:gd name="T12" fmla="*/ 1 w 35"/>
                <a:gd name="T13" fmla="*/ 91 h 118"/>
                <a:gd name="T14" fmla="*/ 1 w 35"/>
                <a:gd name="T15" fmla="*/ 91 h 118"/>
                <a:gd name="T16" fmla="*/ 19 w 35"/>
                <a:gd name="T17" fmla="*/ 108 h 118"/>
                <a:gd name="T18" fmla="*/ 21 w 35"/>
                <a:gd name="T19" fmla="*/ 105 h 118"/>
                <a:gd name="T20" fmla="*/ 19 w 35"/>
                <a:gd name="T21" fmla="*/ 108 h 118"/>
                <a:gd name="T22" fmla="*/ 19 w 35"/>
                <a:gd name="T23" fmla="*/ 108 h 118"/>
                <a:gd name="T24" fmla="*/ 19 w 35"/>
                <a:gd name="T25" fmla="*/ 108 h 118"/>
                <a:gd name="T26" fmla="*/ 19 w 35"/>
                <a:gd name="T27" fmla="*/ 104 h 118"/>
                <a:gd name="T28" fmla="*/ 21 w 35"/>
                <a:gd name="T29" fmla="*/ 103 h 118"/>
                <a:gd name="T30" fmla="*/ 19 w 35"/>
                <a:gd name="T31" fmla="*/ 104 h 118"/>
                <a:gd name="T32" fmla="*/ 19 w 35"/>
                <a:gd name="T33" fmla="*/ 104 h 118"/>
                <a:gd name="T34" fmla="*/ 15 w 35"/>
                <a:gd name="T35" fmla="*/ 104 h 118"/>
                <a:gd name="T36" fmla="*/ 4 w 35"/>
                <a:gd name="T37" fmla="*/ 86 h 118"/>
                <a:gd name="T38" fmla="*/ 10 w 35"/>
                <a:gd name="T39" fmla="*/ 17 h 118"/>
                <a:gd name="T40" fmla="*/ 14 w 35"/>
                <a:gd name="T41" fmla="*/ 16 h 118"/>
                <a:gd name="T42" fmla="*/ 11 w 35"/>
                <a:gd name="T43" fmla="*/ 5 h 118"/>
                <a:gd name="T44" fmla="*/ 11 w 35"/>
                <a:gd name="T45" fmla="*/ 5 h 118"/>
                <a:gd name="T46" fmla="*/ 4 w 35"/>
                <a:gd name="T47" fmla="*/ 86 h 118"/>
                <a:gd name="T48" fmla="*/ 15 w 35"/>
                <a:gd name="T49" fmla="*/ 104 h 118"/>
                <a:gd name="T50" fmla="*/ 15 w 35"/>
                <a:gd name="T51" fmla="*/ 104 h 118"/>
                <a:gd name="T52" fmla="*/ 9 w 35"/>
                <a:gd name="T53" fmla="*/ 85 h 118"/>
                <a:gd name="T54" fmla="*/ 19 w 35"/>
                <a:gd name="T55" fmla="*/ 100 h 118"/>
                <a:gd name="T56" fmla="*/ 25 w 35"/>
                <a:gd name="T57" fmla="*/ 83 h 118"/>
                <a:gd name="T58" fmla="*/ 13 w 35"/>
                <a:gd name="T59" fmla="*/ 32 h 118"/>
                <a:gd name="T60" fmla="*/ 9 w 35"/>
                <a:gd name="T61" fmla="*/ 85 h 118"/>
                <a:gd name="T62" fmla="*/ 9 w 35"/>
                <a:gd name="T63" fmla="*/ 85 h 118"/>
                <a:gd name="T64" fmla="*/ 2 w 35"/>
                <a:gd name="T65" fmla="*/ 89 h 118"/>
                <a:gd name="T66" fmla="*/ 1 w 35"/>
                <a:gd name="T67" fmla="*/ 90 h 118"/>
                <a:gd name="T68" fmla="*/ 2 w 35"/>
                <a:gd name="T69" fmla="*/ 89 h 118"/>
                <a:gd name="T70" fmla="*/ 2 w 35"/>
                <a:gd name="T71" fmla="*/ 89 h 118"/>
                <a:gd name="T72" fmla="*/ 2 w 35"/>
                <a:gd name="T73" fmla="*/ 89 h 118"/>
                <a:gd name="T74" fmla="*/ 2 w 35"/>
                <a:gd name="T75" fmla="*/ 8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18">
                  <a:moveTo>
                    <a:pt x="1" y="91"/>
                  </a:moveTo>
                  <a:lnTo>
                    <a:pt x="0" y="91"/>
                  </a:lnTo>
                  <a:lnTo>
                    <a:pt x="7" y="1"/>
                  </a:lnTo>
                  <a:lnTo>
                    <a:pt x="14" y="0"/>
                  </a:lnTo>
                  <a:lnTo>
                    <a:pt x="35" y="84"/>
                  </a:lnTo>
                  <a:lnTo>
                    <a:pt x="20" y="118"/>
                  </a:lnTo>
                  <a:lnTo>
                    <a:pt x="1" y="91"/>
                  </a:lnTo>
                  <a:lnTo>
                    <a:pt x="1" y="91"/>
                  </a:lnTo>
                  <a:close/>
                  <a:moveTo>
                    <a:pt x="19" y="108"/>
                  </a:moveTo>
                  <a:lnTo>
                    <a:pt x="21" y="105"/>
                  </a:lnTo>
                  <a:lnTo>
                    <a:pt x="19" y="108"/>
                  </a:lnTo>
                  <a:lnTo>
                    <a:pt x="19" y="108"/>
                  </a:lnTo>
                  <a:lnTo>
                    <a:pt x="19" y="108"/>
                  </a:lnTo>
                  <a:close/>
                  <a:moveTo>
                    <a:pt x="19" y="104"/>
                  </a:moveTo>
                  <a:lnTo>
                    <a:pt x="21" y="103"/>
                  </a:lnTo>
                  <a:lnTo>
                    <a:pt x="19" y="104"/>
                  </a:lnTo>
                  <a:lnTo>
                    <a:pt x="19" y="104"/>
                  </a:lnTo>
                  <a:close/>
                  <a:moveTo>
                    <a:pt x="15" y="104"/>
                  </a:moveTo>
                  <a:lnTo>
                    <a:pt x="4" y="86"/>
                  </a:lnTo>
                  <a:lnTo>
                    <a:pt x="10" y="17"/>
                  </a:lnTo>
                  <a:lnTo>
                    <a:pt x="14" y="16"/>
                  </a:lnTo>
                  <a:lnTo>
                    <a:pt x="11" y="5"/>
                  </a:lnTo>
                  <a:lnTo>
                    <a:pt x="11" y="5"/>
                  </a:lnTo>
                  <a:lnTo>
                    <a:pt x="4" y="86"/>
                  </a:lnTo>
                  <a:lnTo>
                    <a:pt x="15" y="104"/>
                  </a:lnTo>
                  <a:lnTo>
                    <a:pt x="15" y="104"/>
                  </a:lnTo>
                  <a:close/>
                  <a:moveTo>
                    <a:pt x="9" y="85"/>
                  </a:moveTo>
                  <a:lnTo>
                    <a:pt x="19" y="100"/>
                  </a:lnTo>
                  <a:lnTo>
                    <a:pt x="25" y="83"/>
                  </a:lnTo>
                  <a:lnTo>
                    <a:pt x="13" y="32"/>
                  </a:lnTo>
                  <a:lnTo>
                    <a:pt x="9" y="85"/>
                  </a:lnTo>
                  <a:lnTo>
                    <a:pt x="9" y="85"/>
                  </a:lnTo>
                  <a:close/>
                  <a:moveTo>
                    <a:pt x="2" y="89"/>
                  </a:moveTo>
                  <a:lnTo>
                    <a:pt x="1" y="90"/>
                  </a:lnTo>
                  <a:lnTo>
                    <a:pt x="2" y="89"/>
                  </a:lnTo>
                  <a:lnTo>
                    <a:pt x="2" y="89"/>
                  </a:lnTo>
                  <a:lnTo>
                    <a:pt x="2" y="89"/>
                  </a:lnTo>
                  <a:lnTo>
                    <a:pt x="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10"/>
            <p:cNvSpPr>
              <a:spLocks noEditPoints="1"/>
            </p:cNvSpPr>
            <p:nvPr/>
          </p:nvSpPr>
          <p:spPr bwMode="auto">
            <a:xfrm>
              <a:off x="4324352" y="628651"/>
              <a:ext cx="149225" cy="238125"/>
            </a:xfrm>
            <a:custGeom>
              <a:avLst/>
              <a:gdLst>
                <a:gd name="T0" fmla="*/ 13 w 86"/>
                <a:gd name="T1" fmla="*/ 109 h 137"/>
                <a:gd name="T2" fmla="*/ 0 w 86"/>
                <a:gd name="T3" fmla="*/ 52 h 137"/>
                <a:gd name="T4" fmla="*/ 0 w 86"/>
                <a:gd name="T5" fmla="*/ 52 h 137"/>
                <a:gd name="T6" fmla="*/ 13 w 86"/>
                <a:gd name="T7" fmla="*/ 12 h 137"/>
                <a:gd name="T8" fmla="*/ 13 w 86"/>
                <a:gd name="T9" fmla="*/ 12 h 137"/>
                <a:gd name="T10" fmla="*/ 42 w 86"/>
                <a:gd name="T11" fmla="*/ 0 h 137"/>
                <a:gd name="T12" fmla="*/ 42 w 86"/>
                <a:gd name="T13" fmla="*/ 0 h 137"/>
                <a:gd name="T14" fmla="*/ 71 w 86"/>
                <a:gd name="T15" fmla="*/ 11 h 137"/>
                <a:gd name="T16" fmla="*/ 71 w 86"/>
                <a:gd name="T17" fmla="*/ 11 h 137"/>
                <a:gd name="T18" fmla="*/ 86 w 86"/>
                <a:gd name="T19" fmla="*/ 51 h 137"/>
                <a:gd name="T20" fmla="*/ 86 w 86"/>
                <a:gd name="T21" fmla="*/ 51 h 137"/>
                <a:gd name="T22" fmla="*/ 72 w 86"/>
                <a:gd name="T23" fmla="*/ 108 h 137"/>
                <a:gd name="T24" fmla="*/ 72 w 86"/>
                <a:gd name="T25" fmla="*/ 108 h 137"/>
                <a:gd name="T26" fmla="*/ 42 w 86"/>
                <a:gd name="T27" fmla="*/ 137 h 137"/>
                <a:gd name="T28" fmla="*/ 42 w 86"/>
                <a:gd name="T29" fmla="*/ 137 h 137"/>
                <a:gd name="T30" fmla="*/ 13 w 86"/>
                <a:gd name="T31" fmla="*/ 109 h 137"/>
                <a:gd name="T32" fmla="*/ 68 w 86"/>
                <a:gd name="T33" fmla="*/ 107 h 137"/>
                <a:gd name="T34" fmla="*/ 82 w 86"/>
                <a:gd name="T35" fmla="*/ 51 h 137"/>
                <a:gd name="T36" fmla="*/ 82 w 86"/>
                <a:gd name="T37" fmla="*/ 51 h 137"/>
                <a:gd name="T38" fmla="*/ 42 w 86"/>
                <a:gd name="T39" fmla="*/ 4 h 137"/>
                <a:gd name="T40" fmla="*/ 42 w 86"/>
                <a:gd name="T41" fmla="*/ 4 h 137"/>
                <a:gd name="T42" fmla="*/ 4 w 86"/>
                <a:gd name="T43" fmla="*/ 52 h 137"/>
                <a:gd name="T44" fmla="*/ 4 w 86"/>
                <a:gd name="T45" fmla="*/ 52 h 137"/>
                <a:gd name="T46" fmla="*/ 17 w 86"/>
                <a:gd name="T47" fmla="*/ 107 h 137"/>
                <a:gd name="T48" fmla="*/ 17 w 86"/>
                <a:gd name="T49" fmla="*/ 107 h 137"/>
                <a:gd name="T50" fmla="*/ 42 w 86"/>
                <a:gd name="T51" fmla="*/ 133 h 137"/>
                <a:gd name="T52" fmla="*/ 42 w 86"/>
                <a:gd name="T53" fmla="*/ 133 h 137"/>
                <a:gd name="T54" fmla="*/ 68 w 86"/>
                <a:gd name="T55" fmla="*/ 10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37">
                  <a:moveTo>
                    <a:pt x="13" y="109"/>
                  </a:moveTo>
                  <a:cubicBezTo>
                    <a:pt x="5" y="93"/>
                    <a:pt x="0" y="72"/>
                    <a:pt x="0" y="52"/>
                  </a:cubicBezTo>
                  <a:cubicBezTo>
                    <a:pt x="0" y="52"/>
                    <a:pt x="0" y="52"/>
                    <a:pt x="0" y="52"/>
                  </a:cubicBezTo>
                  <a:cubicBezTo>
                    <a:pt x="0" y="33"/>
                    <a:pt x="6" y="20"/>
                    <a:pt x="13" y="12"/>
                  </a:cubicBezTo>
                  <a:cubicBezTo>
                    <a:pt x="13" y="12"/>
                    <a:pt x="13" y="12"/>
                    <a:pt x="13" y="12"/>
                  </a:cubicBezTo>
                  <a:cubicBezTo>
                    <a:pt x="21" y="3"/>
                    <a:pt x="32" y="0"/>
                    <a:pt x="42" y="0"/>
                  </a:cubicBezTo>
                  <a:cubicBezTo>
                    <a:pt x="42" y="0"/>
                    <a:pt x="42" y="0"/>
                    <a:pt x="42" y="0"/>
                  </a:cubicBezTo>
                  <a:cubicBezTo>
                    <a:pt x="52" y="0"/>
                    <a:pt x="63" y="3"/>
                    <a:pt x="71" y="11"/>
                  </a:cubicBezTo>
                  <a:cubicBezTo>
                    <a:pt x="71" y="11"/>
                    <a:pt x="71" y="11"/>
                    <a:pt x="71" y="11"/>
                  </a:cubicBezTo>
                  <a:cubicBezTo>
                    <a:pt x="80" y="19"/>
                    <a:pt x="86" y="32"/>
                    <a:pt x="86" y="51"/>
                  </a:cubicBezTo>
                  <a:cubicBezTo>
                    <a:pt x="86" y="51"/>
                    <a:pt x="86" y="51"/>
                    <a:pt x="86" y="51"/>
                  </a:cubicBezTo>
                  <a:cubicBezTo>
                    <a:pt x="86" y="71"/>
                    <a:pt x="80" y="92"/>
                    <a:pt x="72" y="108"/>
                  </a:cubicBezTo>
                  <a:cubicBezTo>
                    <a:pt x="72" y="108"/>
                    <a:pt x="72" y="108"/>
                    <a:pt x="72" y="108"/>
                  </a:cubicBezTo>
                  <a:cubicBezTo>
                    <a:pt x="64" y="125"/>
                    <a:pt x="53" y="137"/>
                    <a:pt x="42" y="137"/>
                  </a:cubicBezTo>
                  <a:cubicBezTo>
                    <a:pt x="42" y="137"/>
                    <a:pt x="42" y="137"/>
                    <a:pt x="42" y="137"/>
                  </a:cubicBezTo>
                  <a:cubicBezTo>
                    <a:pt x="30" y="137"/>
                    <a:pt x="21" y="125"/>
                    <a:pt x="13" y="109"/>
                  </a:cubicBezTo>
                  <a:close/>
                  <a:moveTo>
                    <a:pt x="68" y="107"/>
                  </a:moveTo>
                  <a:cubicBezTo>
                    <a:pt x="76" y="91"/>
                    <a:pt x="82" y="70"/>
                    <a:pt x="82" y="51"/>
                  </a:cubicBezTo>
                  <a:cubicBezTo>
                    <a:pt x="82" y="51"/>
                    <a:pt x="82" y="51"/>
                    <a:pt x="82" y="51"/>
                  </a:cubicBezTo>
                  <a:cubicBezTo>
                    <a:pt x="82" y="14"/>
                    <a:pt x="61" y="4"/>
                    <a:pt x="42" y="4"/>
                  </a:cubicBezTo>
                  <a:cubicBezTo>
                    <a:pt x="42" y="4"/>
                    <a:pt x="42" y="4"/>
                    <a:pt x="42" y="4"/>
                  </a:cubicBezTo>
                  <a:cubicBezTo>
                    <a:pt x="23" y="4"/>
                    <a:pt x="5" y="15"/>
                    <a:pt x="4" y="52"/>
                  </a:cubicBezTo>
                  <a:cubicBezTo>
                    <a:pt x="4" y="52"/>
                    <a:pt x="4" y="52"/>
                    <a:pt x="4" y="52"/>
                  </a:cubicBezTo>
                  <a:cubicBezTo>
                    <a:pt x="4" y="71"/>
                    <a:pt x="9" y="92"/>
                    <a:pt x="17" y="107"/>
                  </a:cubicBezTo>
                  <a:cubicBezTo>
                    <a:pt x="17" y="107"/>
                    <a:pt x="17" y="107"/>
                    <a:pt x="17" y="107"/>
                  </a:cubicBezTo>
                  <a:cubicBezTo>
                    <a:pt x="24" y="123"/>
                    <a:pt x="34" y="133"/>
                    <a:pt x="42" y="133"/>
                  </a:cubicBezTo>
                  <a:cubicBezTo>
                    <a:pt x="42" y="133"/>
                    <a:pt x="42" y="133"/>
                    <a:pt x="42" y="133"/>
                  </a:cubicBezTo>
                  <a:cubicBezTo>
                    <a:pt x="50" y="133"/>
                    <a:pt x="60" y="123"/>
                    <a:pt x="68"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511"/>
            <p:cNvSpPr>
              <a:spLocks noEditPoints="1"/>
            </p:cNvSpPr>
            <p:nvPr/>
          </p:nvSpPr>
          <p:spPr bwMode="auto">
            <a:xfrm>
              <a:off x="4321177" y="625476"/>
              <a:ext cx="157163" cy="244475"/>
            </a:xfrm>
            <a:custGeom>
              <a:avLst/>
              <a:gdLst>
                <a:gd name="T0" fmla="*/ 13 w 90"/>
                <a:gd name="T1" fmla="*/ 112 h 141"/>
                <a:gd name="T2" fmla="*/ 0 w 90"/>
                <a:gd name="T3" fmla="*/ 54 h 141"/>
                <a:gd name="T4" fmla="*/ 14 w 90"/>
                <a:gd name="T5" fmla="*/ 12 h 141"/>
                <a:gd name="T6" fmla="*/ 44 w 90"/>
                <a:gd name="T7" fmla="*/ 0 h 141"/>
                <a:gd name="T8" fmla="*/ 75 w 90"/>
                <a:gd name="T9" fmla="*/ 11 h 141"/>
                <a:gd name="T10" fmla="*/ 90 w 90"/>
                <a:gd name="T11" fmla="*/ 53 h 141"/>
                <a:gd name="T12" fmla="*/ 90 w 90"/>
                <a:gd name="T13" fmla="*/ 53 h 141"/>
                <a:gd name="T14" fmla="*/ 44 w 90"/>
                <a:gd name="T15" fmla="*/ 141 h 141"/>
                <a:gd name="T16" fmla="*/ 44 w 90"/>
                <a:gd name="T17" fmla="*/ 137 h 141"/>
                <a:gd name="T18" fmla="*/ 44 w 90"/>
                <a:gd name="T19" fmla="*/ 137 h 141"/>
                <a:gd name="T20" fmla="*/ 44 w 90"/>
                <a:gd name="T21" fmla="*/ 137 h 141"/>
                <a:gd name="T22" fmla="*/ 26 w 90"/>
                <a:gd name="T23" fmla="*/ 126 h 141"/>
                <a:gd name="T24" fmla="*/ 45 w 90"/>
                <a:gd name="T25" fmla="*/ 137 h 141"/>
                <a:gd name="T26" fmla="*/ 45 w 90"/>
                <a:gd name="T27" fmla="*/ 137 h 141"/>
                <a:gd name="T28" fmla="*/ 45 w 90"/>
                <a:gd name="T29" fmla="*/ 137 h 141"/>
                <a:gd name="T30" fmla="*/ 86 w 90"/>
                <a:gd name="T31" fmla="*/ 54 h 141"/>
                <a:gd name="T32" fmla="*/ 72 w 90"/>
                <a:gd name="T33" fmla="*/ 110 h 141"/>
                <a:gd name="T34" fmla="*/ 44 w 90"/>
                <a:gd name="T35" fmla="*/ 133 h 141"/>
                <a:gd name="T36" fmla="*/ 69 w 90"/>
                <a:gd name="T37" fmla="*/ 108 h 141"/>
                <a:gd name="T38" fmla="*/ 69 w 90"/>
                <a:gd name="T39" fmla="*/ 108 h 141"/>
                <a:gd name="T40" fmla="*/ 82 w 90"/>
                <a:gd name="T41" fmla="*/ 53 h 141"/>
                <a:gd name="T42" fmla="*/ 82 w 90"/>
                <a:gd name="T43" fmla="*/ 53 h 141"/>
                <a:gd name="T44" fmla="*/ 8 w 90"/>
                <a:gd name="T45" fmla="*/ 54 h 141"/>
                <a:gd name="T46" fmla="*/ 8 w 90"/>
                <a:gd name="T47" fmla="*/ 55 h 141"/>
                <a:gd name="T48" fmla="*/ 44 w 90"/>
                <a:gd name="T49" fmla="*/ 133 h 141"/>
                <a:gd name="T50" fmla="*/ 26 w 90"/>
                <a:gd name="T51" fmla="*/ 126 h 141"/>
                <a:gd name="T52" fmla="*/ 26 w 90"/>
                <a:gd name="T53" fmla="*/ 126 h 141"/>
                <a:gd name="T54" fmla="*/ 26 w 90"/>
                <a:gd name="T55" fmla="*/ 125 h 141"/>
                <a:gd name="T56" fmla="*/ 26 w 90"/>
                <a:gd name="T57" fmla="*/ 125 h 141"/>
                <a:gd name="T58" fmla="*/ 19 w 90"/>
                <a:gd name="T59" fmla="*/ 115 h 141"/>
                <a:gd name="T60" fmla="*/ 19 w 90"/>
                <a:gd name="T61" fmla="*/ 115 h 141"/>
                <a:gd name="T62" fmla="*/ 17 w 90"/>
                <a:gd name="T63" fmla="*/ 110 h 141"/>
                <a:gd name="T64" fmla="*/ 17 w 90"/>
                <a:gd name="T65" fmla="*/ 110 h 141"/>
                <a:gd name="T66" fmla="*/ 4 w 90"/>
                <a:gd name="T67" fmla="*/ 54 h 141"/>
                <a:gd name="T68" fmla="*/ 41 w 90"/>
                <a:gd name="T69" fmla="*/ 4 h 141"/>
                <a:gd name="T70" fmla="*/ 4 w 90"/>
                <a:gd name="T71" fmla="*/ 54 h 141"/>
                <a:gd name="T72" fmla="*/ 86 w 90"/>
                <a:gd name="T73" fmla="*/ 53 h 141"/>
                <a:gd name="T74" fmla="*/ 86 w 90"/>
                <a:gd name="T75" fmla="*/ 53 h 141"/>
                <a:gd name="T76" fmla="*/ 78 w 90"/>
                <a:gd name="T77" fmla="*/ 22 h 141"/>
                <a:gd name="T78" fmla="*/ 59 w 90"/>
                <a:gd name="T79" fmla="*/ 7 h 141"/>
                <a:gd name="T80" fmla="*/ 59 w 90"/>
                <a:gd name="T81" fmla="*/ 7 h 141"/>
                <a:gd name="T82" fmla="*/ 59 w 90"/>
                <a:gd name="T83" fmla="*/ 7 h 141"/>
                <a:gd name="T84" fmla="*/ 58 w 90"/>
                <a:gd name="T85" fmla="*/ 6 h 141"/>
                <a:gd name="T86" fmla="*/ 58 w 90"/>
                <a:gd name="T87" fmla="*/ 6 h 141"/>
                <a:gd name="T88" fmla="*/ 58 w 90"/>
                <a:gd name="T89" fmla="*/ 6 h 141"/>
                <a:gd name="T90" fmla="*/ 58 w 90"/>
                <a:gd name="T91" fmla="*/ 6 h 141"/>
                <a:gd name="T92" fmla="*/ 42 w 90"/>
                <a:gd name="T93" fmla="*/ 4 h 141"/>
                <a:gd name="T94" fmla="*/ 42 w 90"/>
                <a:gd name="T95" fmla="*/ 4 h 141"/>
                <a:gd name="T96" fmla="*/ 42 w 90"/>
                <a:gd name="T97" fmla="*/ 4 h 141"/>
                <a:gd name="T98" fmla="*/ 42 w 90"/>
                <a:gd name="T99" fmla="*/ 4 h 141"/>
                <a:gd name="T100" fmla="*/ 43 w 90"/>
                <a:gd name="T101" fmla="*/ 4 h 141"/>
                <a:gd name="T102" fmla="*/ 43 w 90"/>
                <a:gd name="T103"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41">
                  <a:moveTo>
                    <a:pt x="13" y="112"/>
                  </a:moveTo>
                  <a:cubicBezTo>
                    <a:pt x="15" y="111"/>
                    <a:pt x="15" y="111"/>
                    <a:pt x="15" y="111"/>
                  </a:cubicBezTo>
                  <a:cubicBezTo>
                    <a:pt x="13" y="112"/>
                    <a:pt x="13" y="112"/>
                    <a:pt x="13" y="112"/>
                  </a:cubicBezTo>
                  <a:cubicBezTo>
                    <a:pt x="6" y="95"/>
                    <a:pt x="0" y="74"/>
                    <a:pt x="0" y="54"/>
                  </a:cubicBezTo>
                  <a:cubicBezTo>
                    <a:pt x="0" y="54"/>
                    <a:pt x="0" y="54"/>
                    <a:pt x="0" y="54"/>
                  </a:cubicBezTo>
                  <a:cubicBezTo>
                    <a:pt x="0" y="54"/>
                    <a:pt x="0" y="54"/>
                    <a:pt x="0" y="54"/>
                  </a:cubicBezTo>
                  <a:cubicBezTo>
                    <a:pt x="0" y="54"/>
                    <a:pt x="0" y="54"/>
                    <a:pt x="0" y="54"/>
                  </a:cubicBezTo>
                  <a:cubicBezTo>
                    <a:pt x="0" y="34"/>
                    <a:pt x="6" y="21"/>
                    <a:pt x="14" y="12"/>
                  </a:cubicBezTo>
                  <a:cubicBezTo>
                    <a:pt x="14" y="12"/>
                    <a:pt x="14" y="12"/>
                    <a:pt x="14" y="12"/>
                  </a:cubicBezTo>
                  <a:cubicBezTo>
                    <a:pt x="22" y="3"/>
                    <a:pt x="33" y="0"/>
                    <a:pt x="44" y="0"/>
                  </a:cubicBezTo>
                  <a:cubicBezTo>
                    <a:pt x="44" y="0"/>
                    <a:pt x="44" y="0"/>
                    <a:pt x="44" y="0"/>
                  </a:cubicBezTo>
                  <a:cubicBezTo>
                    <a:pt x="44" y="0"/>
                    <a:pt x="44" y="0"/>
                    <a:pt x="44" y="0"/>
                  </a:cubicBezTo>
                  <a:cubicBezTo>
                    <a:pt x="44" y="0"/>
                    <a:pt x="44" y="0"/>
                    <a:pt x="44" y="0"/>
                  </a:cubicBezTo>
                  <a:cubicBezTo>
                    <a:pt x="54" y="0"/>
                    <a:pt x="66" y="3"/>
                    <a:pt x="75" y="11"/>
                  </a:cubicBezTo>
                  <a:cubicBezTo>
                    <a:pt x="75" y="11"/>
                    <a:pt x="75" y="11"/>
                    <a:pt x="75" y="11"/>
                  </a:cubicBezTo>
                  <a:cubicBezTo>
                    <a:pt x="84" y="20"/>
                    <a:pt x="90" y="3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73"/>
                    <a:pt x="84" y="95"/>
                    <a:pt x="76" y="111"/>
                  </a:cubicBezTo>
                  <a:cubicBezTo>
                    <a:pt x="76" y="111"/>
                    <a:pt x="76" y="111"/>
                    <a:pt x="76" y="111"/>
                  </a:cubicBezTo>
                  <a:cubicBezTo>
                    <a:pt x="67" y="128"/>
                    <a:pt x="57" y="141"/>
                    <a:pt x="44" y="141"/>
                  </a:cubicBezTo>
                  <a:cubicBezTo>
                    <a:pt x="44" y="141"/>
                    <a:pt x="44" y="141"/>
                    <a:pt x="44" y="141"/>
                  </a:cubicBezTo>
                  <a:cubicBezTo>
                    <a:pt x="31" y="141"/>
                    <a:pt x="21" y="128"/>
                    <a:pt x="13" y="112"/>
                  </a:cubicBezTo>
                  <a:close/>
                  <a:moveTo>
                    <a:pt x="44" y="137"/>
                  </a:move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lose/>
                  <a:moveTo>
                    <a:pt x="43" y="137"/>
                  </a:moveTo>
                  <a:cubicBezTo>
                    <a:pt x="37" y="137"/>
                    <a:pt x="31" y="133"/>
                    <a:pt x="26" y="126"/>
                  </a:cubicBezTo>
                  <a:cubicBezTo>
                    <a:pt x="26" y="126"/>
                    <a:pt x="26" y="126"/>
                    <a:pt x="26" y="126"/>
                  </a:cubicBezTo>
                  <a:cubicBezTo>
                    <a:pt x="31" y="133"/>
                    <a:pt x="37" y="137"/>
                    <a:pt x="43" y="137"/>
                  </a:cubicBezTo>
                  <a:close/>
                  <a:moveTo>
                    <a:pt x="45" y="137"/>
                  </a:moveTo>
                  <a:cubicBezTo>
                    <a:pt x="45" y="137"/>
                    <a:pt x="45" y="137"/>
                    <a:pt x="45" y="137"/>
                  </a:cubicBezTo>
                  <a:cubicBezTo>
                    <a:pt x="45" y="137"/>
                    <a:pt x="45" y="137"/>
                    <a:pt x="45" y="137"/>
                  </a:cubicBezTo>
                  <a:cubicBezTo>
                    <a:pt x="45" y="137"/>
                    <a:pt x="45" y="137"/>
                    <a:pt x="45" y="137"/>
                  </a:cubicBezTo>
                  <a:close/>
                  <a:moveTo>
                    <a:pt x="72" y="110"/>
                  </a:moveTo>
                  <a:cubicBezTo>
                    <a:pt x="64" y="125"/>
                    <a:pt x="55" y="136"/>
                    <a:pt x="45" y="137"/>
                  </a:cubicBezTo>
                  <a:cubicBezTo>
                    <a:pt x="45" y="137"/>
                    <a:pt x="45" y="137"/>
                    <a:pt x="45" y="137"/>
                  </a:cubicBezTo>
                  <a:cubicBezTo>
                    <a:pt x="55" y="136"/>
                    <a:pt x="64" y="125"/>
                    <a:pt x="72" y="110"/>
                  </a:cubicBezTo>
                  <a:cubicBezTo>
                    <a:pt x="72" y="110"/>
                    <a:pt x="72" y="110"/>
                    <a:pt x="72" y="110"/>
                  </a:cubicBezTo>
                  <a:cubicBezTo>
                    <a:pt x="80" y="94"/>
                    <a:pt x="86" y="73"/>
                    <a:pt x="86" y="54"/>
                  </a:cubicBezTo>
                  <a:cubicBezTo>
                    <a:pt x="86" y="54"/>
                    <a:pt x="86" y="54"/>
                    <a:pt x="86" y="54"/>
                  </a:cubicBezTo>
                  <a:cubicBezTo>
                    <a:pt x="86" y="54"/>
                    <a:pt x="86" y="54"/>
                    <a:pt x="86" y="54"/>
                  </a:cubicBezTo>
                  <a:cubicBezTo>
                    <a:pt x="86" y="73"/>
                    <a:pt x="80" y="94"/>
                    <a:pt x="72" y="110"/>
                  </a:cubicBezTo>
                  <a:cubicBezTo>
                    <a:pt x="72" y="110"/>
                    <a:pt x="72" y="110"/>
                    <a:pt x="72" y="110"/>
                  </a:cubicBezTo>
                  <a:cubicBezTo>
                    <a:pt x="72" y="110"/>
                    <a:pt x="72" y="110"/>
                    <a:pt x="72" y="110"/>
                  </a:cubicBezTo>
                  <a:close/>
                  <a:moveTo>
                    <a:pt x="44" y="133"/>
                  </a:moveTo>
                  <a:cubicBezTo>
                    <a:pt x="44" y="133"/>
                    <a:pt x="44" y="133"/>
                    <a:pt x="44" y="133"/>
                  </a:cubicBezTo>
                  <a:cubicBezTo>
                    <a:pt x="44" y="133"/>
                    <a:pt x="44" y="133"/>
                    <a:pt x="44" y="133"/>
                  </a:cubicBezTo>
                  <a:cubicBezTo>
                    <a:pt x="50" y="134"/>
                    <a:pt x="61" y="123"/>
                    <a:pt x="69" y="108"/>
                  </a:cubicBezTo>
                  <a:cubicBezTo>
                    <a:pt x="69" y="108"/>
                    <a:pt x="69" y="108"/>
                    <a:pt x="69" y="108"/>
                  </a:cubicBezTo>
                  <a:cubicBezTo>
                    <a:pt x="70" y="109"/>
                    <a:pt x="70" y="109"/>
                    <a:pt x="70" y="109"/>
                  </a:cubicBezTo>
                  <a:cubicBezTo>
                    <a:pt x="69" y="108"/>
                    <a:pt x="69" y="108"/>
                    <a:pt x="69" y="108"/>
                  </a:cubicBezTo>
                  <a:cubicBezTo>
                    <a:pt x="76" y="92"/>
                    <a:pt x="82" y="72"/>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1" y="17"/>
                    <a:pt x="62" y="9"/>
                    <a:pt x="44" y="8"/>
                  </a:cubicBezTo>
                  <a:cubicBezTo>
                    <a:pt x="44" y="8"/>
                    <a:pt x="44" y="8"/>
                    <a:pt x="44" y="8"/>
                  </a:cubicBezTo>
                  <a:cubicBezTo>
                    <a:pt x="26" y="9"/>
                    <a:pt x="9" y="17"/>
                    <a:pt x="8" y="54"/>
                  </a:cubicBezTo>
                  <a:cubicBezTo>
                    <a:pt x="8" y="54"/>
                    <a:pt x="8" y="54"/>
                    <a:pt x="8" y="54"/>
                  </a:cubicBezTo>
                  <a:cubicBezTo>
                    <a:pt x="8" y="55"/>
                    <a:pt x="8" y="55"/>
                    <a:pt x="8" y="55"/>
                  </a:cubicBezTo>
                  <a:cubicBezTo>
                    <a:pt x="8" y="55"/>
                    <a:pt x="8" y="55"/>
                    <a:pt x="8" y="55"/>
                  </a:cubicBezTo>
                  <a:cubicBezTo>
                    <a:pt x="8" y="73"/>
                    <a:pt x="13" y="93"/>
                    <a:pt x="20" y="108"/>
                  </a:cubicBezTo>
                  <a:cubicBezTo>
                    <a:pt x="20" y="108"/>
                    <a:pt x="20" y="108"/>
                    <a:pt x="20" y="108"/>
                  </a:cubicBezTo>
                  <a:cubicBezTo>
                    <a:pt x="27" y="124"/>
                    <a:pt x="37" y="133"/>
                    <a:pt x="44" y="133"/>
                  </a:cubicBezTo>
                  <a:cubicBezTo>
                    <a:pt x="44" y="133"/>
                    <a:pt x="44" y="133"/>
                    <a:pt x="44" y="133"/>
                  </a:cubicBezTo>
                  <a:cubicBezTo>
                    <a:pt x="44" y="133"/>
                    <a:pt x="44" y="133"/>
                    <a:pt x="44" y="133"/>
                  </a:cubicBezTo>
                  <a:close/>
                  <a:moveTo>
                    <a:pt x="26" y="126"/>
                  </a:moveTo>
                  <a:cubicBezTo>
                    <a:pt x="26" y="126"/>
                    <a:pt x="26" y="126"/>
                    <a:pt x="26" y="126"/>
                  </a:cubicBezTo>
                  <a:cubicBezTo>
                    <a:pt x="26" y="126"/>
                    <a:pt x="26" y="126"/>
                    <a:pt x="26" y="126"/>
                  </a:cubicBezTo>
                  <a:cubicBezTo>
                    <a:pt x="26" y="126"/>
                    <a:pt x="26" y="126"/>
                    <a:pt x="26" y="126"/>
                  </a:cubicBezTo>
                  <a:close/>
                  <a:moveTo>
                    <a:pt x="26" y="125"/>
                  </a:moveTo>
                  <a:cubicBezTo>
                    <a:pt x="26" y="125"/>
                    <a:pt x="26" y="125"/>
                    <a:pt x="26" y="125"/>
                  </a:cubicBezTo>
                  <a:cubicBezTo>
                    <a:pt x="26" y="125"/>
                    <a:pt x="26" y="125"/>
                    <a:pt x="26" y="125"/>
                  </a:cubicBezTo>
                  <a:cubicBezTo>
                    <a:pt x="26" y="125"/>
                    <a:pt x="26" y="125"/>
                    <a:pt x="26" y="125"/>
                  </a:cubicBezTo>
                  <a:close/>
                  <a:moveTo>
                    <a:pt x="26" y="125"/>
                  </a:moveTo>
                  <a:cubicBezTo>
                    <a:pt x="26" y="125"/>
                    <a:pt x="26" y="125"/>
                    <a:pt x="26" y="125"/>
                  </a:cubicBezTo>
                  <a:cubicBezTo>
                    <a:pt x="26" y="125"/>
                    <a:pt x="26" y="125"/>
                    <a:pt x="26" y="125"/>
                  </a:cubicBezTo>
                  <a:cubicBezTo>
                    <a:pt x="26" y="125"/>
                    <a:pt x="26" y="125"/>
                    <a:pt x="26" y="125"/>
                  </a:cubicBezTo>
                  <a:close/>
                  <a:moveTo>
                    <a:pt x="19" y="115"/>
                  </a:moveTo>
                  <a:cubicBezTo>
                    <a:pt x="19" y="115"/>
                    <a:pt x="19" y="115"/>
                    <a:pt x="19" y="115"/>
                  </a:cubicBezTo>
                  <a:cubicBezTo>
                    <a:pt x="19" y="115"/>
                    <a:pt x="19" y="115"/>
                    <a:pt x="19" y="115"/>
                  </a:cubicBezTo>
                  <a:cubicBezTo>
                    <a:pt x="19" y="115"/>
                    <a:pt x="19" y="115"/>
                    <a:pt x="19" y="115"/>
                  </a:cubicBezTo>
                  <a:close/>
                  <a:moveTo>
                    <a:pt x="19" y="115"/>
                  </a:moveTo>
                  <a:cubicBezTo>
                    <a:pt x="18" y="113"/>
                    <a:pt x="18" y="112"/>
                    <a:pt x="17" y="110"/>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8" y="112"/>
                    <a:pt x="18" y="113"/>
                    <a:pt x="19" y="115"/>
                  </a:cubicBezTo>
                  <a:close/>
                  <a:moveTo>
                    <a:pt x="4" y="54"/>
                  </a:moveTo>
                  <a:cubicBezTo>
                    <a:pt x="4" y="54"/>
                    <a:pt x="4" y="54"/>
                    <a:pt x="4" y="54"/>
                  </a:cubicBezTo>
                  <a:cubicBezTo>
                    <a:pt x="4" y="54"/>
                    <a:pt x="4" y="54"/>
                    <a:pt x="4" y="54"/>
                  </a:cubicBezTo>
                  <a:cubicBezTo>
                    <a:pt x="4" y="18"/>
                    <a:pt x="23" y="5"/>
                    <a:pt x="41" y="4"/>
                  </a:cubicBezTo>
                  <a:cubicBezTo>
                    <a:pt x="41" y="4"/>
                    <a:pt x="41" y="4"/>
                    <a:pt x="41" y="4"/>
                  </a:cubicBezTo>
                  <a:cubicBezTo>
                    <a:pt x="32" y="5"/>
                    <a:pt x="24" y="8"/>
                    <a:pt x="17" y="15"/>
                  </a:cubicBezTo>
                  <a:cubicBezTo>
                    <a:pt x="17" y="15"/>
                    <a:pt x="17" y="15"/>
                    <a:pt x="17" y="15"/>
                  </a:cubicBezTo>
                  <a:cubicBezTo>
                    <a:pt x="9" y="23"/>
                    <a:pt x="4" y="35"/>
                    <a:pt x="4" y="54"/>
                  </a:cubicBezTo>
                  <a:cubicBezTo>
                    <a:pt x="4" y="54"/>
                    <a:pt x="4" y="54"/>
                    <a:pt x="4" y="54"/>
                  </a:cubicBezTo>
                  <a:cubicBezTo>
                    <a:pt x="4" y="54"/>
                    <a:pt x="4" y="54"/>
                    <a:pt x="4" y="54"/>
                  </a:cubicBezTo>
                  <a:close/>
                  <a:moveTo>
                    <a:pt x="86" y="53"/>
                  </a:moveTo>
                  <a:cubicBezTo>
                    <a:pt x="86" y="53"/>
                    <a:pt x="86" y="53"/>
                    <a:pt x="86" y="53"/>
                  </a:cubicBezTo>
                  <a:cubicBezTo>
                    <a:pt x="86" y="53"/>
                    <a:pt x="86" y="53"/>
                    <a:pt x="86" y="53"/>
                  </a:cubicBezTo>
                  <a:cubicBezTo>
                    <a:pt x="86" y="53"/>
                    <a:pt x="86" y="53"/>
                    <a:pt x="86" y="53"/>
                  </a:cubicBezTo>
                  <a:cubicBezTo>
                    <a:pt x="86" y="53"/>
                    <a:pt x="86" y="53"/>
                    <a:pt x="86" y="53"/>
                  </a:cubicBezTo>
                  <a:cubicBezTo>
                    <a:pt x="86" y="53"/>
                    <a:pt x="86" y="53"/>
                    <a:pt x="86" y="53"/>
                  </a:cubicBezTo>
                  <a:close/>
                  <a:moveTo>
                    <a:pt x="78" y="22"/>
                  </a:moveTo>
                  <a:cubicBezTo>
                    <a:pt x="76" y="19"/>
                    <a:pt x="74" y="16"/>
                    <a:pt x="72" y="14"/>
                  </a:cubicBezTo>
                  <a:cubicBezTo>
                    <a:pt x="72" y="14"/>
                    <a:pt x="72" y="14"/>
                    <a:pt x="72" y="14"/>
                  </a:cubicBezTo>
                  <a:cubicBezTo>
                    <a:pt x="68" y="11"/>
                    <a:pt x="64" y="8"/>
                    <a:pt x="59" y="7"/>
                  </a:cubicBezTo>
                  <a:cubicBezTo>
                    <a:pt x="59" y="7"/>
                    <a:pt x="59" y="7"/>
                    <a:pt x="59" y="7"/>
                  </a:cubicBezTo>
                  <a:cubicBezTo>
                    <a:pt x="67" y="9"/>
                    <a:pt x="73" y="14"/>
                    <a:pt x="78" y="22"/>
                  </a:cubicBezTo>
                  <a:close/>
                  <a:moveTo>
                    <a:pt x="59" y="7"/>
                  </a:moveTo>
                  <a:cubicBezTo>
                    <a:pt x="59" y="7"/>
                    <a:pt x="59" y="7"/>
                    <a:pt x="59" y="7"/>
                  </a:cubicBezTo>
                  <a:cubicBezTo>
                    <a:pt x="59" y="7"/>
                    <a:pt x="59" y="7"/>
                    <a:pt x="59" y="7"/>
                  </a:cubicBezTo>
                  <a:cubicBezTo>
                    <a:pt x="59" y="7"/>
                    <a:pt x="59" y="7"/>
                    <a:pt x="59" y="7"/>
                  </a:cubicBezTo>
                  <a:close/>
                  <a:moveTo>
                    <a:pt x="59" y="7"/>
                  </a:moveTo>
                  <a:cubicBezTo>
                    <a:pt x="59" y="7"/>
                    <a:pt x="59" y="7"/>
                    <a:pt x="58" y="6"/>
                  </a:cubicBezTo>
                  <a:cubicBezTo>
                    <a:pt x="58" y="6"/>
                    <a:pt x="58" y="6"/>
                    <a:pt x="58" y="6"/>
                  </a:cubicBezTo>
                  <a:cubicBezTo>
                    <a:pt x="59" y="7"/>
                    <a:pt x="59" y="7"/>
                    <a:pt x="59" y="7"/>
                  </a:cubicBezTo>
                  <a:close/>
                  <a:moveTo>
                    <a:pt x="58" y="6"/>
                  </a:moveTo>
                  <a:cubicBezTo>
                    <a:pt x="58" y="6"/>
                    <a:pt x="58" y="6"/>
                    <a:pt x="58" y="6"/>
                  </a:cubicBezTo>
                  <a:cubicBezTo>
                    <a:pt x="58" y="6"/>
                    <a:pt x="58" y="6"/>
                    <a:pt x="58" y="6"/>
                  </a:cubicBezTo>
                  <a:cubicBezTo>
                    <a:pt x="58" y="6"/>
                    <a:pt x="58" y="6"/>
                    <a:pt x="58" y="6"/>
                  </a:cubicBezTo>
                  <a:close/>
                  <a:moveTo>
                    <a:pt x="58" y="6"/>
                  </a:moveTo>
                  <a:cubicBezTo>
                    <a:pt x="58" y="6"/>
                    <a:pt x="58" y="6"/>
                    <a:pt x="58" y="6"/>
                  </a:cubicBezTo>
                  <a:cubicBezTo>
                    <a:pt x="58" y="6"/>
                    <a:pt x="58" y="6"/>
                    <a:pt x="58" y="6"/>
                  </a:cubicBezTo>
                  <a:cubicBezTo>
                    <a:pt x="58" y="6"/>
                    <a:pt x="58" y="6"/>
                    <a:pt x="58" y="6"/>
                  </a:cubicBezTo>
                  <a:close/>
                  <a:moveTo>
                    <a:pt x="41" y="4"/>
                  </a:moveTo>
                  <a:cubicBezTo>
                    <a:pt x="41" y="4"/>
                    <a:pt x="41" y="4"/>
                    <a:pt x="42" y="4"/>
                  </a:cubicBezTo>
                  <a:cubicBezTo>
                    <a:pt x="42" y="4"/>
                    <a:pt x="42" y="4"/>
                    <a:pt x="42" y="4"/>
                  </a:cubicBezTo>
                  <a:cubicBezTo>
                    <a:pt x="41" y="4"/>
                    <a:pt x="41" y="4"/>
                    <a:pt x="41" y="4"/>
                  </a:cubicBezTo>
                  <a:close/>
                  <a:moveTo>
                    <a:pt x="42" y="4"/>
                  </a:moveTo>
                  <a:cubicBezTo>
                    <a:pt x="42" y="4"/>
                    <a:pt x="42" y="4"/>
                    <a:pt x="42" y="4"/>
                  </a:cubicBezTo>
                  <a:cubicBezTo>
                    <a:pt x="42" y="4"/>
                    <a:pt x="42" y="4"/>
                    <a:pt x="42" y="4"/>
                  </a:cubicBezTo>
                  <a:cubicBezTo>
                    <a:pt x="42" y="4"/>
                    <a:pt x="42" y="4"/>
                    <a:pt x="42" y="4"/>
                  </a:cubicBezTo>
                  <a:close/>
                  <a:moveTo>
                    <a:pt x="42" y="4"/>
                  </a:moveTo>
                  <a:cubicBezTo>
                    <a:pt x="42" y="4"/>
                    <a:pt x="42" y="4"/>
                    <a:pt x="42" y="4"/>
                  </a:cubicBezTo>
                  <a:cubicBezTo>
                    <a:pt x="42" y="4"/>
                    <a:pt x="42" y="4"/>
                    <a:pt x="42" y="4"/>
                  </a:cubicBezTo>
                  <a:cubicBezTo>
                    <a:pt x="42" y="4"/>
                    <a:pt x="42" y="4"/>
                    <a:pt x="42" y="4"/>
                  </a:cubicBezTo>
                  <a:close/>
                  <a:moveTo>
                    <a:pt x="43" y="4"/>
                  </a:moveTo>
                  <a:cubicBezTo>
                    <a:pt x="43" y="4"/>
                    <a:pt x="43" y="4"/>
                    <a:pt x="43" y="4"/>
                  </a:cubicBezTo>
                  <a:cubicBezTo>
                    <a:pt x="43" y="4"/>
                    <a:pt x="43" y="4"/>
                    <a:pt x="43" y="4"/>
                  </a:cubicBezTo>
                  <a:cubicBezTo>
                    <a:pt x="43" y="4"/>
                    <a:pt x="43" y="4"/>
                    <a:pt x="43" y="4"/>
                  </a:cubicBezTo>
                  <a:close/>
                  <a:moveTo>
                    <a:pt x="43" y="4"/>
                  </a:moveTo>
                  <a:cubicBezTo>
                    <a:pt x="43" y="4"/>
                    <a:pt x="43" y="4"/>
                    <a:pt x="43" y="4"/>
                  </a:cubicBezTo>
                  <a:cubicBezTo>
                    <a:pt x="43" y="4"/>
                    <a:pt x="43" y="4"/>
                    <a:pt x="43" y="4"/>
                  </a:cubicBezTo>
                  <a:cubicBezTo>
                    <a:pt x="43" y="4"/>
                    <a:pt x="43" y="4"/>
                    <a:pt x="4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512"/>
            <p:cNvSpPr/>
            <p:nvPr/>
          </p:nvSpPr>
          <p:spPr bwMode="auto">
            <a:xfrm>
              <a:off x="4435477" y="569914"/>
              <a:ext cx="176213" cy="76200"/>
            </a:xfrm>
            <a:custGeom>
              <a:avLst/>
              <a:gdLst>
                <a:gd name="T0" fmla="*/ 0 w 111"/>
                <a:gd name="T1" fmla="*/ 44 h 48"/>
                <a:gd name="T2" fmla="*/ 103 w 111"/>
                <a:gd name="T3" fmla="*/ 6 h 48"/>
                <a:gd name="T4" fmla="*/ 108 w 111"/>
                <a:gd name="T5" fmla="*/ 0 h 48"/>
                <a:gd name="T6" fmla="*/ 111 w 111"/>
                <a:gd name="T7" fmla="*/ 2 h 48"/>
                <a:gd name="T8" fmla="*/ 107 w 111"/>
                <a:gd name="T9" fmla="*/ 10 h 48"/>
                <a:gd name="T10" fmla="*/ 1 w 111"/>
                <a:gd name="T11" fmla="*/ 48 h 48"/>
                <a:gd name="T12" fmla="*/ 1 w 111"/>
                <a:gd name="T13" fmla="*/ 48 h 48"/>
                <a:gd name="T14" fmla="*/ 0 w 111"/>
                <a:gd name="T15" fmla="*/ 44 h 48"/>
                <a:gd name="T16" fmla="*/ 0 w 111"/>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48">
                  <a:moveTo>
                    <a:pt x="0" y="44"/>
                  </a:moveTo>
                  <a:lnTo>
                    <a:pt x="103" y="6"/>
                  </a:lnTo>
                  <a:lnTo>
                    <a:pt x="108" y="0"/>
                  </a:lnTo>
                  <a:lnTo>
                    <a:pt x="111" y="2"/>
                  </a:lnTo>
                  <a:lnTo>
                    <a:pt x="107" y="10"/>
                  </a:lnTo>
                  <a:lnTo>
                    <a:pt x="1" y="48"/>
                  </a:lnTo>
                  <a:lnTo>
                    <a:pt x="1" y="48"/>
                  </a:lnTo>
                  <a:lnTo>
                    <a:pt x="0" y="44"/>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513"/>
            <p:cNvSpPr>
              <a:spLocks noEditPoints="1"/>
            </p:cNvSpPr>
            <p:nvPr/>
          </p:nvSpPr>
          <p:spPr bwMode="auto">
            <a:xfrm>
              <a:off x="4430714" y="563564"/>
              <a:ext cx="185738" cy="85725"/>
            </a:xfrm>
            <a:custGeom>
              <a:avLst/>
              <a:gdLst>
                <a:gd name="T0" fmla="*/ 4 w 117"/>
                <a:gd name="T1" fmla="*/ 52 h 54"/>
                <a:gd name="T2" fmla="*/ 2 w 117"/>
                <a:gd name="T3" fmla="*/ 53 h 54"/>
                <a:gd name="T4" fmla="*/ 1 w 117"/>
                <a:gd name="T5" fmla="*/ 49 h 54"/>
                <a:gd name="T6" fmla="*/ 3 w 117"/>
                <a:gd name="T7" fmla="*/ 48 h 54"/>
                <a:gd name="T8" fmla="*/ 3 w 117"/>
                <a:gd name="T9" fmla="*/ 50 h 54"/>
                <a:gd name="T10" fmla="*/ 3 w 117"/>
                <a:gd name="T11" fmla="*/ 48 h 54"/>
                <a:gd name="T12" fmla="*/ 1 w 117"/>
                <a:gd name="T13" fmla="*/ 49 h 54"/>
                <a:gd name="T14" fmla="*/ 0 w 117"/>
                <a:gd name="T15" fmla="*/ 46 h 54"/>
                <a:gd name="T16" fmla="*/ 105 w 117"/>
                <a:gd name="T17" fmla="*/ 8 h 54"/>
                <a:gd name="T18" fmla="*/ 110 w 117"/>
                <a:gd name="T19" fmla="*/ 0 h 54"/>
                <a:gd name="T20" fmla="*/ 117 w 117"/>
                <a:gd name="T21" fmla="*/ 5 h 54"/>
                <a:gd name="T22" fmla="*/ 111 w 117"/>
                <a:gd name="T23" fmla="*/ 16 h 54"/>
                <a:gd name="T24" fmla="*/ 5 w 117"/>
                <a:gd name="T25" fmla="*/ 54 h 54"/>
                <a:gd name="T26" fmla="*/ 4 w 117"/>
                <a:gd name="T27" fmla="*/ 52 h 54"/>
                <a:gd name="T28" fmla="*/ 4 w 117"/>
                <a:gd name="T29" fmla="*/ 52 h 54"/>
                <a:gd name="T30" fmla="*/ 5 w 117"/>
                <a:gd name="T31" fmla="*/ 49 h 54"/>
                <a:gd name="T32" fmla="*/ 22 w 117"/>
                <a:gd name="T33" fmla="*/ 43 h 54"/>
                <a:gd name="T34" fmla="*/ 5 w 117"/>
                <a:gd name="T35" fmla="*/ 49 h 54"/>
                <a:gd name="T36" fmla="*/ 5 w 117"/>
                <a:gd name="T37" fmla="*/ 49 h 54"/>
                <a:gd name="T38" fmla="*/ 5 w 117"/>
                <a:gd name="T39" fmla="*/ 49 h 54"/>
                <a:gd name="T40" fmla="*/ 107 w 117"/>
                <a:gd name="T41" fmla="*/ 11 h 54"/>
                <a:gd name="T42" fmla="*/ 107 w 117"/>
                <a:gd name="T43" fmla="*/ 11 h 54"/>
                <a:gd name="T44" fmla="*/ 111 w 117"/>
                <a:gd name="T45" fmla="*/ 7 h 54"/>
                <a:gd name="T46" fmla="*/ 107 w 117"/>
                <a:gd name="T47" fmla="*/ 11 h 54"/>
                <a:gd name="T48" fmla="*/ 107 w 117"/>
                <a:gd name="T49"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54">
                  <a:moveTo>
                    <a:pt x="4" y="52"/>
                  </a:moveTo>
                  <a:lnTo>
                    <a:pt x="2" y="53"/>
                  </a:lnTo>
                  <a:lnTo>
                    <a:pt x="1" y="49"/>
                  </a:lnTo>
                  <a:lnTo>
                    <a:pt x="3" y="48"/>
                  </a:lnTo>
                  <a:lnTo>
                    <a:pt x="3" y="50"/>
                  </a:lnTo>
                  <a:lnTo>
                    <a:pt x="3" y="48"/>
                  </a:lnTo>
                  <a:lnTo>
                    <a:pt x="1" y="49"/>
                  </a:lnTo>
                  <a:lnTo>
                    <a:pt x="0" y="46"/>
                  </a:lnTo>
                  <a:lnTo>
                    <a:pt x="105" y="8"/>
                  </a:lnTo>
                  <a:lnTo>
                    <a:pt x="110" y="0"/>
                  </a:lnTo>
                  <a:lnTo>
                    <a:pt x="117" y="5"/>
                  </a:lnTo>
                  <a:lnTo>
                    <a:pt x="111" y="16"/>
                  </a:lnTo>
                  <a:lnTo>
                    <a:pt x="5" y="54"/>
                  </a:lnTo>
                  <a:lnTo>
                    <a:pt x="4" y="52"/>
                  </a:lnTo>
                  <a:lnTo>
                    <a:pt x="4" y="52"/>
                  </a:lnTo>
                  <a:close/>
                  <a:moveTo>
                    <a:pt x="5" y="49"/>
                  </a:moveTo>
                  <a:lnTo>
                    <a:pt x="22" y="43"/>
                  </a:lnTo>
                  <a:lnTo>
                    <a:pt x="5" y="49"/>
                  </a:lnTo>
                  <a:lnTo>
                    <a:pt x="5" y="49"/>
                  </a:lnTo>
                  <a:lnTo>
                    <a:pt x="5" y="49"/>
                  </a:lnTo>
                  <a:close/>
                  <a:moveTo>
                    <a:pt x="107" y="11"/>
                  </a:moveTo>
                  <a:lnTo>
                    <a:pt x="107" y="11"/>
                  </a:lnTo>
                  <a:lnTo>
                    <a:pt x="111" y="7"/>
                  </a:lnTo>
                  <a:lnTo>
                    <a:pt x="107" y="11"/>
                  </a:lnTo>
                  <a:lnTo>
                    <a:pt x="10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514"/>
            <p:cNvSpPr/>
            <p:nvPr/>
          </p:nvSpPr>
          <p:spPr bwMode="auto">
            <a:xfrm>
              <a:off x="4600577" y="581026"/>
              <a:ext cx="14288" cy="7938"/>
            </a:xfrm>
            <a:custGeom>
              <a:avLst/>
              <a:gdLst>
                <a:gd name="T0" fmla="*/ 0 w 9"/>
                <a:gd name="T1" fmla="*/ 5 h 5"/>
                <a:gd name="T2" fmla="*/ 0 w 9"/>
                <a:gd name="T3" fmla="*/ 0 h 5"/>
                <a:gd name="T4" fmla="*/ 9 w 9"/>
                <a:gd name="T5" fmla="*/ 0 h 5"/>
                <a:gd name="T6" fmla="*/ 9 w 9"/>
                <a:gd name="T7" fmla="*/ 5 h 5"/>
                <a:gd name="T8" fmla="*/ 0 w 9"/>
                <a:gd name="T9" fmla="*/ 5 h 5"/>
                <a:gd name="T10" fmla="*/ 0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0" y="5"/>
                  </a:moveTo>
                  <a:lnTo>
                    <a:pt x="0" y="0"/>
                  </a:lnTo>
                  <a:lnTo>
                    <a:pt x="9" y="0"/>
                  </a:lnTo>
                  <a:lnTo>
                    <a:pt x="9"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515"/>
            <p:cNvSpPr>
              <a:spLocks noEditPoints="1"/>
            </p:cNvSpPr>
            <p:nvPr/>
          </p:nvSpPr>
          <p:spPr bwMode="auto">
            <a:xfrm>
              <a:off x="4597402" y="577851"/>
              <a:ext cx="20638" cy="14288"/>
            </a:xfrm>
            <a:custGeom>
              <a:avLst/>
              <a:gdLst>
                <a:gd name="T0" fmla="*/ 2 w 13"/>
                <a:gd name="T1" fmla="*/ 9 h 9"/>
                <a:gd name="T2" fmla="*/ 2 w 13"/>
                <a:gd name="T3" fmla="*/ 7 h 9"/>
                <a:gd name="T4" fmla="*/ 5 w 13"/>
                <a:gd name="T5" fmla="*/ 7 h 9"/>
                <a:gd name="T6" fmla="*/ 2 w 13"/>
                <a:gd name="T7" fmla="*/ 7 h 9"/>
                <a:gd name="T8" fmla="*/ 2 w 13"/>
                <a:gd name="T9" fmla="*/ 9 h 9"/>
                <a:gd name="T10" fmla="*/ 0 w 13"/>
                <a:gd name="T11" fmla="*/ 9 h 9"/>
                <a:gd name="T12" fmla="*/ 0 w 13"/>
                <a:gd name="T13" fmla="*/ 0 h 9"/>
                <a:gd name="T14" fmla="*/ 13 w 13"/>
                <a:gd name="T15" fmla="*/ 0 h 9"/>
                <a:gd name="T16" fmla="*/ 13 w 13"/>
                <a:gd name="T17" fmla="*/ 9 h 9"/>
                <a:gd name="T18" fmla="*/ 2 w 13"/>
                <a:gd name="T19" fmla="*/ 9 h 9"/>
                <a:gd name="T20" fmla="*/ 2 w 13"/>
                <a:gd name="T21" fmla="*/ 9 h 9"/>
                <a:gd name="T22" fmla="*/ 9 w 13"/>
                <a:gd name="T23" fmla="*/ 5 h 9"/>
                <a:gd name="T24" fmla="*/ 5 w 13"/>
                <a:gd name="T25" fmla="*/ 5 h 9"/>
                <a:gd name="T26" fmla="*/ 9 w 13"/>
                <a:gd name="T27" fmla="*/ 5 h 9"/>
                <a:gd name="T28" fmla="*/ 9 w 13"/>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2" y="9"/>
                  </a:moveTo>
                  <a:lnTo>
                    <a:pt x="2" y="7"/>
                  </a:lnTo>
                  <a:lnTo>
                    <a:pt x="5" y="7"/>
                  </a:lnTo>
                  <a:lnTo>
                    <a:pt x="2" y="7"/>
                  </a:lnTo>
                  <a:lnTo>
                    <a:pt x="2" y="9"/>
                  </a:lnTo>
                  <a:lnTo>
                    <a:pt x="0" y="9"/>
                  </a:lnTo>
                  <a:lnTo>
                    <a:pt x="0" y="0"/>
                  </a:lnTo>
                  <a:lnTo>
                    <a:pt x="13" y="0"/>
                  </a:lnTo>
                  <a:lnTo>
                    <a:pt x="13" y="9"/>
                  </a:lnTo>
                  <a:lnTo>
                    <a:pt x="2" y="9"/>
                  </a:lnTo>
                  <a:lnTo>
                    <a:pt x="2" y="9"/>
                  </a:lnTo>
                  <a:close/>
                  <a:moveTo>
                    <a:pt x="9" y="5"/>
                  </a:moveTo>
                  <a:lnTo>
                    <a:pt x="5" y="5"/>
                  </a:lnTo>
                  <a:lnTo>
                    <a:pt x="9" y="5"/>
                  </a:lnTo>
                  <a:lnTo>
                    <a:pt x="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516"/>
            <p:cNvSpPr/>
            <p:nvPr/>
          </p:nvSpPr>
          <p:spPr bwMode="auto">
            <a:xfrm>
              <a:off x="4576764" y="392114"/>
              <a:ext cx="111125" cy="255588"/>
            </a:xfrm>
            <a:custGeom>
              <a:avLst/>
              <a:gdLst>
                <a:gd name="T0" fmla="*/ 0 w 64"/>
                <a:gd name="T1" fmla="*/ 147 h 147"/>
                <a:gd name="T2" fmla="*/ 31 w 64"/>
                <a:gd name="T3" fmla="*/ 69 h 147"/>
                <a:gd name="T4" fmla="*/ 31 w 64"/>
                <a:gd name="T5" fmla="*/ 69 h 147"/>
                <a:gd name="T6" fmla="*/ 61 w 64"/>
                <a:gd name="T7" fmla="*/ 0 h 147"/>
                <a:gd name="T8" fmla="*/ 61 w 64"/>
                <a:gd name="T9" fmla="*/ 0 h 147"/>
                <a:gd name="T10" fmla="*/ 64 w 64"/>
                <a:gd name="T11" fmla="*/ 2 h 147"/>
                <a:gd name="T12" fmla="*/ 35 w 64"/>
                <a:gd name="T13" fmla="*/ 71 h 147"/>
                <a:gd name="T14" fmla="*/ 35 w 64"/>
                <a:gd name="T15" fmla="*/ 71 h 147"/>
                <a:gd name="T16" fmla="*/ 4 w 64"/>
                <a:gd name="T17" fmla="*/ 147 h 147"/>
                <a:gd name="T18" fmla="*/ 4 w 64"/>
                <a:gd name="T19" fmla="*/ 147 h 147"/>
                <a:gd name="T20" fmla="*/ 0 w 64"/>
                <a:gd name="T2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47">
                  <a:moveTo>
                    <a:pt x="0" y="147"/>
                  </a:moveTo>
                  <a:cubicBezTo>
                    <a:pt x="1" y="140"/>
                    <a:pt x="16" y="105"/>
                    <a:pt x="31" y="69"/>
                  </a:cubicBezTo>
                  <a:cubicBezTo>
                    <a:pt x="31" y="69"/>
                    <a:pt x="31" y="69"/>
                    <a:pt x="31" y="69"/>
                  </a:cubicBezTo>
                  <a:cubicBezTo>
                    <a:pt x="46" y="34"/>
                    <a:pt x="61" y="0"/>
                    <a:pt x="61" y="0"/>
                  </a:cubicBezTo>
                  <a:cubicBezTo>
                    <a:pt x="61" y="0"/>
                    <a:pt x="61" y="0"/>
                    <a:pt x="61" y="0"/>
                  </a:cubicBezTo>
                  <a:cubicBezTo>
                    <a:pt x="64" y="2"/>
                    <a:pt x="64" y="2"/>
                    <a:pt x="64" y="2"/>
                  </a:cubicBezTo>
                  <a:cubicBezTo>
                    <a:pt x="64" y="2"/>
                    <a:pt x="49" y="36"/>
                    <a:pt x="35" y="71"/>
                  </a:cubicBezTo>
                  <a:cubicBezTo>
                    <a:pt x="35" y="71"/>
                    <a:pt x="35" y="71"/>
                    <a:pt x="35" y="71"/>
                  </a:cubicBezTo>
                  <a:cubicBezTo>
                    <a:pt x="20" y="106"/>
                    <a:pt x="4" y="143"/>
                    <a:pt x="4" y="147"/>
                  </a:cubicBezTo>
                  <a:cubicBezTo>
                    <a:pt x="4" y="147"/>
                    <a:pt x="4" y="147"/>
                    <a:pt x="4" y="147"/>
                  </a:cubicBezTo>
                  <a:cubicBezTo>
                    <a:pt x="0" y="147"/>
                    <a:pt x="0" y="147"/>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17"/>
            <p:cNvSpPr>
              <a:spLocks noEditPoints="1"/>
            </p:cNvSpPr>
            <p:nvPr/>
          </p:nvSpPr>
          <p:spPr bwMode="auto">
            <a:xfrm>
              <a:off x="4573589" y="385764"/>
              <a:ext cx="120650" cy="265113"/>
            </a:xfrm>
            <a:custGeom>
              <a:avLst/>
              <a:gdLst>
                <a:gd name="T0" fmla="*/ 6 w 69"/>
                <a:gd name="T1" fmla="*/ 152 h 152"/>
                <a:gd name="T2" fmla="*/ 2 w 69"/>
                <a:gd name="T3" fmla="*/ 152 h 152"/>
                <a:gd name="T4" fmla="*/ 2 w 69"/>
                <a:gd name="T5" fmla="*/ 150 h 152"/>
                <a:gd name="T6" fmla="*/ 4 w 69"/>
                <a:gd name="T7" fmla="*/ 150 h 152"/>
                <a:gd name="T8" fmla="*/ 2 w 69"/>
                <a:gd name="T9" fmla="*/ 150 h 152"/>
                <a:gd name="T10" fmla="*/ 2 w 69"/>
                <a:gd name="T11" fmla="*/ 152 h 152"/>
                <a:gd name="T12" fmla="*/ 0 w 69"/>
                <a:gd name="T13" fmla="*/ 152 h 152"/>
                <a:gd name="T14" fmla="*/ 0 w 69"/>
                <a:gd name="T15" fmla="*/ 150 h 152"/>
                <a:gd name="T16" fmla="*/ 31 w 69"/>
                <a:gd name="T17" fmla="*/ 71 h 152"/>
                <a:gd name="T18" fmla="*/ 31 w 69"/>
                <a:gd name="T19" fmla="*/ 71 h 152"/>
                <a:gd name="T20" fmla="*/ 61 w 69"/>
                <a:gd name="T21" fmla="*/ 2 h 152"/>
                <a:gd name="T22" fmla="*/ 61 w 69"/>
                <a:gd name="T23" fmla="*/ 2 h 152"/>
                <a:gd name="T24" fmla="*/ 62 w 69"/>
                <a:gd name="T25" fmla="*/ 0 h 152"/>
                <a:gd name="T26" fmla="*/ 69 w 69"/>
                <a:gd name="T27" fmla="*/ 4 h 152"/>
                <a:gd name="T28" fmla="*/ 68 w 69"/>
                <a:gd name="T29" fmla="*/ 5 h 152"/>
                <a:gd name="T30" fmla="*/ 38 w 69"/>
                <a:gd name="T31" fmla="*/ 74 h 152"/>
                <a:gd name="T32" fmla="*/ 38 w 69"/>
                <a:gd name="T33" fmla="*/ 74 h 152"/>
                <a:gd name="T34" fmla="*/ 18 w 69"/>
                <a:gd name="T35" fmla="*/ 124 h 152"/>
                <a:gd name="T36" fmla="*/ 18 w 69"/>
                <a:gd name="T37" fmla="*/ 124 h 152"/>
                <a:gd name="T38" fmla="*/ 8 w 69"/>
                <a:gd name="T39" fmla="*/ 150 h 152"/>
                <a:gd name="T40" fmla="*/ 8 w 69"/>
                <a:gd name="T41" fmla="*/ 150 h 152"/>
                <a:gd name="T42" fmla="*/ 8 w 69"/>
                <a:gd name="T43" fmla="*/ 152 h 152"/>
                <a:gd name="T44" fmla="*/ 6 w 69"/>
                <a:gd name="T45" fmla="*/ 152 h 152"/>
                <a:gd name="T46" fmla="*/ 8 w 69"/>
                <a:gd name="T47" fmla="*/ 138 h 152"/>
                <a:gd name="T48" fmla="*/ 14 w 69"/>
                <a:gd name="T49" fmla="*/ 123 h 152"/>
                <a:gd name="T50" fmla="*/ 14 w 69"/>
                <a:gd name="T51" fmla="*/ 123 h 152"/>
                <a:gd name="T52" fmla="*/ 19 w 69"/>
                <a:gd name="T53" fmla="*/ 110 h 152"/>
                <a:gd name="T54" fmla="*/ 19 w 69"/>
                <a:gd name="T55" fmla="*/ 110 h 152"/>
                <a:gd name="T56" fmla="*/ 8 w 69"/>
                <a:gd name="T57" fmla="*/ 138 h 152"/>
                <a:gd name="T58" fmla="*/ 35 w 69"/>
                <a:gd name="T59" fmla="*/ 73 h 152"/>
                <a:gd name="T60" fmla="*/ 34 w 69"/>
                <a:gd name="T61" fmla="*/ 75 h 152"/>
                <a:gd name="T62" fmla="*/ 34 w 69"/>
                <a:gd name="T63" fmla="*/ 75 h 152"/>
                <a:gd name="T64" fmla="*/ 35 w 69"/>
                <a:gd name="T65" fmla="*/ 73 h 152"/>
                <a:gd name="T66" fmla="*/ 35 w 69"/>
                <a:gd name="T67" fmla="*/ 73 h 152"/>
                <a:gd name="T68" fmla="*/ 56 w 69"/>
                <a:gd name="T69" fmla="*/ 23 h 152"/>
                <a:gd name="T70" fmla="*/ 56 w 69"/>
                <a:gd name="T71" fmla="*/ 23 h 152"/>
                <a:gd name="T72" fmla="*/ 35 w 69"/>
                <a:gd name="T73"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52">
                  <a:moveTo>
                    <a:pt x="6" y="152"/>
                  </a:moveTo>
                  <a:cubicBezTo>
                    <a:pt x="2" y="152"/>
                    <a:pt x="2" y="152"/>
                    <a:pt x="2" y="152"/>
                  </a:cubicBezTo>
                  <a:cubicBezTo>
                    <a:pt x="2" y="150"/>
                    <a:pt x="2" y="150"/>
                    <a:pt x="2" y="150"/>
                  </a:cubicBezTo>
                  <a:cubicBezTo>
                    <a:pt x="4" y="150"/>
                    <a:pt x="4" y="150"/>
                    <a:pt x="4" y="150"/>
                  </a:cubicBezTo>
                  <a:cubicBezTo>
                    <a:pt x="2" y="150"/>
                    <a:pt x="2" y="150"/>
                    <a:pt x="2" y="150"/>
                  </a:cubicBezTo>
                  <a:cubicBezTo>
                    <a:pt x="2" y="152"/>
                    <a:pt x="2" y="152"/>
                    <a:pt x="2" y="152"/>
                  </a:cubicBezTo>
                  <a:cubicBezTo>
                    <a:pt x="0" y="152"/>
                    <a:pt x="0" y="152"/>
                    <a:pt x="0" y="152"/>
                  </a:cubicBezTo>
                  <a:cubicBezTo>
                    <a:pt x="0" y="150"/>
                    <a:pt x="0" y="150"/>
                    <a:pt x="0" y="150"/>
                  </a:cubicBezTo>
                  <a:cubicBezTo>
                    <a:pt x="1" y="142"/>
                    <a:pt x="16" y="107"/>
                    <a:pt x="31" y="71"/>
                  </a:cubicBezTo>
                  <a:cubicBezTo>
                    <a:pt x="31" y="71"/>
                    <a:pt x="31" y="71"/>
                    <a:pt x="31" y="71"/>
                  </a:cubicBezTo>
                  <a:cubicBezTo>
                    <a:pt x="46" y="36"/>
                    <a:pt x="61" y="2"/>
                    <a:pt x="61" y="2"/>
                  </a:cubicBezTo>
                  <a:cubicBezTo>
                    <a:pt x="61" y="2"/>
                    <a:pt x="61" y="2"/>
                    <a:pt x="61" y="2"/>
                  </a:cubicBezTo>
                  <a:cubicBezTo>
                    <a:pt x="62" y="0"/>
                    <a:pt x="62" y="0"/>
                    <a:pt x="62" y="0"/>
                  </a:cubicBezTo>
                  <a:cubicBezTo>
                    <a:pt x="69" y="4"/>
                    <a:pt x="69" y="4"/>
                    <a:pt x="69" y="4"/>
                  </a:cubicBezTo>
                  <a:cubicBezTo>
                    <a:pt x="68" y="5"/>
                    <a:pt x="68" y="5"/>
                    <a:pt x="68" y="5"/>
                  </a:cubicBezTo>
                  <a:cubicBezTo>
                    <a:pt x="68" y="6"/>
                    <a:pt x="53" y="39"/>
                    <a:pt x="38" y="74"/>
                  </a:cubicBezTo>
                  <a:cubicBezTo>
                    <a:pt x="38" y="74"/>
                    <a:pt x="38" y="74"/>
                    <a:pt x="38" y="74"/>
                  </a:cubicBezTo>
                  <a:cubicBezTo>
                    <a:pt x="31" y="92"/>
                    <a:pt x="23" y="110"/>
                    <a:pt x="18" y="124"/>
                  </a:cubicBezTo>
                  <a:cubicBezTo>
                    <a:pt x="18" y="124"/>
                    <a:pt x="18" y="124"/>
                    <a:pt x="18" y="124"/>
                  </a:cubicBezTo>
                  <a:cubicBezTo>
                    <a:pt x="12" y="138"/>
                    <a:pt x="8" y="149"/>
                    <a:pt x="8" y="150"/>
                  </a:cubicBezTo>
                  <a:cubicBezTo>
                    <a:pt x="8" y="150"/>
                    <a:pt x="8" y="150"/>
                    <a:pt x="8" y="150"/>
                  </a:cubicBezTo>
                  <a:cubicBezTo>
                    <a:pt x="8" y="152"/>
                    <a:pt x="8" y="152"/>
                    <a:pt x="8" y="152"/>
                  </a:cubicBezTo>
                  <a:cubicBezTo>
                    <a:pt x="6" y="152"/>
                    <a:pt x="6" y="152"/>
                    <a:pt x="6" y="152"/>
                  </a:cubicBezTo>
                  <a:close/>
                  <a:moveTo>
                    <a:pt x="8" y="138"/>
                  </a:moveTo>
                  <a:cubicBezTo>
                    <a:pt x="10" y="133"/>
                    <a:pt x="12" y="128"/>
                    <a:pt x="14" y="123"/>
                  </a:cubicBezTo>
                  <a:cubicBezTo>
                    <a:pt x="14" y="123"/>
                    <a:pt x="14" y="123"/>
                    <a:pt x="14" y="123"/>
                  </a:cubicBezTo>
                  <a:cubicBezTo>
                    <a:pt x="16" y="119"/>
                    <a:pt x="17" y="114"/>
                    <a:pt x="19" y="110"/>
                  </a:cubicBezTo>
                  <a:cubicBezTo>
                    <a:pt x="19" y="110"/>
                    <a:pt x="19" y="110"/>
                    <a:pt x="19" y="110"/>
                  </a:cubicBezTo>
                  <a:cubicBezTo>
                    <a:pt x="15" y="121"/>
                    <a:pt x="11" y="130"/>
                    <a:pt x="8" y="138"/>
                  </a:cubicBezTo>
                  <a:close/>
                  <a:moveTo>
                    <a:pt x="35" y="73"/>
                  </a:moveTo>
                  <a:cubicBezTo>
                    <a:pt x="34" y="74"/>
                    <a:pt x="34" y="74"/>
                    <a:pt x="34" y="75"/>
                  </a:cubicBezTo>
                  <a:cubicBezTo>
                    <a:pt x="34" y="75"/>
                    <a:pt x="34" y="75"/>
                    <a:pt x="34" y="75"/>
                  </a:cubicBezTo>
                  <a:cubicBezTo>
                    <a:pt x="34" y="74"/>
                    <a:pt x="34" y="74"/>
                    <a:pt x="35" y="73"/>
                  </a:cubicBezTo>
                  <a:cubicBezTo>
                    <a:pt x="35" y="73"/>
                    <a:pt x="35" y="73"/>
                    <a:pt x="35" y="73"/>
                  </a:cubicBezTo>
                  <a:cubicBezTo>
                    <a:pt x="43" y="54"/>
                    <a:pt x="51" y="36"/>
                    <a:pt x="56" y="23"/>
                  </a:cubicBezTo>
                  <a:cubicBezTo>
                    <a:pt x="56" y="23"/>
                    <a:pt x="56" y="23"/>
                    <a:pt x="56" y="23"/>
                  </a:cubicBezTo>
                  <a:cubicBezTo>
                    <a:pt x="51" y="36"/>
                    <a:pt x="43" y="54"/>
                    <a:pt x="35"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518"/>
            <p:cNvSpPr>
              <a:spLocks noEditPoints="1"/>
            </p:cNvSpPr>
            <p:nvPr/>
          </p:nvSpPr>
          <p:spPr bwMode="auto">
            <a:xfrm>
              <a:off x="4256089" y="654051"/>
              <a:ext cx="87313" cy="241300"/>
            </a:xfrm>
            <a:custGeom>
              <a:avLst/>
              <a:gdLst>
                <a:gd name="T0" fmla="*/ 2 w 50"/>
                <a:gd name="T1" fmla="*/ 138 h 138"/>
                <a:gd name="T2" fmla="*/ 1 w 50"/>
                <a:gd name="T3" fmla="*/ 138 h 138"/>
                <a:gd name="T4" fmla="*/ 1 w 50"/>
                <a:gd name="T5" fmla="*/ 138 h 138"/>
                <a:gd name="T6" fmla="*/ 2 w 50"/>
                <a:gd name="T7" fmla="*/ 136 h 138"/>
                <a:gd name="T8" fmla="*/ 1 w 50"/>
                <a:gd name="T9" fmla="*/ 135 h 138"/>
                <a:gd name="T10" fmla="*/ 1 w 50"/>
                <a:gd name="T11" fmla="*/ 136 h 138"/>
                <a:gd name="T12" fmla="*/ 0 w 50"/>
                <a:gd name="T13" fmla="*/ 135 h 138"/>
                <a:gd name="T14" fmla="*/ 0 w 50"/>
                <a:gd name="T15" fmla="*/ 135 h 138"/>
                <a:gd name="T16" fmla="*/ 0 w 50"/>
                <a:gd name="T17" fmla="*/ 135 h 138"/>
                <a:gd name="T18" fmla="*/ 0 w 50"/>
                <a:gd name="T19" fmla="*/ 132 h 138"/>
                <a:gd name="T20" fmla="*/ 0 w 50"/>
                <a:gd name="T21" fmla="*/ 132 h 138"/>
                <a:gd name="T22" fmla="*/ 0 w 50"/>
                <a:gd name="T23" fmla="*/ 130 h 138"/>
                <a:gd name="T24" fmla="*/ 0 w 50"/>
                <a:gd name="T25" fmla="*/ 130 h 138"/>
                <a:gd name="T26" fmla="*/ 7 w 50"/>
                <a:gd name="T27" fmla="*/ 122 h 138"/>
                <a:gd name="T28" fmla="*/ 7 w 50"/>
                <a:gd name="T29" fmla="*/ 122 h 138"/>
                <a:gd name="T30" fmla="*/ 11 w 50"/>
                <a:gd name="T31" fmla="*/ 120 h 138"/>
                <a:gd name="T32" fmla="*/ 11 w 50"/>
                <a:gd name="T33" fmla="*/ 120 h 138"/>
                <a:gd name="T34" fmla="*/ 22 w 50"/>
                <a:gd name="T35" fmla="*/ 48 h 138"/>
                <a:gd name="T36" fmla="*/ 22 w 50"/>
                <a:gd name="T37" fmla="*/ 48 h 138"/>
                <a:gd name="T38" fmla="*/ 47 w 50"/>
                <a:gd name="T39" fmla="*/ 0 h 138"/>
                <a:gd name="T40" fmla="*/ 47 w 50"/>
                <a:gd name="T41" fmla="*/ 0 h 138"/>
                <a:gd name="T42" fmla="*/ 47 w 50"/>
                <a:gd name="T43" fmla="*/ 0 h 138"/>
                <a:gd name="T44" fmla="*/ 50 w 50"/>
                <a:gd name="T45" fmla="*/ 3 h 138"/>
                <a:gd name="T46" fmla="*/ 39 w 50"/>
                <a:gd name="T47" fmla="*/ 18 h 138"/>
                <a:gd name="T48" fmla="*/ 39 w 50"/>
                <a:gd name="T49" fmla="*/ 18 h 138"/>
                <a:gd name="T50" fmla="*/ 26 w 50"/>
                <a:gd name="T51" fmla="*/ 49 h 138"/>
                <a:gd name="T52" fmla="*/ 26 w 50"/>
                <a:gd name="T53" fmla="*/ 49 h 138"/>
                <a:gd name="T54" fmla="*/ 15 w 50"/>
                <a:gd name="T55" fmla="*/ 122 h 138"/>
                <a:gd name="T56" fmla="*/ 15 w 50"/>
                <a:gd name="T57" fmla="*/ 122 h 138"/>
                <a:gd name="T58" fmla="*/ 15 w 50"/>
                <a:gd name="T59" fmla="*/ 123 h 138"/>
                <a:gd name="T60" fmla="*/ 14 w 50"/>
                <a:gd name="T61" fmla="*/ 124 h 138"/>
                <a:gd name="T62" fmla="*/ 8 w 50"/>
                <a:gd name="T63" fmla="*/ 126 h 138"/>
                <a:gd name="T64" fmla="*/ 8 w 50"/>
                <a:gd name="T65" fmla="*/ 126 h 138"/>
                <a:gd name="T66" fmla="*/ 4 w 50"/>
                <a:gd name="T67" fmla="*/ 130 h 138"/>
                <a:gd name="T68" fmla="*/ 4 w 50"/>
                <a:gd name="T69" fmla="*/ 130 h 138"/>
                <a:gd name="T70" fmla="*/ 4 w 50"/>
                <a:gd name="T71" fmla="*/ 131 h 138"/>
                <a:gd name="T72" fmla="*/ 4 w 50"/>
                <a:gd name="T73" fmla="*/ 131 h 138"/>
                <a:gd name="T74" fmla="*/ 4 w 50"/>
                <a:gd name="T75" fmla="*/ 135 h 138"/>
                <a:gd name="T76" fmla="*/ 4 w 50"/>
                <a:gd name="T77" fmla="*/ 135 h 138"/>
                <a:gd name="T78" fmla="*/ 4 w 50"/>
                <a:gd name="T79" fmla="*/ 137 h 138"/>
                <a:gd name="T80" fmla="*/ 4 w 50"/>
                <a:gd name="T81" fmla="*/ 137 h 138"/>
                <a:gd name="T82" fmla="*/ 2 w 50"/>
                <a:gd name="T83" fmla="*/ 138 h 138"/>
                <a:gd name="T84" fmla="*/ 2 w 50"/>
                <a:gd name="T85" fmla="*/ 138 h 138"/>
                <a:gd name="T86" fmla="*/ 2 w 50"/>
                <a:gd name="T87" fmla="*/ 138 h 138"/>
                <a:gd name="T88" fmla="*/ 2 w 50"/>
                <a:gd name="T89" fmla="*/ 136 h 138"/>
                <a:gd name="T90" fmla="*/ 2 w 50"/>
                <a:gd name="T91" fmla="*/ 134 h 138"/>
                <a:gd name="T92" fmla="*/ 2 w 50"/>
                <a:gd name="T93" fmla="*/ 1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138">
                  <a:moveTo>
                    <a:pt x="2" y="138"/>
                  </a:moveTo>
                  <a:cubicBezTo>
                    <a:pt x="1" y="138"/>
                    <a:pt x="1" y="138"/>
                    <a:pt x="1" y="138"/>
                  </a:cubicBezTo>
                  <a:cubicBezTo>
                    <a:pt x="1" y="138"/>
                    <a:pt x="1" y="138"/>
                    <a:pt x="1" y="138"/>
                  </a:cubicBezTo>
                  <a:cubicBezTo>
                    <a:pt x="2" y="136"/>
                    <a:pt x="2" y="136"/>
                    <a:pt x="2" y="136"/>
                  </a:cubicBezTo>
                  <a:cubicBezTo>
                    <a:pt x="1" y="135"/>
                    <a:pt x="1" y="135"/>
                    <a:pt x="1" y="135"/>
                  </a:cubicBezTo>
                  <a:cubicBezTo>
                    <a:pt x="1" y="136"/>
                    <a:pt x="1" y="136"/>
                    <a:pt x="1" y="136"/>
                  </a:cubicBezTo>
                  <a:cubicBezTo>
                    <a:pt x="0" y="135"/>
                    <a:pt x="0" y="135"/>
                    <a:pt x="0" y="135"/>
                  </a:cubicBezTo>
                  <a:cubicBezTo>
                    <a:pt x="0" y="135"/>
                    <a:pt x="0" y="135"/>
                    <a:pt x="0" y="135"/>
                  </a:cubicBezTo>
                  <a:cubicBezTo>
                    <a:pt x="0" y="135"/>
                    <a:pt x="0" y="135"/>
                    <a:pt x="0" y="135"/>
                  </a:cubicBezTo>
                  <a:cubicBezTo>
                    <a:pt x="0" y="135"/>
                    <a:pt x="0" y="133"/>
                    <a:pt x="0" y="132"/>
                  </a:cubicBezTo>
                  <a:cubicBezTo>
                    <a:pt x="0" y="132"/>
                    <a:pt x="0" y="132"/>
                    <a:pt x="0" y="132"/>
                  </a:cubicBezTo>
                  <a:cubicBezTo>
                    <a:pt x="0" y="131"/>
                    <a:pt x="0" y="131"/>
                    <a:pt x="0" y="130"/>
                  </a:cubicBezTo>
                  <a:cubicBezTo>
                    <a:pt x="0" y="130"/>
                    <a:pt x="0" y="130"/>
                    <a:pt x="0" y="130"/>
                  </a:cubicBezTo>
                  <a:cubicBezTo>
                    <a:pt x="0" y="126"/>
                    <a:pt x="4" y="124"/>
                    <a:pt x="7" y="122"/>
                  </a:cubicBezTo>
                  <a:cubicBezTo>
                    <a:pt x="7" y="122"/>
                    <a:pt x="7" y="122"/>
                    <a:pt x="7" y="122"/>
                  </a:cubicBezTo>
                  <a:cubicBezTo>
                    <a:pt x="8" y="121"/>
                    <a:pt x="10" y="121"/>
                    <a:pt x="11" y="120"/>
                  </a:cubicBezTo>
                  <a:cubicBezTo>
                    <a:pt x="11" y="120"/>
                    <a:pt x="11" y="120"/>
                    <a:pt x="11" y="120"/>
                  </a:cubicBezTo>
                  <a:cubicBezTo>
                    <a:pt x="13" y="112"/>
                    <a:pt x="19" y="68"/>
                    <a:pt x="22" y="48"/>
                  </a:cubicBezTo>
                  <a:cubicBezTo>
                    <a:pt x="22" y="48"/>
                    <a:pt x="22" y="48"/>
                    <a:pt x="22" y="48"/>
                  </a:cubicBezTo>
                  <a:cubicBezTo>
                    <a:pt x="25" y="25"/>
                    <a:pt x="47" y="0"/>
                    <a:pt x="47" y="0"/>
                  </a:cubicBezTo>
                  <a:cubicBezTo>
                    <a:pt x="47" y="0"/>
                    <a:pt x="47" y="0"/>
                    <a:pt x="47" y="0"/>
                  </a:cubicBezTo>
                  <a:cubicBezTo>
                    <a:pt x="47" y="0"/>
                    <a:pt x="47" y="0"/>
                    <a:pt x="47" y="0"/>
                  </a:cubicBezTo>
                  <a:cubicBezTo>
                    <a:pt x="50" y="3"/>
                    <a:pt x="50" y="3"/>
                    <a:pt x="50" y="3"/>
                  </a:cubicBezTo>
                  <a:cubicBezTo>
                    <a:pt x="50" y="3"/>
                    <a:pt x="44" y="9"/>
                    <a:pt x="39" y="18"/>
                  </a:cubicBezTo>
                  <a:cubicBezTo>
                    <a:pt x="39" y="18"/>
                    <a:pt x="39" y="18"/>
                    <a:pt x="39" y="18"/>
                  </a:cubicBezTo>
                  <a:cubicBezTo>
                    <a:pt x="33" y="27"/>
                    <a:pt x="28" y="38"/>
                    <a:pt x="26" y="49"/>
                  </a:cubicBezTo>
                  <a:cubicBezTo>
                    <a:pt x="26" y="49"/>
                    <a:pt x="26" y="49"/>
                    <a:pt x="26" y="49"/>
                  </a:cubicBezTo>
                  <a:cubicBezTo>
                    <a:pt x="23" y="71"/>
                    <a:pt x="15" y="122"/>
                    <a:pt x="15" y="122"/>
                  </a:cubicBezTo>
                  <a:cubicBezTo>
                    <a:pt x="15" y="122"/>
                    <a:pt x="15" y="122"/>
                    <a:pt x="15" y="122"/>
                  </a:cubicBezTo>
                  <a:cubicBezTo>
                    <a:pt x="15" y="123"/>
                    <a:pt x="15" y="123"/>
                    <a:pt x="15" y="123"/>
                  </a:cubicBezTo>
                  <a:cubicBezTo>
                    <a:pt x="14" y="124"/>
                    <a:pt x="14" y="124"/>
                    <a:pt x="14" y="124"/>
                  </a:cubicBezTo>
                  <a:cubicBezTo>
                    <a:pt x="14" y="124"/>
                    <a:pt x="11" y="125"/>
                    <a:pt x="8" y="126"/>
                  </a:cubicBezTo>
                  <a:cubicBezTo>
                    <a:pt x="8" y="126"/>
                    <a:pt x="8" y="126"/>
                    <a:pt x="8" y="126"/>
                  </a:cubicBezTo>
                  <a:cubicBezTo>
                    <a:pt x="6" y="127"/>
                    <a:pt x="4" y="129"/>
                    <a:pt x="4" y="130"/>
                  </a:cubicBezTo>
                  <a:cubicBezTo>
                    <a:pt x="4" y="130"/>
                    <a:pt x="4" y="130"/>
                    <a:pt x="4" y="130"/>
                  </a:cubicBezTo>
                  <a:cubicBezTo>
                    <a:pt x="4" y="130"/>
                    <a:pt x="4" y="131"/>
                    <a:pt x="4" y="131"/>
                  </a:cubicBezTo>
                  <a:cubicBezTo>
                    <a:pt x="4" y="131"/>
                    <a:pt x="4" y="131"/>
                    <a:pt x="4" y="131"/>
                  </a:cubicBezTo>
                  <a:cubicBezTo>
                    <a:pt x="4" y="133"/>
                    <a:pt x="4" y="134"/>
                    <a:pt x="4" y="135"/>
                  </a:cubicBezTo>
                  <a:cubicBezTo>
                    <a:pt x="4" y="135"/>
                    <a:pt x="4" y="135"/>
                    <a:pt x="4" y="135"/>
                  </a:cubicBezTo>
                  <a:cubicBezTo>
                    <a:pt x="4" y="136"/>
                    <a:pt x="4" y="136"/>
                    <a:pt x="4" y="137"/>
                  </a:cubicBezTo>
                  <a:cubicBezTo>
                    <a:pt x="4" y="137"/>
                    <a:pt x="4" y="137"/>
                    <a:pt x="4" y="137"/>
                  </a:cubicBezTo>
                  <a:cubicBezTo>
                    <a:pt x="4" y="138"/>
                    <a:pt x="3" y="138"/>
                    <a:pt x="2" y="138"/>
                  </a:cubicBezTo>
                  <a:cubicBezTo>
                    <a:pt x="2" y="138"/>
                    <a:pt x="2" y="138"/>
                    <a:pt x="2" y="138"/>
                  </a:cubicBezTo>
                  <a:cubicBezTo>
                    <a:pt x="2" y="138"/>
                    <a:pt x="2" y="138"/>
                    <a:pt x="2" y="138"/>
                  </a:cubicBezTo>
                  <a:close/>
                  <a:moveTo>
                    <a:pt x="2" y="136"/>
                  </a:moveTo>
                  <a:cubicBezTo>
                    <a:pt x="2" y="134"/>
                    <a:pt x="2" y="134"/>
                    <a:pt x="2" y="134"/>
                  </a:cubicBezTo>
                  <a:cubicBezTo>
                    <a:pt x="2" y="136"/>
                    <a:pt x="2" y="136"/>
                    <a:pt x="2"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19"/>
            <p:cNvSpPr>
              <a:spLocks noEditPoints="1"/>
            </p:cNvSpPr>
            <p:nvPr/>
          </p:nvSpPr>
          <p:spPr bwMode="auto">
            <a:xfrm>
              <a:off x="4252914" y="650876"/>
              <a:ext cx="93663" cy="247650"/>
            </a:xfrm>
            <a:custGeom>
              <a:avLst/>
              <a:gdLst>
                <a:gd name="T0" fmla="*/ 4 w 54"/>
                <a:gd name="T1" fmla="*/ 142 h 142"/>
                <a:gd name="T2" fmla="*/ 2 w 54"/>
                <a:gd name="T3" fmla="*/ 142 h 142"/>
                <a:gd name="T4" fmla="*/ 1 w 54"/>
                <a:gd name="T5" fmla="*/ 139 h 142"/>
                <a:gd name="T6" fmla="*/ 0 w 54"/>
                <a:gd name="T7" fmla="*/ 137 h 142"/>
                <a:gd name="T8" fmla="*/ 0 w 54"/>
                <a:gd name="T9" fmla="*/ 134 h 142"/>
                <a:gd name="T10" fmla="*/ 8 w 54"/>
                <a:gd name="T11" fmla="*/ 122 h 142"/>
                <a:gd name="T12" fmla="*/ 12 w 54"/>
                <a:gd name="T13" fmla="*/ 121 h 142"/>
                <a:gd name="T14" fmla="*/ 47 w 54"/>
                <a:gd name="T15" fmla="*/ 1 h 142"/>
                <a:gd name="T16" fmla="*/ 49 w 54"/>
                <a:gd name="T17" fmla="*/ 0 h 142"/>
                <a:gd name="T18" fmla="*/ 54 w 54"/>
                <a:gd name="T19" fmla="*/ 5 h 142"/>
                <a:gd name="T20" fmla="*/ 53 w 54"/>
                <a:gd name="T21" fmla="*/ 6 h 142"/>
                <a:gd name="T22" fmla="*/ 53 w 54"/>
                <a:gd name="T23" fmla="*/ 6 h 142"/>
                <a:gd name="T24" fmla="*/ 53 w 54"/>
                <a:gd name="T25" fmla="*/ 6 h 142"/>
                <a:gd name="T26" fmla="*/ 52 w 54"/>
                <a:gd name="T27" fmla="*/ 7 h 142"/>
                <a:gd name="T28" fmla="*/ 50 w 54"/>
                <a:gd name="T29" fmla="*/ 10 h 142"/>
                <a:gd name="T30" fmla="*/ 30 w 54"/>
                <a:gd name="T31" fmla="*/ 51 h 142"/>
                <a:gd name="T32" fmla="*/ 19 w 54"/>
                <a:gd name="T33" fmla="*/ 125 h 142"/>
                <a:gd name="T34" fmla="*/ 17 w 54"/>
                <a:gd name="T35" fmla="*/ 127 h 142"/>
                <a:gd name="T36" fmla="*/ 16 w 54"/>
                <a:gd name="T37" fmla="*/ 128 h 142"/>
                <a:gd name="T38" fmla="*/ 16 w 54"/>
                <a:gd name="T39" fmla="*/ 128 h 142"/>
                <a:gd name="T40" fmla="*/ 15 w 54"/>
                <a:gd name="T41" fmla="*/ 128 h 142"/>
                <a:gd name="T42" fmla="*/ 8 w 54"/>
                <a:gd name="T43" fmla="*/ 132 h 142"/>
                <a:gd name="T44" fmla="*/ 8 w 54"/>
                <a:gd name="T45" fmla="*/ 132 h 142"/>
                <a:gd name="T46" fmla="*/ 8 w 54"/>
                <a:gd name="T47" fmla="*/ 137 h 142"/>
                <a:gd name="T48" fmla="*/ 10 w 54"/>
                <a:gd name="T49" fmla="*/ 141 h 142"/>
                <a:gd name="T50" fmla="*/ 4 w 54"/>
                <a:gd name="T51" fmla="*/ 142 h 142"/>
                <a:gd name="T52" fmla="*/ 4 w 54"/>
                <a:gd name="T53" fmla="*/ 133 h 142"/>
                <a:gd name="T54" fmla="*/ 4 w 54"/>
                <a:gd name="T55" fmla="*/ 133 h 142"/>
                <a:gd name="T56" fmla="*/ 4 w 54"/>
                <a:gd name="T57" fmla="*/ 133 h 142"/>
                <a:gd name="T58" fmla="*/ 4 w 54"/>
                <a:gd name="T59" fmla="*/ 136 h 142"/>
                <a:gd name="T60" fmla="*/ 5 w 54"/>
                <a:gd name="T61" fmla="*/ 129 h 142"/>
                <a:gd name="T62" fmla="*/ 9 w 54"/>
                <a:gd name="T63" fmla="*/ 126 h 142"/>
                <a:gd name="T64" fmla="*/ 9 w 54"/>
                <a:gd name="T65" fmla="*/ 126 h 142"/>
                <a:gd name="T66" fmla="*/ 14 w 54"/>
                <a:gd name="T67" fmla="*/ 124 h 142"/>
                <a:gd name="T68" fmla="*/ 15 w 54"/>
                <a:gd name="T69" fmla="*/ 124 h 142"/>
                <a:gd name="T70" fmla="*/ 15 w 54"/>
                <a:gd name="T71" fmla="*/ 124 h 142"/>
                <a:gd name="T72" fmla="*/ 15 w 54"/>
                <a:gd name="T73" fmla="*/ 124 h 142"/>
                <a:gd name="T74" fmla="*/ 15 w 54"/>
                <a:gd name="T75" fmla="*/ 123 h 142"/>
                <a:gd name="T76" fmla="*/ 15 w 54"/>
                <a:gd name="T77" fmla="*/ 123 h 142"/>
                <a:gd name="T78" fmla="*/ 16 w 54"/>
                <a:gd name="T79" fmla="*/ 120 h 142"/>
                <a:gd name="T80" fmla="*/ 26 w 54"/>
                <a:gd name="T81" fmla="*/ 51 h 142"/>
                <a:gd name="T82" fmla="*/ 16 w 54"/>
                <a:gd name="T83" fmla="*/ 116 h 142"/>
                <a:gd name="T84" fmla="*/ 20 w 54"/>
                <a:gd name="T85" fmla="*/ 95 h 142"/>
                <a:gd name="T86" fmla="*/ 27 w 54"/>
                <a:gd name="T87" fmla="*/ 47 h 142"/>
                <a:gd name="T88" fmla="*/ 39 w 54"/>
                <a:gd name="T89" fmla="*/ 19 h 142"/>
                <a:gd name="T90" fmla="*/ 39 w 54"/>
                <a:gd name="T91" fmla="*/ 19 h 142"/>
                <a:gd name="T92" fmla="*/ 46 w 54"/>
                <a:gd name="T93" fmla="*/ 9 h 142"/>
                <a:gd name="T94" fmla="*/ 49 w 54"/>
                <a:gd name="T95" fmla="*/ 5 h 142"/>
                <a:gd name="T96" fmla="*/ 49 w 54"/>
                <a:gd name="T97"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142">
                  <a:moveTo>
                    <a:pt x="4" y="142"/>
                  </a:moveTo>
                  <a:cubicBezTo>
                    <a:pt x="4" y="142"/>
                    <a:pt x="4" y="142"/>
                    <a:pt x="4" y="142"/>
                  </a:cubicBezTo>
                  <a:cubicBezTo>
                    <a:pt x="4" y="142"/>
                    <a:pt x="4" y="142"/>
                    <a:pt x="4" y="142"/>
                  </a:cubicBezTo>
                  <a:cubicBezTo>
                    <a:pt x="3" y="142"/>
                    <a:pt x="3" y="142"/>
                    <a:pt x="2" y="142"/>
                  </a:cubicBezTo>
                  <a:cubicBezTo>
                    <a:pt x="2" y="142"/>
                    <a:pt x="2" y="142"/>
                    <a:pt x="2" y="142"/>
                  </a:cubicBezTo>
                  <a:cubicBezTo>
                    <a:pt x="2" y="142"/>
                    <a:pt x="2" y="142"/>
                    <a:pt x="2" y="142"/>
                  </a:cubicBezTo>
                  <a:cubicBezTo>
                    <a:pt x="2" y="142"/>
                    <a:pt x="2" y="142"/>
                    <a:pt x="2" y="142"/>
                  </a:cubicBezTo>
                  <a:cubicBezTo>
                    <a:pt x="0" y="141"/>
                    <a:pt x="0" y="141"/>
                    <a:pt x="0" y="141"/>
                  </a:cubicBezTo>
                  <a:cubicBezTo>
                    <a:pt x="1" y="139"/>
                    <a:pt x="1" y="139"/>
                    <a:pt x="1" y="139"/>
                  </a:cubicBezTo>
                  <a:cubicBezTo>
                    <a:pt x="0" y="139"/>
                    <a:pt x="0" y="139"/>
                    <a:pt x="0" y="139"/>
                  </a:cubicBezTo>
                  <a:cubicBezTo>
                    <a:pt x="0" y="137"/>
                    <a:pt x="0" y="137"/>
                    <a:pt x="0" y="137"/>
                  </a:cubicBezTo>
                  <a:cubicBezTo>
                    <a:pt x="0" y="137"/>
                    <a:pt x="0" y="137"/>
                    <a:pt x="0" y="137"/>
                  </a:cubicBezTo>
                  <a:cubicBezTo>
                    <a:pt x="0" y="137"/>
                    <a:pt x="0" y="137"/>
                    <a:pt x="0" y="137"/>
                  </a:cubicBezTo>
                  <a:cubicBezTo>
                    <a:pt x="0" y="137"/>
                    <a:pt x="0" y="136"/>
                    <a:pt x="0" y="134"/>
                  </a:cubicBezTo>
                  <a:cubicBezTo>
                    <a:pt x="0" y="134"/>
                    <a:pt x="0" y="134"/>
                    <a:pt x="0" y="134"/>
                  </a:cubicBezTo>
                  <a:cubicBezTo>
                    <a:pt x="0" y="134"/>
                    <a:pt x="0" y="133"/>
                    <a:pt x="0" y="132"/>
                  </a:cubicBezTo>
                  <a:cubicBezTo>
                    <a:pt x="0" y="132"/>
                    <a:pt x="0" y="132"/>
                    <a:pt x="0" y="132"/>
                  </a:cubicBezTo>
                  <a:cubicBezTo>
                    <a:pt x="0" y="127"/>
                    <a:pt x="5" y="124"/>
                    <a:pt x="8" y="122"/>
                  </a:cubicBezTo>
                  <a:cubicBezTo>
                    <a:pt x="8" y="122"/>
                    <a:pt x="8" y="122"/>
                    <a:pt x="8" y="122"/>
                  </a:cubicBezTo>
                  <a:cubicBezTo>
                    <a:pt x="9" y="122"/>
                    <a:pt x="10" y="121"/>
                    <a:pt x="12" y="121"/>
                  </a:cubicBezTo>
                  <a:cubicBezTo>
                    <a:pt x="12" y="121"/>
                    <a:pt x="12" y="121"/>
                    <a:pt x="12" y="121"/>
                  </a:cubicBezTo>
                  <a:cubicBezTo>
                    <a:pt x="13" y="110"/>
                    <a:pt x="20" y="69"/>
                    <a:pt x="22" y="50"/>
                  </a:cubicBezTo>
                  <a:cubicBezTo>
                    <a:pt x="22" y="50"/>
                    <a:pt x="22" y="50"/>
                    <a:pt x="22" y="50"/>
                  </a:cubicBezTo>
                  <a:cubicBezTo>
                    <a:pt x="25" y="27"/>
                    <a:pt x="45" y="4"/>
                    <a:pt x="47" y="1"/>
                  </a:cubicBezTo>
                  <a:cubicBezTo>
                    <a:pt x="47" y="1"/>
                    <a:pt x="47" y="1"/>
                    <a:pt x="47" y="1"/>
                  </a:cubicBezTo>
                  <a:cubicBezTo>
                    <a:pt x="47" y="0"/>
                    <a:pt x="47" y="0"/>
                    <a:pt x="47" y="0"/>
                  </a:cubicBezTo>
                  <a:cubicBezTo>
                    <a:pt x="49" y="0"/>
                    <a:pt x="49" y="0"/>
                    <a:pt x="49" y="0"/>
                  </a:cubicBezTo>
                  <a:cubicBezTo>
                    <a:pt x="49" y="0"/>
                    <a:pt x="49" y="0"/>
                    <a:pt x="49" y="0"/>
                  </a:cubicBezTo>
                  <a:cubicBezTo>
                    <a:pt x="54" y="4"/>
                    <a:pt x="54" y="4"/>
                    <a:pt x="54" y="4"/>
                  </a:cubicBezTo>
                  <a:cubicBezTo>
                    <a:pt x="54" y="5"/>
                    <a:pt x="54" y="5"/>
                    <a:pt x="54" y="5"/>
                  </a:cubicBezTo>
                  <a:cubicBezTo>
                    <a:pt x="54"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7"/>
                    <a:pt x="53" y="7"/>
                    <a:pt x="52" y="7"/>
                  </a:cubicBezTo>
                  <a:cubicBezTo>
                    <a:pt x="52" y="7"/>
                    <a:pt x="52" y="7"/>
                    <a:pt x="52" y="7"/>
                  </a:cubicBezTo>
                  <a:cubicBezTo>
                    <a:pt x="52" y="8"/>
                    <a:pt x="51" y="9"/>
                    <a:pt x="50" y="10"/>
                  </a:cubicBezTo>
                  <a:cubicBezTo>
                    <a:pt x="50" y="10"/>
                    <a:pt x="50" y="10"/>
                    <a:pt x="50" y="10"/>
                  </a:cubicBezTo>
                  <a:cubicBezTo>
                    <a:pt x="48" y="13"/>
                    <a:pt x="45" y="17"/>
                    <a:pt x="43" y="21"/>
                  </a:cubicBezTo>
                  <a:cubicBezTo>
                    <a:pt x="43" y="21"/>
                    <a:pt x="43" y="21"/>
                    <a:pt x="43" y="21"/>
                  </a:cubicBezTo>
                  <a:cubicBezTo>
                    <a:pt x="37" y="30"/>
                    <a:pt x="31" y="41"/>
                    <a:pt x="30" y="51"/>
                  </a:cubicBezTo>
                  <a:cubicBezTo>
                    <a:pt x="30" y="51"/>
                    <a:pt x="30" y="51"/>
                    <a:pt x="30" y="51"/>
                  </a:cubicBezTo>
                  <a:cubicBezTo>
                    <a:pt x="27" y="73"/>
                    <a:pt x="20" y="121"/>
                    <a:pt x="19" y="125"/>
                  </a:cubicBezTo>
                  <a:cubicBezTo>
                    <a:pt x="19" y="125"/>
                    <a:pt x="19" y="125"/>
                    <a:pt x="19" y="125"/>
                  </a:cubicBezTo>
                  <a:cubicBezTo>
                    <a:pt x="19" y="125"/>
                    <a:pt x="19" y="125"/>
                    <a:pt x="19" y="125"/>
                  </a:cubicBezTo>
                  <a:cubicBezTo>
                    <a:pt x="19" y="127"/>
                    <a:pt x="19" y="127"/>
                    <a:pt x="19" y="127"/>
                  </a:cubicBezTo>
                  <a:cubicBezTo>
                    <a:pt x="17" y="127"/>
                    <a:pt x="17" y="127"/>
                    <a:pt x="17" y="127"/>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5" y="128"/>
                    <a:pt x="15" y="128"/>
                    <a:pt x="15" y="128"/>
                  </a:cubicBezTo>
                  <a:cubicBezTo>
                    <a:pt x="15" y="128"/>
                    <a:pt x="15" y="128"/>
                    <a:pt x="15" y="128"/>
                  </a:cubicBezTo>
                  <a:cubicBezTo>
                    <a:pt x="14" y="129"/>
                    <a:pt x="12" y="129"/>
                    <a:pt x="11" y="130"/>
                  </a:cubicBezTo>
                  <a:cubicBezTo>
                    <a:pt x="11" y="130"/>
                    <a:pt x="11" y="130"/>
                    <a:pt x="11" y="130"/>
                  </a:cubicBezTo>
                  <a:cubicBezTo>
                    <a:pt x="9" y="130"/>
                    <a:pt x="8" y="132"/>
                    <a:pt x="8" y="132"/>
                  </a:cubicBezTo>
                  <a:cubicBezTo>
                    <a:pt x="8" y="132"/>
                    <a:pt x="8" y="132"/>
                    <a:pt x="8" y="132"/>
                  </a:cubicBezTo>
                  <a:cubicBezTo>
                    <a:pt x="8" y="132"/>
                    <a:pt x="8" y="132"/>
                    <a:pt x="8" y="132"/>
                  </a:cubicBezTo>
                  <a:cubicBezTo>
                    <a:pt x="8" y="132"/>
                    <a:pt x="8" y="132"/>
                    <a:pt x="8" y="132"/>
                  </a:cubicBezTo>
                  <a:cubicBezTo>
                    <a:pt x="8" y="132"/>
                    <a:pt x="8" y="132"/>
                    <a:pt x="8" y="132"/>
                  </a:cubicBezTo>
                  <a:cubicBezTo>
                    <a:pt x="8" y="134"/>
                    <a:pt x="8" y="136"/>
                    <a:pt x="8" y="137"/>
                  </a:cubicBezTo>
                  <a:cubicBezTo>
                    <a:pt x="8" y="137"/>
                    <a:pt x="8" y="137"/>
                    <a:pt x="8" y="137"/>
                  </a:cubicBezTo>
                  <a:cubicBezTo>
                    <a:pt x="8" y="138"/>
                    <a:pt x="8" y="138"/>
                    <a:pt x="8" y="139"/>
                  </a:cubicBezTo>
                  <a:cubicBezTo>
                    <a:pt x="8" y="139"/>
                    <a:pt x="8" y="139"/>
                    <a:pt x="8" y="139"/>
                  </a:cubicBezTo>
                  <a:cubicBezTo>
                    <a:pt x="10" y="141"/>
                    <a:pt x="10" y="141"/>
                    <a:pt x="10" y="141"/>
                  </a:cubicBezTo>
                  <a:cubicBezTo>
                    <a:pt x="8" y="140"/>
                    <a:pt x="8" y="140"/>
                    <a:pt x="8" y="140"/>
                  </a:cubicBezTo>
                  <a:cubicBezTo>
                    <a:pt x="7" y="142"/>
                    <a:pt x="6" y="142"/>
                    <a:pt x="4" y="142"/>
                  </a:cubicBezTo>
                  <a:cubicBezTo>
                    <a:pt x="4" y="142"/>
                    <a:pt x="4" y="142"/>
                    <a:pt x="4" y="142"/>
                  </a:cubicBezTo>
                  <a:cubicBezTo>
                    <a:pt x="4" y="142"/>
                    <a:pt x="4" y="142"/>
                    <a:pt x="4" y="142"/>
                  </a:cubicBezTo>
                  <a:close/>
                  <a:moveTo>
                    <a:pt x="4" y="136"/>
                  </a:moveTo>
                  <a:cubicBezTo>
                    <a:pt x="4" y="135"/>
                    <a:pt x="4" y="134"/>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4"/>
                    <a:pt x="4" y="135"/>
                    <a:pt x="4" y="136"/>
                  </a:cubicBezTo>
                  <a:cubicBezTo>
                    <a:pt x="4" y="136"/>
                    <a:pt x="4" y="136"/>
                    <a:pt x="4" y="136"/>
                  </a:cubicBezTo>
                  <a:cubicBezTo>
                    <a:pt x="4" y="136"/>
                    <a:pt x="4" y="136"/>
                    <a:pt x="4" y="136"/>
                  </a:cubicBezTo>
                  <a:close/>
                  <a:moveTo>
                    <a:pt x="4" y="132"/>
                  </a:moveTo>
                  <a:cubicBezTo>
                    <a:pt x="4" y="131"/>
                    <a:pt x="4" y="130"/>
                    <a:pt x="5" y="129"/>
                  </a:cubicBezTo>
                  <a:cubicBezTo>
                    <a:pt x="5" y="129"/>
                    <a:pt x="5" y="129"/>
                    <a:pt x="5" y="129"/>
                  </a:cubicBezTo>
                  <a:cubicBezTo>
                    <a:pt x="4" y="130"/>
                    <a:pt x="4" y="131"/>
                    <a:pt x="4" y="132"/>
                  </a:cubicBezTo>
                  <a:close/>
                  <a:moveTo>
                    <a:pt x="9" y="126"/>
                  </a:moveTo>
                  <a:cubicBezTo>
                    <a:pt x="8" y="127"/>
                    <a:pt x="7" y="127"/>
                    <a:pt x="6" y="128"/>
                  </a:cubicBezTo>
                  <a:cubicBezTo>
                    <a:pt x="6" y="128"/>
                    <a:pt x="6" y="128"/>
                    <a:pt x="6" y="128"/>
                  </a:cubicBezTo>
                  <a:cubicBezTo>
                    <a:pt x="7" y="127"/>
                    <a:pt x="8" y="127"/>
                    <a:pt x="9" y="126"/>
                  </a:cubicBezTo>
                  <a:cubicBezTo>
                    <a:pt x="9" y="126"/>
                    <a:pt x="9" y="126"/>
                    <a:pt x="9" y="126"/>
                  </a:cubicBezTo>
                  <a:cubicBezTo>
                    <a:pt x="11" y="125"/>
                    <a:pt x="13" y="125"/>
                    <a:pt x="14" y="124"/>
                  </a:cubicBezTo>
                  <a:cubicBezTo>
                    <a:pt x="14" y="124"/>
                    <a:pt x="14" y="124"/>
                    <a:pt x="14" y="124"/>
                  </a:cubicBezTo>
                  <a:cubicBezTo>
                    <a:pt x="14" y="124"/>
                    <a:pt x="14" y="124"/>
                    <a:pt x="14" y="124"/>
                  </a:cubicBezTo>
                  <a:cubicBezTo>
                    <a:pt x="13" y="125"/>
                    <a:pt x="11" y="125"/>
                    <a:pt x="9" y="126"/>
                  </a:cubicBezTo>
                  <a:close/>
                  <a:moveTo>
                    <a:pt x="15" y="124"/>
                  </a:move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lose/>
                  <a:moveTo>
                    <a:pt x="15" y="123"/>
                  </a:moveTo>
                  <a:cubicBezTo>
                    <a:pt x="15" y="123"/>
                    <a:pt x="15" y="123"/>
                    <a:pt x="15" y="123"/>
                  </a:cubicBezTo>
                  <a:cubicBezTo>
                    <a:pt x="15" y="123"/>
                    <a:pt x="15" y="123"/>
                    <a:pt x="15" y="123"/>
                  </a:cubicBezTo>
                  <a:cubicBezTo>
                    <a:pt x="15" y="123"/>
                    <a:pt x="15" y="123"/>
                    <a:pt x="15" y="123"/>
                  </a:cubicBezTo>
                  <a:close/>
                  <a:moveTo>
                    <a:pt x="15" y="123"/>
                  </a:moveTo>
                  <a:cubicBezTo>
                    <a:pt x="15" y="122"/>
                    <a:pt x="15" y="122"/>
                    <a:pt x="15" y="122"/>
                  </a:cubicBezTo>
                  <a:cubicBezTo>
                    <a:pt x="15" y="122"/>
                    <a:pt x="15" y="122"/>
                    <a:pt x="15" y="122"/>
                  </a:cubicBezTo>
                  <a:cubicBezTo>
                    <a:pt x="16" y="121"/>
                    <a:pt x="16" y="120"/>
                    <a:pt x="16" y="120"/>
                  </a:cubicBezTo>
                  <a:cubicBezTo>
                    <a:pt x="16" y="120"/>
                    <a:pt x="16" y="120"/>
                    <a:pt x="16" y="120"/>
                  </a:cubicBezTo>
                  <a:cubicBezTo>
                    <a:pt x="16" y="121"/>
                    <a:pt x="15" y="122"/>
                    <a:pt x="15" y="123"/>
                  </a:cubicBezTo>
                  <a:close/>
                  <a:moveTo>
                    <a:pt x="26" y="51"/>
                  </a:moveTo>
                  <a:cubicBezTo>
                    <a:pt x="24" y="68"/>
                    <a:pt x="18" y="102"/>
                    <a:pt x="16" y="117"/>
                  </a:cubicBezTo>
                  <a:cubicBezTo>
                    <a:pt x="16" y="117"/>
                    <a:pt x="16" y="117"/>
                    <a:pt x="16" y="117"/>
                  </a:cubicBezTo>
                  <a:cubicBezTo>
                    <a:pt x="16" y="117"/>
                    <a:pt x="16" y="116"/>
                    <a:pt x="16" y="116"/>
                  </a:cubicBezTo>
                  <a:cubicBezTo>
                    <a:pt x="16" y="116"/>
                    <a:pt x="16" y="116"/>
                    <a:pt x="16" y="116"/>
                  </a:cubicBezTo>
                  <a:cubicBezTo>
                    <a:pt x="17" y="110"/>
                    <a:pt x="18" y="103"/>
                    <a:pt x="20" y="95"/>
                  </a:cubicBezTo>
                  <a:cubicBezTo>
                    <a:pt x="20" y="95"/>
                    <a:pt x="20" y="95"/>
                    <a:pt x="20" y="95"/>
                  </a:cubicBezTo>
                  <a:cubicBezTo>
                    <a:pt x="22" y="80"/>
                    <a:pt x="25" y="62"/>
                    <a:pt x="26" y="51"/>
                  </a:cubicBezTo>
                  <a:cubicBezTo>
                    <a:pt x="26" y="51"/>
                    <a:pt x="26" y="51"/>
                    <a:pt x="26" y="51"/>
                  </a:cubicBezTo>
                  <a:cubicBezTo>
                    <a:pt x="26" y="49"/>
                    <a:pt x="27" y="48"/>
                    <a:pt x="27" y="47"/>
                  </a:cubicBezTo>
                  <a:cubicBezTo>
                    <a:pt x="27" y="47"/>
                    <a:pt x="27" y="47"/>
                    <a:pt x="27" y="47"/>
                  </a:cubicBezTo>
                  <a:cubicBezTo>
                    <a:pt x="27" y="48"/>
                    <a:pt x="26" y="49"/>
                    <a:pt x="26" y="51"/>
                  </a:cubicBezTo>
                  <a:close/>
                  <a:moveTo>
                    <a:pt x="39" y="19"/>
                  </a:moveTo>
                  <a:cubicBezTo>
                    <a:pt x="37" y="23"/>
                    <a:pt x="34" y="28"/>
                    <a:pt x="32" y="32"/>
                  </a:cubicBezTo>
                  <a:cubicBezTo>
                    <a:pt x="32" y="32"/>
                    <a:pt x="32" y="32"/>
                    <a:pt x="32" y="32"/>
                  </a:cubicBezTo>
                  <a:cubicBezTo>
                    <a:pt x="34" y="28"/>
                    <a:pt x="37" y="23"/>
                    <a:pt x="39" y="19"/>
                  </a:cubicBezTo>
                  <a:cubicBezTo>
                    <a:pt x="39" y="19"/>
                    <a:pt x="39" y="19"/>
                    <a:pt x="39" y="19"/>
                  </a:cubicBezTo>
                  <a:cubicBezTo>
                    <a:pt x="42" y="15"/>
                    <a:pt x="44" y="11"/>
                    <a:pt x="46" y="9"/>
                  </a:cubicBezTo>
                  <a:cubicBezTo>
                    <a:pt x="46" y="9"/>
                    <a:pt x="46" y="9"/>
                    <a:pt x="46" y="9"/>
                  </a:cubicBezTo>
                  <a:cubicBezTo>
                    <a:pt x="44" y="11"/>
                    <a:pt x="42" y="15"/>
                    <a:pt x="39" y="19"/>
                  </a:cubicBezTo>
                  <a:close/>
                  <a:moveTo>
                    <a:pt x="49" y="5"/>
                  </a:moveTo>
                  <a:cubicBezTo>
                    <a:pt x="49" y="5"/>
                    <a:pt x="49" y="5"/>
                    <a:pt x="49" y="5"/>
                  </a:cubicBezTo>
                  <a:cubicBezTo>
                    <a:pt x="49" y="5"/>
                    <a:pt x="49" y="5"/>
                    <a:pt x="49" y="5"/>
                  </a:cubicBezTo>
                  <a:cubicBezTo>
                    <a:pt x="49" y="5"/>
                    <a:pt x="49" y="5"/>
                    <a:pt x="49" y="5"/>
                  </a:cubicBezTo>
                  <a:cubicBezTo>
                    <a:pt x="49" y="5"/>
                    <a:pt x="49" y="5"/>
                    <a:pt x="4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520"/>
            <p:cNvSpPr/>
            <p:nvPr/>
          </p:nvSpPr>
          <p:spPr bwMode="auto">
            <a:xfrm>
              <a:off x="4265614" y="866776"/>
              <a:ext cx="7938" cy="26988"/>
            </a:xfrm>
            <a:custGeom>
              <a:avLst/>
              <a:gdLst>
                <a:gd name="T0" fmla="*/ 0 w 5"/>
                <a:gd name="T1" fmla="*/ 7 h 15"/>
                <a:gd name="T2" fmla="*/ 0 w 5"/>
                <a:gd name="T3" fmla="*/ 3 h 15"/>
                <a:gd name="T4" fmla="*/ 0 w 5"/>
                <a:gd name="T5" fmla="*/ 3 h 15"/>
                <a:gd name="T6" fmla="*/ 3 w 5"/>
                <a:gd name="T7" fmla="*/ 0 h 15"/>
                <a:gd name="T8" fmla="*/ 3 w 5"/>
                <a:gd name="T9" fmla="*/ 0 h 15"/>
                <a:gd name="T10" fmla="*/ 4 w 5"/>
                <a:gd name="T11" fmla="*/ 3 h 15"/>
                <a:gd name="T12" fmla="*/ 5 w 5"/>
                <a:gd name="T13" fmla="*/ 3 h 15"/>
                <a:gd name="T14" fmla="*/ 5 w 5"/>
                <a:gd name="T15" fmla="*/ 3 h 15"/>
                <a:gd name="T16" fmla="*/ 5 w 5"/>
                <a:gd name="T17" fmla="*/ 3 h 15"/>
                <a:gd name="T18" fmla="*/ 4 w 5"/>
                <a:gd name="T19" fmla="*/ 4 h 15"/>
                <a:gd name="T20" fmla="*/ 4 w 5"/>
                <a:gd name="T21" fmla="*/ 4 h 15"/>
                <a:gd name="T22" fmla="*/ 4 w 5"/>
                <a:gd name="T23" fmla="*/ 7 h 15"/>
                <a:gd name="T24" fmla="*/ 4 w 5"/>
                <a:gd name="T25" fmla="*/ 7 h 15"/>
                <a:gd name="T26" fmla="*/ 5 w 5"/>
                <a:gd name="T27" fmla="*/ 14 h 15"/>
                <a:gd name="T28" fmla="*/ 5 w 5"/>
                <a:gd name="T29" fmla="*/ 14 h 15"/>
                <a:gd name="T30" fmla="*/ 1 w 5"/>
                <a:gd name="T31" fmla="*/ 15 h 15"/>
                <a:gd name="T32" fmla="*/ 0 w 5"/>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5">
                  <a:moveTo>
                    <a:pt x="0" y="7"/>
                  </a:moveTo>
                  <a:cubicBezTo>
                    <a:pt x="0" y="5"/>
                    <a:pt x="0" y="4"/>
                    <a:pt x="0" y="3"/>
                  </a:cubicBezTo>
                  <a:cubicBezTo>
                    <a:pt x="0" y="3"/>
                    <a:pt x="0" y="3"/>
                    <a:pt x="0" y="3"/>
                  </a:cubicBezTo>
                  <a:cubicBezTo>
                    <a:pt x="1" y="2"/>
                    <a:pt x="1" y="0"/>
                    <a:pt x="3" y="0"/>
                  </a:cubicBezTo>
                  <a:cubicBezTo>
                    <a:pt x="3" y="0"/>
                    <a:pt x="3" y="0"/>
                    <a:pt x="3" y="0"/>
                  </a:cubicBezTo>
                  <a:cubicBezTo>
                    <a:pt x="4" y="3"/>
                    <a:pt x="4" y="3"/>
                    <a:pt x="4" y="3"/>
                  </a:cubicBezTo>
                  <a:cubicBezTo>
                    <a:pt x="5" y="3"/>
                    <a:pt x="5" y="3"/>
                    <a:pt x="5" y="3"/>
                  </a:cubicBezTo>
                  <a:cubicBezTo>
                    <a:pt x="5" y="3"/>
                    <a:pt x="5" y="3"/>
                    <a:pt x="5" y="3"/>
                  </a:cubicBezTo>
                  <a:cubicBezTo>
                    <a:pt x="5" y="3"/>
                    <a:pt x="5" y="3"/>
                    <a:pt x="5" y="3"/>
                  </a:cubicBezTo>
                  <a:cubicBezTo>
                    <a:pt x="5" y="3"/>
                    <a:pt x="4" y="3"/>
                    <a:pt x="4" y="4"/>
                  </a:cubicBezTo>
                  <a:cubicBezTo>
                    <a:pt x="4" y="4"/>
                    <a:pt x="4" y="4"/>
                    <a:pt x="4" y="4"/>
                  </a:cubicBezTo>
                  <a:cubicBezTo>
                    <a:pt x="4" y="4"/>
                    <a:pt x="4" y="6"/>
                    <a:pt x="4" y="7"/>
                  </a:cubicBezTo>
                  <a:cubicBezTo>
                    <a:pt x="4" y="7"/>
                    <a:pt x="4" y="7"/>
                    <a:pt x="4" y="7"/>
                  </a:cubicBezTo>
                  <a:cubicBezTo>
                    <a:pt x="4" y="10"/>
                    <a:pt x="5" y="13"/>
                    <a:pt x="5" y="14"/>
                  </a:cubicBezTo>
                  <a:cubicBezTo>
                    <a:pt x="5" y="14"/>
                    <a:pt x="5" y="14"/>
                    <a:pt x="5" y="14"/>
                  </a:cubicBezTo>
                  <a:cubicBezTo>
                    <a:pt x="1" y="15"/>
                    <a:pt x="1" y="15"/>
                    <a:pt x="1" y="15"/>
                  </a:cubicBezTo>
                  <a:cubicBezTo>
                    <a:pt x="1" y="14"/>
                    <a:pt x="0" y="10"/>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21"/>
            <p:cNvSpPr/>
            <p:nvPr/>
          </p:nvSpPr>
          <p:spPr bwMode="auto">
            <a:xfrm>
              <a:off x="4260852" y="862014"/>
              <a:ext cx="17463" cy="34925"/>
            </a:xfrm>
            <a:custGeom>
              <a:avLst/>
              <a:gdLst>
                <a:gd name="T0" fmla="*/ 1 w 10"/>
                <a:gd name="T1" fmla="*/ 18 h 20"/>
                <a:gd name="T2" fmla="*/ 0 w 10"/>
                <a:gd name="T3" fmla="*/ 10 h 20"/>
                <a:gd name="T4" fmla="*/ 0 w 10"/>
                <a:gd name="T5" fmla="*/ 10 h 20"/>
                <a:gd name="T6" fmla="*/ 2 w 10"/>
                <a:gd name="T7" fmla="*/ 10 h 20"/>
                <a:gd name="T8" fmla="*/ 0 w 10"/>
                <a:gd name="T9" fmla="*/ 10 h 20"/>
                <a:gd name="T10" fmla="*/ 1 w 10"/>
                <a:gd name="T11" fmla="*/ 5 h 20"/>
                <a:gd name="T12" fmla="*/ 1 w 10"/>
                <a:gd name="T13" fmla="*/ 5 h 20"/>
                <a:gd name="T14" fmla="*/ 4 w 10"/>
                <a:gd name="T15" fmla="*/ 1 h 20"/>
                <a:gd name="T16" fmla="*/ 4 w 10"/>
                <a:gd name="T17" fmla="*/ 1 h 20"/>
                <a:gd name="T18" fmla="*/ 6 w 10"/>
                <a:gd name="T19" fmla="*/ 0 h 20"/>
                <a:gd name="T20" fmla="*/ 7 w 10"/>
                <a:gd name="T21" fmla="*/ 2 h 20"/>
                <a:gd name="T22" fmla="*/ 8 w 10"/>
                <a:gd name="T23" fmla="*/ 4 h 20"/>
                <a:gd name="T24" fmla="*/ 10 w 10"/>
                <a:gd name="T25" fmla="*/ 6 h 20"/>
                <a:gd name="T26" fmla="*/ 8 w 10"/>
                <a:gd name="T27" fmla="*/ 7 h 20"/>
                <a:gd name="T28" fmla="*/ 8 w 10"/>
                <a:gd name="T29" fmla="*/ 7 h 20"/>
                <a:gd name="T30" fmla="*/ 8 w 10"/>
                <a:gd name="T31" fmla="*/ 7 h 20"/>
                <a:gd name="T32" fmla="*/ 8 w 10"/>
                <a:gd name="T33" fmla="*/ 10 h 20"/>
                <a:gd name="T34" fmla="*/ 8 w 10"/>
                <a:gd name="T35" fmla="*/ 10 h 20"/>
                <a:gd name="T36" fmla="*/ 8 w 10"/>
                <a:gd name="T37" fmla="*/ 10 h 20"/>
                <a:gd name="T38" fmla="*/ 8 w 10"/>
                <a:gd name="T39" fmla="*/ 10 h 20"/>
                <a:gd name="T40" fmla="*/ 9 w 10"/>
                <a:gd name="T41" fmla="*/ 16 h 20"/>
                <a:gd name="T42" fmla="*/ 9 w 10"/>
                <a:gd name="T43" fmla="*/ 16 h 20"/>
                <a:gd name="T44" fmla="*/ 9 w 10"/>
                <a:gd name="T45" fmla="*/ 18 h 20"/>
                <a:gd name="T46" fmla="*/ 1 w 10"/>
                <a:gd name="T47" fmla="*/ 20 h 20"/>
                <a:gd name="T48" fmla="*/ 1 w 10"/>
                <a:gd name="T4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0">
                  <a:moveTo>
                    <a:pt x="1" y="18"/>
                  </a:moveTo>
                  <a:cubicBezTo>
                    <a:pt x="1" y="17"/>
                    <a:pt x="0" y="13"/>
                    <a:pt x="0" y="10"/>
                  </a:cubicBezTo>
                  <a:cubicBezTo>
                    <a:pt x="0" y="10"/>
                    <a:pt x="0" y="10"/>
                    <a:pt x="0" y="10"/>
                  </a:cubicBezTo>
                  <a:cubicBezTo>
                    <a:pt x="2" y="10"/>
                    <a:pt x="2" y="10"/>
                    <a:pt x="2" y="10"/>
                  </a:cubicBezTo>
                  <a:cubicBezTo>
                    <a:pt x="0" y="10"/>
                    <a:pt x="0" y="10"/>
                    <a:pt x="0" y="10"/>
                  </a:cubicBezTo>
                  <a:cubicBezTo>
                    <a:pt x="0" y="8"/>
                    <a:pt x="0" y="7"/>
                    <a:pt x="1" y="5"/>
                  </a:cubicBezTo>
                  <a:cubicBezTo>
                    <a:pt x="1" y="5"/>
                    <a:pt x="1" y="5"/>
                    <a:pt x="1" y="5"/>
                  </a:cubicBezTo>
                  <a:cubicBezTo>
                    <a:pt x="1" y="4"/>
                    <a:pt x="1" y="2"/>
                    <a:pt x="4" y="1"/>
                  </a:cubicBezTo>
                  <a:cubicBezTo>
                    <a:pt x="4" y="1"/>
                    <a:pt x="4" y="1"/>
                    <a:pt x="4" y="1"/>
                  </a:cubicBezTo>
                  <a:cubicBezTo>
                    <a:pt x="6" y="0"/>
                    <a:pt x="6" y="0"/>
                    <a:pt x="6" y="0"/>
                  </a:cubicBezTo>
                  <a:cubicBezTo>
                    <a:pt x="7" y="2"/>
                    <a:pt x="7" y="2"/>
                    <a:pt x="7" y="2"/>
                  </a:cubicBezTo>
                  <a:cubicBezTo>
                    <a:pt x="8" y="4"/>
                    <a:pt x="8" y="4"/>
                    <a:pt x="8" y="4"/>
                  </a:cubicBezTo>
                  <a:cubicBezTo>
                    <a:pt x="10" y="6"/>
                    <a:pt x="10" y="6"/>
                    <a:pt x="10" y="6"/>
                  </a:cubicBezTo>
                  <a:cubicBezTo>
                    <a:pt x="8" y="7"/>
                    <a:pt x="8" y="7"/>
                    <a:pt x="8" y="7"/>
                  </a:cubicBezTo>
                  <a:cubicBezTo>
                    <a:pt x="8" y="7"/>
                    <a:pt x="8" y="7"/>
                    <a:pt x="8" y="7"/>
                  </a:cubicBezTo>
                  <a:cubicBezTo>
                    <a:pt x="8" y="7"/>
                    <a:pt x="8" y="7"/>
                    <a:pt x="8" y="7"/>
                  </a:cubicBezTo>
                  <a:cubicBezTo>
                    <a:pt x="8" y="8"/>
                    <a:pt x="8" y="9"/>
                    <a:pt x="8" y="10"/>
                  </a:cubicBezTo>
                  <a:cubicBezTo>
                    <a:pt x="8" y="10"/>
                    <a:pt x="8" y="10"/>
                    <a:pt x="8" y="10"/>
                  </a:cubicBezTo>
                  <a:cubicBezTo>
                    <a:pt x="8" y="10"/>
                    <a:pt x="8" y="10"/>
                    <a:pt x="8" y="10"/>
                  </a:cubicBezTo>
                  <a:cubicBezTo>
                    <a:pt x="8" y="10"/>
                    <a:pt x="8" y="10"/>
                    <a:pt x="8" y="10"/>
                  </a:cubicBezTo>
                  <a:cubicBezTo>
                    <a:pt x="8" y="13"/>
                    <a:pt x="9" y="16"/>
                    <a:pt x="9" y="16"/>
                  </a:cubicBezTo>
                  <a:cubicBezTo>
                    <a:pt x="9" y="16"/>
                    <a:pt x="9" y="16"/>
                    <a:pt x="9" y="16"/>
                  </a:cubicBezTo>
                  <a:cubicBezTo>
                    <a:pt x="9" y="18"/>
                    <a:pt x="9" y="18"/>
                    <a:pt x="9" y="18"/>
                  </a:cubicBezTo>
                  <a:cubicBezTo>
                    <a:pt x="1" y="20"/>
                    <a:pt x="1" y="20"/>
                    <a:pt x="1" y="20"/>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522"/>
            <p:cNvSpPr/>
            <p:nvPr/>
          </p:nvSpPr>
          <p:spPr bwMode="auto">
            <a:xfrm>
              <a:off x="4270377" y="868364"/>
              <a:ext cx="11113" cy="25400"/>
            </a:xfrm>
            <a:custGeom>
              <a:avLst/>
              <a:gdLst>
                <a:gd name="T0" fmla="*/ 0 w 6"/>
                <a:gd name="T1" fmla="*/ 0 h 14"/>
                <a:gd name="T2" fmla="*/ 0 w 6"/>
                <a:gd name="T3" fmla="*/ 0 h 14"/>
                <a:gd name="T4" fmla="*/ 0 w 6"/>
                <a:gd name="T5" fmla="*/ 0 h 14"/>
                <a:gd name="T6" fmla="*/ 4 w 6"/>
                <a:gd name="T7" fmla="*/ 0 h 14"/>
                <a:gd name="T8" fmla="*/ 4 w 6"/>
                <a:gd name="T9" fmla="*/ 0 h 14"/>
                <a:gd name="T10" fmla="*/ 4 w 6"/>
                <a:gd name="T11" fmla="*/ 0 h 14"/>
                <a:gd name="T12" fmla="*/ 6 w 6"/>
                <a:gd name="T13" fmla="*/ 13 h 14"/>
                <a:gd name="T14" fmla="*/ 6 w 6"/>
                <a:gd name="T15" fmla="*/ 13 h 14"/>
                <a:gd name="T16" fmla="*/ 6 w 6"/>
                <a:gd name="T17" fmla="*/ 13 h 14"/>
                <a:gd name="T18" fmla="*/ 3 w 6"/>
                <a:gd name="T19" fmla="*/ 14 h 14"/>
                <a:gd name="T20" fmla="*/ 0 w 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4">
                  <a:moveTo>
                    <a:pt x="0" y="0"/>
                  </a:move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4" y="3"/>
                    <a:pt x="6" y="13"/>
                    <a:pt x="6" y="13"/>
                  </a:cubicBezTo>
                  <a:cubicBezTo>
                    <a:pt x="6" y="13"/>
                    <a:pt x="6" y="13"/>
                    <a:pt x="6" y="13"/>
                  </a:cubicBezTo>
                  <a:cubicBezTo>
                    <a:pt x="6" y="13"/>
                    <a:pt x="6" y="13"/>
                    <a:pt x="6" y="13"/>
                  </a:cubicBezTo>
                  <a:cubicBezTo>
                    <a:pt x="3" y="14"/>
                    <a:pt x="3" y="14"/>
                    <a:pt x="3" y="14"/>
                  </a:cubicBezTo>
                  <a:cubicBezTo>
                    <a:pt x="3" y="14"/>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523"/>
            <p:cNvSpPr/>
            <p:nvPr/>
          </p:nvSpPr>
          <p:spPr bwMode="auto">
            <a:xfrm>
              <a:off x="4267202" y="863601"/>
              <a:ext cx="17463" cy="33338"/>
            </a:xfrm>
            <a:custGeom>
              <a:avLst/>
              <a:gdLst>
                <a:gd name="T0" fmla="*/ 3 w 10"/>
                <a:gd name="T1" fmla="*/ 17 h 19"/>
                <a:gd name="T2" fmla="*/ 2 w 10"/>
                <a:gd name="T3" fmla="*/ 17 h 19"/>
                <a:gd name="T4" fmla="*/ 2 w 10"/>
                <a:gd name="T5" fmla="*/ 17 h 19"/>
                <a:gd name="T6" fmla="*/ 2 w 10"/>
                <a:gd name="T7" fmla="*/ 16 h 19"/>
                <a:gd name="T8" fmla="*/ 2 w 10"/>
                <a:gd name="T9" fmla="*/ 16 h 19"/>
                <a:gd name="T10" fmla="*/ 1 w 10"/>
                <a:gd name="T11" fmla="*/ 12 h 19"/>
                <a:gd name="T12" fmla="*/ 1 w 10"/>
                <a:gd name="T13" fmla="*/ 12 h 19"/>
                <a:gd name="T14" fmla="*/ 0 w 10"/>
                <a:gd name="T15" fmla="*/ 3 h 19"/>
                <a:gd name="T16" fmla="*/ 0 w 10"/>
                <a:gd name="T17" fmla="*/ 3 h 19"/>
                <a:gd name="T18" fmla="*/ 2 w 10"/>
                <a:gd name="T19" fmla="*/ 3 h 19"/>
                <a:gd name="T20" fmla="*/ 2 w 10"/>
                <a:gd name="T21" fmla="*/ 3 h 19"/>
                <a:gd name="T22" fmla="*/ 0 w 10"/>
                <a:gd name="T23" fmla="*/ 3 h 19"/>
                <a:gd name="T24" fmla="*/ 0 w 10"/>
                <a:gd name="T25" fmla="*/ 2 h 19"/>
                <a:gd name="T26" fmla="*/ 0 w 10"/>
                <a:gd name="T27" fmla="*/ 2 h 19"/>
                <a:gd name="T28" fmla="*/ 1 w 10"/>
                <a:gd name="T29" fmla="*/ 0 h 19"/>
                <a:gd name="T30" fmla="*/ 9 w 10"/>
                <a:gd name="T31" fmla="*/ 1 h 19"/>
                <a:gd name="T32" fmla="*/ 8 w 10"/>
                <a:gd name="T33" fmla="*/ 3 h 19"/>
                <a:gd name="T34" fmla="*/ 8 w 10"/>
                <a:gd name="T35" fmla="*/ 4 h 19"/>
                <a:gd name="T36" fmla="*/ 8 w 10"/>
                <a:gd name="T37" fmla="*/ 4 h 19"/>
                <a:gd name="T38" fmla="*/ 10 w 10"/>
                <a:gd name="T39" fmla="*/ 14 h 19"/>
                <a:gd name="T40" fmla="*/ 10 w 10"/>
                <a:gd name="T41" fmla="*/ 14 h 19"/>
                <a:gd name="T42" fmla="*/ 10 w 10"/>
                <a:gd name="T43" fmla="*/ 15 h 19"/>
                <a:gd name="T44" fmla="*/ 10 w 10"/>
                <a:gd name="T45" fmla="*/ 16 h 19"/>
                <a:gd name="T46" fmla="*/ 10 w 10"/>
                <a:gd name="T47" fmla="*/ 17 h 19"/>
                <a:gd name="T48" fmla="*/ 3 w 10"/>
                <a:gd name="T49" fmla="*/ 19 h 19"/>
                <a:gd name="T50" fmla="*/ 3 w 10"/>
                <a:gd name="T5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9">
                  <a:moveTo>
                    <a:pt x="3" y="17"/>
                  </a:moveTo>
                  <a:cubicBezTo>
                    <a:pt x="3" y="17"/>
                    <a:pt x="2" y="17"/>
                    <a:pt x="2" y="17"/>
                  </a:cubicBezTo>
                  <a:cubicBezTo>
                    <a:pt x="2" y="17"/>
                    <a:pt x="2" y="17"/>
                    <a:pt x="2" y="17"/>
                  </a:cubicBezTo>
                  <a:cubicBezTo>
                    <a:pt x="2" y="16"/>
                    <a:pt x="2" y="16"/>
                    <a:pt x="2" y="16"/>
                  </a:cubicBezTo>
                  <a:cubicBezTo>
                    <a:pt x="2" y="16"/>
                    <a:pt x="2" y="16"/>
                    <a:pt x="2" y="16"/>
                  </a:cubicBezTo>
                  <a:cubicBezTo>
                    <a:pt x="2" y="15"/>
                    <a:pt x="2" y="13"/>
                    <a:pt x="1" y="12"/>
                  </a:cubicBezTo>
                  <a:cubicBezTo>
                    <a:pt x="1" y="12"/>
                    <a:pt x="1" y="12"/>
                    <a:pt x="1" y="12"/>
                  </a:cubicBezTo>
                  <a:cubicBezTo>
                    <a:pt x="1" y="9"/>
                    <a:pt x="0" y="6"/>
                    <a:pt x="0" y="3"/>
                  </a:cubicBezTo>
                  <a:cubicBezTo>
                    <a:pt x="0" y="3"/>
                    <a:pt x="0" y="3"/>
                    <a:pt x="0" y="3"/>
                  </a:cubicBezTo>
                  <a:cubicBezTo>
                    <a:pt x="2" y="3"/>
                    <a:pt x="2" y="3"/>
                    <a:pt x="2" y="3"/>
                  </a:cubicBezTo>
                  <a:cubicBezTo>
                    <a:pt x="2" y="3"/>
                    <a:pt x="2" y="3"/>
                    <a:pt x="2" y="3"/>
                  </a:cubicBezTo>
                  <a:cubicBezTo>
                    <a:pt x="0" y="3"/>
                    <a:pt x="0" y="3"/>
                    <a:pt x="0" y="3"/>
                  </a:cubicBezTo>
                  <a:cubicBezTo>
                    <a:pt x="0" y="3"/>
                    <a:pt x="0" y="3"/>
                    <a:pt x="0" y="2"/>
                  </a:cubicBezTo>
                  <a:cubicBezTo>
                    <a:pt x="0" y="2"/>
                    <a:pt x="0" y="2"/>
                    <a:pt x="0" y="2"/>
                  </a:cubicBezTo>
                  <a:cubicBezTo>
                    <a:pt x="1" y="0"/>
                    <a:pt x="1" y="0"/>
                    <a:pt x="1" y="0"/>
                  </a:cubicBezTo>
                  <a:cubicBezTo>
                    <a:pt x="9" y="1"/>
                    <a:pt x="9" y="1"/>
                    <a:pt x="9" y="1"/>
                  </a:cubicBezTo>
                  <a:cubicBezTo>
                    <a:pt x="8" y="3"/>
                    <a:pt x="8" y="3"/>
                    <a:pt x="8" y="3"/>
                  </a:cubicBezTo>
                  <a:cubicBezTo>
                    <a:pt x="8" y="4"/>
                    <a:pt x="8" y="4"/>
                    <a:pt x="8" y="4"/>
                  </a:cubicBezTo>
                  <a:cubicBezTo>
                    <a:pt x="8" y="4"/>
                    <a:pt x="8" y="4"/>
                    <a:pt x="8" y="4"/>
                  </a:cubicBezTo>
                  <a:cubicBezTo>
                    <a:pt x="8" y="6"/>
                    <a:pt x="10" y="12"/>
                    <a:pt x="10" y="14"/>
                  </a:cubicBezTo>
                  <a:cubicBezTo>
                    <a:pt x="10" y="14"/>
                    <a:pt x="10" y="14"/>
                    <a:pt x="10" y="14"/>
                  </a:cubicBezTo>
                  <a:cubicBezTo>
                    <a:pt x="10" y="15"/>
                    <a:pt x="10" y="15"/>
                    <a:pt x="10" y="15"/>
                  </a:cubicBezTo>
                  <a:cubicBezTo>
                    <a:pt x="10" y="16"/>
                    <a:pt x="10" y="16"/>
                    <a:pt x="10" y="16"/>
                  </a:cubicBezTo>
                  <a:cubicBezTo>
                    <a:pt x="10" y="17"/>
                    <a:pt x="10" y="17"/>
                    <a:pt x="10" y="17"/>
                  </a:cubicBezTo>
                  <a:cubicBezTo>
                    <a:pt x="3" y="19"/>
                    <a:pt x="3" y="19"/>
                    <a:pt x="3" y="19"/>
                  </a:cubicBezTo>
                  <a:cubicBezTo>
                    <a:pt x="3" y="17"/>
                    <a:pt x="3" y="17"/>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24"/>
            <p:cNvSpPr/>
            <p:nvPr/>
          </p:nvSpPr>
          <p:spPr bwMode="auto">
            <a:xfrm>
              <a:off x="4275139" y="866776"/>
              <a:ext cx="15875" cy="14288"/>
            </a:xfrm>
            <a:custGeom>
              <a:avLst/>
              <a:gdLst>
                <a:gd name="T0" fmla="*/ 0 w 10"/>
                <a:gd name="T1" fmla="*/ 4 h 9"/>
                <a:gd name="T2" fmla="*/ 4 w 10"/>
                <a:gd name="T3" fmla="*/ 0 h 9"/>
                <a:gd name="T4" fmla="*/ 10 w 10"/>
                <a:gd name="T5" fmla="*/ 6 h 9"/>
                <a:gd name="T6" fmla="*/ 8 w 10"/>
                <a:gd name="T7" fmla="*/ 9 h 9"/>
                <a:gd name="T8" fmla="*/ 0 w 10"/>
                <a:gd name="T9" fmla="*/ 4 h 9"/>
                <a:gd name="T10" fmla="*/ 0 w 10"/>
                <a:gd name="T11" fmla="*/ 4 h 9"/>
              </a:gdLst>
              <a:ahLst/>
              <a:cxnLst>
                <a:cxn ang="0">
                  <a:pos x="T0" y="T1"/>
                </a:cxn>
                <a:cxn ang="0">
                  <a:pos x="T2" y="T3"/>
                </a:cxn>
                <a:cxn ang="0">
                  <a:pos x="T4" y="T5"/>
                </a:cxn>
                <a:cxn ang="0">
                  <a:pos x="T6" y="T7"/>
                </a:cxn>
                <a:cxn ang="0">
                  <a:pos x="T8" y="T9"/>
                </a:cxn>
                <a:cxn ang="0">
                  <a:pos x="T10" y="T11"/>
                </a:cxn>
              </a:cxnLst>
              <a:rect l="0" t="0" r="r" b="b"/>
              <a:pathLst>
                <a:path w="10" h="9">
                  <a:moveTo>
                    <a:pt x="0" y="4"/>
                  </a:moveTo>
                  <a:lnTo>
                    <a:pt x="4" y="0"/>
                  </a:lnTo>
                  <a:lnTo>
                    <a:pt x="10" y="6"/>
                  </a:lnTo>
                  <a:lnTo>
                    <a:pt x="8" y="9"/>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525"/>
            <p:cNvSpPr/>
            <p:nvPr/>
          </p:nvSpPr>
          <p:spPr bwMode="auto">
            <a:xfrm>
              <a:off x="4270377" y="862014"/>
              <a:ext cx="25400" cy="23813"/>
            </a:xfrm>
            <a:custGeom>
              <a:avLst/>
              <a:gdLst>
                <a:gd name="T0" fmla="*/ 2 w 16"/>
                <a:gd name="T1" fmla="*/ 9 h 15"/>
                <a:gd name="T2" fmla="*/ 3 w 16"/>
                <a:gd name="T3" fmla="*/ 7 h 15"/>
                <a:gd name="T4" fmla="*/ 5 w 16"/>
                <a:gd name="T5" fmla="*/ 8 h 15"/>
                <a:gd name="T6" fmla="*/ 3 w 16"/>
                <a:gd name="T7" fmla="*/ 7 h 15"/>
                <a:gd name="T8" fmla="*/ 2 w 16"/>
                <a:gd name="T9" fmla="*/ 9 h 15"/>
                <a:gd name="T10" fmla="*/ 0 w 16"/>
                <a:gd name="T11" fmla="*/ 7 h 15"/>
                <a:gd name="T12" fmla="*/ 7 w 16"/>
                <a:gd name="T13" fmla="*/ 0 h 15"/>
                <a:gd name="T14" fmla="*/ 16 w 16"/>
                <a:gd name="T15" fmla="*/ 9 h 15"/>
                <a:gd name="T16" fmla="*/ 11 w 16"/>
                <a:gd name="T17" fmla="*/ 15 h 15"/>
                <a:gd name="T18" fmla="*/ 2 w 16"/>
                <a:gd name="T19" fmla="*/ 9 h 15"/>
                <a:gd name="T20" fmla="*/ 2 w 16"/>
                <a:gd name="T21"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5">
                  <a:moveTo>
                    <a:pt x="2" y="9"/>
                  </a:moveTo>
                  <a:lnTo>
                    <a:pt x="3" y="7"/>
                  </a:lnTo>
                  <a:lnTo>
                    <a:pt x="5" y="8"/>
                  </a:lnTo>
                  <a:lnTo>
                    <a:pt x="3" y="7"/>
                  </a:lnTo>
                  <a:lnTo>
                    <a:pt x="2" y="9"/>
                  </a:lnTo>
                  <a:lnTo>
                    <a:pt x="0" y="7"/>
                  </a:lnTo>
                  <a:lnTo>
                    <a:pt x="7" y="0"/>
                  </a:lnTo>
                  <a:lnTo>
                    <a:pt x="16" y="9"/>
                  </a:lnTo>
                  <a:lnTo>
                    <a:pt x="11" y="15"/>
                  </a:lnTo>
                  <a:lnTo>
                    <a:pt x="2" y="9"/>
                  </a:ln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526"/>
            <p:cNvSpPr>
              <a:spLocks noEditPoints="1"/>
            </p:cNvSpPr>
            <p:nvPr/>
          </p:nvSpPr>
          <p:spPr bwMode="auto">
            <a:xfrm>
              <a:off x="4362452" y="865189"/>
              <a:ext cx="34925" cy="242888"/>
            </a:xfrm>
            <a:custGeom>
              <a:avLst/>
              <a:gdLst>
                <a:gd name="T0" fmla="*/ 0 w 22"/>
                <a:gd name="T1" fmla="*/ 148 h 153"/>
                <a:gd name="T2" fmla="*/ 18 w 22"/>
                <a:gd name="T3" fmla="*/ 148 h 153"/>
                <a:gd name="T4" fmla="*/ 12 w 22"/>
                <a:gd name="T5" fmla="*/ 0 h 153"/>
                <a:gd name="T6" fmla="*/ 17 w 22"/>
                <a:gd name="T7" fmla="*/ 0 h 153"/>
                <a:gd name="T8" fmla="*/ 22 w 22"/>
                <a:gd name="T9" fmla="*/ 153 h 153"/>
                <a:gd name="T10" fmla="*/ 0 w 22"/>
                <a:gd name="T11" fmla="*/ 153 h 153"/>
                <a:gd name="T12" fmla="*/ 0 w 22"/>
                <a:gd name="T13" fmla="*/ 148 h 153"/>
                <a:gd name="T14" fmla="*/ 0 w 22"/>
                <a:gd name="T15" fmla="*/ 148 h 153"/>
                <a:gd name="T16" fmla="*/ 12 w 22"/>
                <a:gd name="T17" fmla="*/ 0 h 153"/>
                <a:gd name="T18" fmla="*/ 12 w 22"/>
                <a:gd name="T19" fmla="*/ 0 h 153"/>
                <a:gd name="T20" fmla="*/ 12 w 22"/>
                <a:gd name="T21" fmla="*/ 0 h 153"/>
                <a:gd name="T22" fmla="*/ 12 w 22"/>
                <a:gd name="T23" fmla="*/ 0 h 153"/>
                <a:gd name="T24" fmla="*/ 12 w 22"/>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53">
                  <a:moveTo>
                    <a:pt x="0" y="148"/>
                  </a:moveTo>
                  <a:lnTo>
                    <a:pt x="18" y="148"/>
                  </a:lnTo>
                  <a:lnTo>
                    <a:pt x="12" y="0"/>
                  </a:lnTo>
                  <a:lnTo>
                    <a:pt x="17" y="0"/>
                  </a:lnTo>
                  <a:lnTo>
                    <a:pt x="22" y="153"/>
                  </a:lnTo>
                  <a:lnTo>
                    <a:pt x="0" y="153"/>
                  </a:lnTo>
                  <a:lnTo>
                    <a:pt x="0" y="148"/>
                  </a:lnTo>
                  <a:lnTo>
                    <a:pt x="0" y="148"/>
                  </a:lnTo>
                  <a:close/>
                  <a:moveTo>
                    <a:pt x="12" y="0"/>
                  </a:move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527"/>
            <p:cNvSpPr>
              <a:spLocks noEditPoints="1"/>
            </p:cNvSpPr>
            <p:nvPr/>
          </p:nvSpPr>
          <p:spPr bwMode="auto">
            <a:xfrm>
              <a:off x="4359277" y="862014"/>
              <a:ext cx="41275" cy="249238"/>
            </a:xfrm>
            <a:custGeom>
              <a:avLst/>
              <a:gdLst>
                <a:gd name="T0" fmla="*/ 0 w 26"/>
                <a:gd name="T1" fmla="*/ 155 h 157"/>
                <a:gd name="T2" fmla="*/ 0 w 26"/>
                <a:gd name="T3" fmla="*/ 150 h 157"/>
                <a:gd name="T4" fmla="*/ 0 w 26"/>
                <a:gd name="T5" fmla="*/ 148 h 157"/>
                <a:gd name="T6" fmla="*/ 17 w 26"/>
                <a:gd name="T7" fmla="*/ 148 h 157"/>
                <a:gd name="T8" fmla="*/ 12 w 26"/>
                <a:gd name="T9" fmla="*/ 0 h 157"/>
                <a:gd name="T10" fmla="*/ 21 w 26"/>
                <a:gd name="T11" fmla="*/ 0 h 157"/>
                <a:gd name="T12" fmla="*/ 26 w 26"/>
                <a:gd name="T13" fmla="*/ 157 h 157"/>
                <a:gd name="T14" fmla="*/ 0 w 26"/>
                <a:gd name="T15" fmla="*/ 157 h 157"/>
                <a:gd name="T16" fmla="*/ 0 w 26"/>
                <a:gd name="T17" fmla="*/ 155 h 157"/>
                <a:gd name="T18" fmla="*/ 0 w 26"/>
                <a:gd name="T19" fmla="*/ 155 h 157"/>
                <a:gd name="T20" fmla="*/ 22 w 26"/>
                <a:gd name="T21" fmla="*/ 152 h 157"/>
                <a:gd name="T22" fmla="*/ 22 w 26"/>
                <a:gd name="T23" fmla="*/ 152 h 157"/>
                <a:gd name="T24" fmla="*/ 16 w 26"/>
                <a:gd name="T25" fmla="*/ 4 h 157"/>
                <a:gd name="T26" fmla="*/ 22 w 26"/>
                <a:gd name="T27" fmla="*/ 152 h 157"/>
                <a:gd name="T28" fmla="*/ 22 w 26"/>
                <a:gd name="T29" fmla="*/ 1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57">
                  <a:moveTo>
                    <a:pt x="0" y="155"/>
                  </a:moveTo>
                  <a:lnTo>
                    <a:pt x="0" y="150"/>
                  </a:lnTo>
                  <a:lnTo>
                    <a:pt x="0" y="148"/>
                  </a:lnTo>
                  <a:lnTo>
                    <a:pt x="17" y="148"/>
                  </a:lnTo>
                  <a:lnTo>
                    <a:pt x="12" y="0"/>
                  </a:lnTo>
                  <a:lnTo>
                    <a:pt x="21" y="0"/>
                  </a:lnTo>
                  <a:lnTo>
                    <a:pt x="26" y="157"/>
                  </a:lnTo>
                  <a:lnTo>
                    <a:pt x="0" y="157"/>
                  </a:lnTo>
                  <a:lnTo>
                    <a:pt x="0" y="155"/>
                  </a:lnTo>
                  <a:lnTo>
                    <a:pt x="0" y="155"/>
                  </a:lnTo>
                  <a:close/>
                  <a:moveTo>
                    <a:pt x="22" y="152"/>
                  </a:moveTo>
                  <a:lnTo>
                    <a:pt x="22" y="152"/>
                  </a:lnTo>
                  <a:lnTo>
                    <a:pt x="16" y="4"/>
                  </a:lnTo>
                  <a:lnTo>
                    <a:pt x="22" y="152"/>
                  </a:lnTo>
                  <a:lnTo>
                    <a:pt x="22"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528"/>
            <p:cNvSpPr>
              <a:spLocks noEditPoints="1"/>
            </p:cNvSpPr>
            <p:nvPr/>
          </p:nvSpPr>
          <p:spPr bwMode="auto">
            <a:xfrm>
              <a:off x="4421189" y="849314"/>
              <a:ext cx="52388" cy="266700"/>
            </a:xfrm>
            <a:custGeom>
              <a:avLst/>
              <a:gdLst>
                <a:gd name="T0" fmla="*/ 0 w 33"/>
                <a:gd name="T1" fmla="*/ 0 h 168"/>
                <a:gd name="T2" fmla="*/ 5 w 33"/>
                <a:gd name="T3" fmla="*/ 0 h 168"/>
                <a:gd name="T4" fmla="*/ 11 w 33"/>
                <a:gd name="T5" fmla="*/ 163 h 168"/>
                <a:gd name="T6" fmla="*/ 33 w 33"/>
                <a:gd name="T7" fmla="*/ 162 h 168"/>
                <a:gd name="T8" fmla="*/ 33 w 33"/>
                <a:gd name="T9" fmla="*/ 166 h 168"/>
                <a:gd name="T10" fmla="*/ 7 w 33"/>
                <a:gd name="T11" fmla="*/ 168 h 168"/>
                <a:gd name="T12" fmla="*/ 0 w 33"/>
                <a:gd name="T13" fmla="*/ 0 h 168"/>
                <a:gd name="T14" fmla="*/ 0 w 33"/>
                <a:gd name="T15" fmla="*/ 0 h 168"/>
                <a:gd name="T16" fmla="*/ 0 w 33"/>
                <a:gd name="T17" fmla="*/ 0 h 168"/>
                <a:gd name="T18" fmla="*/ 0 w 33"/>
                <a:gd name="T19" fmla="*/ 0 h 168"/>
                <a:gd name="T20" fmla="*/ 0 w 33"/>
                <a:gd name="T21" fmla="*/ 0 h 168"/>
                <a:gd name="T22" fmla="*/ 0 w 33"/>
                <a:gd name="T23" fmla="*/ 0 h 168"/>
                <a:gd name="T24" fmla="*/ 0 w 33"/>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8">
                  <a:moveTo>
                    <a:pt x="0" y="0"/>
                  </a:moveTo>
                  <a:lnTo>
                    <a:pt x="5" y="0"/>
                  </a:lnTo>
                  <a:lnTo>
                    <a:pt x="11" y="163"/>
                  </a:lnTo>
                  <a:lnTo>
                    <a:pt x="33" y="162"/>
                  </a:lnTo>
                  <a:lnTo>
                    <a:pt x="33" y="166"/>
                  </a:lnTo>
                  <a:lnTo>
                    <a:pt x="7" y="168"/>
                  </a:lnTo>
                  <a:lnTo>
                    <a:pt x="0" y="0"/>
                  </a:lnTo>
                  <a:lnTo>
                    <a:pt x="0" y="0"/>
                  </a:lnTo>
                  <a:close/>
                  <a:moveTo>
                    <a:pt x="0" y="0"/>
                  </a:move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529"/>
            <p:cNvSpPr>
              <a:spLocks noEditPoints="1"/>
            </p:cNvSpPr>
            <p:nvPr/>
          </p:nvSpPr>
          <p:spPr bwMode="auto">
            <a:xfrm>
              <a:off x="4418014" y="846139"/>
              <a:ext cx="60325" cy="273050"/>
            </a:xfrm>
            <a:custGeom>
              <a:avLst/>
              <a:gdLst>
                <a:gd name="T0" fmla="*/ 0 w 38"/>
                <a:gd name="T1" fmla="*/ 2 h 172"/>
                <a:gd name="T2" fmla="*/ 2 w 38"/>
                <a:gd name="T3" fmla="*/ 2 h 172"/>
                <a:gd name="T4" fmla="*/ 2 w 38"/>
                <a:gd name="T5" fmla="*/ 4 h 172"/>
                <a:gd name="T6" fmla="*/ 2 w 38"/>
                <a:gd name="T7" fmla="*/ 2 h 172"/>
                <a:gd name="T8" fmla="*/ 0 w 38"/>
                <a:gd name="T9" fmla="*/ 2 h 172"/>
                <a:gd name="T10" fmla="*/ 0 w 38"/>
                <a:gd name="T11" fmla="*/ 0 h 172"/>
                <a:gd name="T12" fmla="*/ 9 w 38"/>
                <a:gd name="T13" fmla="*/ 0 h 172"/>
                <a:gd name="T14" fmla="*/ 16 w 38"/>
                <a:gd name="T15" fmla="*/ 162 h 172"/>
                <a:gd name="T16" fmla="*/ 36 w 38"/>
                <a:gd name="T17" fmla="*/ 161 h 172"/>
                <a:gd name="T18" fmla="*/ 38 w 38"/>
                <a:gd name="T19" fmla="*/ 170 h 172"/>
                <a:gd name="T20" fmla="*/ 7 w 38"/>
                <a:gd name="T21" fmla="*/ 172 h 172"/>
                <a:gd name="T22" fmla="*/ 0 w 38"/>
                <a:gd name="T23" fmla="*/ 2 h 172"/>
                <a:gd name="T24" fmla="*/ 0 w 38"/>
                <a:gd name="T25" fmla="*/ 2 h 172"/>
                <a:gd name="T26" fmla="*/ 11 w 38"/>
                <a:gd name="T27" fmla="*/ 168 h 172"/>
                <a:gd name="T28" fmla="*/ 11 w 38"/>
                <a:gd name="T29" fmla="*/ 168 h 172"/>
                <a:gd name="T30" fmla="*/ 7 w 38"/>
                <a:gd name="T31" fmla="*/ 59 h 172"/>
                <a:gd name="T32" fmla="*/ 11 w 38"/>
                <a:gd name="T33" fmla="*/ 168 h 172"/>
                <a:gd name="T34" fmla="*/ 11 w 38"/>
                <a:gd name="T35" fmla="*/ 168 h 172"/>
                <a:gd name="T36" fmla="*/ 13 w 38"/>
                <a:gd name="T37" fmla="*/ 167 h 172"/>
                <a:gd name="T38" fmla="*/ 33 w 38"/>
                <a:gd name="T39" fmla="*/ 166 h 172"/>
                <a:gd name="T40" fmla="*/ 33 w 38"/>
                <a:gd name="T41" fmla="*/ 166 h 172"/>
                <a:gd name="T42" fmla="*/ 13 w 38"/>
                <a:gd name="T43" fmla="*/ 167 h 172"/>
                <a:gd name="T44" fmla="*/ 13 w 38"/>
                <a:gd name="T45" fmla="*/ 16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172">
                  <a:moveTo>
                    <a:pt x="0" y="2"/>
                  </a:moveTo>
                  <a:lnTo>
                    <a:pt x="2" y="2"/>
                  </a:lnTo>
                  <a:lnTo>
                    <a:pt x="2" y="4"/>
                  </a:lnTo>
                  <a:lnTo>
                    <a:pt x="2" y="2"/>
                  </a:lnTo>
                  <a:lnTo>
                    <a:pt x="0" y="2"/>
                  </a:lnTo>
                  <a:lnTo>
                    <a:pt x="0" y="0"/>
                  </a:lnTo>
                  <a:lnTo>
                    <a:pt x="9" y="0"/>
                  </a:lnTo>
                  <a:lnTo>
                    <a:pt x="16" y="162"/>
                  </a:lnTo>
                  <a:lnTo>
                    <a:pt x="36" y="161"/>
                  </a:lnTo>
                  <a:lnTo>
                    <a:pt x="38" y="170"/>
                  </a:lnTo>
                  <a:lnTo>
                    <a:pt x="7" y="172"/>
                  </a:lnTo>
                  <a:lnTo>
                    <a:pt x="0" y="2"/>
                  </a:lnTo>
                  <a:lnTo>
                    <a:pt x="0" y="2"/>
                  </a:lnTo>
                  <a:close/>
                  <a:moveTo>
                    <a:pt x="11" y="168"/>
                  </a:moveTo>
                  <a:lnTo>
                    <a:pt x="11" y="168"/>
                  </a:lnTo>
                  <a:lnTo>
                    <a:pt x="7" y="59"/>
                  </a:lnTo>
                  <a:lnTo>
                    <a:pt x="11" y="168"/>
                  </a:lnTo>
                  <a:lnTo>
                    <a:pt x="11" y="168"/>
                  </a:lnTo>
                  <a:close/>
                  <a:moveTo>
                    <a:pt x="13" y="167"/>
                  </a:moveTo>
                  <a:lnTo>
                    <a:pt x="33" y="166"/>
                  </a:lnTo>
                  <a:lnTo>
                    <a:pt x="33" y="166"/>
                  </a:lnTo>
                  <a:lnTo>
                    <a:pt x="13" y="167"/>
                  </a:lnTo>
                  <a:lnTo>
                    <a:pt x="13"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0" name="Freeform 86"/>
          <p:cNvSpPr>
            <a:spLocks noEditPoints="1"/>
          </p:cNvSpPr>
          <p:nvPr/>
        </p:nvSpPr>
        <p:spPr bwMode="auto">
          <a:xfrm>
            <a:off x="6877027" y="2576220"/>
            <a:ext cx="1028939" cy="1001131"/>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68" name="Freeform 86"/>
          <p:cNvSpPr>
            <a:spLocks noEditPoints="1"/>
          </p:cNvSpPr>
          <p:nvPr/>
        </p:nvSpPr>
        <p:spPr bwMode="auto">
          <a:xfrm>
            <a:off x="4390583" y="2251271"/>
            <a:ext cx="1028939" cy="1001131"/>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69" name="Freeform 86"/>
          <p:cNvSpPr>
            <a:spLocks noEditPoints="1"/>
          </p:cNvSpPr>
          <p:nvPr/>
        </p:nvSpPr>
        <p:spPr bwMode="auto">
          <a:xfrm>
            <a:off x="3432478" y="4035940"/>
            <a:ext cx="1028939" cy="1001131"/>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70" name="Freeform 86"/>
          <p:cNvSpPr>
            <a:spLocks noEditPoints="1"/>
          </p:cNvSpPr>
          <p:nvPr/>
        </p:nvSpPr>
        <p:spPr bwMode="auto">
          <a:xfrm>
            <a:off x="7902256" y="4319334"/>
            <a:ext cx="1028939" cy="1001131"/>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71" name="文本框 70"/>
          <p:cNvSpPr txBox="1"/>
          <p:nvPr/>
        </p:nvSpPr>
        <p:spPr>
          <a:xfrm>
            <a:off x="3668269" y="4102969"/>
            <a:ext cx="545342" cy="830997"/>
          </a:xfrm>
          <a:prstGeom prst="rect">
            <a:avLst/>
          </a:prstGeom>
          <a:noFill/>
        </p:spPr>
        <p:txBody>
          <a:bodyPr wrap="none" rtlCol="0">
            <a:spAutoFit/>
          </a:bodyPr>
          <a:lstStyle/>
          <a:p>
            <a:r>
              <a:rPr lang="en-US" altLang="zh-CN" sz="4800">
                <a:latin typeface="微软雅黑" panose="020B0503020204020204" pitchFamily="34" charset="-122"/>
                <a:ea typeface="微软雅黑" panose="020B0503020204020204" pitchFamily="34" charset="-122"/>
              </a:rPr>
              <a:t>1</a:t>
            </a:r>
            <a:endParaRPr lang="zh-CN" altLang="en-US" sz="4800">
              <a:latin typeface="微软雅黑" panose="020B0503020204020204" pitchFamily="34" charset="-122"/>
              <a:ea typeface="微软雅黑" panose="020B0503020204020204" pitchFamily="34" charset="-122"/>
            </a:endParaRPr>
          </a:p>
        </p:txBody>
      </p:sp>
      <p:sp>
        <p:nvSpPr>
          <p:cNvPr id="72" name="文本框 71"/>
          <p:cNvSpPr txBox="1"/>
          <p:nvPr/>
        </p:nvSpPr>
        <p:spPr>
          <a:xfrm>
            <a:off x="4632381" y="2336337"/>
            <a:ext cx="545342" cy="830997"/>
          </a:xfrm>
          <a:prstGeom prst="rect">
            <a:avLst/>
          </a:prstGeom>
          <a:noFill/>
        </p:spPr>
        <p:txBody>
          <a:bodyPr wrap="none" rtlCol="0">
            <a:spAutoFit/>
          </a:bodyPr>
          <a:lstStyle/>
          <a:p>
            <a:r>
              <a:rPr lang="en-US" altLang="zh-CN" sz="4800">
                <a:latin typeface="微软雅黑" panose="020B0503020204020204" pitchFamily="34" charset="-122"/>
                <a:ea typeface="微软雅黑" panose="020B0503020204020204" pitchFamily="34" charset="-122"/>
              </a:rPr>
              <a:t>2</a:t>
            </a:r>
            <a:endParaRPr lang="zh-CN" altLang="en-US" sz="4800">
              <a:latin typeface="微软雅黑" panose="020B0503020204020204" pitchFamily="34" charset="-122"/>
              <a:ea typeface="微软雅黑" panose="020B0503020204020204" pitchFamily="34" charset="-122"/>
            </a:endParaRPr>
          </a:p>
        </p:txBody>
      </p:sp>
      <p:sp>
        <p:nvSpPr>
          <p:cNvPr id="73" name="文本框 72"/>
          <p:cNvSpPr txBox="1"/>
          <p:nvPr/>
        </p:nvSpPr>
        <p:spPr>
          <a:xfrm>
            <a:off x="7118825" y="2661286"/>
            <a:ext cx="545342" cy="830997"/>
          </a:xfrm>
          <a:prstGeom prst="rect">
            <a:avLst/>
          </a:prstGeom>
          <a:noFill/>
        </p:spPr>
        <p:txBody>
          <a:bodyPr wrap="none" rtlCol="0">
            <a:spAutoFit/>
          </a:bodyPr>
          <a:lstStyle/>
          <a:p>
            <a:r>
              <a:rPr lang="en-US" altLang="zh-CN" sz="4800">
                <a:latin typeface="微软雅黑" panose="020B0503020204020204" pitchFamily="34" charset="-122"/>
                <a:ea typeface="微软雅黑" panose="020B0503020204020204" pitchFamily="34" charset="-122"/>
              </a:rPr>
              <a:t>3</a:t>
            </a:r>
            <a:endParaRPr lang="zh-CN" altLang="en-US" sz="4800">
              <a:latin typeface="微软雅黑" panose="020B0503020204020204" pitchFamily="34" charset="-122"/>
              <a:ea typeface="微软雅黑" panose="020B0503020204020204" pitchFamily="34" charset="-122"/>
            </a:endParaRPr>
          </a:p>
        </p:txBody>
      </p:sp>
      <p:sp>
        <p:nvSpPr>
          <p:cNvPr id="74" name="文本框 73"/>
          <p:cNvSpPr txBox="1"/>
          <p:nvPr/>
        </p:nvSpPr>
        <p:spPr>
          <a:xfrm>
            <a:off x="8144054" y="4379345"/>
            <a:ext cx="545342" cy="830997"/>
          </a:xfrm>
          <a:prstGeom prst="rect">
            <a:avLst/>
          </a:prstGeom>
          <a:noFill/>
        </p:spPr>
        <p:txBody>
          <a:bodyPr wrap="none" rtlCol="0">
            <a:spAutoFit/>
          </a:bodyPr>
          <a:lstStyle/>
          <a:p>
            <a:r>
              <a:rPr lang="en-US" altLang="zh-CN" sz="4800">
                <a:latin typeface="微软雅黑" panose="020B0503020204020204" pitchFamily="34" charset="-122"/>
                <a:ea typeface="微软雅黑" panose="020B0503020204020204" pitchFamily="34" charset="-122"/>
              </a:rPr>
              <a:t>4</a:t>
            </a:r>
            <a:endParaRPr lang="zh-CN" altLang="en-US" sz="4800">
              <a:latin typeface="微软雅黑" panose="020B0503020204020204" pitchFamily="34" charset="-122"/>
              <a:ea typeface="微软雅黑" panose="020B0503020204020204" pitchFamily="34" charset="-122"/>
            </a:endParaRPr>
          </a:p>
        </p:txBody>
      </p:sp>
      <p:sp>
        <p:nvSpPr>
          <p:cNvPr id="75" name="文本框 74"/>
          <p:cNvSpPr txBox="1"/>
          <p:nvPr/>
        </p:nvSpPr>
        <p:spPr>
          <a:xfrm>
            <a:off x="1117759" y="3914068"/>
            <a:ext cx="2031325" cy="461665"/>
          </a:xfrm>
          <a:prstGeom prst="rect">
            <a:avLst/>
          </a:prstGeom>
          <a:noFill/>
        </p:spPr>
        <p:txBody>
          <a:bodyPr wrap="none" rtlCol="0">
            <a:spAutoFit/>
          </a:bodyPr>
          <a:lstStyle/>
          <a:p>
            <a:r>
              <a:rPr lang="zh-CN" altLang="en-US" sz="2400">
                <a:latin typeface="微软雅黑" panose="020B0503020204020204" pitchFamily="34" charset="-122"/>
                <a:ea typeface="微软雅黑" panose="020B0503020204020204" pitchFamily="34" charset="-122"/>
              </a:rPr>
              <a:t>单击输入标题</a:t>
            </a:r>
          </a:p>
        </p:txBody>
      </p:sp>
      <p:sp>
        <p:nvSpPr>
          <p:cNvPr id="76" name="文本框 75"/>
          <p:cNvSpPr txBox="1"/>
          <p:nvPr/>
        </p:nvSpPr>
        <p:spPr>
          <a:xfrm>
            <a:off x="870743" y="4389734"/>
            <a:ext cx="2528241" cy="707886"/>
          </a:xfrm>
          <a:prstGeom prst="rect">
            <a:avLst/>
          </a:prstGeom>
          <a:noFill/>
        </p:spPr>
        <p:txBody>
          <a:bodyPr wrap="square" rtlCol="0">
            <a:spAutoFit/>
          </a:bodyPr>
          <a:lstStyle/>
          <a:p>
            <a:r>
              <a:rPr lang="zh-CN" altLang="en-US" sz="2000"/>
              <a:t>单击输入文本单击输入文本单击输入文本</a:t>
            </a:r>
          </a:p>
        </p:txBody>
      </p:sp>
      <p:sp>
        <p:nvSpPr>
          <p:cNvPr id="77" name="文本框 76"/>
          <p:cNvSpPr txBox="1"/>
          <p:nvPr/>
        </p:nvSpPr>
        <p:spPr>
          <a:xfrm>
            <a:off x="2069247" y="2138940"/>
            <a:ext cx="2031325" cy="461665"/>
          </a:xfrm>
          <a:prstGeom prst="rect">
            <a:avLst/>
          </a:prstGeom>
          <a:noFill/>
        </p:spPr>
        <p:txBody>
          <a:bodyPr wrap="none" rtlCol="0">
            <a:spAutoFit/>
          </a:bodyPr>
          <a:lstStyle/>
          <a:p>
            <a:r>
              <a:rPr lang="zh-CN" altLang="en-US" sz="2400">
                <a:latin typeface="微软雅黑" panose="020B0503020204020204" pitchFamily="34" charset="-122"/>
                <a:ea typeface="微软雅黑" panose="020B0503020204020204" pitchFamily="34" charset="-122"/>
              </a:rPr>
              <a:t>单击输入标题</a:t>
            </a:r>
          </a:p>
        </p:txBody>
      </p:sp>
      <p:sp>
        <p:nvSpPr>
          <p:cNvPr id="78" name="文本框 77"/>
          <p:cNvSpPr txBox="1"/>
          <p:nvPr/>
        </p:nvSpPr>
        <p:spPr>
          <a:xfrm>
            <a:off x="1822231" y="2614606"/>
            <a:ext cx="2528241" cy="707886"/>
          </a:xfrm>
          <a:prstGeom prst="rect">
            <a:avLst/>
          </a:prstGeom>
          <a:noFill/>
        </p:spPr>
        <p:txBody>
          <a:bodyPr wrap="square" rtlCol="0">
            <a:spAutoFit/>
          </a:bodyPr>
          <a:lstStyle/>
          <a:p>
            <a:r>
              <a:rPr lang="zh-CN" altLang="en-US" sz="2000"/>
              <a:t>单击输入文本单击输入文本单击输入文本</a:t>
            </a:r>
          </a:p>
        </p:txBody>
      </p:sp>
      <p:sp>
        <p:nvSpPr>
          <p:cNvPr id="79" name="文本框 78"/>
          <p:cNvSpPr txBox="1"/>
          <p:nvPr/>
        </p:nvSpPr>
        <p:spPr>
          <a:xfrm>
            <a:off x="8193387" y="2430453"/>
            <a:ext cx="2031325" cy="461665"/>
          </a:xfrm>
          <a:prstGeom prst="rect">
            <a:avLst/>
          </a:prstGeom>
          <a:noFill/>
        </p:spPr>
        <p:txBody>
          <a:bodyPr wrap="none" rtlCol="0">
            <a:spAutoFit/>
          </a:bodyPr>
          <a:lstStyle/>
          <a:p>
            <a:r>
              <a:rPr lang="zh-CN" altLang="en-US" sz="2400">
                <a:latin typeface="微软雅黑" panose="020B0503020204020204" pitchFamily="34" charset="-122"/>
                <a:ea typeface="微软雅黑" panose="020B0503020204020204" pitchFamily="34" charset="-122"/>
              </a:rPr>
              <a:t>单击输入标题</a:t>
            </a:r>
          </a:p>
        </p:txBody>
      </p:sp>
      <p:sp>
        <p:nvSpPr>
          <p:cNvPr id="80" name="文本框 79"/>
          <p:cNvSpPr txBox="1"/>
          <p:nvPr/>
        </p:nvSpPr>
        <p:spPr>
          <a:xfrm>
            <a:off x="7946371" y="2906119"/>
            <a:ext cx="2528241" cy="707886"/>
          </a:xfrm>
          <a:prstGeom prst="rect">
            <a:avLst/>
          </a:prstGeom>
          <a:noFill/>
        </p:spPr>
        <p:txBody>
          <a:bodyPr wrap="square" rtlCol="0">
            <a:spAutoFit/>
          </a:bodyPr>
          <a:lstStyle/>
          <a:p>
            <a:r>
              <a:rPr lang="zh-CN" altLang="en-US" sz="2000"/>
              <a:t>单击输入文本单击输入文本单击输入文本</a:t>
            </a:r>
          </a:p>
        </p:txBody>
      </p:sp>
      <p:sp>
        <p:nvSpPr>
          <p:cNvPr id="81" name="文本框 80"/>
          <p:cNvSpPr txBox="1"/>
          <p:nvPr/>
        </p:nvSpPr>
        <p:spPr>
          <a:xfrm>
            <a:off x="9209049" y="4205620"/>
            <a:ext cx="2031325" cy="461665"/>
          </a:xfrm>
          <a:prstGeom prst="rect">
            <a:avLst/>
          </a:prstGeom>
          <a:noFill/>
        </p:spPr>
        <p:txBody>
          <a:bodyPr wrap="none" rtlCol="0">
            <a:spAutoFit/>
          </a:bodyPr>
          <a:lstStyle/>
          <a:p>
            <a:r>
              <a:rPr lang="zh-CN" altLang="en-US" sz="2400">
                <a:latin typeface="微软雅黑" panose="020B0503020204020204" pitchFamily="34" charset="-122"/>
                <a:ea typeface="微软雅黑" panose="020B0503020204020204" pitchFamily="34" charset="-122"/>
              </a:rPr>
              <a:t>单击输入标题</a:t>
            </a:r>
          </a:p>
        </p:txBody>
      </p:sp>
      <p:sp>
        <p:nvSpPr>
          <p:cNvPr id="82" name="文本框 81"/>
          <p:cNvSpPr txBox="1"/>
          <p:nvPr/>
        </p:nvSpPr>
        <p:spPr>
          <a:xfrm>
            <a:off x="8962033" y="4681286"/>
            <a:ext cx="2528241" cy="707886"/>
          </a:xfrm>
          <a:prstGeom prst="rect">
            <a:avLst/>
          </a:prstGeom>
          <a:noFill/>
        </p:spPr>
        <p:txBody>
          <a:bodyPr wrap="square" rtlCol="0">
            <a:spAutoFit/>
          </a:bodyPr>
          <a:lstStyle/>
          <a:p>
            <a:r>
              <a:rPr lang="zh-CN" altLang="en-US" sz="2000"/>
              <a:t>单击输入文本单击输入文本单击输入文本</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132"/>
          <p:cNvGrpSpPr>
            <a:grpSpLocks noChangeAspect="1"/>
          </p:cNvGrpSpPr>
          <p:nvPr/>
        </p:nvGrpSpPr>
        <p:grpSpPr>
          <a:xfrm rot="5400000">
            <a:off x="3109265" y="462156"/>
            <a:ext cx="646427" cy="265751"/>
            <a:chOff x="2494" y="1611"/>
            <a:chExt cx="2683" cy="1103"/>
          </a:xfrm>
          <a:solidFill>
            <a:srgbClr val="21211F"/>
          </a:solidFill>
        </p:grpSpPr>
        <p:sp>
          <p:nvSpPr>
            <p:cNvPr id="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5" name="TextBox 76"/>
          <p:cNvSpPr txBox="1"/>
          <p:nvPr/>
        </p:nvSpPr>
        <p:spPr>
          <a:xfrm>
            <a:off x="438032" y="271818"/>
            <a:ext cx="2646878" cy="584775"/>
          </a:xfrm>
          <a:prstGeom prst="rect">
            <a:avLst/>
          </a:prstGeom>
          <a:noFill/>
        </p:spPr>
        <p:txBody>
          <a:bodyPr wrap="none" rtlCol="0">
            <a:spAutoFit/>
          </a:bodyPr>
          <a:lstStyle/>
          <a:p>
            <a:r>
              <a:rPr lang="zh-CN" altLang="en-US" sz="3200" b="1">
                <a:solidFill>
                  <a:srgbClr val="21211F"/>
                </a:solidFill>
                <a:latin typeface="汉仪丫丫体简" panose="02010604000101010101" pitchFamily="2" charset="-122"/>
                <a:ea typeface="汉仪丫丫体简" panose="02010604000101010101" pitchFamily="2" charset="-122"/>
                <a:cs typeface="+mn-ea"/>
                <a:sym typeface="+mn-lt"/>
              </a:rPr>
              <a:t>添加您的标题</a:t>
            </a:r>
          </a:p>
        </p:txBody>
      </p:sp>
      <p:sp>
        <p:nvSpPr>
          <p:cNvPr id="6" name="任意多边形 5"/>
          <p:cNvSpPr/>
          <p:nvPr/>
        </p:nvSpPr>
        <p:spPr>
          <a:xfrm>
            <a:off x="438032" y="872526"/>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7"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sp>
        <p:nvSpPr>
          <p:cNvPr id="7" name="泪滴形 6"/>
          <p:cNvSpPr/>
          <p:nvPr/>
        </p:nvSpPr>
        <p:spPr>
          <a:xfrm rot="5400000" flipH="1" flipV="1">
            <a:off x="6408335" y="4040305"/>
            <a:ext cx="1168427" cy="1168427"/>
          </a:xfrm>
          <a:prstGeom prst="teardrop">
            <a:avLst/>
          </a:prstGeom>
          <a:noFill/>
          <a:ln w="25400">
            <a:solidFill>
              <a:srgbClr val="21211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endParaRPr>
          </a:p>
        </p:txBody>
      </p:sp>
      <p:sp>
        <p:nvSpPr>
          <p:cNvPr id="8" name="泪滴形 7"/>
          <p:cNvSpPr/>
          <p:nvPr/>
        </p:nvSpPr>
        <p:spPr>
          <a:xfrm rot="10800000" flipH="1" flipV="1">
            <a:off x="4584867" y="4040305"/>
            <a:ext cx="1168427" cy="1168427"/>
          </a:xfrm>
          <a:prstGeom prst="teardrop">
            <a:avLst/>
          </a:prstGeom>
          <a:noFill/>
          <a:ln w="25400">
            <a:solidFill>
              <a:srgbClr val="21211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endParaRPr>
          </a:p>
        </p:txBody>
      </p:sp>
      <p:sp>
        <p:nvSpPr>
          <p:cNvPr id="9" name="泪滴形 8"/>
          <p:cNvSpPr/>
          <p:nvPr/>
        </p:nvSpPr>
        <p:spPr>
          <a:xfrm flipH="1" flipV="1">
            <a:off x="6408336" y="2260573"/>
            <a:ext cx="1168427" cy="1168427"/>
          </a:xfrm>
          <a:prstGeom prst="teardrop">
            <a:avLst/>
          </a:prstGeom>
          <a:noFill/>
          <a:ln w="25400">
            <a:solidFill>
              <a:srgbClr val="21211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endParaRPr>
          </a:p>
        </p:txBody>
      </p:sp>
      <p:sp>
        <p:nvSpPr>
          <p:cNvPr id="10" name="泪滴形 9"/>
          <p:cNvSpPr/>
          <p:nvPr/>
        </p:nvSpPr>
        <p:spPr>
          <a:xfrm rot="16200000" flipH="1" flipV="1">
            <a:off x="4584868" y="2260573"/>
            <a:ext cx="1168427" cy="1168427"/>
          </a:xfrm>
          <a:prstGeom prst="teardrop">
            <a:avLst/>
          </a:prstGeom>
          <a:noFill/>
          <a:ln w="25400">
            <a:solidFill>
              <a:srgbClr val="21211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endParaRPr>
          </a:p>
        </p:txBody>
      </p:sp>
      <p:sp>
        <p:nvSpPr>
          <p:cNvPr id="11" name="TextBox 76"/>
          <p:cNvSpPr txBox="1"/>
          <p:nvPr/>
        </p:nvSpPr>
        <p:spPr>
          <a:xfrm>
            <a:off x="7967101" y="3972682"/>
            <a:ext cx="1733670" cy="400110"/>
          </a:xfrm>
          <a:prstGeom prst="rect">
            <a:avLst/>
          </a:prstGeom>
          <a:noFill/>
          <a:effectLst/>
        </p:spPr>
        <p:txBody>
          <a:bodyPr wrap="square" rtlCol="0">
            <a:spAutoFit/>
          </a:bodyPr>
          <a:lstStyle/>
          <a:p>
            <a:r>
              <a:rPr lang="zh-CN" altLang="en-US" sz="2000">
                <a:solidFill>
                  <a:srgbClr val="21211F"/>
                </a:solidFill>
                <a:latin typeface="微软雅黑" panose="020B0503020204020204" pitchFamily="34" charset="-122"/>
                <a:ea typeface="微软雅黑" panose="020B0503020204020204" pitchFamily="34" charset="-122"/>
              </a:rPr>
              <a:t>添加标题</a:t>
            </a:r>
          </a:p>
        </p:txBody>
      </p:sp>
      <p:sp>
        <p:nvSpPr>
          <p:cNvPr id="12" name="文本框 11"/>
          <p:cNvSpPr txBox="1"/>
          <p:nvPr/>
        </p:nvSpPr>
        <p:spPr>
          <a:xfrm>
            <a:off x="7967101" y="4343908"/>
            <a:ext cx="3084393" cy="1137556"/>
          </a:xfrm>
          <a:prstGeom prst="rect">
            <a:avLst/>
          </a:prstGeom>
          <a:noFill/>
          <a:effectLst/>
        </p:spPr>
        <p:txBody>
          <a:bodyPr wrap="square" rtlCol="0">
            <a:spAutoFit/>
          </a:bodyPr>
          <a:lstStyle/>
          <a:p>
            <a:pPr lvl="0">
              <a:lnSpc>
                <a:spcPct val="130000"/>
              </a:lnSpc>
            </a:pPr>
            <a:r>
              <a:rPr lang="zh-CN" altLang="en-US">
                <a:solidFill>
                  <a:srgbClr val="21211F"/>
                </a:solidFill>
                <a:latin typeface="微软雅黑" panose="020B0503020204020204" pitchFamily="34" charset="-122"/>
                <a:ea typeface="微软雅黑" panose="020B0503020204020204" pitchFamily="34" charset="-122"/>
              </a:rPr>
              <a:t>单击输入文本单击输入文本单击输入文本单击输入文本单击输入文本</a:t>
            </a:r>
          </a:p>
        </p:txBody>
      </p:sp>
      <p:sp>
        <p:nvSpPr>
          <p:cNvPr id="13" name="TextBox 76"/>
          <p:cNvSpPr txBox="1"/>
          <p:nvPr/>
        </p:nvSpPr>
        <p:spPr>
          <a:xfrm>
            <a:off x="7967101" y="1800993"/>
            <a:ext cx="1733670" cy="400110"/>
          </a:xfrm>
          <a:prstGeom prst="rect">
            <a:avLst/>
          </a:prstGeom>
          <a:noFill/>
          <a:effectLst/>
        </p:spPr>
        <p:txBody>
          <a:bodyPr wrap="square" rtlCol="0">
            <a:spAutoFit/>
          </a:bodyPr>
          <a:lstStyle/>
          <a:p>
            <a:r>
              <a:rPr lang="zh-CN" altLang="en-US" sz="2000">
                <a:solidFill>
                  <a:srgbClr val="21211F"/>
                </a:solidFill>
                <a:latin typeface="微软雅黑" panose="020B0503020204020204" pitchFamily="34" charset="-122"/>
                <a:ea typeface="微软雅黑" panose="020B0503020204020204" pitchFamily="34" charset="-122"/>
              </a:rPr>
              <a:t>添加标题</a:t>
            </a:r>
          </a:p>
        </p:txBody>
      </p:sp>
      <p:sp>
        <p:nvSpPr>
          <p:cNvPr id="14" name="文本框 13"/>
          <p:cNvSpPr txBox="1"/>
          <p:nvPr/>
        </p:nvSpPr>
        <p:spPr>
          <a:xfrm>
            <a:off x="7967102" y="2172219"/>
            <a:ext cx="2917492" cy="1172629"/>
          </a:xfrm>
          <a:prstGeom prst="rect">
            <a:avLst/>
          </a:prstGeom>
          <a:noFill/>
          <a:effectLst/>
        </p:spPr>
        <p:txBody>
          <a:bodyPr wrap="square" rtlCol="0">
            <a:spAutoFit/>
          </a:bodyPr>
          <a:lstStyle/>
          <a:p>
            <a:pPr>
              <a:lnSpc>
                <a:spcPct val="130000"/>
              </a:lnSpc>
            </a:pPr>
            <a:r>
              <a:rPr lang="zh-CN" altLang="en-US">
                <a:solidFill>
                  <a:srgbClr val="21211F"/>
                </a:solidFill>
                <a:latin typeface="微软雅黑" panose="020B0503020204020204" pitchFamily="34" charset="-122"/>
                <a:ea typeface="微软雅黑" panose="020B0503020204020204" pitchFamily="34" charset="-122"/>
              </a:rPr>
              <a:t>单击输入文本单击输入文本单击输入文本单击输入文本单击输入文本</a:t>
            </a:r>
          </a:p>
        </p:txBody>
      </p:sp>
      <p:sp>
        <p:nvSpPr>
          <p:cNvPr id="15" name="TextBox 76"/>
          <p:cNvSpPr txBox="1"/>
          <p:nvPr/>
        </p:nvSpPr>
        <p:spPr>
          <a:xfrm>
            <a:off x="2465614" y="3972682"/>
            <a:ext cx="1733670" cy="400110"/>
          </a:xfrm>
          <a:prstGeom prst="rect">
            <a:avLst/>
          </a:prstGeom>
          <a:noFill/>
          <a:effectLst/>
        </p:spPr>
        <p:txBody>
          <a:bodyPr wrap="square" rtlCol="0">
            <a:spAutoFit/>
          </a:bodyPr>
          <a:lstStyle/>
          <a:p>
            <a:pPr algn="r"/>
            <a:r>
              <a:rPr lang="zh-CN" altLang="en-US" sz="2000">
                <a:solidFill>
                  <a:srgbClr val="21211F"/>
                </a:solidFill>
                <a:latin typeface="微软雅黑" panose="020B0503020204020204" pitchFamily="34" charset="-122"/>
                <a:ea typeface="微软雅黑" panose="020B0503020204020204" pitchFamily="34" charset="-122"/>
              </a:rPr>
              <a:t>添加标题</a:t>
            </a:r>
          </a:p>
        </p:txBody>
      </p:sp>
      <p:sp>
        <p:nvSpPr>
          <p:cNvPr id="16" name="文本框 15"/>
          <p:cNvSpPr txBox="1"/>
          <p:nvPr/>
        </p:nvSpPr>
        <p:spPr>
          <a:xfrm>
            <a:off x="1114891" y="4343908"/>
            <a:ext cx="3084393" cy="1412694"/>
          </a:xfrm>
          <a:prstGeom prst="rect">
            <a:avLst/>
          </a:prstGeom>
          <a:noFill/>
          <a:effectLst/>
        </p:spPr>
        <p:txBody>
          <a:bodyPr wrap="square" rtlCol="0">
            <a:spAutoFit/>
          </a:bodyPr>
          <a:lstStyle/>
          <a:p>
            <a:pPr lvl="0" algn="r">
              <a:lnSpc>
                <a:spcPct val="130000"/>
              </a:lnSpc>
            </a:pPr>
            <a:r>
              <a:rPr lang="zh-CN" altLang="en-US">
                <a:solidFill>
                  <a:srgbClr val="21211F"/>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a:solidFill>
                <a:srgbClr val="21211F"/>
              </a:solidFill>
              <a:latin typeface="微软雅黑" panose="020B0503020204020204" pitchFamily="34" charset="-122"/>
              <a:ea typeface="微软雅黑" panose="020B0503020204020204" pitchFamily="34" charset="-122"/>
            </a:endParaRPr>
          </a:p>
          <a:p>
            <a:pPr algn="r">
              <a:lnSpc>
                <a:spcPct val="130000"/>
              </a:lnSpc>
            </a:pPr>
            <a:r>
              <a:rPr lang="en-US" altLang="zh-CN" sz="1200">
                <a:solidFill>
                  <a:srgbClr val="21211F"/>
                </a:solidFill>
                <a:latin typeface="微软雅黑" panose="020B0503020204020204" pitchFamily="34" charset="-122"/>
                <a:ea typeface="微软雅黑" panose="020B0503020204020204" pitchFamily="34" charset="-122"/>
              </a:rPr>
              <a:t>. </a:t>
            </a:r>
          </a:p>
        </p:txBody>
      </p:sp>
      <p:sp>
        <p:nvSpPr>
          <p:cNvPr id="17" name="TextBox 76"/>
          <p:cNvSpPr txBox="1"/>
          <p:nvPr/>
        </p:nvSpPr>
        <p:spPr>
          <a:xfrm>
            <a:off x="2465614" y="1800993"/>
            <a:ext cx="1733670" cy="400110"/>
          </a:xfrm>
          <a:prstGeom prst="rect">
            <a:avLst/>
          </a:prstGeom>
          <a:noFill/>
          <a:effectLst/>
        </p:spPr>
        <p:txBody>
          <a:bodyPr wrap="square" rtlCol="0">
            <a:spAutoFit/>
          </a:bodyPr>
          <a:lstStyle/>
          <a:p>
            <a:pPr algn="r"/>
            <a:r>
              <a:rPr lang="zh-CN" altLang="en-US" sz="2000">
                <a:solidFill>
                  <a:srgbClr val="21211F"/>
                </a:solidFill>
                <a:latin typeface="微软雅黑" panose="020B0503020204020204" pitchFamily="34" charset="-122"/>
                <a:ea typeface="微软雅黑" panose="020B0503020204020204" pitchFamily="34" charset="-122"/>
              </a:rPr>
              <a:t>添加标题</a:t>
            </a:r>
          </a:p>
        </p:txBody>
      </p:sp>
      <p:sp>
        <p:nvSpPr>
          <p:cNvPr id="18" name="文本框 17"/>
          <p:cNvSpPr txBox="1"/>
          <p:nvPr/>
        </p:nvSpPr>
        <p:spPr>
          <a:xfrm>
            <a:off x="1434905" y="2172219"/>
            <a:ext cx="2764379" cy="1172629"/>
          </a:xfrm>
          <a:prstGeom prst="rect">
            <a:avLst/>
          </a:prstGeom>
          <a:noFill/>
          <a:effectLst/>
        </p:spPr>
        <p:txBody>
          <a:bodyPr wrap="square" rtlCol="0">
            <a:spAutoFit/>
          </a:bodyPr>
          <a:lstStyle/>
          <a:p>
            <a:pPr algn="r">
              <a:lnSpc>
                <a:spcPct val="130000"/>
              </a:lnSpc>
            </a:pPr>
            <a:r>
              <a:rPr lang="zh-CN" altLang="en-US">
                <a:solidFill>
                  <a:srgbClr val="21211F"/>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a:solidFill>
                <a:srgbClr val="21211F"/>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4667894" y="2582158"/>
            <a:ext cx="1002372" cy="525255"/>
            <a:chOff x="3168650" y="2200275"/>
            <a:chExt cx="1123950" cy="588963"/>
          </a:xfrm>
          <a:solidFill>
            <a:schemeClr val="tx1"/>
          </a:solidFill>
        </p:grpSpPr>
        <p:sp>
          <p:nvSpPr>
            <p:cNvPr id="49" name="Freeform 156"/>
            <p:cNvSpPr/>
            <p:nvPr/>
          </p:nvSpPr>
          <p:spPr bwMode="auto">
            <a:xfrm>
              <a:off x="3300413" y="2438400"/>
              <a:ext cx="128588" cy="31750"/>
            </a:xfrm>
            <a:custGeom>
              <a:avLst/>
              <a:gdLst>
                <a:gd name="T0" fmla="*/ 199 w 199"/>
                <a:gd name="T1" fmla="*/ 38 h 49"/>
                <a:gd name="T2" fmla="*/ 82 w 199"/>
                <a:gd name="T3" fmla="*/ 32 h 49"/>
                <a:gd name="T4" fmla="*/ 0 w 199"/>
                <a:gd name="T5" fmla="*/ 2 h 49"/>
                <a:gd name="T6" fmla="*/ 199 w 199"/>
                <a:gd name="T7" fmla="*/ 38 h 49"/>
              </a:gdLst>
              <a:ahLst/>
              <a:cxnLst>
                <a:cxn ang="0">
                  <a:pos x="T0" y="T1"/>
                </a:cxn>
                <a:cxn ang="0">
                  <a:pos x="T2" y="T3"/>
                </a:cxn>
                <a:cxn ang="0">
                  <a:pos x="T4" y="T5"/>
                </a:cxn>
                <a:cxn ang="0">
                  <a:pos x="T6" y="T7"/>
                </a:cxn>
              </a:cxnLst>
              <a:rect l="0" t="0" r="r" b="b"/>
              <a:pathLst>
                <a:path w="199" h="49">
                  <a:moveTo>
                    <a:pt x="199" y="38"/>
                  </a:moveTo>
                  <a:cubicBezTo>
                    <a:pt x="177" y="49"/>
                    <a:pt x="125" y="38"/>
                    <a:pt x="82" y="32"/>
                  </a:cubicBezTo>
                  <a:cubicBezTo>
                    <a:pt x="52" y="27"/>
                    <a:pt x="11" y="24"/>
                    <a:pt x="0" y="2"/>
                  </a:cubicBezTo>
                  <a:cubicBezTo>
                    <a:pt x="58" y="0"/>
                    <a:pt x="144" y="18"/>
                    <a:pt x="19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57"/>
            <p:cNvSpPr>
              <a:spLocks noEditPoints="1"/>
            </p:cNvSpPr>
            <p:nvPr/>
          </p:nvSpPr>
          <p:spPr bwMode="auto">
            <a:xfrm>
              <a:off x="3168650" y="2200275"/>
              <a:ext cx="1123950" cy="588963"/>
            </a:xfrm>
            <a:custGeom>
              <a:avLst/>
              <a:gdLst>
                <a:gd name="T0" fmla="*/ 1728 w 1740"/>
                <a:gd name="T1" fmla="*/ 243 h 912"/>
                <a:gd name="T2" fmla="*/ 1646 w 1740"/>
                <a:gd name="T3" fmla="*/ 354 h 912"/>
                <a:gd name="T4" fmla="*/ 1239 w 1740"/>
                <a:gd name="T5" fmla="*/ 623 h 912"/>
                <a:gd name="T6" fmla="*/ 1010 w 1740"/>
                <a:gd name="T7" fmla="*/ 773 h 912"/>
                <a:gd name="T8" fmla="*/ 718 w 1740"/>
                <a:gd name="T9" fmla="*/ 776 h 912"/>
                <a:gd name="T10" fmla="*/ 615 w 1740"/>
                <a:gd name="T11" fmla="*/ 902 h 912"/>
                <a:gd name="T12" fmla="*/ 624 w 1740"/>
                <a:gd name="T13" fmla="*/ 820 h 912"/>
                <a:gd name="T14" fmla="*/ 545 w 1740"/>
                <a:gd name="T15" fmla="*/ 732 h 912"/>
                <a:gd name="T16" fmla="*/ 9 w 1740"/>
                <a:gd name="T17" fmla="*/ 594 h 912"/>
                <a:gd name="T18" fmla="*/ 9 w 1740"/>
                <a:gd name="T19" fmla="*/ 550 h 912"/>
                <a:gd name="T20" fmla="*/ 114 w 1740"/>
                <a:gd name="T21" fmla="*/ 497 h 912"/>
                <a:gd name="T22" fmla="*/ 94 w 1740"/>
                <a:gd name="T23" fmla="*/ 427 h 912"/>
                <a:gd name="T24" fmla="*/ 47 w 1740"/>
                <a:gd name="T25" fmla="*/ 374 h 912"/>
                <a:gd name="T26" fmla="*/ 392 w 1740"/>
                <a:gd name="T27" fmla="*/ 207 h 912"/>
                <a:gd name="T28" fmla="*/ 641 w 1740"/>
                <a:gd name="T29" fmla="*/ 96 h 912"/>
                <a:gd name="T30" fmla="*/ 741 w 1740"/>
                <a:gd name="T31" fmla="*/ 46 h 912"/>
                <a:gd name="T32" fmla="*/ 975 w 1740"/>
                <a:gd name="T33" fmla="*/ 20 h 912"/>
                <a:gd name="T34" fmla="*/ 1388 w 1740"/>
                <a:gd name="T35" fmla="*/ 67 h 912"/>
                <a:gd name="T36" fmla="*/ 1614 w 1740"/>
                <a:gd name="T37" fmla="*/ 114 h 912"/>
                <a:gd name="T38" fmla="*/ 873 w 1740"/>
                <a:gd name="T39" fmla="*/ 38 h 912"/>
                <a:gd name="T40" fmla="*/ 662 w 1740"/>
                <a:gd name="T41" fmla="*/ 114 h 912"/>
                <a:gd name="T42" fmla="*/ 501 w 1740"/>
                <a:gd name="T43" fmla="*/ 184 h 912"/>
                <a:gd name="T44" fmla="*/ 234 w 1740"/>
                <a:gd name="T45" fmla="*/ 404 h 912"/>
                <a:gd name="T46" fmla="*/ 498 w 1740"/>
                <a:gd name="T47" fmla="*/ 448 h 912"/>
                <a:gd name="T48" fmla="*/ 972 w 1740"/>
                <a:gd name="T49" fmla="*/ 582 h 912"/>
                <a:gd name="T50" fmla="*/ 914 w 1740"/>
                <a:gd name="T51" fmla="*/ 743 h 912"/>
                <a:gd name="T52" fmla="*/ 750 w 1740"/>
                <a:gd name="T53" fmla="*/ 755 h 912"/>
                <a:gd name="T54" fmla="*/ 978 w 1740"/>
                <a:gd name="T55" fmla="*/ 758 h 912"/>
                <a:gd name="T56" fmla="*/ 970 w 1740"/>
                <a:gd name="T57" fmla="*/ 506 h 912"/>
                <a:gd name="T58" fmla="*/ 618 w 1740"/>
                <a:gd name="T59" fmla="*/ 433 h 912"/>
                <a:gd name="T60" fmla="*/ 993 w 1740"/>
                <a:gd name="T61" fmla="*/ 494 h 912"/>
                <a:gd name="T62" fmla="*/ 1057 w 1740"/>
                <a:gd name="T63" fmla="*/ 64 h 912"/>
                <a:gd name="T64" fmla="*/ 1034 w 1740"/>
                <a:gd name="T65" fmla="*/ 720 h 912"/>
                <a:gd name="T66" fmla="*/ 1681 w 1740"/>
                <a:gd name="T67" fmla="*/ 289 h 912"/>
                <a:gd name="T68" fmla="*/ 1582 w 1740"/>
                <a:gd name="T69" fmla="*/ 178 h 912"/>
                <a:gd name="T70" fmla="*/ 1268 w 1740"/>
                <a:gd name="T71" fmla="*/ 377 h 912"/>
                <a:gd name="T72" fmla="*/ 1131 w 1740"/>
                <a:gd name="T73" fmla="*/ 453 h 912"/>
                <a:gd name="T74" fmla="*/ 1034 w 1740"/>
                <a:gd name="T75" fmla="*/ 717 h 912"/>
                <a:gd name="T76" fmla="*/ 337 w 1740"/>
                <a:gd name="T77" fmla="*/ 486 h 912"/>
                <a:gd name="T78" fmla="*/ 135 w 1740"/>
                <a:gd name="T79" fmla="*/ 480 h 912"/>
                <a:gd name="T80" fmla="*/ 193 w 1740"/>
                <a:gd name="T81" fmla="*/ 515 h 912"/>
                <a:gd name="T82" fmla="*/ 164 w 1740"/>
                <a:gd name="T83" fmla="*/ 530 h 912"/>
                <a:gd name="T84" fmla="*/ 164 w 1740"/>
                <a:gd name="T85" fmla="*/ 544 h 912"/>
                <a:gd name="T86" fmla="*/ 592 w 1740"/>
                <a:gd name="T87" fmla="*/ 574 h 912"/>
                <a:gd name="T88" fmla="*/ 665 w 1740"/>
                <a:gd name="T89" fmla="*/ 568 h 912"/>
                <a:gd name="T90" fmla="*/ 785 w 1740"/>
                <a:gd name="T91" fmla="*/ 585 h 912"/>
                <a:gd name="T92" fmla="*/ 797 w 1740"/>
                <a:gd name="T93" fmla="*/ 609 h 912"/>
                <a:gd name="T94" fmla="*/ 946 w 1740"/>
                <a:gd name="T95" fmla="*/ 688 h 912"/>
                <a:gd name="T96" fmla="*/ 964 w 1740"/>
                <a:gd name="T97" fmla="*/ 650 h 912"/>
                <a:gd name="T98" fmla="*/ 961 w 1740"/>
                <a:gd name="T99" fmla="*/ 626 h 912"/>
                <a:gd name="T100" fmla="*/ 108 w 1740"/>
                <a:gd name="T101" fmla="*/ 410 h 912"/>
                <a:gd name="T102" fmla="*/ 299 w 1740"/>
                <a:gd name="T103" fmla="*/ 606 h 912"/>
                <a:gd name="T104" fmla="*/ 29 w 1740"/>
                <a:gd name="T105" fmla="*/ 576 h 912"/>
                <a:gd name="T106" fmla="*/ 554 w 1740"/>
                <a:gd name="T107" fmla="*/ 667 h 912"/>
                <a:gd name="T108" fmla="*/ 586 w 1740"/>
                <a:gd name="T109" fmla="*/ 612 h 912"/>
                <a:gd name="T110" fmla="*/ 568 w 1740"/>
                <a:gd name="T111" fmla="*/ 732 h 912"/>
                <a:gd name="T112" fmla="*/ 521 w 1740"/>
                <a:gd name="T113" fmla="*/ 840 h 912"/>
                <a:gd name="T114" fmla="*/ 633 w 1740"/>
                <a:gd name="T115" fmla="*/ 746 h 912"/>
                <a:gd name="T116" fmla="*/ 677 w 1740"/>
                <a:gd name="T117" fmla="*/ 837 h 912"/>
                <a:gd name="T118" fmla="*/ 764 w 1740"/>
                <a:gd name="T119" fmla="*/ 603 h 912"/>
                <a:gd name="T120" fmla="*/ 586 w 1740"/>
                <a:gd name="T121" fmla="*/ 612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0" h="912">
                  <a:moveTo>
                    <a:pt x="1614" y="114"/>
                  </a:moveTo>
                  <a:cubicBezTo>
                    <a:pt x="1680" y="59"/>
                    <a:pt x="1740" y="185"/>
                    <a:pt x="1728" y="243"/>
                  </a:cubicBezTo>
                  <a:cubicBezTo>
                    <a:pt x="1725" y="255"/>
                    <a:pt x="1714" y="271"/>
                    <a:pt x="1705" y="286"/>
                  </a:cubicBezTo>
                  <a:cubicBezTo>
                    <a:pt x="1685" y="319"/>
                    <a:pt x="1674" y="334"/>
                    <a:pt x="1646" y="354"/>
                  </a:cubicBezTo>
                  <a:cubicBezTo>
                    <a:pt x="1610" y="380"/>
                    <a:pt x="1553" y="405"/>
                    <a:pt x="1523" y="430"/>
                  </a:cubicBezTo>
                  <a:cubicBezTo>
                    <a:pt x="1444" y="510"/>
                    <a:pt x="1325" y="550"/>
                    <a:pt x="1239" y="623"/>
                  </a:cubicBezTo>
                  <a:cubicBezTo>
                    <a:pt x="1192" y="637"/>
                    <a:pt x="1160" y="666"/>
                    <a:pt x="1128" y="694"/>
                  </a:cubicBezTo>
                  <a:cubicBezTo>
                    <a:pt x="1081" y="712"/>
                    <a:pt x="1043" y="739"/>
                    <a:pt x="1010" y="773"/>
                  </a:cubicBezTo>
                  <a:cubicBezTo>
                    <a:pt x="982" y="784"/>
                    <a:pt x="952" y="798"/>
                    <a:pt x="899" y="796"/>
                  </a:cubicBezTo>
                  <a:cubicBezTo>
                    <a:pt x="833" y="793"/>
                    <a:pt x="764" y="787"/>
                    <a:pt x="718" y="776"/>
                  </a:cubicBezTo>
                  <a:cubicBezTo>
                    <a:pt x="724" y="824"/>
                    <a:pt x="694" y="861"/>
                    <a:pt x="662" y="887"/>
                  </a:cubicBezTo>
                  <a:cubicBezTo>
                    <a:pt x="648" y="898"/>
                    <a:pt x="628" y="912"/>
                    <a:pt x="615" y="902"/>
                  </a:cubicBezTo>
                  <a:cubicBezTo>
                    <a:pt x="602" y="859"/>
                    <a:pt x="655" y="843"/>
                    <a:pt x="633" y="799"/>
                  </a:cubicBezTo>
                  <a:cubicBezTo>
                    <a:pt x="628" y="804"/>
                    <a:pt x="629" y="815"/>
                    <a:pt x="624" y="820"/>
                  </a:cubicBezTo>
                  <a:cubicBezTo>
                    <a:pt x="597" y="866"/>
                    <a:pt x="406" y="900"/>
                    <a:pt x="504" y="823"/>
                  </a:cubicBezTo>
                  <a:cubicBezTo>
                    <a:pt x="512" y="786"/>
                    <a:pt x="541" y="763"/>
                    <a:pt x="545" y="732"/>
                  </a:cubicBezTo>
                  <a:cubicBezTo>
                    <a:pt x="535" y="719"/>
                    <a:pt x="511" y="720"/>
                    <a:pt x="501" y="708"/>
                  </a:cubicBezTo>
                  <a:cubicBezTo>
                    <a:pt x="333" y="668"/>
                    <a:pt x="170" y="640"/>
                    <a:pt x="9" y="594"/>
                  </a:cubicBezTo>
                  <a:cubicBezTo>
                    <a:pt x="9" y="589"/>
                    <a:pt x="7" y="586"/>
                    <a:pt x="3" y="585"/>
                  </a:cubicBezTo>
                  <a:cubicBezTo>
                    <a:pt x="0" y="568"/>
                    <a:pt x="8" y="563"/>
                    <a:pt x="9" y="550"/>
                  </a:cubicBezTo>
                  <a:cubicBezTo>
                    <a:pt x="34" y="538"/>
                    <a:pt x="55" y="530"/>
                    <a:pt x="91" y="538"/>
                  </a:cubicBezTo>
                  <a:cubicBezTo>
                    <a:pt x="91" y="527"/>
                    <a:pt x="100" y="505"/>
                    <a:pt x="114" y="497"/>
                  </a:cubicBezTo>
                  <a:cubicBezTo>
                    <a:pt x="85" y="491"/>
                    <a:pt x="92" y="448"/>
                    <a:pt x="117" y="442"/>
                  </a:cubicBezTo>
                  <a:cubicBezTo>
                    <a:pt x="116" y="430"/>
                    <a:pt x="98" y="436"/>
                    <a:pt x="94" y="427"/>
                  </a:cubicBezTo>
                  <a:cubicBezTo>
                    <a:pt x="90" y="418"/>
                    <a:pt x="91" y="412"/>
                    <a:pt x="97" y="407"/>
                  </a:cubicBezTo>
                  <a:cubicBezTo>
                    <a:pt x="74" y="397"/>
                    <a:pt x="46" y="403"/>
                    <a:pt x="47" y="374"/>
                  </a:cubicBezTo>
                  <a:cubicBezTo>
                    <a:pt x="48" y="356"/>
                    <a:pt x="67" y="355"/>
                    <a:pt x="82" y="348"/>
                  </a:cubicBezTo>
                  <a:cubicBezTo>
                    <a:pt x="175" y="303"/>
                    <a:pt x="284" y="256"/>
                    <a:pt x="392" y="207"/>
                  </a:cubicBezTo>
                  <a:cubicBezTo>
                    <a:pt x="458" y="178"/>
                    <a:pt x="517" y="147"/>
                    <a:pt x="583" y="120"/>
                  </a:cubicBezTo>
                  <a:cubicBezTo>
                    <a:pt x="603" y="111"/>
                    <a:pt x="622" y="105"/>
                    <a:pt x="641" y="96"/>
                  </a:cubicBezTo>
                  <a:cubicBezTo>
                    <a:pt x="670" y="83"/>
                    <a:pt x="693" y="67"/>
                    <a:pt x="729" y="58"/>
                  </a:cubicBezTo>
                  <a:cubicBezTo>
                    <a:pt x="733" y="54"/>
                    <a:pt x="737" y="50"/>
                    <a:pt x="741" y="46"/>
                  </a:cubicBezTo>
                  <a:cubicBezTo>
                    <a:pt x="765" y="47"/>
                    <a:pt x="777" y="28"/>
                    <a:pt x="797" y="20"/>
                  </a:cubicBezTo>
                  <a:cubicBezTo>
                    <a:pt x="844" y="0"/>
                    <a:pt x="919" y="14"/>
                    <a:pt x="975" y="20"/>
                  </a:cubicBezTo>
                  <a:cubicBezTo>
                    <a:pt x="1074" y="30"/>
                    <a:pt x="1180" y="53"/>
                    <a:pt x="1280" y="64"/>
                  </a:cubicBezTo>
                  <a:cubicBezTo>
                    <a:pt x="1317" y="68"/>
                    <a:pt x="1353" y="63"/>
                    <a:pt x="1388" y="67"/>
                  </a:cubicBezTo>
                  <a:cubicBezTo>
                    <a:pt x="1468" y="75"/>
                    <a:pt x="1546" y="103"/>
                    <a:pt x="1608" y="105"/>
                  </a:cubicBezTo>
                  <a:cubicBezTo>
                    <a:pt x="1614" y="103"/>
                    <a:pt x="1614" y="109"/>
                    <a:pt x="1614" y="114"/>
                  </a:cubicBezTo>
                  <a:close/>
                  <a:moveTo>
                    <a:pt x="1057" y="64"/>
                  </a:moveTo>
                  <a:cubicBezTo>
                    <a:pt x="994" y="58"/>
                    <a:pt x="933" y="44"/>
                    <a:pt x="873" y="38"/>
                  </a:cubicBezTo>
                  <a:cubicBezTo>
                    <a:pt x="835" y="34"/>
                    <a:pt x="798" y="52"/>
                    <a:pt x="770" y="64"/>
                  </a:cubicBezTo>
                  <a:cubicBezTo>
                    <a:pt x="734" y="80"/>
                    <a:pt x="698" y="97"/>
                    <a:pt x="662" y="114"/>
                  </a:cubicBezTo>
                  <a:cubicBezTo>
                    <a:pt x="621" y="133"/>
                    <a:pt x="575" y="144"/>
                    <a:pt x="533" y="163"/>
                  </a:cubicBezTo>
                  <a:cubicBezTo>
                    <a:pt x="522" y="169"/>
                    <a:pt x="513" y="178"/>
                    <a:pt x="501" y="184"/>
                  </a:cubicBezTo>
                  <a:cubicBezTo>
                    <a:pt x="357" y="250"/>
                    <a:pt x="204" y="303"/>
                    <a:pt x="67" y="380"/>
                  </a:cubicBezTo>
                  <a:cubicBezTo>
                    <a:pt x="125" y="398"/>
                    <a:pt x="182" y="398"/>
                    <a:pt x="234" y="404"/>
                  </a:cubicBezTo>
                  <a:cubicBezTo>
                    <a:pt x="265" y="407"/>
                    <a:pt x="293" y="417"/>
                    <a:pt x="322" y="421"/>
                  </a:cubicBezTo>
                  <a:cubicBezTo>
                    <a:pt x="380" y="430"/>
                    <a:pt x="440" y="437"/>
                    <a:pt x="498" y="448"/>
                  </a:cubicBezTo>
                  <a:cubicBezTo>
                    <a:pt x="561" y="459"/>
                    <a:pt x="618" y="478"/>
                    <a:pt x="677" y="492"/>
                  </a:cubicBezTo>
                  <a:cubicBezTo>
                    <a:pt x="778" y="516"/>
                    <a:pt x="894" y="513"/>
                    <a:pt x="972" y="582"/>
                  </a:cubicBezTo>
                  <a:cubicBezTo>
                    <a:pt x="994" y="610"/>
                    <a:pt x="989" y="653"/>
                    <a:pt x="987" y="685"/>
                  </a:cubicBezTo>
                  <a:cubicBezTo>
                    <a:pt x="964" y="709"/>
                    <a:pt x="953" y="741"/>
                    <a:pt x="914" y="743"/>
                  </a:cubicBezTo>
                  <a:cubicBezTo>
                    <a:pt x="855" y="748"/>
                    <a:pt x="763" y="718"/>
                    <a:pt x="712" y="729"/>
                  </a:cubicBezTo>
                  <a:cubicBezTo>
                    <a:pt x="704" y="753"/>
                    <a:pt x="737" y="752"/>
                    <a:pt x="750" y="755"/>
                  </a:cubicBezTo>
                  <a:cubicBezTo>
                    <a:pt x="785" y="763"/>
                    <a:pt x="809" y="762"/>
                    <a:pt x="844" y="764"/>
                  </a:cubicBezTo>
                  <a:cubicBezTo>
                    <a:pt x="892" y="766"/>
                    <a:pt x="937" y="782"/>
                    <a:pt x="978" y="758"/>
                  </a:cubicBezTo>
                  <a:cubicBezTo>
                    <a:pt x="999" y="728"/>
                    <a:pt x="1025" y="692"/>
                    <a:pt x="1028" y="658"/>
                  </a:cubicBezTo>
                  <a:cubicBezTo>
                    <a:pt x="1032" y="604"/>
                    <a:pt x="1012" y="527"/>
                    <a:pt x="970" y="506"/>
                  </a:cubicBezTo>
                  <a:cubicBezTo>
                    <a:pt x="909" y="477"/>
                    <a:pt x="805" y="473"/>
                    <a:pt x="718" y="465"/>
                  </a:cubicBezTo>
                  <a:cubicBezTo>
                    <a:pt x="685" y="462"/>
                    <a:pt x="638" y="465"/>
                    <a:pt x="618" y="433"/>
                  </a:cubicBezTo>
                  <a:cubicBezTo>
                    <a:pt x="637" y="427"/>
                    <a:pt x="651" y="439"/>
                    <a:pt x="671" y="442"/>
                  </a:cubicBezTo>
                  <a:cubicBezTo>
                    <a:pt x="772" y="458"/>
                    <a:pt x="923" y="445"/>
                    <a:pt x="993" y="494"/>
                  </a:cubicBezTo>
                  <a:cubicBezTo>
                    <a:pt x="1206" y="387"/>
                    <a:pt x="1417" y="278"/>
                    <a:pt x="1590" y="131"/>
                  </a:cubicBezTo>
                  <a:cubicBezTo>
                    <a:pt x="1421" y="118"/>
                    <a:pt x="1248" y="81"/>
                    <a:pt x="1057" y="64"/>
                  </a:cubicBezTo>
                  <a:close/>
                  <a:moveTo>
                    <a:pt x="1034" y="717"/>
                  </a:moveTo>
                  <a:cubicBezTo>
                    <a:pt x="1033" y="720"/>
                    <a:pt x="1030" y="724"/>
                    <a:pt x="1034" y="720"/>
                  </a:cubicBezTo>
                  <a:cubicBezTo>
                    <a:pt x="1222" y="599"/>
                    <a:pt x="1422" y="491"/>
                    <a:pt x="1593" y="354"/>
                  </a:cubicBezTo>
                  <a:cubicBezTo>
                    <a:pt x="1619" y="339"/>
                    <a:pt x="1659" y="318"/>
                    <a:pt x="1681" y="289"/>
                  </a:cubicBezTo>
                  <a:cubicBezTo>
                    <a:pt x="1723" y="238"/>
                    <a:pt x="1693" y="168"/>
                    <a:pt x="1655" y="134"/>
                  </a:cubicBezTo>
                  <a:cubicBezTo>
                    <a:pt x="1619" y="132"/>
                    <a:pt x="1603" y="162"/>
                    <a:pt x="1582" y="178"/>
                  </a:cubicBezTo>
                  <a:cubicBezTo>
                    <a:pt x="1547" y="206"/>
                    <a:pt x="1505" y="224"/>
                    <a:pt x="1473" y="254"/>
                  </a:cubicBezTo>
                  <a:cubicBezTo>
                    <a:pt x="1401" y="293"/>
                    <a:pt x="1337" y="337"/>
                    <a:pt x="1268" y="377"/>
                  </a:cubicBezTo>
                  <a:cubicBezTo>
                    <a:pt x="1234" y="398"/>
                    <a:pt x="1197" y="411"/>
                    <a:pt x="1163" y="430"/>
                  </a:cubicBezTo>
                  <a:cubicBezTo>
                    <a:pt x="1151" y="437"/>
                    <a:pt x="1143" y="447"/>
                    <a:pt x="1131" y="453"/>
                  </a:cubicBezTo>
                  <a:cubicBezTo>
                    <a:pt x="1091" y="473"/>
                    <a:pt x="1049" y="485"/>
                    <a:pt x="1016" y="515"/>
                  </a:cubicBezTo>
                  <a:cubicBezTo>
                    <a:pt x="1061" y="570"/>
                    <a:pt x="1067" y="664"/>
                    <a:pt x="1034" y="717"/>
                  </a:cubicBezTo>
                  <a:close/>
                  <a:moveTo>
                    <a:pt x="138" y="459"/>
                  </a:moveTo>
                  <a:cubicBezTo>
                    <a:pt x="199" y="473"/>
                    <a:pt x="278" y="479"/>
                    <a:pt x="337" y="486"/>
                  </a:cubicBezTo>
                  <a:cubicBezTo>
                    <a:pt x="364" y="489"/>
                    <a:pt x="404" y="487"/>
                    <a:pt x="413" y="512"/>
                  </a:cubicBezTo>
                  <a:cubicBezTo>
                    <a:pt x="327" y="499"/>
                    <a:pt x="225" y="494"/>
                    <a:pt x="135" y="480"/>
                  </a:cubicBezTo>
                  <a:cubicBezTo>
                    <a:pt x="135" y="489"/>
                    <a:pt x="141" y="493"/>
                    <a:pt x="141" y="503"/>
                  </a:cubicBezTo>
                  <a:cubicBezTo>
                    <a:pt x="156" y="503"/>
                    <a:pt x="173" y="512"/>
                    <a:pt x="193" y="515"/>
                  </a:cubicBezTo>
                  <a:cubicBezTo>
                    <a:pt x="240" y="522"/>
                    <a:pt x="299" y="511"/>
                    <a:pt x="322" y="538"/>
                  </a:cubicBezTo>
                  <a:cubicBezTo>
                    <a:pt x="264" y="536"/>
                    <a:pt x="211" y="538"/>
                    <a:pt x="164" y="530"/>
                  </a:cubicBezTo>
                  <a:cubicBezTo>
                    <a:pt x="148" y="527"/>
                    <a:pt x="132" y="512"/>
                    <a:pt x="117" y="524"/>
                  </a:cubicBezTo>
                  <a:cubicBezTo>
                    <a:pt x="113" y="549"/>
                    <a:pt x="150" y="547"/>
                    <a:pt x="164" y="544"/>
                  </a:cubicBezTo>
                  <a:cubicBezTo>
                    <a:pt x="299" y="579"/>
                    <a:pt x="425" y="616"/>
                    <a:pt x="554" y="641"/>
                  </a:cubicBezTo>
                  <a:cubicBezTo>
                    <a:pt x="553" y="619"/>
                    <a:pt x="565" y="585"/>
                    <a:pt x="592" y="574"/>
                  </a:cubicBezTo>
                  <a:cubicBezTo>
                    <a:pt x="554" y="562"/>
                    <a:pt x="507" y="575"/>
                    <a:pt x="489" y="547"/>
                  </a:cubicBezTo>
                  <a:cubicBezTo>
                    <a:pt x="545" y="533"/>
                    <a:pt x="606" y="559"/>
                    <a:pt x="665" y="568"/>
                  </a:cubicBezTo>
                  <a:cubicBezTo>
                    <a:pt x="686" y="571"/>
                    <a:pt x="709" y="567"/>
                    <a:pt x="729" y="571"/>
                  </a:cubicBezTo>
                  <a:cubicBezTo>
                    <a:pt x="747" y="574"/>
                    <a:pt x="766" y="582"/>
                    <a:pt x="785" y="585"/>
                  </a:cubicBezTo>
                  <a:cubicBezTo>
                    <a:pt x="808" y="589"/>
                    <a:pt x="835" y="583"/>
                    <a:pt x="852" y="600"/>
                  </a:cubicBezTo>
                  <a:cubicBezTo>
                    <a:pt x="845" y="621"/>
                    <a:pt x="817" y="608"/>
                    <a:pt x="797" y="609"/>
                  </a:cubicBezTo>
                  <a:cubicBezTo>
                    <a:pt x="770" y="643"/>
                    <a:pt x="713" y="646"/>
                    <a:pt x="712" y="705"/>
                  </a:cubicBezTo>
                  <a:cubicBezTo>
                    <a:pt x="780" y="698"/>
                    <a:pt x="904" y="752"/>
                    <a:pt x="946" y="688"/>
                  </a:cubicBezTo>
                  <a:cubicBezTo>
                    <a:pt x="916" y="678"/>
                    <a:pt x="883" y="688"/>
                    <a:pt x="864" y="667"/>
                  </a:cubicBezTo>
                  <a:cubicBezTo>
                    <a:pt x="894" y="664"/>
                    <a:pt x="966" y="676"/>
                    <a:pt x="964" y="650"/>
                  </a:cubicBezTo>
                  <a:cubicBezTo>
                    <a:pt x="940" y="640"/>
                    <a:pt x="887" y="655"/>
                    <a:pt x="864" y="629"/>
                  </a:cubicBezTo>
                  <a:cubicBezTo>
                    <a:pt x="896" y="624"/>
                    <a:pt x="939" y="626"/>
                    <a:pt x="961" y="626"/>
                  </a:cubicBezTo>
                  <a:cubicBezTo>
                    <a:pt x="950" y="563"/>
                    <a:pt x="885" y="558"/>
                    <a:pt x="826" y="544"/>
                  </a:cubicBezTo>
                  <a:cubicBezTo>
                    <a:pt x="596" y="491"/>
                    <a:pt x="354" y="435"/>
                    <a:pt x="108" y="410"/>
                  </a:cubicBezTo>
                  <a:cubicBezTo>
                    <a:pt x="131" y="412"/>
                    <a:pt x="144" y="437"/>
                    <a:pt x="138" y="459"/>
                  </a:cubicBezTo>
                  <a:close/>
                  <a:moveTo>
                    <a:pt x="299" y="606"/>
                  </a:moveTo>
                  <a:cubicBezTo>
                    <a:pt x="258" y="594"/>
                    <a:pt x="217" y="577"/>
                    <a:pt x="173" y="571"/>
                  </a:cubicBezTo>
                  <a:cubicBezTo>
                    <a:pt x="125" y="563"/>
                    <a:pt x="52" y="543"/>
                    <a:pt x="29" y="576"/>
                  </a:cubicBezTo>
                  <a:cubicBezTo>
                    <a:pt x="190" y="619"/>
                    <a:pt x="392" y="653"/>
                    <a:pt x="554" y="699"/>
                  </a:cubicBezTo>
                  <a:cubicBezTo>
                    <a:pt x="557" y="684"/>
                    <a:pt x="555" y="687"/>
                    <a:pt x="554" y="667"/>
                  </a:cubicBezTo>
                  <a:cubicBezTo>
                    <a:pt x="467" y="644"/>
                    <a:pt x="392" y="632"/>
                    <a:pt x="299" y="606"/>
                  </a:cubicBezTo>
                  <a:close/>
                  <a:moveTo>
                    <a:pt x="586" y="612"/>
                  </a:moveTo>
                  <a:cubicBezTo>
                    <a:pt x="573" y="636"/>
                    <a:pt x="589" y="680"/>
                    <a:pt x="580" y="714"/>
                  </a:cubicBezTo>
                  <a:cubicBezTo>
                    <a:pt x="578" y="721"/>
                    <a:pt x="571" y="725"/>
                    <a:pt x="568" y="732"/>
                  </a:cubicBezTo>
                  <a:cubicBezTo>
                    <a:pt x="562" y="750"/>
                    <a:pt x="561" y="770"/>
                    <a:pt x="554" y="784"/>
                  </a:cubicBezTo>
                  <a:cubicBezTo>
                    <a:pt x="544" y="803"/>
                    <a:pt x="529" y="819"/>
                    <a:pt x="521" y="840"/>
                  </a:cubicBezTo>
                  <a:cubicBezTo>
                    <a:pt x="568" y="834"/>
                    <a:pt x="622" y="808"/>
                    <a:pt x="606" y="758"/>
                  </a:cubicBezTo>
                  <a:cubicBezTo>
                    <a:pt x="615" y="751"/>
                    <a:pt x="622" y="745"/>
                    <a:pt x="633" y="746"/>
                  </a:cubicBezTo>
                  <a:cubicBezTo>
                    <a:pt x="652" y="775"/>
                    <a:pt x="665" y="818"/>
                    <a:pt x="653" y="861"/>
                  </a:cubicBezTo>
                  <a:cubicBezTo>
                    <a:pt x="658" y="850"/>
                    <a:pt x="668" y="845"/>
                    <a:pt x="677" y="837"/>
                  </a:cubicBezTo>
                  <a:cubicBezTo>
                    <a:pt x="706" y="789"/>
                    <a:pt x="669" y="721"/>
                    <a:pt x="691" y="670"/>
                  </a:cubicBezTo>
                  <a:cubicBezTo>
                    <a:pt x="706" y="638"/>
                    <a:pt x="734" y="625"/>
                    <a:pt x="764" y="603"/>
                  </a:cubicBezTo>
                  <a:cubicBezTo>
                    <a:pt x="722" y="586"/>
                    <a:pt x="660" y="589"/>
                    <a:pt x="612" y="576"/>
                  </a:cubicBezTo>
                  <a:cubicBezTo>
                    <a:pt x="611" y="597"/>
                    <a:pt x="594" y="596"/>
                    <a:pt x="586" y="6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6694671" y="2412892"/>
            <a:ext cx="592394" cy="819897"/>
            <a:chOff x="7359650" y="1908175"/>
            <a:chExt cx="636588" cy="881063"/>
          </a:xfrm>
          <a:solidFill>
            <a:schemeClr val="tx1"/>
          </a:solidFill>
        </p:grpSpPr>
        <p:sp>
          <p:nvSpPr>
            <p:cNvPr id="52" name="Freeform 171"/>
            <p:cNvSpPr>
              <a:spLocks noEditPoints="1"/>
            </p:cNvSpPr>
            <p:nvPr/>
          </p:nvSpPr>
          <p:spPr bwMode="auto">
            <a:xfrm>
              <a:off x="7359650" y="1908175"/>
              <a:ext cx="636588" cy="881063"/>
            </a:xfrm>
            <a:custGeom>
              <a:avLst/>
              <a:gdLst>
                <a:gd name="T0" fmla="*/ 28 w 986"/>
                <a:gd name="T1" fmla="*/ 1122 h 1361"/>
                <a:gd name="T2" fmla="*/ 64 w 986"/>
                <a:gd name="T3" fmla="*/ 783 h 1361"/>
                <a:gd name="T4" fmla="*/ 80 w 986"/>
                <a:gd name="T5" fmla="*/ 595 h 1361"/>
                <a:gd name="T6" fmla="*/ 102 w 986"/>
                <a:gd name="T7" fmla="*/ 403 h 1361"/>
                <a:gd name="T8" fmla="*/ 147 w 986"/>
                <a:gd name="T9" fmla="*/ 64 h 1361"/>
                <a:gd name="T10" fmla="*/ 267 w 986"/>
                <a:gd name="T11" fmla="*/ 5 h 1361"/>
                <a:gd name="T12" fmla="*/ 351 w 986"/>
                <a:gd name="T13" fmla="*/ 3 h 1361"/>
                <a:gd name="T14" fmla="*/ 765 w 986"/>
                <a:gd name="T15" fmla="*/ 42 h 1361"/>
                <a:gd name="T16" fmla="*/ 922 w 986"/>
                <a:gd name="T17" fmla="*/ 84 h 1361"/>
                <a:gd name="T18" fmla="*/ 946 w 986"/>
                <a:gd name="T19" fmla="*/ 407 h 1361"/>
                <a:gd name="T20" fmla="*/ 900 w 986"/>
                <a:gd name="T21" fmla="*/ 834 h 1361"/>
                <a:gd name="T22" fmla="*/ 830 w 986"/>
                <a:gd name="T23" fmla="*/ 1326 h 1361"/>
                <a:gd name="T24" fmla="*/ 682 w 986"/>
                <a:gd name="T25" fmla="*/ 1352 h 1361"/>
                <a:gd name="T26" fmla="*/ 410 w 986"/>
                <a:gd name="T27" fmla="*/ 1332 h 1361"/>
                <a:gd name="T28" fmla="*/ 171 w 986"/>
                <a:gd name="T29" fmla="*/ 1291 h 1361"/>
                <a:gd name="T30" fmla="*/ 0 w 986"/>
                <a:gd name="T31" fmla="*/ 1256 h 1361"/>
                <a:gd name="T32" fmla="*/ 410 w 986"/>
                <a:gd name="T33" fmla="*/ 1282 h 1361"/>
                <a:gd name="T34" fmla="*/ 613 w 986"/>
                <a:gd name="T35" fmla="*/ 1304 h 1361"/>
                <a:gd name="T36" fmla="*/ 791 w 986"/>
                <a:gd name="T37" fmla="*/ 1284 h 1361"/>
                <a:gd name="T38" fmla="*/ 869 w 986"/>
                <a:gd name="T39" fmla="*/ 684 h 1361"/>
                <a:gd name="T40" fmla="*/ 914 w 986"/>
                <a:gd name="T41" fmla="*/ 308 h 1361"/>
                <a:gd name="T42" fmla="*/ 917 w 986"/>
                <a:gd name="T43" fmla="*/ 112 h 1361"/>
                <a:gd name="T44" fmla="*/ 582 w 986"/>
                <a:gd name="T45" fmla="*/ 35 h 1361"/>
                <a:gd name="T46" fmla="*/ 432 w 986"/>
                <a:gd name="T47" fmla="*/ 17 h 1361"/>
                <a:gd name="T48" fmla="*/ 197 w 986"/>
                <a:gd name="T49" fmla="*/ 29 h 1361"/>
                <a:gd name="T50" fmla="*/ 126 w 986"/>
                <a:gd name="T51" fmla="*/ 309 h 1361"/>
                <a:gd name="T52" fmla="*/ 98 w 986"/>
                <a:gd name="T53" fmla="*/ 525 h 1361"/>
                <a:gd name="T54" fmla="*/ 92 w 986"/>
                <a:gd name="T55" fmla="*/ 627 h 1361"/>
                <a:gd name="T56" fmla="*/ 78 w 986"/>
                <a:gd name="T57" fmla="*/ 858 h 1361"/>
                <a:gd name="T58" fmla="*/ 46 w 986"/>
                <a:gd name="T59" fmla="*/ 1132 h 1361"/>
                <a:gd name="T60" fmla="*/ 141 w 986"/>
                <a:gd name="T61" fmla="*/ 1279 h 1361"/>
                <a:gd name="T62" fmla="*/ 351 w 986"/>
                <a:gd name="T63" fmla="*/ 1312 h 1361"/>
                <a:gd name="T64" fmla="*/ 519 w 986"/>
                <a:gd name="T65" fmla="*/ 1332 h 1361"/>
                <a:gd name="T66" fmla="*/ 694 w 986"/>
                <a:gd name="T67" fmla="*/ 1339 h 1361"/>
                <a:gd name="T68" fmla="*/ 784 w 986"/>
                <a:gd name="T69" fmla="*/ 1340 h 1361"/>
                <a:gd name="T70" fmla="*/ 903 w 986"/>
                <a:gd name="T71" fmla="*/ 701 h 1361"/>
                <a:gd name="T72" fmla="*/ 947 w 986"/>
                <a:gd name="T73" fmla="*/ 319 h 1361"/>
                <a:gd name="T74" fmla="*/ 970 w 986"/>
                <a:gd name="T75" fmla="*/ 189 h 1361"/>
                <a:gd name="T76" fmla="*/ 942 w 986"/>
                <a:gd name="T77" fmla="*/ 123 h 1361"/>
                <a:gd name="T78" fmla="*/ 924 w 986"/>
                <a:gd name="T79" fmla="*/ 323 h 1361"/>
                <a:gd name="T80" fmla="*/ 877 w 986"/>
                <a:gd name="T81" fmla="*/ 702 h 1361"/>
                <a:gd name="T82" fmla="*/ 834 w 986"/>
                <a:gd name="T83" fmla="*/ 1143 h 1361"/>
                <a:gd name="T84" fmla="*/ 814 w 986"/>
                <a:gd name="T85" fmla="*/ 1255 h 1361"/>
                <a:gd name="T86" fmla="*/ 718 w 986"/>
                <a:gd name="T87" fmla="*/ 1331 h 1361"/>
                <a:gd name="T88" fmla="*/ 662 w 986"/>
                <a:gd name="T89" fmla="*/ 1322 h 1361"/>
                <a:gd name="T90" fmla="*/ 557 w 986"/>
                <a:gd name="T91" fmla="*/ 1305 h 1361"/>
                <a:gd name="T92" fmla="*/ 414 w 986"/>
                <a:gd name="T93" fmla="*/ 1293 h 1361"/>
                <a:gd name="T94" fmla="*/ 162 w 986"/>
                <a:gd name="T95" fmla="*/ 1266 h 1361"/>
                <a:gd name="T96" fmla="*/ 43 w 986"/>
                <a:gd name="T97" fmla="*/ 1252 h 1361"/>
                <a:gd name="T98" fmla="*/ 141 w 986"/>
                <a:gd name="T99" fmla="*/ 1279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1361">
                  <a:moveTo>
                    <a:pt x="0" y="1256"/>
                  </a:moveTo>
                  <a:cubicBezTo>
                    <a:pt x="1" y="1251"/>
                    <a:pt x="12" y="1256"/>
                    <a:pt x="14" y="1252"/>
                  </a:cubicBezTo>
                  <a:cubicBezTo>
                    <a:pt x="3" y="1207"/>
                    <a:pt x="21" y="1166"/>
                    <a:pt x="28" y="1122"/>
                  </a:cubicBezTo>
                  <a:cubicBezTo>
                    <a:pt x="34" y="1082"/>
                    <a:pt x="35" y="1041"/>
                    <a:pt x="39" y="995"/>
                  </a:cubicBezTo>
                  <a:cubicBezTo>
                    <a:pt x="44" y="948"/>
                    <a:pt x="48" y="899"/>
                    <a:pt x="57" y="851"/>
                  </a:cubicBezTo>
                  <a:cubicBezTo>
                    <a:pt x="61" y="830"/>
                    <a:pt x="61" y="806"/>
                    <a:pt x="64" y="783"/>
                  </a:cubicBezTo>
                  <a:cubicBezTo>
                    <a:pt x="67" y="762"/>
                    <a:pt x="71" y="740"/>
                    <a:pt x="71" y="720"/>
                  </a:cubicBezTo>
                  <a:cubicBezTo>
                    <a:pt x="72" y="713"/>
                    <a:pt x="70" y="704"/>
                    <a:pt x="70" y="697"/>
                  </a:cubicBezTo>
                  <a:cubicBezTo>
                    <a:pt x="71" y="664"/>
                    <a:pt x="77" y="629"/>
                    <a:pt x="80" y="595"/>
                  </a:cubicBezTo>
                  <a:cubicBezTo>
                    <a:pt x="81" y="581"/>
                    <a:pt x="84" y="567"/>
                    <a:pt x="85" y="553"/>
                  </a:cubicBezTo>
                  <a:cubicBezTo>
                    <a:pt x="87" y="537"/>
                    <a:pt x="85" y="520"/>
                    <a:pt x="87" y="505"/>
                  </a:cubicBezTo>
                  <a:cubicBezTo>
                    <a:pt x="91" y="471"/>
                    <a:pt x="99" y="437"/>
                    <a:pt x="102" y="403"/>
                  </a:cubicBezTo>
                  <a:cubicBezTo>
                    <a:pt x="105" y="370"/>
                    <a:pt x="112" y="339"/>
                    <a:pt x="116" y="306"/>
                  </a:cubicBezTo>
                  <a:cubicBezTo>
                    <a:pt x="124" y="240"/>
                    <a:pt x="123" y="171"/>
                    <a:pt x="133" y="108"/>
                  </a:cubicBezTo>
                  <a:cubicBezTo>
                    <a:pt x="135" y="93"/>
                    <a:pt x="143" y="79"/>
                    <a:pt x="147" y="64"/>
                  </a:cubicBezTo>
                  <a:cubicBezTo>
                    <a:pt x="149" y="58"/>
                    <a:pt x="148" y="51"/>
                    <a:pt x="150" y="45"/>
                  </a:cubicBezTo>
                  <a:cubicBezTo>
                    <a:pt x="156" y="28"/>
                    <a:pt x="170" y="19"/>
                    <a:pt x="183" y="7"/>
                  </a:cubicBezTo>
                  <a:cubicBezTo>
                    <a:pt x="214" y="0"/>
                    <a:pt x="234" y="1"/>
                    <a:pt x="267" y="5"/>
                  </a:cubicBezTo>
                  <a:cubicBezTo>
                    <a:pt x="275" y="6"/>
                    <a:pt x="283" y="5"/>
                    <a:pt x="291" y="5"/>
                  </a:cubicBezTo>
                  <a:cubicBezTo>
                    <a:pt x="297" y="6"/>
                    <a:pt x="303" y="9"/>
                    <a:pt x="309" y="8"/>
                  </a:cubicBezTo>
                  <a:cubicBezTo>
                    <a:pt x="324" y="7"/>
                    <a:pt x="337" y="3"/>
                    <a:pt x="351" y="3"/>
                  </a:cubicBezTo>
                  <a:cubicBezTo>
                    <a:pt x="364" y="2"/>
                    <a:pt x="377" y="1"/>
                    <a:pt x="392" y="1"/>
                  </a:cubicBezTo>
                  <a:cubicBezTo>
                    <a:pt x="473" y="2"/>
                    <a:pt x="552" y="24"/>
                    <a:pt x="640" y="25"/>
                  </a:cubicBezTo>
                  <a:cubicBezTo>
                    <a:pt x="676" y="35"/>
                    <a:pt x="725" y="38"/>
                    <a:pt x="765" y="42"/>
                  </a:cubicBezTo>
                  <a:cubicBezTo>
                    <a:pt x="781" y="43"/>
                    <a:pt x="796" y="51"/>
                    <a:pt x="812" y="53"/>
                  </a:cubicBezTo>
                  <a:cubicBezTo>
                    <a:pt x="844" y="58"/>
                    <a:pt x="865" y="55"/>
                    <a:pt x="887" y="67"/>
                  </a:cubicBezTo>
                  <a:cubicBezTo>
                    <a:pt x="898" y="73"/>
                    <a:pt x="907" y="83"/>
                    <a:pt x="922" y="84"/>
                  </a:cubicBezTo>
                  <a:cubicBezTo>
                    <a:pt x="954" y="108"/>
                    <a:pt x="986" y="139"/>
                    <a:pt x="981" y="190"/>
                  </a:cubicBezTo>
                  <a:cubicBezTo>
                    <a:pt x="979" y="208"/>
                    <a:pt x="974" y="226"/>
                    <a:pt x="971" y="245"/>
                  </a:cubicBezTo>
                  <a:cubicBezTo>
                    <a:pt x="963" y="298"/>
                    <a:pt x="950" y="353"/>
                    <a:pt x="946" y="407"/>
                  </a:cubicBezTo>
                  <a:cubicBezTo>
                    <a:pt x="941" y="463"/>
                    <a:pt x="933" y="521"/>
                    <a:pt x="929" y="569"/>
                  </a:cubicBezTo>
                  <a:cubicBezTo>
                    <a:pt x="923" y="644"/>
                    <a:pt x="912" y="728"/>
                    <a:pt x="901" y="811"/>
                  </a:cubicBezTo>
                  <a:cubicBezTo>
                    <a:pt x="900" y="819"/>
                    <a:pt x="901" y="826"/>
                    <a:pt x="900" y="834"/>
                  </a:cubicBezTo>
                  <a:cubicBezTo>
                    <a:pt x="897" y="857"/>
                    <a:pt x="894" y="885"/>
                    <a:pt x="891" y="911"/>
                  </a:cubicBezTo>
                  <a:cubicBezTo>
                    <a:pt x="887" y="964"/>
                    <a:pt x="881" y="1019"/>
                    <a:pt x="877" y="1069"/>
                  </a:cubicBezTo>
                  <a:cubicBezTo>
                    <a:pt x="871" y="1163"/>
                    <a:pt x="869" y="1247"/>
                    <a:pt x="830" y="1326"/>
                  </a:cubicBezTo>
                  <a:cubicBezTo>
                    <a:pt x="816" y="1337"/>
                    <a:pt x="799" y="1344"/>
                    <a:pt x="785" y="1354"/>
                  </a:cubicBezTo>
                  <a:cubicBezTo>
                    <a:pt x="769" y="1349"/>
                    <a:pt x="755" y="1361"/>
                    <a:pt x="737" y="1361"/>
                  </a:cubicBezTo>
                  <a:cubicBezTo>
                    <a:pt x="721" y="1361"/>
                    <a:pt x="705" y="1352"/>
                    <a:pt x="682" y="1352"/>
                  </a:cubicBezTo>
                  <a:cubicBezTo>
                    <a:pt x="637" y="1351"/>
                    <a:pt x="592" y="1353"/>
                    <a:pt x="547" y="1347"/>
                  </a:cubicBezTo>
                  <a:cubicBezTo>
                    <a:pt x="516" y="1344"/>
                    <a:pt x="486" y="1334"/>
                    <a:pt x="453" y="1332"/>
                  </a:cubicBezTo>
                  <a:cubicBezTo>
                    <a:pt x="439" y="1331"/>
                    <a:pt x="424" y="1333"/>
                    <a:pt x="410" y="1332"/>
                  </a:cubicBezTo>
                  <a:cubicBezTo>
                    <a:pt x="386" y="1330"/>
                    <a:pt x="360" y="1326"/>
                    <a:pt x="339" y="1321"/>
                  </a:cubicBezTo>
                  <a:cubicBezTo>
                    <a:pt x="299" y="1312"/>
                    <a:pt x="242" y="1306"/>
                    <a:pt x="190" y="1297"/>
                  </a:cubicBezTo>
                  <a:cubicBezTo>
                    <a:pt x="184" y="1296"/>
                    <a:pt x="177" y="1292"/>
                    <a:pt x="171" y="1291"/>
                  </a:cubicBezTo>
                  <a:cubicBezTo>
                    <a:pt x="142" y="1287"/>
                    <a:pt x="113" y="1287"/>
                    <a:pt x="85" y="1283"/>
                  </a:cubicBezTo>
                  <a:cubicBezTo>
                    <a:pt x="64" y="1280"/>
                    <a:pt x="45" y="1268"/>
                    <a:pt x="24" y="1269"/>
                  </a:cubicBezTo>
                  <a:cubicBezTo>
                    <a:pt x="17" y="1263"/>
                    <a:pt x="10" y="1259"/>
                    <a:pt x="0" y="1256"/>
                  </a:cubicBezTo>
                  <a:close/>
                  <a:moveTo>
                    <a:pt x="223" y="1258"/>
                  </a:moveTo>
                  <a:cubicBezTo>
                    <a:pt x="255" y="1267"/>
                    <a:pt x="299" y="1265"/>
                    <a:pt x="336" y="1270"/>
                  </a:cubicBezTo>
                  <a:cubicBezTo>
                    <a:pt x="357" y="1274"/>
                    <a:pt x="383" y="1277"/>
                    <a:pt x="410" y="1282"/>
                  </a:cubicBezTo>
                  <a:cubicBezTo>
                    <a:pt x="441" y="1287"/>
                    <a:pt x="478" y="1288"/>
                    <a:pt x="511" y="1291"/>
                  </a:cubicBezTo>
                  <a:cubicBezTo>
                    <a:pt x="533" y="1294"/>
                    <a:pt x="554" y="1292"/>
                    <a:pt x="577" y="1294"/>
                  </a:cubicBezTo>
                  <a:cubicBezTo>
                    <a:pt x="588" y="1295"/>
                    <a:pt x="600" y="1302"/>
                    <a:pt x="613" y="1304"/>
                  </a:cubicBezTo>
                  <a:cubicBezTo>
                    <a:pt x="630" y="1307"/>
                    <a:pt x="649" y="1308"/>
                    <a:pt x="668" y="1310"/>
                  </a:cubicBezTo>
                  <a:cubicBezTo>
                    <a:pt x="688" y="1312"/>
                    <a:pt x="709" y="1317"/>
                    <a:pt x="726" y="1317"/>
                  </a:cubicBezTo>
                  <a:cubicBezTo>
                    <a:pt x="762" y="1315"/>
                    <a:pt x="773" y="1300"/>
                    <a:pt x="791" y="1284"/>
                  </a:cubicBezTo>
                  <a:cubicBezTo>
                    <a:pt x="792" y="1276"/>
                    <a:pt x="794" y="1267"/>
                    <a:pt x="800" y="1261"/>
                  </a:cubicBezTo>
                  <a:cubicBezTo>
                    <a:pt x="821" y="1178"/>
                    <a:pt x="831" y="1091"/>
                    <a:pt x="838" y="1002"/>
                  </a:cubicBezTo>
                  <a:cubicBezTo>
                    <a:pt x="846" y="897"/>
                    <a:pt x="856" y="790"/>
                    <a:pt x="869" y="684"/>
                  </a:cubicBezTo>
                  <a:cubicBezTo>
                    <a:pt x="874" y="643"/>
                    <a:pt x="880" y="598"/>
                    <a:pt x="882" y="561"/>
                  </a:cubicBezTo>
                  <a:cubicBezTo>
                    <a:pt x="883" y="526"/>
                    <a:pt x="896" y="489"/>
                    <a:pt x="893" y="452"/>
                  </a:cubicBezTo>
                  <a:cubicBezTo>
                    <a:pt x="901" y="406"/>
                    <a:pt x="909" y="360"/>
                    <a:pt x="914" y="308"/>
                  </a:cubicBezTo>
                  <a:cubicBezTo>
                    <a:pt x="916" y="286"/>
                    <a:pt x="914" y="265"/>
                    <a:pt x="917" y="243"/>
                  </a:cubicBezTo>
                  <a:cubicBezTo>
                    <a:pt x="922" y="201"/>
                    <a:pt x="928" y="163"/>
                    <a:pt x="926" y="123"/>
                  </a:cubicBezTo>
                  <a:cubicBezTo>
                    <a:pt x="922" y="120"/>
                    <a:pt x="920" y="115"/>
                    <a:pt x="917" y="112"/>
                  </a:cubicBezTo>
                  <a:cubicBezTo>
                    <a:pt x="900" y="85"/>
                    <a:pt x="862" y="71"/>
                    <a:pt x="820" y="64"/>
                  </a:cubicBezTo>
                  <a:cubicBezTo>
                    <a:pt x="777" y="58"/>
                    <a:pt x="745" y="55"/>
                    <a:pt x="704" y="49"/>
                  </a:cubicBezTo>
                  <a:cubicBezTo>
                    <a:pt x="668" y="43"/>
                    <a:pt x="621" y="39"/>
                    <a:pt x="582" y="35"/>
                  </a:cubicBezTo>
                  <a:cubicBezTo>
                    <a:pt x="569" y="33"/>
                    <a:pt x="555" y="34"/>
                    <a:pt x="543" y="32"/>
                  </a:cubicBezTo>
                  <a:cubicBezTo>
                    <a:pt x="532" y="31"/>
                    <a:pt x="521" y="25"/>
                    <a:pt x="511" y="24"/>
                  </a:cubicBezTo>
                  <a:cubicBezTo>
                    <a:pt x="484" y="20"/>
                    <a:pt x="458" y="20"/>
                    <a:pt x="432" y="17"/>
                  </a:cubicBezTo>
                  <a:cubicBezTo>
                    <a:pt x="403" y="13"/>
                    <a:pt x="376" y="17"/>
                    <a:pt x="346" y="18"/>
                  </a:cubicBezTo>
                  <a:cubicBezTo>
                    <a:pt x="313" y="19"/>
                    <a:pt x="278" y="22"/>
                    <a:pt x="248" y="31"/>
                  </a:cubicBezTo>
                  <a:cubicBezTo>
                    <a:pt x="230" y="26"/>
                    <a:pt x="210" y="32"/>
                    <a:pt x="197" y="29"/>
                  </a:cubicBezTo>
                  <a:cubicBezTo>
                    <a:pt x="166" y="42"/>
                    <a:pt x="156" y="76"/>
                    <a:pt x="144" y="108"/>
                  </a:cubicBezTo>
                  <a:cubicBezTo>
                    <a:pt x="141" y="141"/>
                    <a:pt x="135" y="174"/>
                    <a:pt x="133" y="208"/>
                  </a:cubicBezTo>
                  <a:cubicBezTo>
                    <a:pt x="131" y="242"/>
                    <a:pt x="130" y="276"/>
                    <a:pt x="126" y="309"/>
                  </a:cubicBezTo>
                  <a:cubicBezTo>
                    <a:pt x="123" y="333"/>
                    <a:pt x="115" y="357"/>
                    <a:pt x="113" y="380"/>
                  </a:cubicBezTo>
                  <a:cubicBezTo>
                    <a:pt x="112" y="409"/>
                    <a:pt x="109" y="435"/>
                    <a:pt x="108" y="462"/>
                  </a:cubicBezTo>
                  <a:cubicBezTo>
                    <a:pt x="107" y="484"/>
                    <a:pt x="98" y="504"/>
                    <a:pt x="98" y="525"/>
                  </a:cubicBezTo>
                  <a:cubicBezTo>
                    <a:pt x="98" y="529"/>
                    <a:pt x="102" y="533"/>
                    <a:pt x="102" y="537"/>
                  </a:cubicBezTo>
                  <a:cubicBezTo>
                    <a:pt x="104" y="548"/>
                    <a:pt x="97" y="562"/>
                    <a:pt x="97" y="575"/>
                  </a:cubicBezTo>
                  <a:cubicBezTo>
                    <a:pt x="96" y="593"/>
                    <a:pt x="94" y="609"/>
                    <a:pt x="92" y="627"/>
                  </a:cubicBezTo>
                  <a:cubicBezTo>
                    <a:pt x="91" y="643"/>
                    <a:pt x="91" y="660"/>
                    <a:pt x="88" y="677"/>
                  </a:cubicBezTo>
                  <a:cubicBezTo>
                    <a:pt x="85" y="699"/>
                    <a:pt x="83" y="723"/>
                    <a:pt x="84" y="740"/>
                  </a:cubicBezTo>
                  <a:cubicBezTo>
                    <a:pt x="87" y="780"/>
                    <a:pt x="65" y="825"/>
                    <a:pt x="78" y="858"/>
                  </a:cubicBezTo>
                  <a:cubicBezTo>
                    <a:pt x="72" y="878"/>
                    <a:pt x="67" y="916"/>
                    <a:pt x="64" y="937"/>
                  </a:cubicBezTo>
                  <a:cubicBezTo>
                    <a:pt x="60" y="968"/>
                    <a:pt x="58" y="998"/>
                    <a:pt x="56" y="1026"/>
                  </a:cubicBezTo>
                  <a:cubicBezTo>
                    <a:pt x="54" y="1057"/>
                    <a:pt x="49" y="1096"/>
                    <a:pt x="46" y="1132"/>
                  </a:cubicBezTo>
                  <a:cubicBezTo>
                    <a:pt x="43" y="1169"/>
                    <a:pt x="32" y="1204"/>
                    <a:pt x="52" y="1233"/>
                  </a:cubicBezTo>
                  <a:cubicBezTo>
                    <a:pt x="101" y="1253"/>
                    <a:pt x="164" y="1257"/>
                    <a:pt x="223" y="1258"/>
                  </a:cubicBezTo>
                  <a:close/>
                  <a:moveTo>
                    <a:pt x="141" y="1279"/>
                  </a:moveTo>
                  <a:cubicBezTo>
                    <a:pt x="159" y="1281"/>
                    <a:pt x="176" y="1286"/>
                    <a:pt x="193" y="1289"/>
                  </a:cubicBezTo>
                  <a:cubicBezTo>
                    <a:pt x="203" y="1290"/>
                    <a:pt x="214" y="1288"/>
                    <a:pt x="224" y="1290"/>
                  </a:cubicBezTo>
                  <a:cubicBezTo>
                    <a:pt x="270" y="1298"/>
                    <a:pt x="315" y="1305"/>
                    <a:pt x="351" y="1312"/>
                  </a:cubicBezTo>
                  <a:cubicBezTo>
                    <a:pt x="366" y="1315"/>
                    <a:pt x="380" y="1316"/>
                    <a:pt x="395" y="1318"/>
                  </a:cubicBezTo>
                  <a:cubicBezTo>
                    <a:pt x="412" y="1321"/>
                    <a:pt x="428" y="1320"/>
                    <a:pt x="446" y="1321"/>
                  </a:cubicBezTo>
                  <a:cubicBezTo>
                    <a:pt x="471" y="1322"/>
                    <a:pt x="495" y="1328"/>
                    <a:pt x="519" y="1332"/>
                  </a:cubicBezTo>
                  <a:cubicBezTo>
                    <a:pt x="538" y="1335"/>
                    <a:pt x="556" y="1335"/>
                    <a:pt x="575" y="1336"/>
                  </a:cubicBezTo>
                  <a:cubicBezTo>
                    <a:pt x="590" y="1337"/>
                    <a:pt x="605" y="1341"/>
                    <a:pt x="620" y="1342"/>
                  </a:cubicBezTo>
                  <a:cubicBezTo>
                    <a:pt x="644" y="1343"/>
                    <a:pt x="673" y="1337"/>
                    <a:pt x="694" y="1339"/>
                  </a:cubicBezTo>
                  <a:cubicBezTo>
                    <a:pt x="710" y="1340"/>
                    <a:pt x="725" y="1350"/>
                    <a:pt x="739" y="1350"/>
                  </a:cubicBezTo>
                  <a:cubicBezTo>
                    <a:pt x="742" y="1350"/>
                    <a:pt x="750" y="1346"/>
                    <a:pt x="761" y="1343"/>
                  </a:cubicBezTo>
                  <a:cubicBezTo>
                    <a:pt x="769" y="1342"/>
                    <a:pt x="777" y="1342"/>
                    <a:pt x="784" y="1340"/>
                  </a:cubicBezTo>
                  <a:cubicBezTo>
                    <a:pt x="818" y="1331"/>
                    <a:pt x="842" y="1280"/>
                    <a:pt x="848" y="1242"/>
                  </a:cubicBezTo>
                  <a:cubicBezTo>
                    <a:pt x="864" y="1143"/>
                    <a:pt x="867" y="1044"/>
                    <a:pt x="879" y="932"/>
                  </a:cubicBezTo>
                  <a:cubicBezTo>
                    <a:pt x="888" y="841"/>
                    <a:pt x="890" y="780"/>
                    <a:pt x="903" y="701"/>
                  </a:cubicBezTo>
                  <a:cubicBezTo>
                    <a:pt x="909" y="661"/>
                    <a:pt x="911" y="622"/>
                    <a:pt x="917" y="583"/>
                  </a:cubicBezTo>
                  <a:cubicBezTo>
                    <a:pt x="926" y="517"/>
                    <a:pt x="928" y="449"/>
                    <a:pt x="936" y="385"/>
                  </a:cubicBezTo>
                  <a:cubicBezTo>
                    <a:pt x="939" y="362"/>
                    <a:pt x="943" y="337"/>
                    <a:pt x="947" y="319"/>
                  </a:cubicBezTo>
                  <a:cubicBezTo>
                    <a:pt x="949" y="312"/>
                    <a:pt x="950" y="302"/>
                    <a:pt x="952" y="294"/>
                  </a:cubicBezTo>
                  <a:cubicBezTo>
                    <a:pt x="956" y="270"/>
                    <a:pt x="960" y="239"/>
                    <a:pt x="964" y="213"/>
                  </a:cubicBezTo>
                  <a:cubicBezTo>
                    <a:pt x="966" y="204"/>
                    <a:pt x="969" y="197"/>
                    <a:pt x="970" y="189"/>
                  </a:cubicBezTo>
                  <a:cubicBezTo>
                    <a:pt x="973" y="157"/>
                    <a:pt x="960" y="134"/>
                    <a:pt x="945" y="120"/>
                  </a:cubicBezTo>
                  <a:cubicBezTo>
                    <a:pt x="944" y="119"/>
                    <a:pt x="944" y="119"/>
                    <a:pt x="943" y="119"/>
                  </a:cubicBezTo>
                  <a:cubicBezTo>
                    <a:pt x="943" y="121"/>
                    <a:pt x="943" y="122"/>
                    <a:pt x="942" y="123"/>
                  </a:cubicBezTo>
                  <a:cubicBezTo>
                    <a:pt x="935" y="129"/>
                    <a:pt x="941" y="142"/>
                    <a:pt x="940" y="151"/>
                  </a:cubicBezTo>
                  <a:cubicBezTo>
                    <a:pt x="939" y="168"/>
                    <a:pt x="934" y="184"/>
                    <a:pt x="933" y="199"/>
                  </a:cubicBezTo>
                  <a:cubicBezTo>
                    <a:pt x="931" y="239"/>
                    <a:pt x="928" y="283"/>
                    <a:pt x="924" y="323"/>
                  </a:cubicBezTo>
                  <a:cubicBezTo>
                    <a:pt x="920" y="357"/>
                    <a:pt x="916" y="395"/>
                    <a:pt x="912" y="422"/>
                  </a:cubicBezTo>
                  <a:cubicBezTo>
                    <a:pt x="907" y="460"/>
                    <a:pt x="905" y="495"/>
                    <a:pt x="897" y="527"/>
                  </a:cubicBezTo>
                  <a:cubicBezTo>
                    <a:pt x="894" y="593"/>
                    <a:pt x="884" y="644"/>
                    <a:pt x="877" y="702"/>
                  </a:cubicBezTo>
                  <a:cubicBezTo>
                    <a:pt x="872" y="750"/>
                    <a:pt x="873" y="800"/>
                    <a:pt x="859" y="852"/>
                  </a:cubicBezTo>
                  <a:cubicBezTo>
                    <a:pt x="860" y="880"/>
                    <a:pt x="857" y="906"/>
                    <a:pt x="854" y="932"/>
                  </a:cubicBezTo>
                  <a:cubicBezTo>
                    <a:pt x="844" y="999"/>
                    <a:pt x="843" y="1076"/>
                    <a:pt x="834" y="1143"/>
                  </a:cubicBezTo>
                  <a:cubicBezTo>
                    <a:pt x="831" y="1165"/>
                    <a:pt x="825" y="1187"/>
                    <a:pt x="827" y="1209"/>
                  </a:cubicBezTo>
                  <a:cubicBezTo>
                    <a:pt x="823" y="1207"/>
                    <a:pt x="823" y="1219"/>
                    <a:pt x="820" y="1223"/>
                  </a:cubicBezTo>
                  <a:cubicBezTo>
                    <a:pt x="821" y="1232"/>
                    <a:pt x="812" y="1245"/>
                    <a:pt x="814" y="1255"/>
                  </a:cubicBezTo>
                  <a:cubicBezTo>
                    <a:pt x="807" y="1267"/>
                    <a:pt x="803" y="1283"/>
                    <a:pt x="799" y="1298"/>
                  </a:cubicBezTo>
                  <a:cubicBezTo>
                    <a:pt x="783" y="1312"/>
                    <a:pt x="757" y="1335"/>
                    <a:pt x="732" y="1335"/>
                  </a:cubicBezTo>
                  <a:cubicBezTo>
                    <a:pt x="728" y="1335"/>
                    <a:pt x="723" y="1331"/>
                    <a:pt x="718" y="1331"/>
                  </a:cubicBezTo>
                  <a:cubicBezTo>
                    <a:pt x="712" y="1330"/>
                    <a:pt x="706" y="1333"/>
                    <a:pt x="701" y="1332"/>
                  </a:cubicBezTo>
                  <a:cubicBezTo>
                    <a:pt x="696" y="1331"/>
                    <a:pt x="692" y="1326"/>
                    <a:pt x="687" y="1325"/>
                  </a:cubicBezTo>
                  <a:cubicBezTo>
                    <a:pt x="680" y="1323"/>
                    <a:pt x="671" y="1324"/>
                    <a:pt x="662" y="1322"/>
                  </a:cubicBezTo>
                  <a:cubicBezTo>
                    <a:pt x="655" y="1321"/>
                    <a:pt x="649" y="1318"/>
                    <a:pt x="642" y="1317"/>
                  </a:cubicBezTo>
                  <a:cubicBezTo>
                    <a:pt x="636" y="1316"/>
                    <a:pt x="628" y="1317"/>
                    <a:pt x="621" y="1317"/>
                  </a:cubicBezTo>
                  <a:cubicBezTo>
                    <a:pt x="601" y="1315"/>
                    <a:pt x="579" y="1307"/>
                    <a:pt x="557" y="1305"/>
                  </a:cubicBezTo>
                  <a:cubicBezTo>
                    <a:pt x="534" y="1304"/>
                    <a:pt x="511" y="1302"/>
                    <a:pt x="490" y="1300"/>
                  </a:cubicBezTo>
                  <a:cubicBezTo>
                    <a:pt x="475" y="1299"/>
                    <a:pt x="457" y="1295"/>
                    <a:pt x="448" y="1301"/>
                  </a:cubicBezTo>
                  <a:cubicBezTo>
                    <a:pt x="439" y="1294"/>
                    <a:pt x="426" y="1294"/>
                    <a:pt x="414" y="1293"/>
                  </a:cubicBezTo>
                  <a:cubicBezTo>
                    <a:pt x="402" y="1291"/>
                    <a:pt x="389" y="1290"/>
                    <a:pt x="376" y="1289"/>
                  </a:cubicBezTo>
                  <a:cubicBezTo>
                    <a:pt x="352" y="1286"/>
                    <a:pt x="328" y="1278"/>
                    <a:pt x="304" y="1277"/>
                  </a:cubicBezTo>
                  <a:cubicBezTo>
                    <a:pt x="259" y="1276"/>
                    <a:pt x="201" y="1270"/>
                    <a:pt x="162" y="1266"/>
                  </a:cubicBezTo>
                  <a:cubicBezTo>
                    <a:pt x="150" y="1265"/>
                    <a:pt x="137" y="1265"/>
                    <a:pt x="126" y="1263"/>
                  </a:cubicBezTo>
                  <a:cubicBezTo>
                    <a:pt x="95" y="1258"/>
                    <a:pt x="77" y="1265"/>
                    <a:pt x="57" y="1261"/>
                  </a:cubicBezTo>
                  <a:cubicBezTo>
                    <a:pt x="54" y="1256"/>
                    <a:pt x="49" y="1254"/>
                    <a:pt x="43" y="1252"/>
                  </a:cubicBezTo>
                  <a:cubicBezTo>
                    <a:pt x="29" y="1232"/>
                    <a:pt x="24" y="1208"/>
                    <a:pt x="28" y="1182"/>
                  </a:cubicBezTo>
                  <a:cubicBezTo>
                    <a:pt x="21" y="1202"/>
                    <a:pt x="20" y="1234"/>
                    <a:pt x="31" y="1259"/>
                  </a:cubicBezTo>
                  <a:cubicBezTo>
                    <a:pt x="67" y="1272"/>
                    <a:pt x="103" y="1275"/>
                    <a:pt x="141" y="12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72"/>
            <p:cNvSpPr>
              <a:spLocks noEditPoints="1"/>
            </p:cNvSpPr>
            <p:nvPr/>
          </p:nvSpPr>
          <p:spPr bwMode="auto">
            <a:xfrm>
              <a:off x="7600950" y="1925638"/>
              <a:ext cx="217488" cy="60325"/>
            </a:xfrm>
            <a:custGeom>
              <a:avLst/>
              <a:gdLst>
                <a:gd name="T0" fmla="*/ 320 w 336"/>
                <a:gd name="T1" fmla="*/ 88 h 95"/>
                <a:gd name="T2" fmla="*/ 224 w 336"/>
                <a:gd name="T3" fmla="*/ 78 h 95"/>
                <a:gd name="T4" fmla="*/ 121 w 336"/>
                <a:gd name="T5" fmla="*/ 76 h 95"/>
                <a:gd name="T6" fmla="*/ 64 w 336"/>
                <a:gd name="T7" fmla="*/ 70 h 95"/>
                <a:gd name="T8" fmla="*/ 33 w 336"/>
                <a:gd name="T9" fmla="*/ 71 h 95"/>
                <a:gd name="T10" fmla="*/ 8 w 336"/>
                <a:gd name="T11" fmla="*/ 56 h 95"/>
                <a:gd name="T12" fmla="*/ 4 w 336"/>
                <a:gd name="T13" fmla="*/ 21 h 95"/>
                <a:gd name="T14" fmla="*/ 82 w 336"/>
                <a:gd name="T15" fmla="*/ 13 h 95"/>
                <a:gd name="T16" fmla="*/ 191 w 336"/>
                <a:gd name="T17" fmla="*/ 20 h 95"/>
                <a:gd name="T18" fmla="*/ 274 w 336"/>
                <a:gd name="T19" fmla="*/ 25 h 95"/>
                <a:gd name="T20" fmla="*/ 333 w 336"/>
                <a:gd name="T21" fmla="*/ 52 h 95"/>
                <a:gd name="T22" fmla="*/ 334 w 336"/>
                <a:gd name="T23" fmla="*/ 69 h 95"/>
                <a:gd name="T24" fmla="*/ 320 w 336"/>
                <a:gd name="T25" fmla="*/ 88 h 95"/>
                <a:gd name="T26" fmla="*/ 19 w 336"/>
                <a:gd name="T27" fmla="*/ 45 h 95"/>
                <a:gd name="T28" fmla="*/ 33 w 336"/>
                <a:gd name="T29" fmla="*/ 41 h 95"/>
                <a:gd name="T30" fmla="*/ 35 w 336"/>
                <a:gd name="T31" fmla="*/ 25 h 95"/>
                <a:gd name="T32" fmla="*/ 19 w 336"/>
                <a:gd name="T33" fmla="*/ 45 h 95"/>
                <a:gd name="T34" fmla="*/ 50 w 336"/>
                <a:gd name="T35" fmla="*/ 43 h 95"/>
                <a:gd name="T36" fmla="*/ 54 w 336"/>
                <a:gd name="T37" fmla="*/ 25 h 95"/>
                <a:gd name="T38" fmla="*/ 43 w 336"/>
                <a:gd name="T39" fmla="*/ 24 h 95"/>
                <a:gd name="T40" fmla="*/ 50 w 336"/>
                <a:gd name="T41" fmla="*/ 43 h 95"/>
                <a:gd name="T42" fmla="*/ 64 w 336"/>
                <a:gd name="T43" fmla="*/ 27 h 95"/>
                <a:gd name="T44" fmla="*/ 65 w 336"/>
                <a:gd name="T45" fmla="*/ 43 h 95"/>
                <a:gd name="T46" fmla="*/ 81 w 336"/>
                <a:gd name="T47" fmla="*/ 41 h 95"/>
                <a:gd name="T48" fmla="*/ 79 w 336"/>
                <a:gd name="T49" fmla="*/ 28 h 95"/>
                <a:gd name="T50" fmla="*/ 64 w 336"/>
                <a:gd name="T51" fmla="*/ 27 h 95"/>
                <a:gd name="T52" fmla="*/ 89 w 336"/>
                <a:gd name="T53" fmla="*/ 29 h 95"/>
                <a:gd name="T54" fmla="*/ 92 w 336"/>
                <a:gd name="T55" fmla="*/ 45 h 95"/>
                <a:gd name="T56" fmla="*/ 113 w 336"/>
                <a:gd name="T57" fmla="*/ 49 h 95"/>
                <a:gd name="T58" fmla="*/ 116 w 336"/>
                <a:gd name="T59" fmla="*/ 31 h 95"/>
                <a:gd name="T60" fmla="*/ 89 w 336"/>
                <a:gd name="T61" fmla="*/ 29 h 95"/>
                <a:gd name="T62" fmla="*/ 189 w 336"/>
                <a:gd name="T63" fmla="*/ 31 h 95"/>
                <a:gd name="T64" fmla="*/ 190 w 336"/>
                <a:gd name="T65" fmla="*/ 57 h 95"/>
                <a:gd name="T66" fmla="*/ 205 w 336"/>
                <a:gd name="T67" fmla="*/ 28 h 95"/>
                <a:gd name="T68" fmla="*/ 189 w 336"/>
                <a:gd name="T69" fmla="*/ 31 h 95"/>
                <a:gd name="T70" fmla="*/ 218 w 336"/>
                <a:gd name="T71" fmla="*/ 60 h 95"/>
                <a:gd name="T72" fmla="*/ 236 w 336"/>
                <a:gd name="T73" fmla="*/ 62 h 95"/>
                <a:gd name="T74" fmla="*/ 232 w 336"/>
                <a:gd name="T75" fmla="*/ 29 h 95"/>
                <a:gd name="T76" fmla="*/ 212 w 336"/>
                <a:gd name="T77" fmla="*/ 28 h 95"/>
                <a:gd name="T78" fmla="*/ 218 w 336"/>
                <a:gd name="T79" fmla="*/ 60 h 95"/>
                <a:gd name="T80" fmla="*/ 156 w 336"/>
                <a:gd name="T81" fmla="*/ 32 h 95"/>
                <a:gd name="T82" fmla="*/ 161 w 336"/>
                <a:gd name="T83" fmla="*/ 55 h 95"/>
                <a:gd name="T84" fmla="*/ 176 w 336"/>
                <a:gd name="T85" fmla="*/ 56 h 95"/>
                <a:gd name="T86" fmla="*/ 179 w 336"/>
                <a:gd name="T87" fmla="*/ 29 h 95"/>
                <a:gd name="T88" fmla="*/ 156 w 336"/>
                <a:gd name="T89" fmla="*/ 32 h 95"/>
                <a:gd name="T90" fmla="*/ 252 w 336"/>
                <a:gd name="T91" fmla="*/ 64 h 95"/>
                <a:gd name="T92" fmla="*/ 264 w 336"/>
                <a:gd name="T93" fmla="*/ 64 h 95"/>
                <a:gd name="T94" fmla="*/ 273 w 336"/>
                <a:gd name="T95" fmla="*/ 35 h 95"/>
                <a:gd name="T96" fmla="*/ 240 w 336"/>
                <a:gd name="T97" fmla="*/ 29 h 95"/>
                <a:gd name="T98" fmla="*/ 252 w 336"/>
                <a:gd name="T99" fmla="*/ 64 h 95"/>
                <a:gd name="T100" fmla="*/ 126 w 336"/>
                <a:gd name="T101" fmla="*/ 50 h 95"/>
                <a:gd name="T102" fmla="*/ 149 w 336"/>
                <a:gd name="T103" fmla="*/ 53 h 95"/>
                <a:gd name="T104" fmla="*/ 148 w 336"/>
                <a:gd name="T105" fmla="*/ 32 h 95"/>
                <a:gd name="T106" fmla="*/ 126 w 336"/>
                <a:gd name="T107" fmla="*/ 32 h 95"/>
                <a:gd name="T108" fmla="*/ 126 w 336"/>
                <a:gd name="T109" fmla="*/ 50 h 95"/>
                <a:gd name="T110" fmla="*/ 281 w 336"/>
                <a:gd name="T111" fmla="*/ 64 h 95"/>
                <a:gd name="T112" fmla="*/ 295 w 336"/>
                <a:gd name="T113" fmla="*/ 66 h 95"/>
                <a:gd name="T114" fmla="*/ 299 w 336"/>
                <a:gd name="T115" fmla="*/ 36 h 95"/>
                <a:gd name="T116" fmla="*/ 281 w 336"/>
                <a:gd name="T117" fmla="*/ 35 h 95"/>
                <a:gd name="T118" fmla="*/ 281 w 336"/>
                <a:gd name="T119" fmla="*/ 64 h 95"/>
                <a:gd name="T120" fmla="*/ 310 w 336"/>
                <a:gd name="T121" fmla="*/ 66 h 95"/>
                <a:gd name="T122" fmla="*/ 305 w 336"/>
                <a:gd name="T123" fmla="*/ 39 h 95"/>
                <a:gd name="T124" fmla="*/ 310 w 336"/>
                <a:gd name="T125" fmla="*/ 6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 h="95">
                  <a:moveTo>
                    <a:pt x="320" y="88"/>
                  </a:moveTo>
                  <a:cubicBezTo>
                    <a:pt x="289" y="95"/>
                    <a:pt x="258" y="80"/>
                    <a:pt x="224" y="78"/>
                  </a:cubicBezTo>
                  <a:cubicBezTo>
                    <a:pt x="192" y="76"/>
                    <a:pt x="158" y="81"/>
                    <a:pt x="121" y="76"/>
                  </a:cubicBezTo>
                  <a:cubicBezTo>
                    <a:pt x="102" y="73"/>
                    <a:pt x="83" y="69"/>
                    <a:pt x="64" y="70"/>
                  </a:cubicBezTo>
                  <a:cubicBezTo>
                    <a:pt x="56" y="70"/>
                    <a:pt x="46" y="72"/>
                    <a:pt x="33" y="71"/>
                  </a:cubicBezTo>
                  <a:cubicBezTo>
                    <a:pt x="22" y="66"/>
                    <a:pt x="17" y="61"/>
                    <a:pt x="8" y="56"/>
                  </a:cubicBezTo>
                  <a:cubicBezTo>
                    <a:pt x="6" y="45"/>
                    <a:pt x="0" y="35"/>
                    <a:pt x="4" y="21"/>
                  </a:cubicBezTo>
                  <a:cubicBezTo>
                    <a:pt x="22" y="0"/>
                    <a:pt x="54" y="17"/>
                    <a:pt x="82" y="13"/>
                  </a:cubicBezTo>
                  <a:cubicBezTo>
                    <a:pt x="115" y="21"/>
                    <a:pt x="153" y="22"/>
                    <a:pt x="191" y="20"/>
                  </a:cubicBezTo>
                  <a:cubicBezTo>
                    <a:pt x="223" y="18"/>
                    <a:pt x="247" y="22"/>
                    <a:pt x="274" y="25"/>
                  </a:cubicBezTo>
                  <a:cubicBezTo>
                    <a:pt x="302" y="28"/>
                    <a:pt x="323" y="31"/>
                    <a:pt x="333" y="52"/>
                  </a:cubicBezTo>
                  <a:cubicBezTo>
                    <a:pt x="336" y="59"/>
                    <a:pt x="333" y="64"/>
                    <a:pt x="334" y="69"/>
                  </a:cubicBezTo>
                  <a:cubicBezTo>
                    <a:pt x="329" y="78"/>
                    <a:pt x="322" y="78"/>
                    <a:pt x="320" y="88"/>
                  </a:cubicBezTo>
                  <a:close/>
                  <a:moveTo>
                    <a:pt x="19" y="45"/>
                  </a:moveTo>
                  <a:cubicBezTo>
                    <a:pt x="26" y="41"/>
                    <a:pt x="28" y="45"/>
                    <a:pt x="33" y="41"/>
                  </a:cubicBezTo>
                  <a:cubicBezTo>
                    <a:pt x="32" y="36"/>
                    <a:pt x="34" y="31"/>
                    <a:pt x="35" y="25"/>
                  </a:cubicBezTo>
                  <a:cubicBezTo>
                    <a:pt x="22" y="21"/>
                    <a:pt x="9" y="33"/>
                    <a:pt x="19" y="45"/>
                  </a:cubicBezTo>
                  <a:close/>
                  <a:moveTo>
                    <a:pt x="50" y="43"/>
                  </a:moveTo>
                  <a:cubicBezTo>
                    <a:pt x="54" y="37"/>
                    <a:pt x="54" y="34"/>
                    <a:pt x="54" y="25"/>
                  </a:cubicBezTo>
                  <a:cubicBezTo>
                    <a:pt x="49" y="26"/>
                    <a:pt x="48" y="23"/>
                    <a:pt x="43" y="24"/>
                  </a:cubicBezTo>
                  <a:cubicBezTo>
                    <a:pt x="40" y="31"/>
                    <a:pt x="43" y="42"/>
                    <a:pt x="50" y="43"/>
                  </a:cubicBezTo>
                  <a:close/>
                  <a:moveTo>
                    <a:pt x="64" y="27"/>
                  </a:moveTo>
                  <a:cubicBezTo>
                    <a:pt x="62" y="31"/>
                    <a:pt x="65" y="41"/>
                    <a:pt x="65" y="43"/>
                  </a:cubicBezTo>
                  <a:cubicBezTo>
                    <a:pt x="71" y="40"/>
                    <a:pt x="78" y="45"/>
                    <a:pt x="81" y="41"/>
                  </a:cubicBezTo>
                  <a:cubicBezTo>
                    <a:pt x="79" y="37"/>
                    <a:pt x="82" y="33"/>
                    <a:pt x="79" y="28"/>
                  </a:cubicBezTo>
                  <a:cubicBezTo>
                    <a:pt x="75" y="27"/>
                    <a:pt x="67" y="25"/>
                    <a:pt x="64" y="27"/>
                  </a:cubicBezTo>
                  <a:close/>
                  <a:moveTo>
                    <a:pt x="89" y="29"/>
                  </a:moveTo>
                  <a:cubicBezTo>
                    <a:pt x="87" y="33"/>
                    <a:pt x="94" y="38"/>
                    <a:pt x="92" y="45"/>
                  </a:cubicBezTo>
                  <a:cubicBezTo>
                    <a:pt x="99" y="47"/>
                    <a:pt x="103" y="50"/>
                    <a:pt x="113" y="49"/>
                  </a:cubicBezTo>
                  <a:cubicBezTo>
                    <a:pt x="113" y="42"/>
                    <a:pt x="117" y="39"/>
                    <a:pt x="116" y="31"/>
                  </a:cubicBezTo>
                  <a:cubicBezTo>
                    <a:pt x="106" y="32"/>
                    <a:pt x="95" y="28"/>
                    <a:pt x="89" y="29"/>
                  </a:cubicBezTo>
                  <a:close/>
                  <a:moveTo>
                    <a:pt x="189" y="31"/>
                  </a:moveTo>
                  <a:cubicBezTo>
                    <a:pt x="189" y="42"/>
                    <a:pt x="191" y="48"/>
                    <a:pt x="190" y="57"/>
                  </a:cubicBezTo>
                  <a:cubicBezTo>
                    <a:pt x="208" y="69"/>
                    <a:pt x="206" y="43"/>
                    <a:pt x="205" y="28"/>
                  </a:cubicBezTo>
                  <a:cubicBezTo>
                    <a:pt x="200" y="31"/>
                    <a:pt x="191" y="29"/>
                    <a:pt x="189" y="31"/>
                  </a:cubicBezTo>
                  <a:close/>
                  <a:moveTo>
                    <a:pt x="218" y="60"/>
                  </a:moveTo>
                  <a:cubicBezTo>
                    <a:pt x="224" y="62"/>
                    <a:pt x="228" y="60"/>
                    <a:pt x="236" y="62"/>
                  </a:cubicBezTo>
                  <a:cubicBezTo>
                    <a:pt x="235" y="54"/>
                    <a:pt x="233" y="37"/>
                    <a:pt x="232" y="29"/>
                  </a:cubicBezTo>
                  <a:cubicBezTo>
                    <a:pt x="225" y="30"/>
                    <a:pt x="218" y="29"/>
                    <a:pt x="212" y="28"/>
                  </a:cubicBezTo>
                  <a:cubicBezTo>
                    <a:pt x="214" y="39"/>
                    <a:pt x="216" y="49"/>
                    <a:pt x="218" y="60"/>
                  </a:cubicBezTo>
                  <a:close/>
                  <a:moveTo>
                    <a:pt x="156" y="32"/>
                  </a:moveTo>
                  <a:cubicBezTo>
                    <a:pt x="157" y="40"/>
                    <a:pt x="159" y="48"/>
                    <a:pt x="161" y="55"/>
                  </a:cubicBezTo>
                  <a:cubicBezTo>
                    <a:pt x="163" y="56"/>
                    <a:pt x="169" y="56"/>
                    <a:pt x="176" y="56"/>
                  </a:cubicBezTo>
                  <a:cubicBezTo>
                    <a:pt x="179" y="51"/>
                    <a:pt x="183" y="39"/>
                    <a:pt x="179" y="29"/>
                  </a:cubicBezTo>
                  <a:cubicBezTo>
                    <a:pt x="171" y="31"/>
                    <a:pt x="163" y="34"/>
                    <a:pt x="156" y="32"/>
                  </a:cubicBezTo>
                  <a:close/>
                  <a:moveTo>
                    <a:pt x="252" y="64"/>
                  </a:moveTo>
                  <a:cubicBezTo>
                    <a:pt x="255" y="60"/>
                    <a:pt x="259" y="66"/>
                    <a:pt x="264" y="64"/>
                  </a:cubicBezTo>
                  <a:cubicBezTo>
                    <a:pt x="270" y="57"/>
                    <a:pt x="273" y="48"/>
                    <a:pt x="273" y="35"/>
                  </a:cubicBezTo>
                  <a:cubicBezTo>
                    <a:pt x="262" y="32"/>
                    <a:pt x="255" y="32"/>
                    <a:pt x="240" y="29"/>
                  </a:cubicBezTo>
                  <a:cubicBezTo>
                    <a:pt x="243" y="42"/>
                    <a:pt x="248" y="58"/>
                    <a:pt x="252" y="64"/>
                  </a:cubicBezTo>
                  <a:close/>
                  <a:moveTo>
                    <a:pt x="126" y="50"/>
                  </a:moveTo>
                  <a:cubicBezTo>
                    <a:pt x="131" y="51"/>
                    <a:pt x="145" y="51"/>
                    <a:pt x="149" y="53"/>
                  </a:cubicBezTo>
                  <a:cubicBezTo>
                    <a:pt x="148" y="47"/>
                    <a:pt x="148" y="42"/>
                    <a:pt x="148" y="32"/>
                  </a:cubicBezTo>
                  <a:cubicBezTo>
                    <a:pt x="138" y="32"/>
                    <a:pt x="135" y="33"/>
                    <a:pt x="126" y="32"/>
                  </a:cubicBezTo>
                  <a:cubicBezTo>
                    <a:pt x="125" y="41"/>
                    <a:pt x="128" y="44"/>
                    <a:pt x="126" y="50"/>
                  </a:cubicBezTo>
                  <a:close/>
                  <a:moveTo>
                    <a:pt x="281" y="64"/>
                  </a:moveTo>
                  <a:cubicBezTo>
                    <a:pt x="287" y="66"/>
                    <a:pt x="288" y="64"/>
                    <a:pt x="295" y="66"/>
                  </a:cubicBezTo>
                  <a:cubicBezTo>
                    <a:pt x="299" y="57"/>
                    <a:pt x="299" y="51"/>
                    <a:pt x="299" y="36"/>
                  </a:cubicBezTo>
                  <a:cubicBezTo>
                    <a:pt x="292" y="34"/>
                    <a:pt x="287" y="37"/>
                    <a:pt x="281" y="35"/>
                  </a:cubicBezTo>
                  <a:cubicBezTo>
                    <a:pt x="282" y="46"/>
                    <a:pt x="279" y="57"/>
                    <a:pt x="281" y="64"/>
                  </a:cubicBezTo>
                  <a:close/>
                  <a:moveTo>
                    <a:pt x="310" y="66"/>
                  </a:moveTo>
                  <a:cubicBezTo>
                    <a:pt x="322" y="57"/>
                    <a:pt x="315" y="45"/>
                    <a:pt x="305" y="39"/>
                  </a:cubicBezTo>
                  <a:cubicBezTo>
                    <a:pt x="308" y="46"/>
                    <a:pt x="305" y="60"/>
                    <a:pt x="310"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73"/>
            <p:cNvSpPr>
              <a:spLocks noEditPoints="1"/>
            </p:cNvSpPr>
            <p:nvPr/>
          </p:nvSpPr>
          <p:spPr bwMode="auto">
            <a:xfrm>
              <a:off x="7431088" y="2282825"/>
              <a:ext cx="92075" cy="63500"/>
            </a:xfrm>
            <a:custGeom>
              <a:avLst/>
              <a:gdLst>
                <a:gd name="T0" fmla="*/ 144 w 144"/>
                <a:gd name="T1" fmla="*/ 32 h 98"/>
                <a:gd name="T2" fmla="*/ 131 w 144"/>
                <a:gd name="T3" fmla="*/ 94 h 98"/>
                <a:gd name="T4" fmla="*/ 117 w 144"/>
                <a:gd name="T5" fmla="*/ 98 h 98"/>
                <a:gd name="T6" fmla="*/ 44 w 144"/>
                <a:gd name="T7" fmla="*/ 84 h 98"/>
                <a:gd name="T8" fmla="*/ 9 w 144"/>
                <a:gd name="T9" fmla="*/ 83 h 98"/>
                <a:gd name="T10" fmla="*/ 7 w 144"/>
                <a:gd name="T11" fmla="*/ 41 h 98"/>
                <a:gd name="T12" fmla="*/ 18 w 144"/>
                <a:gd name="T13" fmla="*/ 7 h 98"/>
                <a:gd name="T14" fmla="*/ 96 w 144"/>
                <a:gd name="T15" fmla="*/ 11 h 98"/>
                <a:gd name="T16" fmla="*/ 127 w 144"/>
                <a:gd name="T17" fmla="*/ 14 h 98"/>
                <a:gd name="T18" fmla="*/ 144 w 144"/>
                <a:gd name="T19" fmla="*/ 32 h 98"/>
                <a:gd name="T20" fmla="*/ 29 w 144"/>
                <a:gd name="T21" fmla="*/ 17 h 98"/>
                <a:gd name="T22" fmla="*/ 15 w 144"/>
                <a:gd name="T23" fmla="*/ 63 h 98"/>
                <a:gd name="T24" fmla="*/ 120 w 144"/>
                <a:gd name="T25" fmla="*/ 83 h 98"/>
                <a:gd name="T26" fmla="*/ 127 w 144"/>
                <a:gd name="T27" fmla="*/ 28 h 98"/>
                <a:gd name="T28" fmla="*/ 29 w 144"/>
                <a:gd name="T29"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98">
                  <a:moveTo>
                    <a:pt x="144" y="32"/>
                  </a:moveTo>
                  <a:cubicBezTo>
                    <a:pt x="132" y="53"/>
                    <a:pt x="137" y="75"/>
                    <a:pt x="131" y="94"/>
                  </a:cubicBezTo>
                  <a:cubicBezTo>
                    <a:pt x="126" y="95"/>
                    <a:pt x="121" y="96"/>
                    <a:pt x="117" y="98"/>
                  </a:cubicBezTo>
                  <a:cubicBezTo>
                    <a:pt x="93" y="94"/>
                    <a:pt x="69" y="86"/>
                    <a:pt x="44" y="84"/>
                  </a:cubicBezTo>
                  <a:cubicBezTo>
                    <a:pt x="30" y="83"/>
                    <a:pt x="19" y="89"/>
                    <a:pt x="9" y="83"/>
                  </a:cubicBezTo>
                  <a:cubicBezTo>
                    <a:pt x="0" y="71"/>
                    <a:pt x="5" y="55"/>
                    <a:pt x="7" y="41"/>
                  </a:cubicBezTo>
                  <a:cubicBezTo>
                    <a:pt x="8" y="26"/>
                    <a:pt x="2" y="12"/>
                    <a:pt x="18" y="7"/>
                  </a:cubicBezTo>
                  <a:cubicBezTo>
                    <a:pt x="40" y="0"/>
                    <a:pt x="70" y="11"/>
                    <a:pt x="96" y="11"/>
                  </a:cubicBezTo>
                  <a:cubicBezTo>
                    <a:pt x="108" y="11"/>
                    <a:pt x="116" y="13"/>
                    <a:pt x="127" y="14"/>
                  </a:cubicBezTo>
                  <a:cubicBezTo>
                    <a:pt x="131" y="21"/>
                    <a:pt x="140" y="25"/>
                    <a:pt x="144" y="32"/>
                  </a:cubicBezTo>
                  <a:close/>
                  <a:moveTo>
                    <a:pt x="29" y="17"/>
                  </a:moveTo>
                  <a:cubicBezTo>
                    <a:pt x="18" y="26"/>
                    <a:pt x="16" y="42"/>
                    <a:pt x="15" y="63"/>
                  </a:cubicBezTo>
                  <a:cubicBezTo>
                    <a:pt x="40" y="76"/>
                    <a:pt x="88" y="79"/>
                    <a:pt x="120" y="83"/>
                  </a:cubicBezTo>
                  <a:cubicBezTo>
                    <a:pt x="128" y="67"/>
                    <a:pt x="128" y="46"/>
                    <a:pt x="127" y="28"/>
                  </a:cubicBezTo>
                  <a:cubicBezTo>
                    <a:pt x="91" y="26"/>
                    <a:pt x="68" y="19"/>
                    <a:pt x="2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74"/>
            <p:cNvSpPr>
              <a:spLocks noEditPoints="1"/>
            </p:cNvSpPr>
            <p:nvPr/>
          </p:nvSpPr>
          <p:spPr bwMode="auto">
            <a:xfrm>
              <a:off x="7531100" y="2289175"/>
              <a:ext cx="95250" cy="65088"/>
            </a:xfrm>
            <a:custGeom>
              <a:avLst/>
              <a:gdLst>
                <a:gd name="T0" fmla="*/ 149 w 149"/>
                <a:gd name="T1" fmla="*/ 32 h 101"/>
                <a:gd name="T2" fmla="*/ 135 w 149"/>
                <a:gd name="T3" fmla="*/ 96 h 101"/>
                <a:gd name="T4" fmla="*/ 15 w 149"/>
                <a:gd name="T5" fmla="*/ 94 h 101"/>
                <a:gd name="T6" fmla="*/ 5 w 149"/>
                <a:gd name="T7" fmla="*/ 38 h 101"/>
                <a:gd name="T8" fmla="*/ 110 w 149"/>
                <a:gd name="T9" fmla="*/ 20 h 101"/>
                <a:gd name="T10" fmla="*/ 149 w 149"/>
                <a:gd name="T11" fmla="*/ 32 h 101"/>
                <a:gd name="T12" fmla="*/ 20 w 149"/>
                <a:gd name="T13" fmla="*/ 80 h 101"/>
                <a:gd name="T14" fmla="*/ 83 w 149"/>
                <a:gd name="T15" fmla="*/ 85 h 101"/>
                <a:gd name="T16" fmla="*/ 132 w 149"/>
                <a:gd name="T17" fmla="*/ 76 h 101"/>
                <a:gd name="T18" fmla="*/ 134 w 149"/>
                <a:gd name="T19" fmla="*/ 38 h 101"/>
                <a:gd name="T20" fmla="*/ 132 w 149"/>
                <a:gd name="T21" fmla="*/ 35 h 101"/>
                <a:gd name="T22" fmla="*/ 100 w 149"/>
                <a:gd name="T23" fmla="*/ 32 h 101"/>
                <a:gd name="T24" fmla="*/ 118 w 149"/>
                <a:gd name="T25" fmla="*/ 56 h 101"/>
                <a:gd name="T26" fmla="*/ 109 w 149"/>
                <a:gd name="T27" fmla="*/ 64 h 101"/>
                <a:gd name="T28" fmla="*/ 123 w 149"/>
                <a:gd name="T29" fmla="*/ 76 h 101"/>
                <a:gd name="T30" fmla="*/ 102 w 149"/>
                <a:gd name="T31" fmla="*/ 73 h 101"/>
                <a:gd name="T32" fmla="*/ 88 w 149"/>
                <a:gd name="T33" fmla="*/ 74 h 101"/>
                <a:gd name="T34" fmla="*/ 96 w 149"/>
                <a:gd name="T35" fmla="*/ 31 h 101"/>
                <a:gd name="T36" fmla="*/ 20 w 149"/>
                <a:gd name="T37" fmla="*/ 80 h 101"/>
                <a:gd name="T38" fmla="*/ 97 w 149"/>
                <a:gd name="T39" fmla="*/ 45 h 101"/>
                <a:gd name="T40" fmla="*/ 97 w 149"/>
                <a:gd name="T41" fmla="*/ 52 h 101"/>
                <a:gd name="T42" fmla="*/ 106 w 149"/>
                <a:gd name="T43" fmla="*/ 45 h 101"/>
                <a:gd name="T44" fmla="*/ 97 w 149"/>
                <a:gd name="T45" fmla="*/ 4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00">
                  <a:moveTo>
                    <a:pt x="149" y="32"/>
                  </a:moveTo>
                  <a:cubicBezTo>
                    <a:pt x="141" y="56"/>
                    <a:pt x="149" y="80"/>
                    <a:pt x="135" y="96"/>
                  </a:cubicBezTo>
                  <a:cubicBezTo>
                    <a:pt x="105" y="101"/>
                    <a:pt x="52" y="90"/>
                    <a:pt x="15" y="94"/>
                  </a:cubicBezTo>
                  <a:cubicBezTo>
                    <a:pt x="2" y="81"/>
                    <a:pt x="2" y="57"/>
                    <a:pt x="5" y="38"/>
                  </a:cubicBezTo>
                  <a:cubicBezTo>
                    <a:pt x="11" y="0"/>
                    <a:pt x="80" y="15"/>
                    <a:pt x="110" y="20"/>
                  </a:cubicBezTo>
                  <a:cubicBezTo>
                    <a:pt x="126" y="22"/>
                    <a:pt x="140" y="21"/>
                    <a:pt x="149" y="32"/>
                  </a:cubicBezTo>
                  <a:close/>
                  <a:moveTo>
                    <a:pt x="20" y="80"/>
                  </a:moveTo>
                  <a:cubicBezTo>
                    <a:pt x="36" y="76"/>
                    <a:pt x="59" y="84"/>
                    <a:pt x="83" y="85"/>
                  </a:cubicBezTo>
                  <a:cubicBezTo>
                    <a:pt x="99" y="86"/>
                    <a:pt x="127" y="88"/>
                    <a:pt x="132" y="76"/>
                  </a:cubicBezTo>
                  <a:cubicBezTo>
                    <a:pt x="138" y="63"/>
                    <a:pt x="129" y="52"/>
                    <a:pt x="134" y="38"/>
                  </a:cubicBezTo>
                  <a:cubicBezTo>
                    <a:pt x="131" y="38"/>
                    <a:pt x="131" y="37"/>
                    <a:pt x="132" y="35"/>
                  </a:cubicBezTo>
                  <a:cubicBezTo>
                    <a:pt x="123" y="33"/>
                    <a:pt x="109" y="30"/>
                    <a:pt x="100" y="32"/>
                  </a:cubicBezTo>
                  <a:cubicBezTo>
                    <a:pt x="111" y="35"/>
                    <a:pt x="120" y="41"/>
                    <a:pt x="118" y="56"/>
                  </a:cubicBezTo>
                  <a:cubicBezTo>
                    <a:pt x="115" y="58"/>
                    <a:pt x="110" y="60"/>
                    <a:pt x="109" y="64"/>
                  </a:cubicBezTo>
                  <a:cubicBezTo>
                    <a:pt x="114" y="67"/>
                    <a:pt x="123" y="67"/>
                    <a:pt x="123" y="76"/>
                  </a:cubicBezTo>
                  <a:cubicBezTo>
                    <a:pt x="115" y="78"/>
                    <a:pt x="110" y="76"/>
                    <a:pt x="102" y="73"/>
                  </a:cubicBezTo>
                  <a:cubicBezTo>
                    <a:pt x="98" y="76"/>
                    <a:pt x="92" y="81"/>
                    <a:pt x="88" y="74"/>
                  </a:cubicBezTo>
                  <a:cubicBezTo>
                    <a:pt x="92" y="61"/>
                    <a:pt x="85" y="39"/>
                    <a:pt x="96" y="31"/>
                  </a:cubicBezTo>
                  <a:cubicBezTo>
                    <a:pt x="58" y="18"/>
                    <a:pt x="0" y="24"/>
                    <a:pt x="20" y="80"/>
                  </a:cubicBezTo>
                  <a:close/>
                  <a:moveTo>
                    <a:pt x="97" y="45"/>
                  </a:moveTo>
                  <a:cubicBezTo>
                    <a:pt x="97" y="47"/>
                    <a:pt x="97" y="49"/>
                    <a:pt x="97" y="52"/>
                  </a:cubicBezTo>
                  <a:cubicBezTo>
                    <a:pt x="102" y="51"/>
                    <a:pt x="107" y="51"/>
                    <a:pt x="106" y="45"/>
                  </a:cubicBezTo>
                  <a:cubicBezTo>
                    <a:pt x="102" y="43"/>
                    <a:pt x="102" y="43"/>
                    <a:pt x="97"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75"/>
            <p:cNvSpPr/>
            <p:nvPr/>
          </p:nvSpPr>
          <p:spPr bwMode="auto">
            <a:xfrm>
              <a:off x="7483475" y="2301875"/>
              <a:ext cx="26988" cy="31750"/>
            </a:xfrm>
            <a:custGeom>
              <a:avLst/>
              <a:gdLst>
                <a:gd name="T0" fmla="*/ 33 w 43"/>
                <a:gd name="T1" fmla="*/ 21 h 50"/>
                <a:gd name="T2" fmla="*/ 21 w 43"/>
                <a:gd name="T3" fmla="*/ 16 h 50"/>
                <a:gd name="T4" fmla="*/ 12 w 43"/>
                <a:gd name="T5" fmla="*/ 28 h 50"/>
                <a:gd name="T6" fmla="*/ 33 w 43"/>
                <a:gd name="T7" fmla="*/ 35 h 50"/>
                <a:gd name="T8" fmla="*/ 35 w 43"/>
                <a:gd name="T9" fmla="*/ 38 h 50"/>
                <a:gd name="T10" fmla="*/ 10 w 43"/>
                <a:gd name="T11" fmla="*/ 44 h 50"/>
                <a:gd name="T12" fmla="*/ 3 w 43"/>
                <a:gd name="T13" fmla="*/ 13 h 50"/>
                <a:gd name="T14" fmla="*/ 33 w 43"/>
                <a:gd name="T15" fmla="*/ 21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0">
                  <a:moveTo>
                    <a:pt x="33" y="21"/>
                  </a:moveTo>
                  <a:cubicBezTo>
                    <a:pt x="27" y="22"/>
                    <a:pt x="27" y="15"/>
                    <a:pt x="21" y="16"/>
                  </a:cubicBezTo>
                  <a:cubicBezTo>
                    <a:pt x="14" y="16"/>
                    <a:pt x="11" y="20"/>
                    <a:pt x="12" y="28"/>
                  </a:cubicBezTo>
                  <a:cubicBezTo>
                    <a:pt x="15" y="31"/>
                    <a:pt x="27" y="35"/>
                    <a:pt x="33" y="35"/>
                  </a:cubicBezTo>
                  <a:cubicBezTo>
                    <a:pt x="33" y="37"/>
                    <a:pt x="34" y="38"/>
                    <a:pt x="35" y="38"/>
                  </a:cubicBezTo>
                  <a:cubicBezTo>
                    <a:pt x="31" y="50"/>
                    <a:pt x="14" y="43"/>
                    <a:pt x="10" y="44"/>
                  </a:cubicBezTo>
                  <a:cubicBezTo>
                    <a:pt x="3" y="37"/>
                    <a:pt x="0" y="25"/>
                    <a:pt x="3" y="13"/>
                  </a:cubicBezTo>
                  <a:cubicBezTo>
                    <a:pt x="11" y="0"/>
                    <a:pt x="43" y="1"/>
                    <a:pt x="3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76"/>
            <p:cNvSpPr/>
            <p:nvPr/>
          </p:nvSpPr>
          <p:spPr bwMode="auto">
            <a:xfrm>
              <a:off x="7545388" y="2305050"/>
              <a:ext cx="36513" cy="36513"/>
            </a:xfrm>
            <a:custGeom>
              <a:avLst/>
              <a:gdLst>
                <a:gd name="T0" fmla="*/ 23 w 56"/>
                <a:gd name="T1" fmla="*/ 24 h 56"/>
                <a:gd name="T2" fmla="*/ 10 w 56"/>
                <a:gd name="T3" fmla="*/ 49 h 56"/>
                <a:gd name="T4" fmla="*/ 2 w 56"/>
                <a:gd name="T5" fmla="*/ 46 h 56"/>
                <a:gd name="T6" fmla="*/ 0 w 56"/>
                <a:gd name="T7" fmla="*/ 42 h 56"/>
                <a:gd name="T8" fmla="*/ 21 w 56"/>
                <a:gd name="T9" fmla="*/ 4 h 56"/>
                <a:gd name="T10" fmla="*/ 34 w 56"/>
                <a:gd name="T11" fmla="*/ 27 h 56"/>
                <a:gd name="T12" fmla="*/ 48 w 56"/>
                <a:gd name="T13" fmla="*/ 11 h 56"/>
                <a:gd name="T14" fmla="*/ 55 w 56"/>
                <a:gd name="T15" fmla="*/ 56 h 56"/>
                <a:gd name="T16" fmla="*/ 46 w 56"/>
                <a:gd name="T17" fmla="*/ 56 h 56"/>
                <a:gd name="T18" fmla="*/ 44 w 56"/>
                <a:gd name="T19" fmla="*/ 30 h 56"/>
                <a:gd name="T20" fmla="*/ 28 w 56"/>
                <a:gd name="T21" fmla="*/ 46 h 56"/>
                <a:gd name="T22" fmla="*/ 23 w 56"/>
                <a:gd name="T23"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6">
                  <a:moveTo>
                    <a:pt x="23" y="24"/>
                  </a:moveTo>
                  <a:cubicBezTo>
                    <a:pt x="16" y="30"/>
                    <a:pt x="16" y="43"/>
                    <a:pt x="10" y="49"/>
                  </a:cubicBezTo>
                  <a:cubicBezTo>
                    <a:pt x="7" y="49"/>
                    <a:pt x="4" y="47"/>
                    <a:pt x="2" y="46"/>
                  </a:cubicBezTo>
                  <a:cubicBezTo>
                    <a:pt x="2" y="44"/>
                    <a:pt x="2" y="42"/>
                    <a:pt x="0" y="42"/>
                  </a:cubicBezTo>
                  <a:cubicBezTo>
                    <a:pt x="11" y="33"/>
                    <a:pt x="14" y="17"/>
                    <a:pt x="21" y="4"/>
                  </a:cubicBezTo>
                  <a:cubicBezTo>
                    <a:pt x="37" y="0"/>
                    <a:pt x="27" y="22"/>
                    <a:pt x="34" y="27"/>
                  </a:cubicBezTo>
                  <a:cubicBezTo>
                    <a:pt x="38" y="21"/>
                    <a:pt x="40" y="14"/>
                    <a:pt x="48" y="11"/>
                  </a:cubicBezTo>
                  <a:cubicBezTo>
                    <a:pt x="56" y="21"/>
                    <a:pt x="55" y="39"/>
                    <a:pt x="55" y="56"/>
                  </a:cubicBezTo>
                  <a:cubicBezTo>
                    <a:pt x="52" y="56"/>
                    <a:pt x="49" y="56"/>
                    <a:pt x="46" y="56"/>
                  </a:cubicBezTo>
                  <a:cubicBezTo>
                    <a:pt x="47" y="49"/>
                    <a:pt x="45" y="41"/>
                    <a:pt x="44" y="30"/>
                  </a:cubicBezTo>
                  <a:cubicBezTo>
                    <a:pt x="39" y="35"/>
                    <a:pt x="37" y="49"/>
                    <a:pt x="28" y="46"/>
                  </a:cubicBezTo>
                  <a:cubicBezTo>
                    <a:pt x="22" y="39"/>
                    <a:pt x="24" y="3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77"/>
            <p:cNvSpPr>
              <a:spLocks noEditPoints="1"/>
            </p:cNvSpPr>
            <p:nvPr/>
          </p:nvSpPr>
          <p:spPr bwMode="auto">
            <a:xfrm>
              <a:off x="7718425" y="2308225"/>
              <a:ext cx="98425" cy="65088"/>
            </a:xfrm>
            <a:custGeom>
              <a:avLst/>
              <a:gdLst>
                <a:gd name="T0" fmla="*/ 152 w 153"/>
                <a:gd name="T1" fmla="*/ 25 h 102"/>
                <a:gd name="T2" fmla="*/ 149 w 153"/>
                <a:gd name="T3" fmla="*/ 91 h 102"/>
                <a:gd name="T4" fmla="*/ 116 w 153"/>
                <a:gd name="T5" fmla="*/ 102 h 102"/>
                <a:gd name="T6" fmla="*/ 25 w 153"/>
                <a:gd name="T7" fmla="*/ 96 h 102"/>
                <a:gd name="T8" fmla="*/ 8 w 153"/>
                <a:gd name="T9" fmla="*/ 20 h 102"/>
                <a:gd name="T10" fmla="*/ 120 w 153"/>
                <a:gd name="T11" fmla="*/ 18 h 102"/>
                <a:gd name="T12" fmla="*/ 132 w 153"/>
                <a:gd name="T13" fmla="*/ 17 h 102"/>
                <a:gd name="T14" fmla="*/ 152 w 153"/>
                <a:gd name="T15" fmla="*/ 25 h 102"/>
                <a:gd name="T16" fmla="*/ 58 w 153"/>
                <a:gd name="T17" fmla="*/ 50 h 102"/>
                <a:gd name="T18" fmla="*/ 43 w 153"/>
                <a:gd name="T19" fmla="*/ 49 h 102"/>
                <a:gd name="T20" fmla="*/ 36 w 153"/>
                <a:gd name="T21" fmla="*/ 70 h 102"/>
                <a:gd name="T22" fmla="*/ 29 w 153"/>
                <a:gd name="T23" fmla="*/ 64 h 102"/>
                <a:gd name="T24" fmla="*/ 44 w 153"/>
                <a:gd name="T25" fmla="*/ 25 h 102"/>
                <a:gd name="T26" fmla="*/ 53 w 153"/>
                <a:gd name="T27" fmla="*/ 35 h 102"/>
                <a:gd name="T28" fmla="*/ 58 w 153"/>
                <a:gd name="T29" fmla="*/ 21 h 102"/>
                <a:gd name="T30" fmla="*/ 19 w 153"/>
                <a:gd name="T31" fmla="*/ 32 h 102"/>
                <a:gd name="T32" fmla="*/ 21 w 153"/>
                <a:gd name="T33" fmla="*/ 75 h 102"/>
                <a:gd name="T34" fmla="*/ 127 w 153"/>
                <a:gd name="T35" fmla="*/ 88 h 102"/>
                <a:gd name="T36" fmla="*/ 137 w 153"/>
                <a:gd name="T37" fmla="*/ 81 h 102"/>
                <a:gd name="T38" fmla="*/ 141 w 153"/>
                <a:gd name="T39" fmla="*/ 35 h 102"/>
                <a:gd name="T40" fmla="*/ 67 w 153"/>
                <a:gd name="T41" fmla="*/ 24 h 102"/>
                <a:gd name="T42" fmla="*/ 77 w 153"/>
                <a:gd name="T43" fmla="*/ 71 h 102"/>
                <a:gd name="T44" fmla="*/ 68 w 153"/>
                <a:gd name="T45" fmla="*/ 75 h 102"/>
                <a:gd name="T46" fmla="*/ 57 w 153"/>
                <a:gd name="T47" fmla="*/ 49 h 102"/>
                <a:gd name="T48" fmla="*/ 58 w 153"/>
                <a:gd name="T49"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02">
                  <a:moveTo>
                    <a:pt x="152" y="25"/>
                  </a:moveTo>
                  <a:cubicBezTo>
                    <a:pt x="150" y="43"/>
                    <a:pt x="153" y="78"/>
                    <a:pt x="149" y="91"/>
                  </a:cubicBezTo>
                  <a:cubicBezTo>
                    <a:pt x="140" y="102"/>
                    <a:pt x="128" y="101"/>
                    <a:pt x="116" y="102"/>
                  </a:cubicBezTo>
                  <a:cubicBezTo>
                    <a:pt x="90" y="96"/>
                    <a:pt x="49" y="93"/>
                    <a:pt x="25" y="96"/>
                  </a:cubicBezTo>
                  <a:cubicBezTo>
                    <a:pt x="0" y="84"/>
                    <a:pt x="6" y="49"/>
                    <a:pt x="8" y="20"/>
                  </a:cubicBezTo>
                  <a:cubicBezTo>
                    <a:pt x="38" y="0"/>
                    <a:pt x="86" y="16"/>
                    <a:pt x="120" y="18"/>
                  </a:cubicBezTo>
                  <a:cubicBezTo>
                    <a:pt x="125" y="18"/>
                    <a:pt x="129" y="16"/>
                    <a:pt x="132" y="17"/>
                  </a:cubicBezTo>
                  <a:cubicBezTo>
                    <a:pt x="140" y="19"/>
                    <a:pt x="145" y="26"/>
                    <a:pt x="152" y="25"/>
                  </a:cubicBezTo>
                  <a:close/>
                  <a:moveTo>
                    <a:pt x="58" y="50"/>
                  </a:moveTo>
                  <a:cubicBezTo>
                    <a:pt x="52" y="53"/>
                    <a:pt x="49" y="53"/>
                    <a:pt x="43" y="49"/>
                  </a:cubicBezTo>
                  <a:cubicBezTo>
                    <a:pt x="43" y="58"/>
                    <a:pt x="44" y="68"/>
                    <a:pt x="36" y="70"/>
                  </a:cubicBezTo>
                  <a:cubicBezTo>
                    <a:pt x="31" y="70"/>
                    <a:pt x="29" y="68"/>
                    <a:pt x="29" y="64"/>
                  </a:cubicBezTo>
                  <a:cubicBezTo>
                    <a:pt x="37" y="54"/>
                    <a:pt x="32" y="31"/>
                    <a:pt x="44" y="25"/>
                  </a:cubicBezTo>
                  <a:cubicBezTo>
                    <a:pt x="50" y="25"/>
                    <a:pt x="48" y="33"/>
                    <a:pt x="53" y="35"/>
                  </a:cubicBezTo>
                  <a:cubicBezTo>
                    <a:pt x="55" y="31"/>
                    <a:pt x="61" y="24"/>
                    <a:pt x="58" y="21"/>
                  </a:cubicBezTo>
                  <a:cubicBezTo>
                    <a:pt x="46" y="22"/>
                    <a:pt x="27" y="23"/>
                    <a:pt x="19" y="32"/>
                  </a:cubicBezTo>
                  <a:cubicBezTo>
                    <a:pt x="18" y="47"/>
                    <a:pt x="17" y="67"/>
                    <a:pt x="21" y="75"/>
                  </a:cubicBezTo>
                  <a:cubicBezTo>
                    <a:pt x="46" y="87"/>
                    <a:pt x="98" y="83"/>
                    <a:pt x="127" y="88"/>
                  </a:cubicBezTo>
                  <a:cubicBezTo>
                    <a:pt x="128" y="84"/>
                    <a:pt x="133" y="83"/>
                    <a:pt x="137" y="81"/>
                  </a:cubicBezTo>
                  <a:cubicBezTo>
                    <a:pt x="140" y="63"/>
                    <a:pt x="139" y="52"/>
                    <a:pt x="141" y="35"/>
                  </a:cubicBezTo>
                  <a:cubicBezTo>
                    <a:pt x="115" y="31"/>
                    <a:pt x="90" y="22"/>
                    <a:pt x="67" y="24"/>
                  </a:cubicBezTo>
                  <a:cubicBezTo>
                    <a:pt x="69" y="34"/>
                    <a:pt x="69" y="58"/>
                    <a:pt x="77" y="71"/>
                  </a:cubicBezTo>
                  <a:cubicBezTo>
                    <a:pt x="76" y="74"/>
                    <a:pt x="71" y="74"/>
                    <a:pt x="68" y="75"/>
                  </a:cubicBezTo>
                  <a:cubicBezTo>
                    <a:pt x="65" y="66"/>
                    <a:pt x="60" y="51"/>
                    <a:pt x="57" y="49"/>
                  </a:cubicBezTo>
                  <a:cubicBezTo>
                    <a:pt x="58" y="49"/>
                    <a:pt x="59" y="49"/>
                    <a:pt x="5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78"/>
            <p:cNvSpPr/>
            <p:nvPr/>
          </p:nvSpPr>
          <p:spPr bwMode="auto">
            <a:xfrm>
              <a:off x="7872413" y="2314575"/>
              <a:ext cx="6350" cy="9525"/>
            </a:xfrm>
            <a:custGeom>
              <a:avLst/>
              <a:gdLst>
                <a:gd name="T0" fmla="*/ 10 w 10"/>
                <a:gd name="T1" fmla="*/ 0 h 14"/>
                <a:gd name="T2" fmla="*/ 10 w 10"/>
                <a:gd name="T3" fmla="*/ 14 h 14"/>
                <a:gd name="T4" fmla="*/ 0 w 10"/>
                <a:gd name="T5" fmla="*/ 3 h 14"/>
                <a:gd name="T6" fmla="*/ 10 w 10"/>
                <a:gd name="T7" fmla="*/ 0 h 14"/>
              </a:gdLst>
              <a:ahLst/>
              <a:cxnLst>
                <a:cxn ang="0">
                  <a:pos x="T0" y="T1"/>
                </a:cxn>
                <a:cxn ang="0">
                  <a:pos x="T2" y="T3"/>
                </a:cxn>
                <a:cxn ang="0">
                  <a:pos x="T4" y="T5"/>
                </a:cxn>
                <a:cxn ang="0">
                  <a:pos x="T6" y="T7"/>
                </a:cxn>
              </a:cxnLst>
              <a:rect l="0" t="0" r="r" b="b"/>
              <a:pathLst>
                <a:path w="10" h="14">
                  <a:moveTo>
                    <a:pt x="10" y="0"/>
                  </a:moveTo>
                  <a:cubicBezTo>
                    <a:pt x="10" y="5"/>
                    <a:pt x="10" y="9"/>
                    <a:pt x="10" y="14"/>
                  </a:cubicBezTo>
                  <a:cubicBezTo>
                    <a:pt x="2" y="13"/>
                    <a:pt x="4" y="5"/>
                    <a:pt x="0" y="3"/>
                  </a:cubicBezTo>
                  <a:cubicBezTo>
                    <a:pt x="1" y="0"/>
                    <a:pt x="7" y="2"/>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79"/>
            <p:cNvSpPr>
              <a:spLocks noEditPoints="1"/>
            </p:cNvSpPr>
            <p:nvPr/>
          </p:nvSpPr>
          <p:spPr bwMode="auto">
            <a:xfrm>
              <a:off x="7816850" y="2322513"/>
              <a:ext cx="93663" cy="66675"/>
            </a:xfrm>
            <a:custGeom>
              <a:avLst/>
              <a:gdLst>
                <a:gd name="T0" fmla="*/ 136 w 146"/>
                <a:gd name="T1" fmla="*/ 5 h 105"/>
                <a:gd name="T2" fmla="*/ 141 w 146"/>
                <a:gd name="T3" fmla="*/ 86 h 105"/>
                <a:gd name="T4" fmla="*/ 66 w 146"/>
                <a:gd name="T5" fmla="*/ 94 h 105"/>
                <a:gd name="T6" fmla="*/ 13 w 146"/>
                <a:gd name="T7" fmla="*/ 80 h 105"/>
                <a:gd name="T8" fmla="*/ 18 w 146"/>
                <a:gd name="T9" fmla="*/ 0 h 105"/>
                <a:gd name="T10" fmla="*/ 136 w 146"/>
                <a:gd name="T11" fmla="*/ 5 h 105"/>
                <a:gd name="T12" fmla="*/ 25 w 146"/>
                <a:gd name="T13" fmla="*/ 16 h 105"/>
                <a:gd name="T14" fmla="*/ 20 w 146"/>
                <a:gd name="T15" fmla="*/ 67 h 105"/>
                <a:gd name="T16" fmla="*/ 118 w 146"/>
                <a:gd name="T17" fmla="*/ 84 h 105"/>
                <a:gd name="T18" fmla="*/ 130 w 146"/>
                <a:gd name="T19" fmla="*/ 23 h 105"/>
                <a:gd name="T20" fmla="*/ 25 w 146"/>
                <a:gd name="T21"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05">
                  <a:moveTo>
                    <a:pt x="136" y="5"/>
                  </a:moveTo>
                  <a:cubicBezTo>
                    <a:pt x="146" y="22"/>
                    <a:pt x="144" y="60"/>
                    <a:pt x="141" y="86"/>
                  </a:cubicBezTo>
                  <a:cubicBezTo>
                    <a:pt x="127" y="105"/>
                    <a:pt x="94" y="90"/>
                    <a:pt x="66" y="94"/>
                  </a:cubicBezTo>
                  <a:cubicBezTo>
                    <a:pt x="51" y="87"/>
                    <a:pt x="34" y="84"/>
                    <a:pt x="13" y="80"/>
                  </a:cubicBezTo>
                  <a:cubicBezTo>
                    <a:pt x="0" y="55"/>
                    <a:pt x="7" y="18"/>
                    <a:pt x="18" y="0"/>
                  </a:cubicBezTo>
                  <a:cubicBezTo>
                    <a:pt x="51" y="1"/>
                    <a:pt x="101" y="6"/>
                    <a:pt x="136" y="5"/>
                  </a:cubicBezTo>
                  <a:close/>
                  <a:moveTo>
                    <a:pt x="25" y="16"/>
                  </a:moveTo>
                  <a:cubicBezTo>
                    <a:pt x="16" y="31"/>
                    <a:pt x="16" y="53"/>
                    <a:pt x="20" y="67"/>
                  </a:cubicBezTo>
                  <a:cubicBezTo>
                    <a:pt x="52" y="77"/>
                    <a:pt x="79" y="83"/>
                    <a:pt x="118" y="84"/>
                  </a:cubicBezTo>
                  <a:cubicBezTo>
                    <a:pt x="137" y="76"/>
                    <a:pt x="129" y="49"/>
                    <a:pt x="130" y="23"/>
                  </a:cubicBezTo>
                  <a:cubicBezTo>
                    <a:pt x="95" y="14"/>
                    <a:pt x="56" y="9"/>
                    <a:pt x="2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80"/>
            <p:cNvSpPr/>
            <p:nvPr/>
          </p:nvSpPr>
          <p:spPr bwMode="auto">
            <a:xfrm>
              <a:off x="7775575" y="2325688"/>
              <a:ext cx="23813" cy="31750"/>
            </a:xfrm>
            <a:custGeom>
              <a:avLst/>
              <a:gdLst>
                <a:gd name="T0" fmla="*/ 24 w 37"/>
                <a:gd name="T1" fmla="*/ 7 h 48"/>
                <a:gd name="T2" fmla="*/ 23 w 37"/>
                <a:gd name="T3" fmla="*/ 23 h 48"/>
                <a:gd name="T4" fmla="*/ 37 w 37"/>
                <a:gd name="T5" fmla="*/ 26 h 48"/>
                <a:gd name="T6" fmla="*/ 37 w 37"/>
                <a:gd name="T7" fmla="*/ 34 h 48"/>
                <a:gd name="T8" fmla="*/ 23 w 37"/>
                <a:gd name="T9" fmla="*/ 37 h 48"/>
                <a:gd name="T10" fmla="*/ 17 w 37"/>
                <a:gd name="T11" fmla="*/ 48 h 48"/>
                <a:gd name="T12" fmla="*/ 11 w 37"/>
                <a:gd name="T13" fmla="*/ 37 h 48"/>
                <a:gd name="T14" fmla="*/ 0 w 37"/>
                <a:gd name="T15" fmla="*/ 28 h 48"/>
                <a:gd name="T16" fmla="*/ 11 w 37"/>
                <a:gd name="T17" fmla="*/ 26 h 48"/>
                <a:gd name="T18" fmla="*/ 24 w 37"/>
                <a:gd name="T19"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8">
                  <a:moveTo>
                    <a:pt x="24" y="7"/>
                  </a:moveTo>
                  <a:cubicBezTo>
                    <a:pt x="24" y="13"/>
                    <a:pt x="24" y="19"/>
                    <a:pt x="23" y="23"/>
                  </a:cubicBezTo>
                  <a:cubicBezTo>
                    <a:pt x="27" y="26"/>
                    <a:pt x="32" y="21"/>
                    <a:pt x="37" y="26"/>
                  </a:cubicBezTo>
                  <a:cubicBezTo>
                    <a:pt x="37" y="28"/>
                    <a:pt x="37" y="31"/>
                    <a:pt x="37" y="34"/>
                  </a:cubicBezTo>
                  <a:cubicBezTo>
                    <a:pt x="32" y="36"/>
                    <a:pt x="28" y="38"/>
                    <a:pt x="23" y="37"/>
                  </a:cubicBezTo>
                  <a:cubicBezTo>
                    <a:pt x="20" y="40"/>
                    <a:pt x="20" y="45"/>
                    <a:pt x="17" y="48"/>
                  </a:cubicBezTo>
                  <a:cubicBezTo>
                    <a:pt x="11" y="46"/>
                    <a:pt x="9" y="40"/>
                    <a:pt x="11" y="37"/>
                  </a:cubicBezTo>
                  <a:cubicBezTo>
                    <a:pt x="8" y="34"/>
                    <a:pt x="1" y="34"/>
                    <a:pt x="0" y="28"/>
                  </a:cubicBezTo>
                  <a:cubicBezTo>
                    <a:pt x="2" y="26"/>
                    <a:pt x="9" y="28"/>
                    <a:pt x="11" y="26"/>
                  </a:cubicBezTo>
                  <a:cubicBezTo>
                    <a:pt x="9" y="13"/>
                    <a:pt x="14" y="0"/>
                    <a:pt x="2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81"/>
            <p:cNvSpPr/>
            <p:nvPr/>
          </p:nvSpPr>
          <p:spPr bwMode="auto">
            <a:xfrm>
              <a:off x="7845425" y="2328863"/>
              <a:ext cx="33338" cy="46038"/>
            </a:xfrm>
            <a:custGeom>
              <a:avLst/>
              <a:gdLst>
                <a:gd name="T0" fmla="*/ 49 w 50"/>
                <a:gd name="T1" fmla="*/ 26 h 72"/>
                <a:gd name="T2" fmla="*/ 26 w 50"/>
                <a:gd name="T3" fmla="*/ 27 h 72"/>
                <a:gd name="T4" fmla="*/ 17 w 50"/>
                <a:gd name="T5" fmla="*/ 41 h 72"/>
                <a:gd name="T6" fmla="*/ 47 w 50"/>
                <a:gd name="T7" fmla="*/ 48 h 72"/>
                <a:gd name="T8" fmla="*/ 7 w 50"/>
                <a:gd name="T9" fmla="*/ 54 h 72"/>
                <a:gd name="T10" fmla="*/ 11 w 50"/>
                <a:gd name="T11" fmla="*/ 20 h 72"/>
                <a:gd name="T12" fmla="*/ 49 w 50"/>
                <a:gd name="T13" fmla="*/ 26 h 72"/>
              </a:gdLst>
              <a:ahLst/>
              <a:cxnLst>
                <a:cxn ang="0">
                  <a:pos x="T0" y="T1"/>
                </a:cxn>
                <a:cxn ang="0">
                  <a:pos x="T2" y="T3"/>
                </a:cxn>
                <a:cxn ang="0">
                  <a:pos x="T4" y="T5"/>
                </a:cxn>
                <a:cxn ang="0">
                  <a:pos x="T6" y="T7"/>
                </a:cxn>
                <a:cxn ang="0">
                  <a:pos x="T8" y="T9"/>
                </a:cxn>
                <a:cxn ang="0">
                  <a:pos x="T10" y="T11"/>
                </a:cxn>
                <a:cxn ang="0">
                  <a:pos x="T12" y="T13"/>
                </a:cxn>
              </a:cxnLst>
              <a:rect l="0" t="0" r="r" b="b"/>
              <a:pathLst>
                <a:path w="50" h="72">
                  <a:moveTo>
                    <a:pt x="49" y="26"/>
                  </a:moveTo>
                  <a:cubicBezTo>
                    <a:pt x="42" y="31"/>
                    <a:pt x="34" y="28"/>
                    <a:pt x="26" y="27"/>
                  </a:cubicBezTo>
                  <a:cubicBezTo>
                    <a:pt x="21" y="30"/>
                    <a:pt x="19" y="36"/>
                    <a:pt x="17" y="41"/>
                  </a:cubicBezTo>
                  <a:cubicBezTo>
                    <a:pt x="27" y="48"/>
                    <a:pt x="33" y="50"/>
                    <a:pt x="47" y="48"/>
                  </a:cubicBezTo>
                  <a:cubicBezTo>
                    <a:pt x="50" y="72"/>
                    <a:pt x="17" y="64"/>
                    <a:pt x="7" y="54"/>
                  </a:cubicBezTo>
                  <a:cubicBezTo>
                    <a:pt x="0" y="38"/>
                    <a:pt x="6" y="36"/>
                    <a:pt x="11" y="20"/>
                  </a:cubicBezTo>
                  <a:cubicBezTo>
                    <a:pt x="23" y="14"/>
                    <a:pt x="48" y="0"/>
                    <a:pt x="4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82"/>
            <p:cNvSpPr>
              <a:spLocks noEditPoints="1"/>
            </p:cNvSpPr>
            <p:nvPr/>
          </p:nvSpPr>
          <p:spPr bwMode="auto">
            <a:xfrm>
              <a:off x="7421563" y="2352675"/>
              <a:ext cx="87313" cy="74613"/>
            </a:xfrm>
            <a:custGeom>
              <a:avLst/>
              <a:gdLst>
                <a:gd name="T0" fmla="*/ 135 w 135"/>
                <a:gd name="T1" fmla="*/ 25 h 115"/>
                <a:gd name="T2" fmla="*/ 131 w 135"/>
                <a:gd name="T3" fmla="*/ 85 h 115"/>
                <a:gd name="T4" fmla="*/ 110 w 135"/>
                <a:gd name="T5" fmla="*/ 115 h 115"/>
                <a:gd name="T6" fmla="*/ 86 w 135"/>
                <a:gd name="T7" fmla="*/ 110 h 115"/>
                <a:gd name="T8" fmla="*/ 47 w 135"/>
                <a:gd name="T9" fmla="*/ 99 h 115"/>
                <a:gd name="T10" fmla="*/ 11 w 135"/>
                <a:gd name="T11" fmla="*/ 96 h 115"/>
                <a:gd name="T12" fmla="*/ 7 w 135"/>
                <a:gd name="T13" fmla="*/ 18 h 115"/>
                <a:gd name="T14" fmla="*/ 135 w 135"/>
                <a:gd name="T15" fmla="*/ 25 h 115"/>
                <a:gd name="T16" fmla="*/ 23 w 135"/>
                <a:gd name="T17" fmla="*/ 24 h 115"/>
                <a:gd name="T18" fmla="*/ 26 w 135"/>
                <a:gd name="T19" fmla="*/ 82 h 115"/>
                <a:gd name="T20" fmla="*/ 120 w 135"/>
                <a:gd name="T21" fmla="*/ 89 h 115"/>
                <a:gd name="T22" fmla="*/ 123 w 135"/>
                <a:gd name="T23" fmla="*/ 36 h 115"/>
                <a:gd name="T24" fmla="*/ 23 w 135"/>
                <a:gd name="T25" fmla="*/ 2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115">
                  <a:moveTo>
                    <a:pt x="135" y="25"/>
                  </a:moveTo>
                  <a:cubicBezTo>
                    <a:pt x="135" y="50"/>
                    <a:pt x="130" y="64"/>
                    <a:pt x="131" y="85"/>
                  </a:cubicBezTo>
                  <a:cubicBezTo>
                    <a:pt x="132" y="100"/>
                    <a:pt x="129" y="114"/>
                    <a:pt x="110" y="115"/>
                  </a:cubicBezTo>
                  <a:cubicBezTo>
                    <a:pt x="104" y="115"/>
                    <a:pt x="94" y="111"/>
                    <a:pt x="86" y="110"/>
                  </a:cubicBezTo>
                  <a:cubicBezTo>
                    <a:pt x="73" y="109"/>
                    <a:pt x="59" y="101"/>
                    <a:pt x="47" y="99"/>
                  </a:cubicBezTo>
                  <a:cubicBezTo>
                    <a:pt x="34" y="97"/>
                    <a:pt x="21" y="99"/>
                    <a:pt x="11" y="96"/>
                  </a:cubicBezTo>
                  <a:cubicBezTo>
                    <a:pt x="0" y="73"/>
                    <a:pt x="8" y="41"/>
                    <a:pt x="7" y="18"/>
                  </a:cubicBezTo>
                  <a:cubicBezTo>
                    <a:pt x="46" y="0"/>
                    <a:pt x="96" y="24"/>
                    <a:pt x="135" y="25"/>
                  </a:cubicBezTo>
                  <a:close/>
                  <a:moveTo>
                    <a:pt x="23" y="24"/>
                  </a:moveTo>
                  <a:cubicBezTo>
                    <a:pt x="18" y="42"/>
                    <a:pt x="10" y="78"/>
                    <a:pt x="26" y="82"/>
                  </a:cubicBezTo>
                  <a:cubicBezTo>
                    <a:pt x="55" y="86"/>
                    <a:pt x="101" y="110"/>
                    <a:pt x="120" y="89"/>
                  </a:cubicBezTo>
                  <a:cubicBezTo>
                    <a:pt x="120" y="64"/>
                    <a:pt x="124" y="61"/>
                    <a:pt x="123" y="36"/>
                  </a:cubicBezTo>
                  <a:cubicBezTo>
                    <a:pt x="92" y="35"/>
                    <a:pt x="61" y="20"/>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83"/>
            <p:cNvSpPr>
              <a:spLocks noEditPoints="1"/>
            </p:cNvSpPr>
            <p:nvPr/>
          </p:nvSpPr>
          <p:spPr bwMode="auto">
            <a:xfrm>
              <a:off x="7519988" y="2360613"/>
              <a:ext cx="100013" cy="80963"/>
            </a:xfrm>
            <a:custGeom>
              <a:avLst/>
              <a:gdLst>
                <a:gd name="T0" fmla="*/ 149 w 156"/>
                <a:gd name="T1" fmla="*/ 33 h 124"/>
                <a:gd name="T2" fmla="*/ 113 w 156"/>
                <a:gd name="T3" fmla="*/ 121 h 124"/>
                <a:gd name="T4" fmla="*/ 99 w 156"/>
                <a:gd name="T5" fmla="*/ 117 h 124"/>
                <a:gd name="T6" fmla="*/ 57 w 156"/>
                <a:gd name="T7" fmla="*/ 113 h 124"/>
                <a:gd name="T8" fmla="*/ 18 w 156"/>
                <a:gd name="T9" fmla="*/ 104 h 124"/>
                <a:gd name="T10" fmla="*/ 15 w 156"/>
                <a:gd name="T11" fmla="*/ 23 h 124"/>
                <a:gd name="T12" fmla="*/ 110 w 156"/>
                <a:gd name="T13" fmla="*/ 11 h 124"/>
                <a:gd name="T14" fmla="*/ 149 w 156"/>
                <a:gd name="T15" fmla="*/ 33 h 124"/>
                <a:gd name="T16" fmla="*/ 31 w 156"/>
                <a:gd name="T17" fmla="*/ 26 h 124"/>
                <a:gd name="T18" fmla="*/ 25 w 156"/>
                <a:gd name="T19" fmla="*/ 90 h 124"/>
                <a:gd name="T20" fmla="*/ 58 w 156"/>
                <a:gd name="T21" fmla="*/ 99 h 124"/>
                <a:gd name="T22" fmla="*/ 116 w 156"/>
                <a:gd name="T23" fmla="*/ 107 h 124"/>
                <a:gd name="T24" fmla="*/ 131 w 156"/>
                <a:gd name="T25" fmla="*/ 30 h 124"/>
                <a:gd name="T26" fmla="*/ 31 w 156"/>
                <a:gd name="T27" fmla="*/ 2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124">
                  <a:moveTo>
                    <a:pt x="149" y="33"/>
                  </a:moveTo>
                  <a:cubicBezTo>
                    <a:pt x="140" y="71"/>
                    <a:pt x="156" y="124"/>
                    <a:pt x="113" y="121"/>
                  </a:cubicBezTo>
                  <a:cubicBezTo>
                    <a:pt x="109" y="121"/>
                    <a:pt x="103" y="118"/>
                    <a:pt x="99" y="117"/>
                  </a:cubicBezTo>
                  <a:cubicBezTo>
                    <a:pt x="87" y="115"/>
                    <a:pt x="72" y="115"/>
                    <a:pt x="57" y="113"/>
                  </a:cubicBezTo>
                  <a:cubicBezTo>
                    <a:pt x="42" y="110"/>
                    <a:pt x="25" y="112"/>
                    <a:pt x="18" y="104"/>
                  </a:cubicBezTo>
                  <a:cubicBezTo>
                    <a:pt x="0" y="85"/>
                    <a:pt x="16" y="52"/>
                    <a:pt x="15" y="23"/>
                  </a:cubicBezTo>
                  <a:cubicBezTo>
                    <a:pt x="38" y="0"/>
                    <a:pt x="73" y="9"/>
                    <a:pt x="110" y="11"/>
                  </a:cubicBezTo>
                  <a:cubicBezTo>
                    <a:pt x="128" y="11"/>
                    <a:pt x="141" y="19"/>
                    <a:pt x="149" y="33"/>
                  </a:cubicBezTo>
                  <a:close/>
                  <a:moveTo>
                    <a:pt x="31" y="26"/>
                  </a:moveTo>
                  <a:cubicBezTo>
                    <a:pt x="28" y="47"/>
                    <a:pt x="12" y="72"/>
                    <a:pt x="25" y="90"/>
                  </a:cubicBezTo>
                  <a:cubicBezTo>
                    <a:pt x="30" y="98"/>
                    <a:pt x="47" y="98"/>
                    <a:pt x="58" y="99"/>
                  </a:cubicBezTo>
                  <a:cubicBezTo>
                    <a:pt x="78" y="101"/>
                    <a:pt x="103" y="108"/>
                    <a:pt x="116" y="107"/>
                  </a:cubicBezTo>
                  <a:cubicBezTo>
                    <a:pt x="137" y="106"/>
                    <a:pt x="140" y="46"/>
                    <a:pt x="131" y="30"/>
                  </a:cubicBezTo>
                  <a:cubicBezTo>
                    <a:pt x="103" y="22"/>
                    <a:pt x="59" y="16"/>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4"/>
            <p:cNvSpPr>
              <a:spLocks noEditPoints="1"/>
            </p:cNvSpPr>
            <p:nvPr/>
          </p:nvSpPr>
          <p:spPr bwMode="auto">
            <a:xfrm>
              <a:off x="7613650" y="2376488"/>
              <a:ext cx="88900" cy="71438"/>
            </a:xfrm>
            <a:custGeom>
              <a:avLst/>
              <a:gdLst>
                <a:gd name="T0" fmla="*/ 137 w 137"/>
                <a:gd name="T1" fmla="*/ 18 h 111"/>
                <a:gd name="T2" fmla="*/ 128 w 137"/>
                <a:gd name="T3" fmla="*/ 101 h 111"/>
                <a:gd name="T4" fmla="*/ 113 w 137"/>
                <a:gd name="T5" fmla="*/ 111 h 111"/>
                <a:gd name="T6" fmla="*/ 12 w 137"/>
                <a:gd name="T7" fmla="*/ 95 h 111"/>
                <a:gd name="T8" fmla="*/ 14 w 137"/>
                <a:gd name="T9" fmla="*/ 14 h 111"/>
                <a:gd name="T10" fmla="*/ 29 w 137"/>
                <a:gd name="T11" fmla="*/ 0 h 111"/>
                <a:gd name="T12" fmla="*/ 137 w 137"/>
                <a:gd name="T13" fmla="*/ 18 h 111"/>
                <a:gd name="T14" fmla="*/ 33 w 137"/>
                <a:gd name="T15" fmla="*/ 17 h 111"/>
                <a:gd name="T16" fmla="*/ 19 w 137"/>
                <a:gd name="T17" fmla="*/ 81 h 111"/>
                <a:gd name="T18" fmla="*/ 116 w 137"/>
                <a:gd name="T19" fmla="*/ 93 h 111"/>
                <a:gd name="T20" fmla="*/ 120 w 137"/>
                <a:gd name="T21" fmla="*/ 23 h 111"/>
                <a:gd name="T22" fmla="*/ 33 w 137"/>
                <a:gd name="T23"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10">
                  <a:moveTo>
                    <a:pt x="137" y="18"/>
                  </a:moveTo>
                  <a:cubicBezTo>
                    <a:pt x="131" y="47"/>
                    <a:pt x="135" y="70"/>
                    <a:pt x="128" y="101"/>
                  </a:cubicBezTo>
                  <a:cubicBezTo>
                    <a:pt x="127" y="108"/>
                    <a:pt x="117" y="106"/>
                    <a:pt x="113" y="111"/>
                  </a:cubicBezTo>
                  <a:cubicBezTo>
                    <a:pt x="76" y="110"/>
                    <a:pt x="47" y="102"/>
                    <a:pt x="12" y="95"/>
                  </a:cubicBezTo>
                  <a:cubicBezTo>
                    <a:pt x="0" y="72"/>
                    <a:pt x="14" y="44"/>
                    <a:pt x="14" y="14"/>
                  </a:cubicBezTo>
                  <a:cubicBezTo>
                    <a:pt x="19" y="9"/>
                    <a:pt x="22" y="4"/>
                    <a:pt x="29" y="0"/>
                  </a:cubicBezTo>
                  <a:cubicBezTo>
                    <a:pt x="67" y="12"/>
                    <a:pt x="112" y="0"/>
                    <a:pt x="137" y="18"/>
                  </a:cubicBezTo>
                  <a:close/>
                  <a:moveTo>
                    <a:pt x="33" y="17"/>
                  </a:moveTo>
                  <a:cubicBezTo>
                    <a:pt x="18" y="34"/>
                    <a:pt x="22" y="60"/>
                    <a:pt x="19" y="81"/>
                  </a:cubicBezTo>
                  <a:cubicBezTo>
                    <a:pt x="46" y="89"/>
                    <a:pt x="91" y="104"/>
                    <a:pt x="116" y="93"/>
                  </a:cubicBezTo>
                  <a:cubicBezTo>
                    <a:pt x="121" y="70"/>
                    <a:pt x="127" y="45"/>
                    <a:pt x="120" y="23"/>
                  </a:cubicBezTo>
                  <a:cubicBezTo>
                    <a:pt x="89" y="24"/>
                    <a:pt x="66" y="15"/>
                    <a:pt x="3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85"/>
            <p:cNvSpPr/>
            <p:nvPr/>
          </p:nvSpPr>
          <p:spPr bwMode="auto">
            <a:xfrm>
              <a:off x="7551738" y="2373313"/>
              <a:ext cx="39688" cy="49213"/>
            </a:xfrm>
            <a:custGeom>
              <a:avLst/>
              <a:gdLst>
                <a:gd name="T0" fmla="*/ 21 w 61"/>
                <a:gd name="T1" fmla="*/ 59 h 76"/>
                <a:gd name="T2" fmla="*/ 45 w 61"/>
                <a:gd name="T3" fmla="*/ 74 h 76"/>
                <a:gd name="T4" fmla="*/ 0 w 61"/>
                <a:gd name="T5" fmla="*/ 66 h 76"/>
                <a:gd name="T6" fmla="*/ 35 w 61"/>
                <a:gd name="T7" fmla="*/ 39 h 76"/>
                <a:gd name="T8" fmla="*/ 13 w 61"/>
                <a:gd name="T9" fmla="*/ 36 h 76"/>
                <a:gd name="T10" fmla="*/ 7 w 61"/>
                <a:gd name="T11" fmla="*/ 20 h 76"/>
                <a:gd name="T12" fmla="*/ 42 w 61"/>
                <a:gd name="T13" fmla="*/ 52 h 76"/>
                <a:gd name="T14" fmla="*/ 21 w 61"/>
                <a:gd name="T15" fmla="*/ 59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76">
                  <a:moveTo>
                    <a:pt x="21" y="59"/>
                  </a:moveTo>
                  <a:cubicBezTo>
                    <a:pt x="30" y="60"/>
                    <a:pt x="44" y="62"/>
                    <a:pt x="45" y="74"/>
                  </a:cubicBezTo>
                  <a:cubicBezTo>
                    <a:pt x="30" y="68"/>
                    <a:pt x="10" y="76"/>
                    <a:pt x="0" y="66"/>
                  </a:cubicBezTo>
                  <a:cubicBezTo>
                    <a:pt x="2" y="47"/>
                    <a:pt x="23" y="47"/>
                    <a:pt x="35" y="39"/>
                  </a:cubicBezTo>
                  <a:cubicBezTo>
                    <a:pt x="37" y="23"/>
                    <a:pt x="16" y="22"/>
                    <a:pt x="13" y="36"/>
                  </a:cubicBezTo>
                  <a:cubicBezTo>
                    <a:pt x="2" y="36"/>
                    <a:pt x="4" y="25"/>
                    <a:pt x="7" y="20"/>
                  </a:cubicBezTo>
                  <a:cubicBezTo>
                    <a:pt x="20" y="0"/>
                    <a:pt x="61" y="25"/>
                    <a:pt x="42" y="52"/>
                  </a:cubicBezTo>
                  <a:cubicBezTo>
                    <a:pt x="37" y="57"/>
                    <a:pt x="24" y="52"/>
                    <a:pt x="2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86"/>
            <p:cNvSpPr/>
            <p:nvPr/>
          </p:nvSpPr>
          <p:spPr bwMode="auto">
            <a:xfrm>
              <a:off x="7642225" y="2387600"/>
              <a:ext cx="42863" cy="55563"/>
            </a:xfrm>
            <a:custGeom>
              <a:avLst/>
              <a:gdLst>
                <a:gd name="T0" fmla="*/ 39 w 68"/>
                <a:gd name="T1" fmla="*/ 6 h 85"/>
                <a:gd name="T2" fmla="*/ 36 w 68"/>
                <a:gd name="T3" fmla="*/ 33 h 85"/>
                <a:gd name="T4" fmla="*/ 1 w 68"/>
                <a:gd name="T5" fmla="*/ 48 h 85"/>
                <a:gd name="T6" fmla="*/ 32 w 68"/>
                <a:gd name="T7" fmla="*/ 49 h 85"/>
                <a:gd name="T8" fmla="*/ 9 w 68"/>
                <a:gd name="T9" fmla="*/ 37 h 85"/>
                <a:gd name="T10" fmla="*/ 25 w 68"/>
                <a:gd name="T11" fmla="*/ 20 h 85"/>
                <a:gd name="T12" fmla="*/ 8 w 68"/>
                <a:gd name="T13" fmla="*/ 21 h 85"/>
                <a:gd name="T14" fmla="*/ 39 w 68"/>
                <a:gd name="T15" fmla="*/ 6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5">
                  <a:moveTo>
                    <a:pt x="39" y="6"/>
                  </a:moveTo>
                  <a:cubicBezTo>
                    <a:pt x="42" y="15"/>
                    <a:pt x="44" y="28"/>
                    <a:pt x="36" y="33"/>
                  </a:cubicBezTo>
                  <a:cubicBezTo>
                    <a:pt x="68" y="59"/>
                    <a:pt x="10" y="85"/>
                    <a:pt x="1" y="48"/>
                  </a:cubicBezTo>
                  <a:cubicBezTo>
                    <a:pt x="8" y="46"/>
                    <a:pt x="25" y="65"/>
                    <a:pt x="32" y="49"/>
                  </a:cubicBezTo>
                  <a:cubicBezTo>
                    <a:pt x="30" y="39"/>
                    <a:pt x="17" y="44"/>
                    <a:pt x="9" y="37"/>
                  </a:cubicBezTo>
                  <a:cubicBezTo>
                    <a:pt x="7" y="19"/>
                    <a:pt x="22" y="28"/>
                    <a:pt x="25" y="20"/>
                  </a:cubicBezTo>
                  <a:cubicBezTo>
                    <a:pt x="20" y="19"/>
                    <a:pt x="16" y="22"/>
                    <a:pt x="8" y="21"/>
                  </a:cubicBezTo>
                  <a:cubicBezTo>
                    <a:pt x="0" y="0"/>
                    <a:pt x="26" y="6"/>
                    <a:pt x="3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87"/>
            <p:cNvSpPr>
              <a:spLocks noEditPoints="1"/>
            </p:cNvSpPr>
            <p:nvPr/>
          </p:nvSpPr>
          <p:spPr bwMode="auto">
            <a:xfrm>
              <a:off x="7731125" y="2398713"/>
              <a:ext cx="25400" cy="26988"/>
            </a:xfrm>
            <a:custGeom>
              <a:avLst/>
              <a:gdLst>
                <a:gd name="T0" fmla="*/ 38 w 40"/>
                <a:gd name="T1" fmla="*/ 15 h 40"/>
                <a:gd name="T2" fmla="*/ 7 w 40"/>
                <a:gd name="T3" fmla="*/ 37 h 40"/>
                <a:gd name="T4" fmla="*/ 0 w 40"/>
                <a:gd name="T5" fmla="*/ 19 h 40"/>
                <a:gd name="T6" fmla="*/ 38 w 40"/>
                <a:gd name="T7" fmla="*/ 15 h 40"/>
                <a:gd name="T8" fmla="*/ 14 w 40"/>
                <a:gd name="T9" fmla="*/ 22 h 40"/>
                <a:gd name="T10" fmla="*/ 24 w 40"/>
                <a:gd name="T11" fmla="*/ 24 h 40"/>
                <a:gd name="T12" fmla="*/ 25 w 40"/>
                <a:gd name="T13" fmla="*/ 19 h 40"/>
                <a:gd name="T14" fmla="*/ 18 w 40"/>
                <a:gd name="T15" fmla="*/ 16 h 40"/>
                <a:gd name="T16" fmla="*/ 14 w 40"/>
                <a:gd name="T17"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0">
                  <a:moveTo>
                    <a:pt x="38" y="15"/>
                  </a:moveTo>
                  <a:cubicBezTo>
                    <a:pt x="40" y="37"/>
                    <a:pt x="24" y="40"/>
                    <a:pt x="7" y="37"/>
                  </a:cubicBezTo>
                  <a:cubicBezTo>
                    <a:pt x="3" y="33"/>
                    <a:pt x="1" y="27"/>
                    <a:pt x="0" y="19"/>
                  </a:cubicBezTo>
                  <a:cubicBezTo>
                    <a:pt x="5" y="2"/>
                    <a:pt x="29" y="0"/>
                    <a:pt x="38" y="15"/>
                  </a:cubicBezTo>
                  <a:close/>
                  <a:moveTo>
                    <a:pt x="14" y="22"/>
                  </a:moveTo>
                  <a:cubicBezTo>
                    <a:pt x="18" y="22"/>
                    <a:pt x="18" y="26"/>
                    <a:pt x="24" y="24"/>
                  </a:cubicBezTo>
                  <a:cubicBezTo>
                    <a:pt x="24" y="22"/>
                    <a:pt x="26" y="21"/>
                    <a:pt x="25" y="19"/>
                  </a:cubicBezTo>
                  <a:cubicBezTo>
                    <a:pt x="21" y="20"/>
                    <a:pt x="23" y="15"/>
                    <a:pt x="18" y="16"/>
                  </a:cubicBezTo>
                  <a:cubicBezTo>
                    <a:pt x="18" y="19"/>
                    <a:pt x="16" y="20"/>
                    <a:pt x="1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88"/>
            <p:cNvSpPr/>
            <p:nvPr/>
          </p:nvSpPr>
          <p:spPr bwMode="auto">
            <a:xfrm>
              <a:off x="7747000" y="2400300"/>
              <a:ext cx="31750" cy="33338"/>
            </a:xfrm>
            <a:custGeom>
              <a:avLst/>
              <a:gdLst>
                <a:gd name="T0" fmla="*/ 47 w 49"/>
                <a:gd name="T1" fmla="*/ 4 h 50"/>
                <a:gd name="T2" fmla="*/ 34 w 49"/>
                <a:gd name="T3" fmla="*/ 21 h 50"/>
                <a:gd name="T4" fmla="*/ 5 w 49"/>
                <a:gd name="T5" fmla="*/ 50 h 50"/>
                <a:gd name="T6" fmla="*/ 20 w 49"/>
                <a:gd name="T7" fmla="*/ 28 h 50"/>
                <a:gd name="T8" fmla="*/ 47 w 49"/>
                <a:gd name="T9" fmla="*/ 4 h 50"/>
              </a:gdLst>
              <a:ahLst/>
              <a:cxnLst>
                <a:cxn ang="0">
                  <a:pos x="T0" y="T1"/>
                </a:cxn>
                <a:cxn ang="0">
                  <a:pos x="T2" y="T3"/>
                </a:cxn>
                <a:cxn ang="0">
                  <a:pos x="T4" y="T5"/>
                </a:cxn>
                <a:cxn ang="0">
                  <a:pos x="T6" y="T7"/>
                </a:cxn>
                <a:cxn ang="0">
                  <a:pos x="T8" y="T9"/>
                </a:cxn>
              </a:cxnLst>
              <a:rect l="0" t="0" r="r" b="b"/>
              <a:pathLst>
                <a:path w="49" h="50">
                  <a:moveTo>
                    <a:pt x="47" y="4"/>
                  </a:moveTo>
                  <a:cubicBezTo>
                    <a:pt x="49" y="13"/>
                    <a:pt x="40" y="15"/>
                    <a:pt x="34" y="21"/>
                  </a:cubicBezTo>
                  <a:cubicBezTo>
                    <a:pt x="25" y="31"/>
                    <a:pt x="18" y="49"/>
                    <a:pt x="5" y="50"/>
                  </a:cubicBezTo>
                  <a:cubicBezTo>
                    <a:pt x="0" y="41"/>
                    <a:pt x="14" y="37"/>
                    <a:pt x="20" y="28"/>
                  </a:cubicBezTo>
                  <a:cubicBezTo>
                    <a:pt x="28" y="18"/>
                    <a:pt x="29" y="0"/>
                    <a:pt x="4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89"/>
            <p:cNvSpPr/>
            <p:nvPr/>
          </p:nvSpPr>
          <p:spPr bwMode="auto">
            <a:xfrm>
              <a:off x="7832725" y="2420938"/>
              <a:ext cx="38100" cy="19050"/>
            </a:xfrm>
            <a:custGeom>
              <a:avLst/>
              <a:gdLst>
                <a:gd name="T0" fmla="*/ 58 w 59"/>
                <a:gd name="T1" fmla="*/ 24 h 29"/>
                <a:gd name="T2" fmla="*/ 0 w 59"/>
                <a:gd name="T3" fmla="*/ 7 h 29"/>
                <a:gd name="T4" fmla="*/ 58 w 59"/>
                <a:gd name="T5" fmla="*/ 24 h 29"/>
              </a:gdLst>
              <a:ahLst/>
              <a:cxnLst>
                <a:cxn ang="0">
                  <a:pos x="T0" y="T1"/>
                </a:cxn>
                <a:cxn ang="0">
                  <a:pos x="T2" y="T3"/>
                </a:cxn>
                <a:cxn ang="0">
                  <a:pos x="T4" y="T5"/>
                </a:cxn>
              </a:cxnLst>
              <a:rect l="0" t="0" r="r" b="b"/>
              <a:pathLst>
                <a:path w="59" h="28">
                  <a:moveTo>
                    <a:pt x="58" y="24"/>
                  </a:moveTo>
                  <a:cubicBezTo>
                    <a:pt x="41" y="22"/>
                    <a:pt x="11" y="29"/>
                    <a:pt x="0" y="7"/>
                  </a:cubicBezTo>
                  <a:cubicBezTo>
                    <a:pt x="19" y="8"/>
                    <a:pt x="59" y="0"/>
                    <a:pt x="5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90"/>
            <p:cNvSpPr>
              <a:spLocks noEditPoints="1"/>
            </p:cNvSpPr>
            <p:nvPr/>
          </p:nvSpPr>
          <p:spPr bwMode="auto">
            <a:xfrm>
              <a:off x="7415213" y="2438400"/>
              <a:ext cx="85725" cy="71438"/>
            </a:xfrm>
            <a:custGeom>
              <a:avLst/>
              <a:gdLst>
                <a:gd name="T0" fmla="*/ 122 w 133"/>
                <a:gd name="T1" fmla="*/ 106 h 111"/>
                <a:gd name="T2" fmla="*/ 12 w 133"/>
                <a:gd name="T3" fmla="*/ 94 h 111"/>
                <a:gd name="T4" fmla="*/ 12 w 133"/>
                <a:gd name="T5" fmla="*/ 10 h 111"/>
                <a:gd name="T6" fmla="*/ 77 w 133"/>
                <a:gd name="T7" fmla="*/ 8 h 111"/>
                <a:gd name="T8" fmla="*/ 131 w 133"/>
                <a:gd name="T9" fmla="*/ 24 h 111"/>
                <a:gd name="T10" fmla="*/ 122 w 133"/>
                <a:gd name="T11" fmla="*/ 106 h 111"/>
                <a:gd name="T12" fmla="*/ 22 w 133"/>
                <a:gd name="T13" fmla="*/ 28 h 111"/>
                <a:gd name="T14" fmla="*/ 25 w 133"/>
                <a:gd name="T15" fmla="*/ 80 h 111"/>
                <a:gd name="T16" fmla="*/ 73 w 133"/>
                <a:gd name="T17" fmla="*/ 92 h 111"/>
                <a:gd name="T18" fmla="*/ 112 w 133"/>
                <a:gd name="T19" fmla="*/ 92 h 111"/>
                <a:gd name="T20" fmla="*/ 115 w 133"/>
                <a:gd name="T21" fmla="*/ 29 h 111"/>
                <a:gd name="T22" fmla="*/ 22 w 133"/>
                <a:gd name="T23" fmla="*/ 2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110">
                  <a:moveTo>
                    <a:pt x="122" y="106"/>
                  </a:moveTo>
                  <a:cubicBezTo>
                    <a:pt x="83" y="111"/>
                    <a:pt x="49" y="94"/>
                    <a:pt x="12" y="94"/>
                  </a:cubicBezTo>
                  <a:cubicBezTo>
                    <a:pt x="0" y="64"/>
                    <a:pt x="12" y="33"/>
                    <a:pt x="12" y="10"/>
                  </a:cubicBezTo>
                  <a:cubicBezTo>
                    <a:pt x="28" y="1"/>
                    <a:pt x="51" y="4"/>
                    <a:pt x="77" y="8"/>
                  </a:cubicBezTo>
                  <a:cubicBezTo>
                    <a:pt x="100" y="12"/>
                    <a:pt x="124" y="13"/>
                    <a:pt x="131" y="24"/>
                  </a:cubicBezTo>
                  <a:cubicBezTo>
                    <a:pt x="122" y="47"/>
                    <a:pt x="133" y="82"/>
                    <a:pt x="122" y="106"/>
                  </a:cubicBezTo>
                  <a:close/>
                  <a:moveTo>
                    <a:pt x="22" y="28"/>
                  </a:moveTo>
                  <a:cubicBezTo>
                    <a:pt x="27" y="47"/>
                    <a:pt x="9" y="65"/>
                    <a:pt x="25" y="80"/>
                  </a:cubicBezTo>
                  <a:cubicBezTo>
                    <a:pt x="36" y="78"/>
                    <a:pt x="54" y="89"/>
                    <a:pt x="73" y="92"/>
                  </a:cubicBezTo>
                  <a:cubicBezTo>
                    <a:pt x="86" y="95"/>
                    <a:pt x="100" y="94"/>
                    <a:pt x="112" y="92"/>
                  </a:cubicBezTo>
                  <a:cubicBezTo>
                    <a:pt x="120" y="74"/>
                    <a:pt x="114" y="50"/>
                    <a:pt x="115" y="29"/>
                  </a:cubicBezTo>
                  <a:cubicBezTo>
                    <a:pt x="86" y="26"/>
                    <a:pt x="38" y="0"/>
                    <a:pt x="2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91"/>
            <p:cNvSpPr>
              <a:spLocks noEditPoints="1"/>
            </p:cNvSpPr>
            <p:nvPr/>
          </p:nvSpPr>
          <p:spPr bwMode="auto">
            <a:xfrm>
              <a:off x="7515225" y="2447925"/>
              <a:ext cx="92075" cy="76200"/>
            </a:xfrm>
            <a:custGeom>
              <a:avLst/>
              <a:gdLst>
                <a:gd name="T0" fmla="*/ 144 w 144"/>
                <a:gd name="T1" fmla="*/ 35 h 117"/>
                <a:gd name="T2" fmla="*/ 134 w 144"/>
                <a:gd name="T3" fmla="*/ 101 h 117"/>
                <a:gd name="T4" fmla="*/ 8 w 144"/>
                <a:gd name="T5" fmla="*/ 95 h 117"/>
                <a:gd name="T6" fmla="*/ 10 w 144"/>
                <a:gd name="T7" fmla="*/ 9 h 117"/>
                <a:gd name="T8" fmla="*/ 137 w 144"/>
                <a:gd name="T9" fmla="*/ 21 h 117"/>
                <a:gd name="T10" fmla="*/ 144 w 144"/>
                <a:gd name="T11" fmla="*/ 35 h 117"/>
                <a:gd name="T12" fmla="*/ 29 w 144"/>
                <a:gd name="T13" fmla="*/ 17 h 117"/>
                <a:gd name="T14" fmla="*/ 18 w 144"/>
                <a:gd name="T15" fmla="*/ 81 h 117"/>
                <a:gd name="T16" fmla="*/ 120 w 144"/>
                <a:gd name="T17" fmla="*/ 94 h 117"/>
                <a:gd name="T18" fmla="*/ 127 w 144"/>
                <a:gd name="T19" fmla="*/ 31 h 117"/>
                <a:gd name="T20" fmla="*/ 29 w 144"/>
                <a:gd name="T21"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17">
                  <a:moveTo>
                    <a:pt x="144" y="35"/>
                  </a:moveTo>
                  <a:cubicBezTo>
                    <a:pt x="129" y="47"/>
                    <a:pt x="139" y="79"/>
                    <a:pt x="134" y="101"/>
                  </a:cubicBezTo>
                  <a:cubicBezTo>
                    <a:pt x="98" y="117"/>
                    <a:pt x="46" y="101"/>
                    <a:pt x="8" y="95"/>
                  </a:cubicBezTo>
                  <a:cubicBezTo>
                    <a:pt x="0" y="72"/>
                    <a:pt x="2" y="31"/>
                    <a:pt x="10" y="9"/>
                  </a:cubicBezTo>
                  <a:cubicBezTo>
                    <a:pt x="52" y="0"/>
                    <a:pt x="94" y="6"/>
                    <a:pt x="137" y="21"/>
                  </a:cubicBezTo>
                  <a:cubicBezTo>
                    <a:pt x="138" y="27"/>
                    <a:pt x="140" y="32"/>
                    <a:pt x="144" y="35"/>
                  </a:cubicBezTo>
                  <a:close/>
                  <a:moveTo>
                    <a:pt x="29" y="17"/>
                  </a:moveTo>
                  <a:cubicBezTo>
                    <a:pt x="11" y="28"/>
                    <a:pt x="12" y="61"/>
                    <a:pt x="18" y="81"/>
                  </a:cubicBezTo>
                  <a:cubicBezTo>
                    <a:pt x="56" y="92"/>
                    <a:pt x="80" y="98"/>
                    <a:pt x="120" y="94"/>
                  </a:cubicBezTo>
                  <a:cubicBezTo>
                    <a:pt x="126" y="74"/>
                    <a:pt x="124" y="54"/>
                    <a:pt x="127" y="31"/>
                  </a:cubicBezTo>
                  <a:cubicBezTo>
                    <a:pt x="101" y="23"/>
                    <a:pt x="56" y="16"/>
                    <a:pt x="2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92"/>
            <p:cNvSpPr>
              <a:spLocks noEditPoints="1"/>
            </p:cNvSpPr>
            <p:nvPr/>
          </p:nvSpPr>
          <p:spPr bwMode="auto">
            <a:xfrm>
              <a:off x="7440613" y="2454275"/>
              <a:ext cx="26988" cy="38100"/>
            </a:xfrm>
            <a:custGeom>
              <a:avLst/>
              <a:gdLst>
                <a:gd name="T0" fmla="*/ 42 w 42"/>
                <a:gd name="T1" fmla="*/ 4 h 59"/>
                <a:gd name="T2" fmla="*/ 35 w 42"/>
                <a:gd name="T3" fmla="*/ 58 h 59"/>
                <a:gd name="T4" fmla="*/ 27 w 42"/>
                <a:gd name="T5" fmla="*/ 56 h 59"/>
                <a:gd name="T6" fmla="*/ 0 w 42"/>
                <a:gd name="T7" fmla="*/ 42 h 59"/>
                <a:gd name="T8" fmla="*/ 20 w 42"/>
                <a:gd name="T9" fmla="*/ 16 h 59"/>
                <a:gd name="T10" fmla="*/ 27 w 42"/>
                <a:gd name="T11" fmla="*/ 0 h 59"/>
                <a:gd name="T12" fmla="*/ 42 w 42"/>
                <a:gd name="T13" fmla="*/ 4 h 59"/>
                <a:gd name="T14" fmla="*/ 20 w 42"/>
                <a:gd name="T15" fmla="*/ 32 h 59"/>
                <a:gd name="T16" fmla="*/ 29 w 42"/>
                <a:gd name="T17" fmla="*/ 33 h 59"/>
                <a:gd name="T18" fmla="*/ 31 w 42"/>
                <a:gd name="T19" fmla="*/ 22 h 59"/>
                <a:gd name="T20" fmla="*/ 20 w 42"/>
                <a:gd name="T21" fmla="*/ 3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9">
                  <a:moveTo>
                    <a:pt x="42" y="4"/>
                  </a:moveTo>
                  <a:cubicBezTo>
                    <a:pt x="38" y="26"/>
                    <a:pt x="41" y="38"/>
                    <a:pt x="35" y="58"/>
                  </a:cubicBezTo>
                  <a:cubicBezTo>
                    <a:pt x="30" y="59"/>
                    <a:pt x="29" y="57"/>
                    <a:pt x="27" y="56"/>
                  </a:cubicBezTo>
                  <a:cubicBezTo>
                    <a:pt x="33" y="33"/>
                    <a:pt x="8" y="48"/>
                    <a:pt x="0" y="42"/>
                  </a:cubicBezTo>
                  <a:cubicBezTo>
                    <a:pt x="0" y="26"/>
                    <a:pt x="12" y="24"/>
                    <a:pt x="20" y="16"/>
                  </a:cubicBezTo>
                  <a:cubicBezTo>
                    <a:pt x="21" y="7"/>
                    <a:pt x="23" y="5"/>
                    <a:pt x="27" y="0"/>
                  </a:cubicBezTo>
                  <a:cubicBezTo>
                    <a:pt x="34" y="2"/>
                    <a:pt x="38" y="1"/>
                    <a:pt x="42" y="4"/>
                  </a:cubicBezTo>
                  <a:close/>
                  <a:moveTo>
                    <a:pt x="20" y="32"/>
                  </a:moveTo>
                  <a:cubicBezTo>
                    <a:pt x="24" y="31"/>
                    <a:pt x="25" y="34"/>
                    <a:pt x="29" y="33"/>
                  </a:cubicBezTo>
                  <a:cubicBezTo>
                    <a:pt x="30" y="29"/>
                    <a:pt x="29" y="24"/>
                    <a:pt x="31" y="22"/>
                  </a:cubicBezTo>
                  <a:cubicBezTo>
                    <a:pt x="23" y="22"/>
                    <a:pt x="22" y="27"/>
                    <a:pt x="2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93"/>
            <p:cNvSpPr>
              <a:spLocks noEditPoints="1"/>
            </p:cNvSpPr>
            <p:nvPr/>
          </p:nvSpPr>
          <p:spPr bwMode="auto">
            <a:xfrm>
              <a:off x="7608888" y="2462213"/>
              <a:ext cx="85725" cy="68263"/>
            </a:xfrm>
            <a:custGeom>
              <a:avLst/>
              <a:gdLst>
                <a:gd name="T0" fmla="*/ 132 w 132"/>
                <a:gd name="T1" fmla="*/ 13 h 107"/>
                <a:gd name="T2" fmla="*/ 128 w 132"/>
                <a:gd name="T3" fmla="*/ 97 h 107"/>
                <a:gd name="T4" fmla="*/ 115 w 132"/>
                <a:gd name="T5" fmla="*/ 105 h 107"/>
                <a:gd name="T6" fmla="*/ 10 w 132"/>
                <a:gd name="T7" fmla="*/ 88 h 107"/>
                <a:gd name="T8" fmla="*/ 6 w 132"/>
                <a:gd name="T9" fmla="*/ 17 h 107"/>
                <a:gd name="T10" fmla="*/ 14 w 132"/>
                <a:gd name="T11" fmla="*/ 4 h 107"/>
                <a:gd name="T12" fmla="*/ 132 w 132"/>
                <a:gd name="T13" fmla="*/ 13 h 107"/>
                <a:gd name="T14" fmla="*/ 118 w 132"/>
                <a:gd name="T15" fmla="*/ 25 h 107"/>
                <a:gd name="T16" fmla="*/ 66 w 132"/>
                <a:gd name="T17" fmla="*/ 17 h 107"/>
                <a:gd name="T18" fmla="*/ 46 w 132"/>
                <a:gd name="T19" fmla="*/ 13 h 107"/>
                <a:gd name="T20" fmla="*/ 23 w 132"/>
                <a:gd name="T21" fmla="*/ 17 h 107"/>
                <a:gd name="T22" fmla="*/ 16 w 132"/>
                <a:gd name="T23" fmla="*/ 59 h 107"/>
                <a:gd name="T24" fmla="*/ 114 w 132"/>
                <a:gd name="T25" fmla="*/ 87 h 107"/>
                <a:gd name="T26" fmla="*/ 118 w 132"/>
                <a:gd name="T27" fmla="*/ 2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07">
                  <a:moveTo>
                    <a:pt x="132" y="13"/>
                  </a:moveTo>
                  <a:cubicBezTo>
                    <a:pt x="130" y="44"/>
                    <a:pt x="129" y="70"/>
                    <a:pt x="128" y="97"/>
                  </a:cubicBezTo>
                  <a:cubicBezTo>
                    <a:pt x="123" y="100"/>
                    <a:pt x="119" y="104"/>
                    <a:pt x="115" y="105"/>
                  </a:cubicBezTo>
                  <a:cubicBezTo>
                    <a:pt x="81" y="98"/>
                    <a:pt x="40" y="107"/>
                    <a:pt x="10" y="88"/>
                  </a:cubicBezTo>
                  <a:cubicBezTo>
                    <a:pt x="0" y="72"/>
                    <a:pt x="10" y="41"/>
                    <a:pt x="6" y="17"/>
                  </a:cubicBezTo>
                  <a:cubicBezTo>
                    <a:pt x="9" y="13"/>
                    <a:pt x="12" y="9"/>
                    <a:pt x="14" y="4"/>
                  </a:cubicBezTo>
                  <a:cubicBezTo>
                    <a:pt x="49" y="0"/>
                    <a:pt x="100" y="0"/>
                    <a:pt x="132" y="13"/>
                  </a:cubicBezTo>
                  <a:close/>
                  <a:moveTo>
                    <a:pt x="118" y="25"/>
                  </a:moveTo>
                  <a:cubicBezTo>
                    <a:pt x="115" y="14"/>
                    <a:pt x="76" y="17"/>
                    <a:pt x="66" y="17"/>
                  </a:cubicBezTo>
                  <a:cubicBezTo>
                    <a:pt x="59" y="17"/>
                    <a:pt x="51" y="13"/>
                    <a:pt x="46" y="13"/>
                  </a:cubicBezTo>
                  <a:cubicBezTo>
                    <a:pt x="37" y="13"/>
                    <a:pt x="28" y="18"/>
                    <a:pt x="23" y="17"/>
                  </a:cubicBezTo>
                  <a:cubicBezTo>
                    <a:pt x="20" y="30"/>
                    <a:pt x="15" y="46"/>
                    <a:pt x="16" y="59"/>
                  </a:cubicBezTo>
                  <a:cubicBezTo>
                    <a:pt x="18" y="100"/>
                    <a:pt x="85" y="90"/>
                    <a:pt x="114" y="87"/>
                  </a:cubicBezTo>
                  <a:cubicBezTo>
                    <a:pt x="119" y="75"/>
                    <a:pt x="120" y="36"/>
                    <a:pt x="11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94"/>
            <p:cNvSpPr/>
            <p:nvPr/>
          </p:nvSpPr>
          <p:spPr bwMode="auto">
            <a:xfrm>
              <a:off x="7540625" y="2465388"/>
              <a:ext cx="33338" cy="38100"/>
            </a:xfrm>
            <a:custGeom>
              <a:avLst/>
              <a:gdLst>
                <a:gd name="T0" fmla="*/ 51 w 51"/>
                <a:gd name="T1" fmla="*/ 9 h 60"/>
                <a:gd name="T2" fmla="*/ 19 w 51"/>
                <a:gd name="T3" fmla="*/ 16 h 60"/>
                <a:gd name="T4" fmla="*/ 43 w 51"/>
                <a:gd name="T5" fmla="*/ 38 h 60"/>
                <a:gd name="T6" fmla="*/ 33 w 51"/>
                <a:gd name="T7" fmla="*/ 59 h 60"/>
                <a:gd name="T8" fmla="*/ 5 w 51"/>
                <a:gd name="T9" fmla="*/ 42 h 60"/>
                <a:gd name="T10" fmla="*/ 30 w 51"/>
                <a:gd name="T11" fmla="*/ 44 h 60"/>
                <a:gd name="T12" fmla="*/ 30 w 51"/>
                <a:gd name="T13" fmla="*/ 41 h 60"/>
                <a:gd name="T14" fmla="*/ 20 w 51"/>
                <a:gd name="T15" fmla="*/ 30 h 60"/>
                <a:gd name="T16" fmla="*/ 10 w 51"/>
                <a:gd name="T17" fmla="*/ 34 h 60"/>
                <a:gd name="T18" fmla="*/ 2 w 51"/>
                <a:gd name="T19" fmla="*/ 28 h 60"/>
                <a:gd name="T20" fmla="*/ 12 w 51"/>
                <a:gd name="T21" fmla="*/ 0 h 60"/>
                <a:gd name="T22" fmla="*/ 51 w 51"/>
                <a:gd name="T2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60">
                  <a:moveTo>
                    <a:pt x="51" y="9"/>
                  </a:moveTo>
                  <a:cubicBezTo>
                    <a:pt x="44" y="19"/>
                    <a:pt x="31" y="18"/>
                    <a:pt x="19" y="16"/>
                  </a:cubicBezTo>
                  <a:cubicBezTo>
                    <a:pt x="23" y="22"/>
                    <a:pt x="41" y="26"/>
                    <a:pt x="43" y="38"/>
                  </a:cubicBezTo>
                  <a:cubicBezTo>
                    <a:pt x="44" y="47"/>
                    <a:pt x="38" y="52"/>
                    <a:pt x="33" y="59"/>
                  </a:cubicBezTo>
                  <a:cubicBezTo>
                    <a:pt x="23" y="54"/>
                    <a:pt x="0" y="60"/>
                    <a:pt x="5" y="42"/>
                  </a:cubicBezTo>
                  <a:cubicBezTo>
                    <a:pt x="14" y="45"/>
                    <a:pt x="20" y="46"/>
                    <a:pt x="30" y="44"/>
                  </a:cubicBezTo>
                  <a:cubicBezTo>
                    <a:pt x="29" y="43"/>
                    <a:pt x="28" y="41"/>
                    <a:pt x="30" y="41"/>
                  </a:cubicBezTo>
                  <a:cubicBezTo>
                    <a:pt x="30" y="34"/>
                    <a:pt x="23" y="34"/>
                    <a:pt x="20" y="30"/>
                  </a:cubicBezTo>
                  <a:cubicBezTo>
                    <a:pt x="17" y="31"/>
                    <a:pt x="12" y="31"/>
                    <a:pt x="10" y="34"/>
                  </a:cubicBezTo>
                  <a:cubicBezTo>
                    <a:pt x="6" y="34"/>
                    <a:pt x="6" y="29"/>
                    <a:pt x="2" y="28"/>
                  </a:cubicBezTo>
                  <a:cubicBezTo>
                    <a:pt x="7" y="21"/>
                    <a:pt x="7" y="8"/>
                    <a:pt x="12" y="0"/>
                  </a:cubicBezTo>
                  <a:cubicBezTo>
                    <a:pt x="25" y="4"/>
                    <a:pt x="41" y="10"/>
                    <a:pt x="5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95"/>
            <p:cNvSpPr>
              <a:spLocks noEditPoints="1"/>
            </p:cNvSpPr>
            <p:nvPr/>
          </p:nvSpPr>
          <p:spPr bwMode="auto">
            <a:xfrm>
              <a:off x="7704138" y="2466975"/>
              <a:ext cx="93663" cy="76200"/>
            </a:xfrm>
            <a:custGeom>
              <a:avLst/>
              <a:gdLst>
                <a:gd name="T0" fmla="*/ 125 w 144"/>
                <a:gd name="T1" fmla="*/ 6 h 118"/>
                <a:gd name="T2" fmla="*/ 131 w 144"/>
                <a:gd name="T3" fmla="*/ 83 h 118"/>
                <a:gd name="T4" fmla="*/ 69 w 144"/>
                <a:gd name="T5" fmla="*/ 100 h 118"/>
                <a:gd name="T6" fmla="*/ 12 w 144"/>
                <a:gd name="T7" fmla="*/ 93 h 118"/>
                <a:gd name="T8" fmla="*/ 10 w 144"/>
                <a:gd name="T9" fmla="*/ 20 h 118"/>
                <a:gd name="T10" fmla="*/ 8 w 144"/>
                <a:gd name="T11" fmla="*/ 14 h 118"/>
                <a:gd name="T12" fmla="*/ 19 w 144"/>
                <a:gd name="T13" fmla="*/ 2 h 118"/>
                <a:gd name="T14" fmla="*/ 48 w 144"/>
                <a:gd name="T15" fmla="*/ 4 h 118"/>
                <a:gd name="T16" fmla="*/ 125 w 144"/>
                <a:gd name="T17" fmla="*/ 6 h 118"/>
                <a:gd name="T18" fmla="*/ 19 w 144"/>
                <a:gd name="T19" fmla="*/ 20 h 118"/>
                <a:gd name="T20" fmla="*/ 19 w 144"/>
                <a:gd name="T21" fmla="*/ 79 h 118"/>
                <a:gd name="T22" fmla="*/ 115 w 144"/>
                <a:gd name="T23" fmla="*/ 90 h 118"/>
                <a:gd name="T24" fmla="*/ 120 w 144"/>
                <a:gd name="T25" fmla="*/ 24 h 118"/>
                <a:gd name="T26" fmla="*/ 19 w 144"/>
                <a:gd name="T27" fmla="*/ 2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18">
                  <a:moveTo>
                    <a:pt x="125" y="6"/>
                  </a:moveTo>
                  <a:cubicBezTo>
                    <a:pt x="144" y="15"/>
                    <a:pt x="130" y="64"/>
                    <a:pt x="131" y="83"/>
                  </a:cubicBezTo>
                  <a:cubicBezTo>
                    <a:pt x="132" y="118"/>
                    <a:pt x="97" y="103"/>
                    <a:pt x="69" y="100"/>
                  </a:cubicBezTo>
                  <a:cubicBezTo>
                    <a:pt x="47" y="97"/>
                    <a:pt x="31" y="101"/>
                    <a:pt x="12" y="93"/>
                  </a:cubicBezTo>
                  <a:cubicBezTo>
                    <a:pt x="0" y="71"/>
                    <a:pt x="2" y="40"/>
                    <a:pt x="10" y="20"/>
                  </a:cubicBezTo>
                  <a:cubicBezTo>
                    <a:pt x="12" y="15"/>
                    <a:pt x="6" y="19"/>
                    <a:pt x="8" y="14"/>
                  </a:cubicBezTo>
                  <a:cubicBezTo>
                    <a:pt x="11" y="17"/>
                    <a:pt x="8" y="0"/>
                    <a:pt x="19" y="2"/>
                  </a:cubicBezTo>
                  <a:cubicBezTo>
                    <a:pt x="19" y="6"/>
                    <a:pt x="37" y="5"/>
                    <a:pt x="48" y="4"/>
                  </a:cubicBezTo>
                  <a:cubicBezTo>
                    <a:pt x="73" y="3"/>
                    <a:pt x="101" y="10"/>
                    <a:pt x="125" y="6"/>
                  </a:cubicBezTo>
                  <a:close/>
                  <a:moveTo>
                    <a:pt x="19" y="20"/>
                  </a:moveTo>
                  <a:cubicBezTo>
                    <a:pt x="17" y="44"/>
                    <a:pt x="9" y="59"/>
                    <a:pt x="19" y="79"/>
                  </a:cubicBezTo>
                  <a:cubicBezTo>
                    <a:pt x="48" y="85"/>
                    <a:pt x="81" y="92"/>
                    <a:pt x="115" y="90"/>
                  </a:cubicBezTo>
                  <a:cubicBezTo>
                    <a:pt x="122" y="65"/>
                    <a:pt x="125" y="43"/>
                    <a:pt x="120" y="24"/>
                  </a:cubicBezTo>
                  <a:cubicBezTo>
                    <a:pt x="87" y="18"/>
                    <a:pt x="51" y="11"/>
                    <a:pt x="1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6"/>
            <p:cNvSpPr/>
            <p:nvPr/>
          </p:nvSpPr>
          <p:spPr bwMode="auto">
            <a:xfrm>
              <a:off x="7727950" y="2484438"/>
              <a:ext cx="36513" cy="31750"/>
            </a:xfrm>
            <a:custGeom>
              <a:avLst/>
              <a:gdLst>
                <a:gd name="T0" fmla="*/ 9 w 56"/>
                <a:gd name="T1" fmla="*/ 0 h 50"/>
                <a:gd name="T2" fmla="*/ 31 w 56"/>
                <a:gd name="T3" fmla="*/ 15 h 50"/>
                <a:gd name="T4" fmla="*/ 48 w 56"/>
                <a:gd name="T5" fmla="*/ 5 h 50"/>
                <a:gd name="T6" fmla="*/ 52 w 56"/>
                <a:gd name="T7" fmla="*/ 10 h 50"/>
                <a:gd name="T8" fmla="*/ 41 w 56"/>
                <a:gd name="T9" fmla="*/ 25 h 50"/>
                <a:gd name="T10" fmla="*/ 51 w 56"/>
                <a:gd name="T11" fmla="*/ 49 h 50"/>
                <a:gd name="T12" fmla="*/ 33 w 56"/>
                <a:gd name="T13" fmla="*/ 31 h 50"/>
                <a:gd name="T14" fmla="*/ 6 w 56"/>
                <a:gd name="T15" fmla="*/ 43 h 50"/>
                <a:gd name="T16" fmla="*/ 23 w 56"/>
                <a:gd name="T17" fmla="*/ 22 h 50"/>
                <a:gd name="T18" fmla="*/ 9 w 5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0">
                  <a:moveTo>
                    <a:pt x="9" y="0"/>
                  </a:moveTo>
                  <a:cubicBezTo>
                    <a:pt x="19" y="2"/>
                    <a:pt x="25" y="8"/>
                    <a:pt x="31" y="15"/>
                  </a:cubicBezTo>
                  <a:cubicBezTo>
                    <a:pt x="39" y="14"/>
                    <a:pt x="39" y="5"/>
                    <a:pt x="48" y="5"/>
                  </a:cubicBezTo>
                  <a:cubicBezTo>
                    <a:pt x="49" y="7"/>
                    <a:pt x="50" y="9"/>
                    <a:pt x="52" y="10"/>
                  </a:cubicBezTo>
                  <a:cubicBezTo>
                    <a:pt x="52" y="18"/>
                    <a:pt x="44" y="20"/>
                    <a:pt x="41" y="25"/>
                  </a:cubicBezTo>
                  <a:cubicBezTo>
                    <a:pt x="44" y="33"/>
                    <a:pt x="56" y="37"/>
                    <a:pt x="51" y="49"/>
                  </a:cubicBezTo>
                  <a:cubicBezTo>
                    <a:pt x="38" y="50"/>
                    <a:pt x="40" y="36"/>
                    <a:pt x="33" y="31"/>
                  </a:cubicBezTo>
                  <a:cubicBezTo>
                    <a:pt x="22" y="33"/>
                    <a:pt x="21" y="45"/>
                    <a:pt x="6" y="43"/>
                  </a:cubicBezTo>
                  <a:cubicBezTo>
                    <a:pt x="0" y="30"/>
                    <a:pt x="20" y="31"/>
                    <a:pt x="23" y="22"/>
                  </a:cubicBezTo>
                  <a:cubicBezTo>
                    <a:pt x="21" y="12"/>
                    <a:pt x="8" y="13"/>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97"/>
            <p:cNvSpPr/>
            <p:nvPr/>
          </p:nvSpPr>
          <p:spPr bwMode="auto">
            <a:xfrm>
              <a:off x="7839075" y="2492375"/>
              <a:ext cx="17463" cy="17463"/>
            </a:xfrm>
            <a:custGeom>
              <a:avLst/>
              <a:gdLst>
                <a:gd name="T0" fmla="*/ 14 w 28"/>
                <a:gd name="T1" fmla="*/ 3 h 25"/>
                <a:gd name="T2" fmla="*/ 15 w 28"/>
                <a:gd name="T3" fmla="*/ 24 h 25"/>
                <a:gd name="T4" fmla="*/ 14 w 28"/>
                <a:gd name="T5" fmla="*/ 3 h 25"/>
              </a:gdLst>
              <a:ahLst/>
              <a:cxnLst>
                <a:cxn ang="0">
                  <a:pos x="T0" y="T1"/>
                </a:cxn>
                <a:cxn ang="0">
                  <a:pos x="T2" y="T3"/>
                </a:cxn>
                <a:cxn ang="0">
                  <a:pos x="T4" y="T5"/>
                </a:cxn>
              </a:cxnLst>
              <a:rect l="0" t="0" r="r" b="b"/>
              <a:pathLst>
                <a:path w="28" h="25">
                  <a:moveTo>
                    <a:pt x="14" y="3"/>
                  </a:moveTo>
                  <a:cubicBezTo>
                    <a:pt x="28" y="0"/>
                    <a:pt x="27" y="22"/>
                    <a:pt x="15" y="24"/>
                  </a:cubicBezTo>
                  <a:cubicBezTo>
                    <a:pt x="7" y="25"/>
                    <a:pt x="0" y="5"/>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98"/>
            <p:cNvSpPr/>
            <p:nvPr/>
          </p:nvSpPr>
          <p:spPr bwMode="auto">
            <a:xfrm>
              <a:off x="7824788" y="2506663"/>
              <a:ext cx="42863" cy="19050"/>
            </a:xfrm>
            <a:custGeom>
              <a:avLst/>
              <a:gdLst>
                <a:gd name="T0" fmla="*/ 57 w 65"/>
                <a:gd name="T1" fmla="*/ 8 h 30"/>
                <a:gd name="T2" fmla="*/ 65 w 65"/>
                <a:gd name="T3" fmla="*/ 21 h 30"/>
                <a:gd name="T4" fmla="*/ 50 w 65"/>
                <a:gd name="T5" fmla="*/ 29 h 30"/>
                <a:gd name="T6" fmla="*/ 40 w 65"/>
                <a:gd name="T7" fmla="*/ 24 h 30"/>
                <a:gd name="T8" fmla="*/ 2 w 65"/>
                <a:gd name="T9" fmla="*/ 19 h 30"/>
                <a:gd name="T10" fmla="*/ 1 w 65"/>
                <a:gd name="T11" fmla="*/ 10 h 30"/>
                <a:gd name="T12" fmla="*/ 57 w 65"/>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65" h="30">
                  <a:moveTo>
                    <a:pt x="57" y="8"/>
                  </a:moveTo>
                  <a:cubicBezTo>
                    <a:pt x="60" y="12"/>
                    <a:pt x="65" y="14"/>
                    <a:pt x="65" y="21"/>
                  </a:cubicBezTo>
                  <a:cubicBezTo>
                    <a:pt x="61" y="26"/>
                    <a:pt x="57" y="30"/>
                    <a:pt x="50" y="29"/>
                  </a:cubicBezTo>
                  <a:cubicBezTo>
                    <a:pt x="46" y="29"/>
                    <a:pt x="44" y="24"/>
                    <a:pt x="40" y="24"/>
                  </a:cubicBezTo>
                  <a:cubicBezTo>
                    <a:pt x="29" y="21"/>
                    <a:pt x="16" y="25"/>
                    <a:pt x="2" y="19"/>
                  </a:cubicBezTo>
                  <a:cubicBezTo>
                    <a:pt x="2" y="16"/>
                    <a:pt x="0" y="14"/>
                    <a:pt x="1" y="10"/>
                  </a:cubicBezTo>
                  <a:cubicBezTo>
                    <a:pt x="22" y="0"/>
                    <a:pt x="32" y="15"/>
                    <a:pt x="5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99"/>
            <p:cNvSpPr>
              <a:spLocks noEditPoints="1"/>
            </p:cNvSpPr>
            <p:nvPr/>
          </p:nvSpPr>
          <p:spPr bwMode="auto">
            <a:xfrm>
              <a:off x="7405688" y="2517775"/>
              <a:ext cx="87313" cy="69850"/>
            </a:xfrm>
            <a:custGeom>
              <a:avLst/>
              <a:gdLst>
                <a:gd name="T0" fmla="*/ 135 w 137"/>
                <a:gd name="T1" fmla="*/ 18 h 108"/>
                <a:gd name="T2" fmla="*/ 131 w 137"/>
                <a:gd name="T3" fmla="*/ 91 h 108"/>
                <a:gd name="T4" fmla="*/ 114 w 137"/>
                <a:gd name="T5" fmla="*/ 108 h 108"/>
                <a:gd name="T6" fmla="*/ 108 w 137"/>
                <a:gd name="T7" fmla="*/ 104 h 108"/>
                <a:gd name="T8" fmla="*/ 98 w 137"/>
                <a:gd name="T9" fmla="*/ 105 h 108"/>
                <a:gd name="T10" fmla="*/ 47 w 137"/>
                <a:gd name="T11" fmla="*/ 91 h 108"/>
                <a:gd name="T12" fmla="*/ 37 w 137"/>
                <a:gd name="T13" fmla="*/ 92 h 108"/>
                <a:gd name="T14" fmla="*/ 10 w 137"/>
                <a:gd name="T15" fmla="*/ 90 h 108"/>
                <a:gd name="T16" fmla="*/ 0 w 137"/>
                <a:gd name="T17" fmla="*/ 80 h 108"/>
                <a:gd name="T18" fmla="*/ 6 w 137"/>
                <a:gd name="T19" fmla="*/ 4 h 108"/>
                <a:gd name="T20" fmla="*/ 12 w 137"/>
                <a:gd name="T21" fmla="*/ 0 h 108"/>
                <a:gd name="T22" fmla="*/ 135 w 137"/>
                <a:gd name="T23" fmla="*/ 18 h 108"/>
                <a:gd name="T24" fmla="*/ 16 w 137"/>
                <a:gd name="T25" fmla="*/ 17 h 108"/>
                <a:gd name="T26" fmla="*/ 13 w 137"/>
                <a:gd name="T27" fmla="*/ 67 h 108"/>
                <a:gd name="T28" fmla="*/ 111 w 137"/>
                <a:gd name="T29" fmla="*/ 91 h 108"/>
                <a:gd name="T30" fmla="*/ 122 w 137"/>
                <a:gd name="T31" fmla="*/ 31 h 108"/>
                <a:gd name="T32" fmla="*/ 16 w 137"/>
                <a:gd name="T33" fmla="*/ 1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08">
                  <a:moveTo>
                    <a:pt x="135" y="18"/>
                  </a:moveTo>
                  <a:cubicBezTo>
                    <a:pt x="137" y="45"/>
                    <a:pt x="125" y="64"/>
                    <a:pt x="131" y="91"/>
                  </a:cubicBezTo>
                  <a:cubicBezTo>
                    <a:pt x="127" y="98"/>
                    <a:pt x="121" y="107"/>
                    <a:pt x="114" y="108"/>
                  </a:cubicBezTo>
                  <a:cubicBezTo>
                    <a:pt x="112" y="108"/>
                    <a:pt x="111" y="104"/>
                    <a:pt x="108" y="104"/>
                  </a:cubicBezTo>
                  <a:cubicBezTo>
                    <a:pt x="106" y="103"/>
                    <a:pt x="102" y="105"/>
                    <a:pt x="98" y="105"/>
                  </a:cubicBezTo>
                  <a:cubicBezTo>
                    <a:pt x="83" y="103"/>
                    <a:pt x="63" y="93"/>
                    <a:pt x="47" y="91"/>
                  </a:cubicBezTo>
                  <a:cubicBezTo>
                    <a:pt x="44" y="90"/>
                    <a:pt x="39" y="93"/>
                    <a:pt x="37" y="92"/>
                  </a:cubicBezTo>
                  <a:cubicBezTo>
                    <a:pt x="30" y="91"/>
                    <a:pt x="19" y="84"/>
                    <a:pt x="10" y="90"/>
                  </a:cubicBezTo>
                  <a:cubicBezTo>
                    <a:pt x="6" y="88"/>
                    <a:pt x="5" y="82"/>
                    <a:pt x="0" y="80"/>
                  </a:cubicBezTo>
                  <a:cubicBezTo>
                    <a:pt x="0" y="56"/>
                    <a:pt x="1" y="27"/>
                    <a:pt x="6" y="4"/>
                  </a:cubicBezTo>
                  <a:cubicBezTo>
                    <a:pt x="9" y="4"/>
                    <a:pt x="12" y="4"/>
                    <a:pt x="12" y="0"/>
                  </a:cubicBezTo>
                  <a:cubicBezTo>
                    <a:pt x="57" y="2"/>
                    <a:pt x="98" y="7"/>
                    <a:pt x="135" y="18"/>
                  </a:cubicBezTo>
                  <a:close/>
                  <a:moveTo>
                    <a:pt x="16" y="17"/>
                  </a:moveTo>
                  <a:cubicBezTo>
                    <a:pt x="16" y="41"/>
                    <a:pt x="10" y="49"/>
                    <a:pt x="13" y="67"/>
                  </a:cubicBezTo>
                  <a:cubicBezTo>
                    <a:pt x="40" y="80"/>
                    <a:pt x="78" y="89"/>
                    <a:pt x="111" y="91"/>
                  </a:cubicBezTo>
                  <a:cubicBezTo>
                    <a:pt x="121" y="73"/>
                    <a:pt x="122" y="56"/>
                    <a:pt x="122" y="31"/>
                  </a:cubicBezTo>
                  <a:cubicBezTo>
                    <a:pt x="95" y="24"/>
                    <a:pt x="47" y="6"/>
                    <a:pt x="1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00"/>
            <p:cNvSpPr>
              <a:spLocks noEditPoints="1"/>
            </p:cNvSpPr>
            <p:nvPr/>
          </p:nvSpPr>
          <p:spPr bwMode="auto">
            <a:xfrm>
              <a:off x="7499350" y="2514600"/>
              <a:ext cx="103188" cy="82550"/>
            </a:xfrm>
            <a:custGeom>
              <a:avLst/>
              <a:gdLst>
                <a:gd name="T0" fmla="*/ 142 w 159"/>
                <a:gd name="T1" fmla="*/ 37 h 128"/>
                <a:gd name="T2" fmla="*/ 142 w 159"/>
                <a:gd name="T3" fmla="*/ 103 h 128"/>
                <a:gd name="T4" fmla="*/ 135 w 159"/>
                <a:gd name="T5" fmla="*/ 125 h 128"/>
                <a:gd name="T6" fmla="*/ 118 w 159"/>
                <a:gd name="T7" fmla="*/ 128 h 128"/>
                <a:gd name="T8" fmla="*/ 17 w 159"/>
                <a:gd name="T9" fmla="*/ 112 h 128"/>
                <a:gd name="T10" fmla="*/ 13 w 159"/>
                <a:gd name="T11" fmla="*/ 33 h 128"/>
                <a:gd name="T12" fmla="*/ 142 w 159"/>
                <a:gd name="T13" fmla="*/ 37 h 128"/>
                <a:gd name="T14" fmla="*/ 28 w 159"/>
                <a:gd name="T15" fmla="*/ 41 h 128"/>
                <a:gd name="T16" fmla="*/ 26 w 159"/>
                <a:gd name="T17" fmla="*/ 98 h 128"/>
                <a:gd name="T18" fmla="*/ 58 w 159"/>
                <a:gd name="T19" fmla="*/ 108 h 128"/>
                <a:gd name="T20" fmla="*/ 123 w 159"/>
                <a:gd name="T21" fmla="*/ 114 h 128"/>
                <a:gd name="T22" fmla="*/ 132 w 159"/>
                <a:gd name="T23" fmla="*/ 49 h 128"/>
                <a:gd name="T24" fmla="*/ 28 w 159"/>
                <a:gd name="T25"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28">
                  <a:moveTo>
                    <a:pt x="142" y="37"/>
                  </a:moveTo>
                  <a:cubicBezTo>
                    <a:pt x="159" y="46"/>
                    <a:pt x="141" y="73"/>
                    <a:pt x="142" y="103"/>
                  </a:cubicBezTo>
                  <a:cubicBezTo>
                    <a:pt x="142" y="113"/>
                    <a:pt x="145" y="118"/>
                    <a:pt x="135" y="125"/>
                  </a:cubicBezTo>
                  <a:cubicBezTo>
                    <a:pt x="126" y="125"/>
                    <a:pt x="125" y="125"/>
                    <a:pt x="118" y="128"/>
                  </a:cubicBezTo>
                  <a:cubicBezTo>
                    <a:pt x="85" y="119"/>
                    <a:pt x="46" y="123"/>
                    <a:pt x="17" y="112"/>
                  </a:cubicBezTo>
                  <a:cubicBezTo>
                    <a:pt x="0" y="89"/>
                    <a:pt x="15" y="65"/>
                    <a:pt x="13" y="33"/>
                  </a:cubicBezTo>
                  <a:cubicBezTo>
                    <a:pt x="47" y="0"/>
                    <a:pt x="101" y="45"/>
                    <a:pt x="142" y="37"/>
                  </a:cubicBezTo>
                  <a:close/>
                  <a:moveTo>
                    <a:pt x="28" y="41"/>
                  </a:moveTo>
                  <a:cubicBezTo>
                    <a:pt x="25" y="56"/>
                    <a:pt x="12" y="87"/>
                    <a:pt x="26" y="98"/>
                  </a:cubicBezTo>
                  <a:cubicBezTo>
                    <a:pt x="28" y="100"/>
                    <a:pt x="47" y="105"/>
                    <a:pt x="58" y="108"/>
                  </a:cubicBezTo>
                  <a:cubicBezTo>
                    <a:pt x="74" y="113"/>
                    <a:pt x="103" y="106"/>
                    <a:pt x="123" y="114"/>
                  </a:cubicBezTo>
                  <a:cubicBezTo>
                    <a:pt x="135" y="99"/>
                    <a:pt x="134" y="68"/>
                    <a:pt x="132" y="49"/>
                  </a:cubicBezTo>
                  <a:cubicBezTo>
                    <a:pt x="99" y="55"/>
                    <a:pt x="63" y="20"/>
                    <a:pt x="2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01"/>
            <p:cNvSpPr/>
            <p:nvPr/>
          </p:nvSpPr>
          <p:spPr bwMode="auto">
            <a:xfrm>
              <a:off x="7434263" y="2533650"/>
              <a:ext cx="33338" cy="34925"/>
            </a:xfrm>
            <a:custGeom>
              <a:avLst/>
              <a:gdLst>
                <a:gd name="T0" fmla="*/ 51 w 51"/>
                <a:gd name="T1" fmla="*/ 12 h 53"/>
                <a:gd name="T2" fmla="*/ 29 w 51"/>
                <a:gd name="T3" fmla="*/ 52 h 53"/>
                <a:gd name="T4" fmla="*/ 22 w 51"/>
                <a:gd name="T5" fmla="*/ 50 h 53"/>
                <a:gd name="T6" fmla="*/ 27 w 51"/>
                <a:gd name="T7" fmla="*/ 19 h 53"/>
                <a:gd name="T8" fmla="*/ 2 w 51"/>
                <a:gd name="T9" fmla="*/ 11 h 53"/>
                <a:gd name="T10" fmla="*/ 51 w 51"/>
                <a:gd name="T11" fmla="*/ 12 h 53"/>
              </a:gdLst>
              <a:ahLst/>
              <a:cxnLst>
                <a:cxn ang="0">
                  <a:pos x="T0" y="T1"/>
                </a:cxn>
                <a:cxn ang="0">
                  <a:pos x="T2" y="T3"/>
                </a:cxn>
                <a:cxn ang="0">
                  <a:pos x="T4" y="T5"/>
                </a:cxn>
                <a:cxn ang="0">
                  <a:pos x="T6" y="T7"/>
                </a:cxn>
                <a:cxn ang="0">
                  <a:pos x="T8" y="T9"/>
                </a:cxn>
                <a:cxn ang="0">
                  <a:pos x="T10" y="T11"/>
                </a:cxn>
              </a:cxnLst>
              <a:rect l="0" t="0" r="r" b="b"/>
              <a:pathLst>
                <a:path w="51" h="52">
                  <a:moveTo>
                    <a:pt x="51" y="12"/>
                  </a:moveTo>
                  <a:cubicBezTo>
                    <a:pt x="46" y="28"/>
                    <a:pt x="28" y="30"/>
                    <a:pt x="29" y="52"/>
                  </a:cubicBezTo>
                  <a:cubicBezTo>
                    <a:pt x="25" y="53"/>
                    <a:pt x="25" y="50"/>
                    <a:pt x="22" y="50"/>
                  </a:cubicBezTo>
                  <a:cubicBezTo>
                    <a:pt x="18" y="42"/>
                    <a:pt x="24" y="30"/>
                    <a:pt x="27" y="19"/>
                  </a:cubicBezTo>
                  <a:cubicBezTo>
                    <a:pt x="22" y="21"/>
                    <a:pt x="0" y="26"/>
                    <a:pt x="2" y="11"/>
                  </a:cubicBezTo>
                  <a:cubicBezTo>
                    <a:pt x="4" y="0"/>
                    <a:pt x="41" y="3"/>
                    <a:pt x="5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02"/>
            <p:cNvSpPr>
              <a:spLocks noEditPoints="1"/>
            </p:cNvSpPr>
            <p:nvPr/>
          </p:nvSpPr>
          <p:spPr bwMode="auto">
            <a:xfrm>
              <a:off x="7602538" y="2538413"/>
              <a:ext cx="85725" cy="69850"/>
            </a:xfrm>
            <a:custGeom>
              <a:avLst/>
              <a:gdLst>
                <a:gd name="T0" fmla="*/ 132 w 132"/>
                <a:gd name="T1" fmla="*/ 18 h 106"/>
                <a:gd name="T2" fmla="*/ 124 w 132"/>
                <a:gd name="T3" fmla="*/ 97 h 106"/>
                <a:gd name="T4" fmla="*/ 96 w 132"/>
                <a:gd name="T5" fmla="*/ 105 h 106"/>
                <a:gd name="T6" fmla="*/ 55 w 132"/>
                <a:gd name="T7" fmla="*/ 101 h 106"/>
                <a:gd name="T8" fmla="*/ 33 w 132"/>
                <a:gd name="T9" fmla="*/ 93 h 106"/>
                <a:gd name="T10" fmla="*/ 5 w 132"/>
                <a:gd name="T11" fmla="*/ 83 h 106"/>
                <a:gd name="T12" fmla="*/ 2 w 132"/>
                <a:gd name="T13" fmla="*/ 16 h 106"/>
                <a:gd name="T14" fmla="*/ 15 w 132"/>
                <a:gd name="T15" fmla="*/ 3 h 106"/>
                <a:gd name="T16" fmla="*/ 68 w 132"/>
                <a:gd name="T17" fmla="*/ 3 h 106"/>
                <a:gd name="T18" fmla="*/ 88 w 132"/>
                <a:gd name="T19" fmla="*/ 10 h 106"/>
                <a:gd name="T20" fmla="*/ 132 w 132"/>
                <a:gd name="T21" fmla="*/ 18 h 106"/>
                <a:gd name="T22" fmla="*/ 25 w 132"/>
                <a:gd name="T23" fmla="*/ 16 h 106"/>
                <a:gd name="T24" fmla="*/ 12 w 132"/>
                <a:gd name="T25" fmla="*/ 48 h 106"/>
                <a:gd name="T26" fmla="*/ 20 w 132"/>
                <a:gd name="T27" fmla="*/ 52 h 106"/>
                <a:gd name="T28" fmla="*/ 13 w 132"/>
                <a:gd name="T29" fmla="*/ 53 h 106"/>
                <a:gd name="T30" fmla="*/ 18 w 132"/>
                <a:gd name="T31" fmla="*/ 76 h 106"/>
                <a:gd name="T32" fmla="*/ 111 w 132"/>
                <a:gd name="T33" fmla="*/ 91 h 106"/>
                <a:gd name="T34" fmla="*/ 116 w 132"/>
                <a:gd name="T35" fmla="*/ 24 h 106"/>
                <a:gd name="T36" fmla="*/ 25 w 132"/>
                <a:gd name="T37"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05">
                  <a:moveTo>
                    <a:pt x="132" y="18"/>
                  </a:moveTo>
                  <a:cubicBezTo>
                    <a:pt x="124" y="47"/>
                    <a:pt x="128" y="72"/>
                    <a:pt x="124" y="97"/>
                  </a:cubicBezTo>
                  <a:cubicBezTo>
                    <a:pt x="118" y="103"/>
                    <a:pt x="109" y="106"/>
                    <a:pt x="96" y="105"/>
                  </a:cubicBezTo>
                  <a:cubicBezTo>
                    <a:pt x="83" y="104"/>
                    <a:pt x="65" y="102"/>
                    <a:pt x="55" y="101"/>
                  </a:cubicBezTo>
                  <a:cubicBezTo>
                    <a:pt x="50" y="100"/>
                    <a:pt x="41" y="94"/>
                    <a:pt x="33" y="93"/>
                  </a:cubicBezTo>
                  <a:cubicBezTo>
                    <a:pt x="18" y="89"/>
                    <a:pt x="11" y="93"/>
                    <a:pt x="5" y="83"/>
                  </a:cubicBezTo>
                  <a:cubicBezTo>
                    <a:pt x="3" y="58"/>
                    <a:pt x="0" y="41"/>
                    <a:pt x="2" y="16"/>
                  </a:cubicBezTo>
                  <a:cubicBezTo>
                    <a:pt x="5" y="13"/>
                    <a:pt x="11" y="8"/>
                    <a:pt x="15" y="3"/>
                  </a:cubicBezTo>
                  <a:cubicBezTo>
                    <a:pt x="31" y="4"/>
                    <a:pt x="50" y="0"/>
                    <a:pt x="68" y="3"/>
                  </a:cubicBezTo>
                  <a:cubicBezTo>
                    <a:pt x="76" y="4"/>
                    <a:pt x="81" y="9"/>
                    <a:pt x="88" y="10"/>
                  </a:cubicBezTo>
                  <a:cubicBezTo>
                    <a:pt x="102" y="12"/>
                    <a:pt x="122" y="5"/>
                    <a:pt x="132" y="18"/>
                  </a:cubicBezTo>
                  <a:close/>
                  <a:moveTo>
                    <a:pt x="25" y="16"/>
                  </a:moveTo>
                  <a:cubicBezTo>
                    <a:pt x="17" y="23"/>
                    <a:pt x="13" y="34"/>
                    <a:pt x="12" y="48"/>
                  </a:cubicBezTo>
                  <a:cubicBezTo>
                    <a:pt x="14" y="50"/>
                    <a:pt x="20" y="48"/>
                    <a:pt x="20" y="52"/>
                  </a:cubicBezTo>
                  <a:cubicBezTo>
                    <a:pt x="17" y="51"/>
                    <a:pt x="15" y="52"/>
                    <a:pt x="13" y="53"/>
                  </a:cubicBezTo>
                  <a:cubicBezTo>
                    <a:pt x="15" y="61"/>
                    <a:pt x="16" y="69"/>
                    <a:pt x="18" y="76"/>
                  </a:cubicBezTo>
                  <a:cubicBezTo>
                    <a:pt x="48" y="89"/>
                    <a:pt x="75" y="92"/>
                    <a:pt x="111" y="91"/>
                  </a:cubicBezTo>
                  <a:cubicBezTo>
                    <a:pt x="115" y="71"/>
                    <a:pt x="120" y="46"/>
                    <a:pt x="116" y="24"/>
                  </a:cubicBezTo>
                  <a:cubicBezTo>
                    <a:pt x="72" y="21"/>
                    <a:pt x="64" y="13"/>
                    <a:pt x="2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03"/>
            <p:cNvSpPr>
              <a:spLocks noEditPoints="1"/>
            </p:cNvSpPr>
            <p:nvPr/>
          </p:nvSpPr>
          <p:spPr bwMode="auto">
            <a:xfrm>
              <a:off x="7535863" y="2536825"/>
              <a:ext cx="30163" cy="44450"/>
            </a:xfrm>
            <a:custGeom>
              <a:avLst/>
              <a:gdLst>
                <a:gd name="T0" fmla="*/ 31 w 46"/>
                <a:gd name="T1" fmla="*/ 38 h 69"/>
                <a:gd name="T2" fmla="*/ 41 w 46"/>
                <a:gd name="T3" fmla="*/ 62 h 69"/>
                <a:gd name="T4" fmla="*/ 31 w 46"/>
                <a:gd name="T5" fmla="*/ 69 h 69"/>
                <a:gd name="T6" fmla="*/ 3 w 46"/>
                <a:gd name="T7" fmla="*/ 61 h 69"/>
                <a:gd name="T8" fmla="*/ 10 w 46"/>
                <a:gd name="T9" fmla="*/ 37 h 69"/>
                <a:gd name="T10" fmla="*/ 44 w 46"/>
                <a:gd name="T11" fmla="*/ 19 h 69"/>
                <a:gd name="T12" fmla="*/ 31 w 46"/>
                <a:gd name="T13" fmla="*/ 38 h 69"/>
                <a:gd name="T14" fmla="*/ 21 w 46"/>
                <a:gd name="T15" fmla="*/ 30 h 69"/>
                <a:gd name="T16" fmla="*/ 32 w 46"/>
                <a:gd name="T17" fmla="*/ 23 h 69"/>
                <a:gd name="T18" fmla="*/ 21 w 46"/>
                <a:gd name="T19" fmla="*/ 30 h 69"/>
                <a:gd name="T20" fmla="*/ 11 w 46"/>
                <a:gd name="T21" fmla="*/ 45 h 69"/>
                <a:gd name="T22" fmla="*/ 17 w 46"/>
                <a:gd name="T23" fmla="*/ 58 h 69"/>
                <a:gd name="T24" fmla="*/ 30 w 46"/>
                <a:gd name="T25" fmla="*/ 54 h 69"/>
                <a:gd name="T26" fmla="*/ 11 w 46"/>
                <a:gd name="T27" fmla="*/ 4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69">
                  <a:moveTo>
                    <a:pt x="31" y="38"/>
                  </a:moveTo>
                  <a:cubicBezTo>
                    <a:pt x="38" y="46"/>
                    <a:pt x="43" y="51"/>
                    <a:pt x="41" y="62"/>
                  </a:cubicBezTo>
                  <a:cubicBezTo>
                    <a:pt x="37" y="64"/>
                    <a:pt x="34" y="66"/>
                    <a:pt x="31" y="69"/>
                  </a:cubicBezTo>
                  <a:cubicBezTo>
                    <a:pt x="26" y="66"/>
                    <a:pt x="10" y="69"/>
                    <a:pt x="3" y="61"/>
                  </a:cubicBezTo>
                  <a:cubicBezTo>
                    <a:pt x="2" y="55"/>
                    <a:pt x="0" y="39"/>
                    <a:pt x="10" y="37"/>
                  </a:cubicBezTo>
                  <a:cubicBezTo>
                    <a:pt x="3" y="15"/>
                    <a:pt x="39" y="0"/>
                    <a:pt x="44" y="19"/>
                  </a:cubicBezTo>
                  <a:cubicBezTo>
                    <a:pt x="46" y="28"/>
                    <a:pt x="38" y="34"/>
                    <a:pt x="31" y="38"/>
                  </a:cubicBezTo>
                  <a:close/>
                  <a:moveTo>
                    <a:pt x="21" y="30"/>
                  </a:moveTo>
                  <a:cubicBezTo>
                    <a:pt x="24" y="31"/>
                    <a:pt x="31" y="27"/>
                    <a:pt x="32" y="23"/>
                  </a:cubicBezTo>
                  <a:cubicBezTo>
                    <a:pt x="29" y="20"/>
                    <a:pt x="20" y="23"/>
                    <a:pt x="21" y="30"/>
                  </a:cubicBezTo>
                  <a:close/>
                  <a:moveTo>
                    <a:pt x="11" y="45"/>
                  </a:moveTo>
                  <a:cubicBezTo>
                    <a:pt x="11" y="51"/>
                    <a:pt x="15" y="54"/>
                    <a:pt x="17" y="58"/>
                  </a:cubicBezTo>
                  <a:cubicBezTo>
                    <a:pt x="21" y="56"/>
                    <a:pt x="28" y="57"/>
                    <a:pt x="30" y="54"/>
                  </a:cubicBezTo>
                  <a:cubicBezTo>
                    <a:pt x="26" y="47"/>
                    <a:pt x="16" y="43"/>
                    <a:pt x="11"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04"/>
            <p:cNvSpPr>
              <a:spLocks noEditPoints="1"/>
            </p:cNvSpPr>
            <p:nvPr/>
          </p:nvSpPr>
          <p:spPr bwMode="auto">
            <a:xfrm>
              <a:off x="7691438" y="2544763"/>
              <a:ext cx="98425" cy="150813"/>
            </a:xfrm>
            <a:custGeom>
              <a:avLst/>
              <a:gdLst>
                <a:gd name="T0" fmla="*/ 135 w 153"/>
                <a:gd name="T1" fmla="*/ 19 h 234"/>
                <a:gd name="T2" fmla="*/ 140 w 153"/>
                <a:gd name="T3" fmla="*/ 132 h 234"/>
                <a:gd name="T4" fmla="*/ 138 w 153"/>
                <a:gd name="T5" fmla="*/ 153 h 234"/>
                <a:gd name="T6" fmla="*/ 116 w 153"/>
                <a:gd name="T7" fmla="*/ 234 h 234"/>
                <a:gd name="T8" fmla="*/ 60 w 153"/>
                <a:gd name="T9" fmla="*/ 231 h 234"/>
                <a:gd name="T10" fmla="*/ 47 w 153"/>
                <a:gd name="T11" fmla="*/ 226 h 234"/>
                <a:gd name="T12" fmla="*/ 7 w 153"/>
                <a:gd name="T13" fmla="*/ 213 h 234"/>
                <a:gd name="T14" fmla="*/ 2 w 153"/>
                <a:gd name="T15" fmla="*/ 194 h 234"/>
                <a:gd name="T16" fmla="*/ 5 w 153"/>
                <a:gd name="T17" fmla="*/ 117 h 234"/>
                <a:gd name="T18" fmla="*/ 18 w 153"/>
                <a:gd name="T19" fmla="*/ 5 h 234"/>
                <a:gd name="T20" fmla="*/ 135 w 153"/>
                <a:gd name="T21" fmla="*/ 19 h 234"/>
                <a:gd name="T22" fmla="*/ 54 w 153"/>
                <a:gd name="T23" fmla="*/ 20 h 234"/>
                <a:gd name="T24" fmla="*/ 30 w 153"/>
                <a:gd name="T25" fmla="*/ 20 h 234"/>
                <a:gd name="T26" fmla="*/ 23 w 153"/>
                <a:gd name="T27" fmla="*/ 59 h 234"/>
                <a:gd name="T28" fmla="*/ 18 w 153"/>
                <a:gd name="T29" fmla="*/ 78 h 234"/>
                <a:gd name="T30" fmla="*/ 16 w 153"/>
                <a:gd name="T31" fmla="*/ 203 h 234"/>
                <a:gd name="T32" fmla="*/ 110 w 153"/>
                <a:gd name="T33" fmla="*/ 217 h 234"/>
                <a:gd name="T34" fmla="*/ 119 w 153"/>
                <a:gd name="T35" fmla="*/ 208 h 234"/>
                <a:gd name="T36" fmla="*/ 131 w 153"/>
                <a:gd name="T37" fmla="*/ 37 h 234"/>
                <a:gd name="T38" fmla="*/ 54 w 153"/>
                <a:gd name="T39" fmla="*/ 2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 h="234">
                  <a:moveTo>
                    <a:pt x="135" y="19"/>
                  </a:moveTo>
                  <a:cubicBezTo>
                    <a:pt x="153" y="43"/>
                    <a:pt x="140" y="94"/>
                    <a:pt x="140" y="132"/>
                  </a:cubicBezTo>
                  <a:cubicBezTo>
                    <a:pt x="139" y="140"/>
                    <a:pt x="139" y="144"/>
                    <a:pt x="138" y="153"/>
                  </a:cubicBezTo>
                  <a:cubicBezTo>
                    <a:pt x="134" y="184"/>
                    <a:pt x="142" y="224"/>
                    <a:pt x="116" y="234"/>
                  </a:cubicBezTo>
                  <a:cubicBezTo>
                    <a:pt x="97" y="230"/>
                    <a:pt x="78" y="234"/>
                    <a:pt x="60" y="231"/>
                  </a:cubicBezTo>
                  <a:cubicBezTo>
                    <a:pt x="56" y="231"/>
                    <a:pt x="51" y="227"/>
                    <a:pt x="47" y="226"/>
                  </a:cubicBezTo>
                  <a:cubicBezTo>
                    <a:pt x="29" y="222"/>
                    <a:pt x="14" y="231"/>
                    <a:pt x="7" y="213"/>
                  </a:cubicBezTo>
                  <a:cubicBezTo>
                    <a:pt x="7" y="213"/>
                    <a:pt x="3" y="197"/>
                    <a:pt x="2" y="194"/>
                  </a:cubicBezTo>
                  <a:cubicBezTo>
                    <a:pt x="0" y="175"/>
                    <a:pt x="4" y="139"/>
                    <a:pt x="5" y="117"/>
                  </a:cubicBezTo>
                  <a:cubicBezTo>
                    <a:pt x="8" y="80"/>
                    <a:pt x="11" y="40"/>
                    <a:pt x="18" y="5"/>
                  </a:cubicBezTo>
                  <a:cubicBezTo>
                    <a:pt x="50" y="0"/>
                    <a:pt x="98" y="23"/>
                    <a:pt x="135" y="19"/>
                  </a:cubicBezTo>
                  <a:close/>
                  <a:moveTo>
                    <a:pt x="54" y="20"/>
                  </a:moveTo>
                  <a:cubicBezTo>
                    <a:pt x="47" y="18"/>
                    <a:pt x="36" y="25"/>
                    <a:pt x="30" y="20"/>
                  </a:cubicBezTo>
                  <a:cubicBezTo>
                    <a:pt x="24" y="33"/>
                    <a:pt x="25" y="47"/>
                    <a:pt x="23" y="59"/>
                  </a:cubicBezTo>
                  <a:cubicBezTo>
                    <a:pt x="22" y="66"/>
                    <a:pt x="18" y="71"/>
                    <a:pt x="18" y="78"/>
                  </a:cubicBezTo>
                  <a:cubicBezTo>
                    <a:pt x="14" y="118"/>
                    <a:pt x="9" y="165"/>
                    <a:pt x="16" y="203"/>
                  </a:cubicBezTo>
                  <a:cubicBezTo>
                    <a:pt x="43" y="216"/>
                    <a:pt x="76" y="222"/>
                    <a:pt x="110" y="217"/>
                  </a:cubicBezTo>
                  <a:cubicBezTo>
                    <a:pt x="112" y="213"/>
                    <a:pt x="114" y="210"/>
                    <a:pt x="119" y="208"/>
                  </a:cubicBezTo>
                  <a:cubicBezTo>
                    <a:pt x="127" y="158"/>
                    <a:pt x="132" y="94"/>
                    <a:pt x="131" y="37"/>
                  </a:cubicBezTo>
                  <a:cubicBezTo>
                    <a:pt x="108" y="28"/>
                    <a:pt x="78" y="25"/>
                    <a:pt x="5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06"/>
            <p:cNvSpPr/>
            <p:nvPr/>
          </p:nvSpPr>
          <p:spPr bwMode="auto">
            <a:xfrm>
              <a:off x="7805738" y="2570163"/>
              <a:ext cx="58738" cy="47625"/>
            </a:xfrm>
            <a:custGeom>
              <a:avLst/>
              <a:gdLst>
                <a:gd name="T0" fmla="*/ 31 w 92"/>
                <a:gd name="T1" fmla="*/ 4 h 75"/>
                <a:gd name="T2" fmla="*/ 28 w 92"/>
                <a:gd name="T3" fmla="*/ 53 h 75"/>
                <a:gd name="T4" fmla="*/ 65 w 92"/>
                <a:gd name="T5" fmla="*/ 6 h 75"/>
                <a:gd name="T6" fmla="*/ 73 w 92"/>
                <a:gd name="T7" fmla="*/ 6 h 75"/>
                <a:gd name="T8" fmla="*/ 63 w 92"/>
                <a:gd name="T9" fmla="*/ 30 h 75"/>
                <a:gd name="T10" fmla="*/ 88 w 92"/>
                <a:gd name="T11" fmla="*/ 39 h 75"/>
                <a:gd name="T12" fmla="*/ 83 w 92"/>
                <a:gd name="T13" fmla="*/ 51 h 75"/>
                <a:gd name="T14" fmla="*/ 88 w 92"/>
                <a:gd name="T15" fmla="*/ 68 h 75"/>
                <a:gd name="T16" fmla="*/ 79 w 92"/>
                <a:gd name="T17" fmla="*/ 71 h 75"/>
                <a:gd name="T18" fmla="*/ 73 w 92"/>
                <a:gd name="T19" fmla="*/ 58 h 75"/>
                <a:gd name="T20" fmla="*/ 51 w 92"/>
                <a:gd name="T21" fmla="*/ 66 h 75"/>
                <a:gd name="T22" fmla="*/ 67 w 92"/>
                <a:gd name="T23" fmla="*/ 51 h 75"/>
                <a:gd name="T24" fmla="*/ 59 w 92"/>
                <a:gd name="T25" fmla="*/ 34 h 75"/>
                <a:gd name="T26" fmla="*/ 37 w 92"/>
                <a:gd name="T27" fmla="*/ 61 h 75"/>
                <a:gd name="T28" fmla="*/ 18 w 92"/>
                <a:gd name="T29" fmla="*/ 57 h 75"/>
                <a:gd name="T30" fmla="*/ 18 w 92"/>
                <a:gd name="T31" fmla="*/ 25 h 75"/>
                <a:gd name="T32" fmla="*/ 4 w 92"/>
                <a:gd name="T33" fmla="*/ 34 h 75"/>
                <a:gd name="T34" fmla="*/ 0 w 92"/>
                <a:gd name="T35" fmla="*/ 32 h 75"/>
                <a:gd name="T36" fmla="*/ 21 w 92"/>
                <a:gd name="T37" fmla="*/ 1 h 75"/>
                <a:gd name="T38" fmla="*/ 31 w 92"/>
                <a:gd name="T39"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75">
                  <a:moveTo>
                    <a:pt x="31" y="4"/>
                  </a:moveTo>
                  <a:cubicBezTo>
                    <a:pt x="30" y="21"/>
                    <a:pt x="25" y="41"/>
                    <a:pt x="28" y="53"/>
                  </a:cubicBezTo>
                  <a:cubicBezTo>
                    <a:pt x="46" y="42"/>
                    <a:pt x="55" y="25"/>
                    <a:pt x="65" y="6"/>
                  </a:cubicBezTo>
                  <a:cubicBezTo>
                    <a:pt x="67" y="6"/>
                    <a:pt x="70" y="6"/>
                    <a:pt x="73" y="6"/>
                  </a:cubicBezTo>
                  <a:cubicBezTo>
                    <a:pt x="77" y="17"/>
                    <a:pt x="65" y="21"/>
                    <a:pt x="63" y="30"/>
                  </a:cubicBezTo>
                  <a:cubicBezTo>
                    <a:pt x="73" y="43"/>
                    <a:pt x="74" y="41"/>
                    <a:pt x="88" y="39"/>
                  </a:cubicBezTo>
                  <a:cubicBezTo>
                    <a:pt x="92" y="43"/>
                    <a:pt x="84" y="46"/>
                    <a:pt x="83" y="51"/>
                  </a:cubicBezTo>
                  <a:cubicBezTo>
                    <a:pt x="84" y="57"/>
                    <a:pt x="90" y="59"/>
                    <a:pt x="88" y="68"/>
                  </a:cubicBezTo>
                  <a:cubicBezTo>
                    <a:pt x="85" y="69"/>
                    <a:pt x="84" y="72"/>
                    <a:pt x="79" y="71"/>
                  </a:cubicBezTo>
                  <a:cubicBezTo>
                    <a:pt x="78" y="66"/>
                    <a:pt x="73" y="64"/>
                    <a:pt x="73" y="58"/>
                  </a:cubicBezTo>
                  <a:cubicBezTo>
                    <a:pt x="62" y="57"/>
                    <a:pt x="60" y="75"/>
                    <a:pt x="51" y="66"/>
                  </a:cubicBezTo>
                  <a:cubicBezTo>
                    <a:pt x="54" y="59"/>
                    <a:pt x="59" y="54"/>
                    <a:pt x="67" y="51"/>
                  </a:cubicBezTo>
                  <a:cubicBezTo>
                    <a:pt x="67" y="43"/>
                    <a:pt x="59" y="43"/>
                    <a:pt x="59" y="34"/>
                  </a:cubicBezTo>
                  <a:cubicBezTo>
                    <a:pt x="50" y="42"/>
                    <a:pt x="45" y="53"/>
                    <a:pt x="37" y="61"/>
                  </a:cubicBezTo>
                  <a:cubicBezTo>
                    <a:pt x="30" y="60"/>
                    <a:pt x="22" y="60"/>
                    <a:pt x="18" y="57"/>
                  </a:cubicBezTo>
                  <a:cubicBezTo>
                    <a:pt x="18" y="42"/>
                    <a:pt x="20" y="36"/>
                    <a:pt x="18" y="25"/>
                  </a:cubicBezTo>
                  <a:cubicBezTo>
                    <a:pt x="12" y="26"/>
                    <a:pt x="13" y="35"/>
                    <a:pt x="4" y="34"/>
                  </a:cubicBezTo>
                  <a:cubicBezTo>
                    <a:pt x="3" y="33"/>
                    <a:pt x="2" y="32"/>
                    <a:pt x="0" y="32"/>
                  </a:cubicBezTo>
                  <a:cubicBezTo>
                    <a:pt x="5" y="16"/>
                    <a:pt x="16" y="12"/>
                    <a:pt x="21" y="1"/>
                  </a:cubicBezTo>
                  <a:cubicBezTo>
                    <a:pt x="26" y="0"/>
                    <a:pt x="28" y="2"/>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07"/>
            <p:cNvSpPr>
              <a:spLocks noEditPoints="1"/>
            </p:cNvSpPr>
            <p:nvPr/>
          </p:nvSpPr>
          <p:spPr bwMode="auto">
            <a:xfrm>
              <a:off x="7394575" y="2593975"/>
              <a:ext cx="93663" cy="74613"/>
            </a:xfrm>
            <a:custGeom>
              <a:avLst/>
              <a:gdLst>
                <a:gd name="T0" fmla="*/ 138 w 146"/>
                <a:gd name="T1" fmla="*/ 16 h 116"/>
                <a:gd name="T2" fmla="*/ 135 w 146"/>
                <a:gd name="T3" fmla="*/ 86 h 116"/>
                <a:gd name="T4" fmla="*/ 131 w 146"/>
                <a:gd name="T5" fmla="*/ 104 h 116"/>
                <a:gd name="T6" fmla="*/ 12 w 146"/>
                <a:gd name="T7" fmla="*/ 91 h 116"/>
                <a:gd name="T8" fmla="*/ 4 w 146"/>
                <a:gd name="T9" fmla="*/ 27 h 116"/>
                <a:gd name="T10" fmla="*/ 4 w 146"/>
                <a:gd name="T11" fmla="*/ 17 h 116"/>
                <a:gd name="T12" fmla="*/ 47 w 146"/>
                <a:gd name="T13" fmla="*/ 1 h 116"/>
                <a:gd name="T14" fmla="*/ 138 w 146"/>
                <a:gd name="T15" fmla="*/ 16 h 116"/>
                <a:gd name="T16" fmla="*/ 16 w 146"/>
                <a:gd name="T17" fmla="*/ 69 h 116"/>
                <a:gd name="T18" fmla="*/ 120 w 146"/>
                <a:gd name="T19" fmla="*/ 91 h 116"/>
                <a:gd name="T20" fmla="*/ 124 w 146"/>
                <a:gd name="T21" fmla="*/ 28 h 116"/>
                <a:gd name="T22" fmla="*/ 84 w 146"/>
                <a:gd name="T23" fmla="*/ 21 h 116"/>
                <a:gd name="T24" fmla="*/ 67 w 146"/>
                <a:gd name="T25" fmla="*/ 16 h 116"/>
                <a:gd name="T26" fmla="*/ 88 w 146"/>
                <a:gd name="T27" fmla="*/ 34 h 116"/>
                <a:gd name="T28" fmla="*/ 89 w 146"/>
                <a:gd name="T29" fmla="*/ 31 h 116"/>
                <a:gd name="T30" fmla="*/ 60 w 146"/>
                <a:gd name="T31" fmla="*/ 77 h 116"/>
                <a:gd name="T32" fmla="*/ 65 w 146"/>
                <a:gd name="T33" fmla="*/ 16 h 116"/>
                <a:gd name="T34" fmla="*/ 16 w 146"/>
                <a:gd name="T35" fmla="*/ 69 h 116"/>
                <a:gd name="T36" fmla="*/ 63 w 146"/>
                <a:gd name="T37" fmla="*/ 34 h 116"/>
                <a:gd name="T38" fmla="*/ 57 w 146"/>
                <a:gd name="T39" fmla="*/ 58 h 116"/>
                <a:gd name="T40" fmla="*/ 68 w 146"/>
                <a:gd name="T41" fmla="*/ 63 h 116"/>
                <a:gd name="T42" fmla="*/ 70 w 146"/>
                <a:gd name="T43" fmla="*/ 30 h 116"/>
                <a:gd name="T44" fmla="*/ 63 w 146"/>
                <a:gd name="T45" fmla="*/ 3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115">
                  <a:moveTo>
                    <a:pt x="138" y="16"/>
                  </a:moveTo>
                  <a:cubicBezTo>
                    <a:pt x="146" y="28"/>
                    <a:pt x="138" y="62"/>
                    <a:pt x="135" y="86"/>
                  </a:cubicBezTo>
                  <a:cubicBezTo>
                    <a:pt x="134" y="94"/>
                    <a:pt x="136" y="98"/>
                    <a:pt x="131" y="104"/>
                  </a:cubicBezTo>
                  <a:cubicBezTo>
                    <a:pt x="93" y="116"/>
                    <a:pt x="61" y="89"/>
                    <a:pt x="12" y="91"/>
                  </a:cubicBezTo>
                  <a:cubicBezTo>
                    <a:pt x="0" y="76"/>
                    <a:pt x="2" y="49"/>
                    <a:pt x="4" y="27"/>
                  </a:cubicBezTo>
                  <a:cubicBezTo>
                    <a:pt x="4" y="24"/>
                    <a:pt x="3" y="19"/>
                    <a:pt x="4" y="17"/>
                  </a:cubicBezTo>
                  <a:cubicBezTo>
                    <a:pt x="9" y="2"/>
                    <a:pt x="30" y="0"/>
                    <a:pt x="47" y="1"/>
                  </a:cubicBezTo>
                  <a:cubicBezTo>
                    <a:pt x="80" y="2"/>
                    <a:pt x="111" y="18"/>
                    <a:pt x="138" y="16"/>
                  </a:cubicBezTo>
                  <a:close/>
                  <a:moveTo>
                    <a:pt x="16" y="69"/>
                  </a:moveTo>
                  <a:cubicBezTo>
                    <a:pt x="43" y="85"/>
                    <a:pt x="78" y="92"/>
                    <a:pt x="120" y="91"/>
                  </a:cubicBezTo>
                  <a:cubicBezTo>
                    <a:pt x="118" y="77"/>
                    <a:pt x="141" y="44"/>
                    <a:pt x="124" y="28"/>
                  </a:cubicBezTo>
                  <a:cubicBezTo>
                    <a:pt x="119" y="23"/>
                    <a:pt x="98" y="25"/>
                    <a:pt x="84" y="21"/>
                  </a:cubicBezTo>
                  <a:cubicBezTo>
                    <a:pt x="77" y="20"/>
                    <a:pt x="73" y="15"/>
                    <a:pt x="67" y="16"/>
                  </a:cubicBezTo>
                  <a:cubicBezTo>
                    <a:pt x="74" y="22"/>
                    <a:pt x="84" y="25"/>
                    <a:pt x="88" y="34"/>
                  </a:cubicBezTo>
                  <a:cubicBezTo>
                    <a:pt x="87" y="33"/>
                    <a:pt x="88" y="31"/>
                    <a:pt x="89" y="31"/>
                  </a:cubicBezTo>
                  <a:cubicBezTo>
                    <a:pt x="86" y="53"/>
                    <a:pt x="87" y="85"/>
                    <a:pt x="60" y="77"/>
                  </a:cubicBezTo>
                  <a:cubicBezTo>
                    <a:pt x="37" y="71"/>
                    <a:pt x="45" y="27"/>
                    <a:pt x="65" y="16"/>
                  </a:cubicBezTo>
                  <a:cubicBezTo>
                    <a:pt x="23" y="3"/>
                    <a:pt x="8" y="27"/>
                    <a:pt x="16" y="69"/>
                  </a:cubicBezTo>
                  <a:close/>
                  <a:moveTo>
                    <a:pt x="63" y="34"/>
                  </a:moveTo>
                  <a:cubicBezTo>
                    <a:pt x="63" y="44"/>
                    <a:pt x="59" y="50"/>
                    <a:pt x="57" y="58"/>
                  </a:cubicBezTo>
                  <a:cubicBezTo>
                    <a:pt x="62" y="58"/>
                    <a:pt x="61" y="65"/>
                    <a:pt x="68" y="63"/>
                  </a:cubicBezTo>
                  <a:cubicBezTo>
                    <a:pt x="78" y="58"/>
                    <a:pt x="77" y="39"/>
                    <a:pt x="70" y="30"/>
                  </a:cubicBezTo>
                  <a:cubicBezTo>
                    <a:pt x="67" y="31"/>
                    <a:pt x="67" y="35"/>
                    <a:pt x="6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08"/>
            <p:cNvSpPr/>
            <p:nvPr/>
          </p:nvSpPr>
          <p:spPr bwMode="auto">
            <a:xfrm>
              <a:off x="7716838" y="2592388"/>
              <a:ext cx="39688" cy="47625"/>
            </a:xfrm>
            <a:custGeom>
              <a:avLst/>
              <a:gdLst>
                <a:gd name="T0" fmla="*/ 41 w 62"/>
                <a:gd name="T1" fmla="*/ 11 h 75"/>
                <a:gd name="T2" fmla="*/ 39 w 62"/>
                <a:gd name="T3" fmla="*/ 34 h 75"/>
                <a:gd name="T4" fmla="*/ 62 w 62"/>
                <a:gd name="T5" fmla="*/ 38 h 75"/>
                <a:gd name="T6" fmla="*/ 59 w 62"/>
                <a:gd name="T7" fmla="*/ 50 h 75"/>
                <a:gd name="T8" fmla="*/ 41 w 62"/>
                <a:gd name="T9" fmla="*/ 48 h 75"/>
                <a:gd name="T10" fmla="*/ 37 w 62"/>
                <a:gd name="T11" fmla="*/ 73 h 75"/>
                <a:gd name="T12" fmla="*/ 27 w 62"/>
                <a:gd name="T13" fmla="*/ 50 h 75"/>
                <a:gd name="T14" fmla="*/ 2 w 62"/>
                <a:gd name="T15" fmla="*/ 44 h 75"/>
                <a:gd name="T16" fmla="*/ 25 w 62"/>
                <a:gd name="T17" fmla="*/ 33 h 75"/>
                <a:gd name="T18" fmla="*/ 41 w 62"/>
                <a:gd name="T19"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5">
                  <a:moveTo>
                    <a:pt x="41" y="11"/>
                  </a:moveTo>
                  <a:cubicBezTo>
                    <a:pt x="41" y="21"/>
                    <a:pt x="39" y="22"/>
                    <a:pt x="39" y="34"/>
                  </a:cubicBezTo>
                  <a:cubicBezTo>
                    <a:pt x="44" y="38"/>
                    <a:pt x="59" y="33"/>
                    <a:pt x="62" y="38"/>
                  </a:cubicBezTo>
                  <a:cubicBezTo>
                    <a:pt x="62" y="44"/>
                    <a:pt x="60" y="46"/>
                    <a:pt x="59" y="50"/>
                  </a:cubicBezTo>
                  <a:cubicBezTo>
                    <a:pt x="50" y="49"/>
                    <a:pt x="50" y="51"/>
                    <a:pt x="41" y="48"/>
                  </a:cubicBezTo>
                  <a:cubicBezTo>
                    <a:pt x="35" y="55"/>
                    <a:pt x="44" y="65"/>
                    <a:pt x="37" y="73"/>
                  </a:cubicBezTo>
                  <a:cubicBezTo>
                    <a:pt x="24" y="75"/>
                    <a:pt x="23" y="60"/>
                    <a:pt x="27" y="50"/>
                  </a:cubicBezTo>
                  <a:cubicBezTo>
                    <a:pt x="19" y="46"/>
                    <a:pt x="9" y="50"/>
                    <a:pt x="2" y="44"/>
                  </a:cubicBezTo>
                  <a:cubicBezTo>
                    <a:pt x="0" y="29"/>
                    <a:pt x="18" y="30"/>
                    <a:pt x="25" y="33"/>
                  </a:cubicBezTo>
                  <a:cubicBezTo>
                    <a:pt x="35" y="27"/>
                    <a:pt x="20" y="0"/>
                    <a:pt x="4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09"/>
            <p:cNvSpPr>
              <a:spLocks noEditPoints="1"/>
            </p:cNvSpPr>
            <p:nvPr/>
          </p:nvSpPr>
          <p:spPr bwMode="auto">
            <a:xfrm>
              <a:off x="7489825" y="2605088"/>
              <a:ext cx="98425" cy="82550"/>
            </a:xfrm>
            <a:custGeom>
              <a:avLst/>
              <a:gdLst>
                <a:gd name="T0" fmla="*/ 153 w 153"/>
                <a:gd name="T1" fmla="*/ 18 h 130"/>
                <a:gd name="T2" fmla="*/ 145 w 153"/>
                <a:gd name="T3" fmla="*/ 96 h 130"/>
                <a:gd name="T4" fmla="*/ 16 w 153"/>
                <a:gd name="T5" fmla="*/ 91 h 130"/>
                <a:gd name="T6" fmla="*/ 12 w 153"/>
                <a:gd name="T7" fmla="*/ 5 h 130"/>
                <a:gd name="T8" fmla="*/ 78 w 153"/>
                <a:gd name="T9" fmla="*/ 5 h 130"/>
                <a:gd name="T10" fmla="*/ 153 w 153"/>
                <a:gd name="T11" fmla="*/ 18 h 130"/>
                <a:gd name="T12" fmla="*/ 25 w 153"/>
                <a:gd name="T13" fmla="*/ 18 h 130"/>
                <a:gd name="T14" fmla="*/ 25 w 153"/>
                <a:gd name="T15" fmla="*/ 77 h 130"/>
                <a:gd name="T16" fmla="*/ 131 w 153"/>
                <a:gd name="T17" fmla="*/ 91 h 130"/>
                <a:gd name="T18" fmla="*/ 132 w 153"/>
                <a:gd name="T19" fmla="*/ 22 h 130"/>
                <a:gd name="T20" fmla="*/ 25 w 153"/>
                <a:gd name="T21" fmla="*/ 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30">
                  <a:moveTo>
                    <a:pt x="153" y="18"/>
                  </a:moveTo>
                  <a:cubicBezTo>
                    <a:pt x="148" y="46"/>
                    <a:pt x="149" y="64"/>
                    <a:pt x="145" y="96"/>
                  </a:cubicBezTo>
                  <a:cubicBezTo>
                    <a:pt x="118" y="130"/>
                    <a:pt x="56" y="91"/>
                    <a:pt x="16" y="91"/>
                  </a:cubicBezTo>
                  <a:cubicBezTo>
                    <a:pt x="0" y="67"/>
                    <a:pt x="9" y="34"/>
                    <a:pt x="12" y="5"/>
                  </a:cubicBezTo>
                  <a:cubicBezTo>
                    <a:pt x="24" y="0"/>
                    <a:pt x="54" y="4"/>
                    <a:pt x="78" y="5"/>
                  </a:cubicBezTo>
                  <a:cubicBezTo>
                    <a:pt x="106" y="7"/>
                    <a:pt x="135" y="9"/>
                    <a:pt x="153" y="18"/>
                  </a:cubicBezTo>
                  <a:close/>
                  <a:moveTo>
                    <a:pt x="25" y="18"/>
                  </a:moveTo>
                  <a:cubicBezTo>
                    <a:pt x="18" y="35"/>
                    <a:pt x="13" y="59"/>
                    <a:pt x="25" y="77"/>
                  </a:cubicBezTo>
                  <a:cubicBezTo>
                    <a:pt x="59" y="83"/>
                    <a:pt x="95" y="106"/>
                    <a:pt x="131" y="91"/>
                  </a:cubicBezTo>
                  <a:cubicBezTo>
                    <a:pt x="138" y="71"/>
                    <a:pt x="140" y="37"/>
                    <a:pt x="132" y="22"/>
                  </a:cubicBezTo>
                  <a:cubicBezTo>
                    <a:pt x="91" y="27"/>
                    <a:pt x="60" y="10"/>
                    <a:pt x="2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10"/>
            <p:cNvSpPr>
              <a:spLocks noEditPoints="1"/>
            </p:cNvSpPr>
            <p:nvPr/>
          </p:nvSpPr>
          <p:spPr bwMode="auto">
            <a:xfrm>
              <a:off x="7588250" y="2616200"/>
              <a:ext cx="90488" cy="71438"/>
            </a:xfrm>
            <a:custGeom>
              <a:avLst/>
              <a:gdLst>
                <a:gd name="T0" fmla="*/ 132 w 140"/>
                <a:gd name="T1" fmla="*/ 104 h 110"/>
                <a:gd name="T2" fmla="*/ 80 w 140"/>
                <a:gd name="T3" fmla="*/ 102 h 110"/>
                <a:gd name="T4" fmla="*/ 24 w 140"/>
                <a:gd name="T5" fmla="*/ 92 h 110"/>
                <a:gd name="T6" fmla="*/ 13 w 140"/>
                <a:gd name="T7" fmla="*/ 91 h 110"/>
                <a:gd name="T8" fmla="*/ 6 w 140"/>
                <a:gd name="T9" fmla="*/ 25 h 110"/>
                <a:gd name="T10" fmla="*/ 16 w 140"/>
                <a:gd name="T11" fmla="*/ 1 h 110"/>
                <a:gd name="T12" fmla="*/ 136 w 140"/>
                <a:gd name="T13" fmla="*/ 21 h 110"/>
                <a:gd name="T14" fmla="*/ 132 w 140"/>
                <a:gd name="T15" fmla="*/ 104 h 110"/>
                <a:gd name="T16" fmla="*/ 21 w 140"/>
                <a:gd name="T17" fmla="*/ 18 h 110"/>
                <a:gd name="T18" fmla="*/ 19 w 140"/>
                <a:gd name="T19" fmla="*/ 73 h 110"/>
                <a:gd name="T20" fmla="*/ 118 w 140"/>
                <a:gd name="T21" fmla="*/ 91 h 110"/>
                <a:gd name="T22" fmla="*/ 125 w 140"/>
                <a:gd name="T23" fmla="*/ 32 h 110"/>
                <a:gd name="T24" fmla="*/ 21 w 140"/>
                <a:gd name="T25"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10">
                  <a:moveTo>
                    <a:pt x="132" y="104"/>
                  </a:moveTo>
                  <a:cubicBezTo>
                    <a:pt x="116" y="110"/>
                    <a:pt x="100" y="104"/>
                    <a:pt x="80" y="102"/>
                  </a:cubicBezTo>
                  <a:cubicBezTo>
                    <a:pt x="58" y="100"/>
                    <a:pt x="38" y="99"/>
                    <a:pt x="24" y="92"/>
                  </a:cubicBezTo>
                  <a:cubicBezTo>
                    <a:pt x="18" y="90"/>
                    <a:pt x="15" y="92"/>
                    <a:pt x="13" y="91"/>
                  </a:cubicBezTo>
                  <a:cubicBezTo>
                    <a:pt x="0" y="82"/>
                    <a:pt x="2" y="45"/>
                    <a:pt x="6" y="25"/>
                  </a:cubicBezTo>
                  <a:cubicBezTo>
                    <a:pt x="8" y="18"/>
                    <a:pt x="13" y="8"/>
                    <a:pt x="16" y="1"/>
                  </a:cubicBezTo>
                  <a:cubicBezTo>
                    <a:pt x="51" y="6"/>
                    <a:pt x="102" y="0"/>
                    <a:pt x="136" y="21"/>
                  </a:cubicBezTo>
                  <a:cubicBezTo>
                    <a:pt x="137" y="46"/>
                    <a:pt x="140" y="80"/>
                    <a:pt x="132" y="104"/>
                  </a:cubicBezTo>
                  <a:close/>
                  <a:moveTo>
                    <a:pt x="21" y="18"/>
                  </a:moveTo>
                  <a:cubicBezTo>
                    <a:pt x="16" y="32"/>
                    <a:pt x="13" y="56"/>
                    <a:pt x="19" y="73"/>
                  </a:cubicBezTo>
                  <a:cubicBezTo>
                    <a:pt x="46" y="91"/>
                    <a:pt x="82" y="92"/>
                    <a:pt x="118" y="91"/>
                  </a:cubicBezTo>
                  <a:cubicBezTo>
                    <a:pt x="129" y="78"/>
                    <a:pt x="124" y="56"/>
                    <a:pt x="125" y="32"/>
                  </a:cubicBezTo>
                  <a:cubicBezTo>
                    <a:pt x="98" y="15"/>
                    <a:pt x="53" y="11"/>
                    <a:pt x="2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11"/>
            <p:cNvSpPr/>
            <p:nvPr/>
          </p:nvSpPr>
          <p:spPr bwMode="auto">
            <a:xfrm>
              <a:off x="7523163" y="2619375"/>
              <a:ext cx="38100" cy="44450"/>
            </a:xfrm>
            <a:custGeom>
              <a:avLst/>
              <a:gdLst>
                <a:gd name="T0" fmla="*/ 30 w 59"/>
                <a:gd name="T1" fmla="*/ 19 h 68"/>
                <a:gd name="T2" fmla="*/ 57 w 59"/>
                <a:gd name="T3" fmla="*/ 17 h 68"/>
                <a:gd name="T4" fmla="*/ 53 w 59"/>
                <a:gd name="T5" fmla="*/ 33 h 68"/>
                <a:gd name="T6" fmla="*/ 47 w 59"/>
                <a:gd name="T7" fmla="*/ 34 h 68"/>
                <a:gd name="T8" fmla="*/ 42 w 59"/>
                <a:gd name="T9" fmla="*/ 26 h 68"/>
                <a:gd name="T10" fmla="*/ 46 w 59"/>
                <a:gd name="T11" fmla="*/ 44 h 68"/>
                <a:gd name="T12" fmla="*/ 47 w 59"/>
                <a:gd name="T13" fmla="*/ 52 h 68"/>
                <a:gd name="T14" fmla="*/ 56 w 59"/>
                <a:gd name="T15" fmla="*/ 48 h 68"/>
                <a:gd name="T16" fmla="*/ 57 w 59"/>
                <a:gd name="T17" fmla="*/ 58 h 68"/>
                <a:gd name="T18" fmla="*/ 39 w 59"/>
                <a:gd name="T19" fmla="*/ 54 h 68"/>
                <a:gd name="T20" fmla="*/ 29 w 59"/>
                <a:gd name="T21" fmla="*/ 44 h 68"/>
                <a:gd name="T22" fmla="*/ 12 w 59"/>
                <a:gd name="T23" fmla="*/ 57 h 68"/>
                <a:gd name="T24" fmla="*/ 1 w 59"/>
                <a:gd name="T25" fmla="*/ 51 h 68"/>
                <a:gd name="T26" fmla="*/ 4 w 59"/>
                <a:gd name="T27" fmla="*/ 40 h 68"/>
                <a:gd name="T28" fmla="*/ 19 w 59"/>
                <a:gd name="T29" fmla="*/ 20 h 68"/>
                <a:gd name="T30" fmla="*/ 10 w 59"/>
                <a:gd name="T31" fmla="*/ 24 h 68"/>
                <a:gd name="T32" fmla="*/ 5 w 59"/>
                <a:gd name="T33" fmla="*/ 20 h 68"/>
                <a:gd name="T34" fmla="*/ 30 w 59"/>
                <a:gd name="T35"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68">
                  <a:moveTo>
                    <a:pt x="30" y="19"/>
                  </a:moveTo>
                  <a:cubicBezTo>
                    <a:pt x="37" y="12"/>
                    <a:pt x="52" y="9"/>
                    <a:pt x="57" y="17"/>
                  </a:cubicBezTo>
                  <a:cubicBezTo>
                    <a:pt x="59" y="26"/>
                    <a:pt x="52" y="26"/>
                    <a:pt x="53" y="33"/>
                  </a:cubicBezTo>
                  <a:cubicBezTo>
                    <a:pt x="51" y="33"/>
                    <a:pt x="48" y="32"/>
                    <a:pt x="47" y="34"/>
                  </a:cubicBezTo>
                  <a:cubicBezTo>
                    <a:pt x="44" y="33"/>
                    <a:pt x="44" y="29"/>
                    <a:pt x="42" y="26"/>
                  </a:cubicBezTo>
                  <a:cubicBezTo>
                    <a:pt x="33" y="28"/>
                    <a:pt x="38" y="44"/>
                    <a:pt x="46" y="44"/>
                  </a:cubicBezTo>
                  <a:cubicBezTo>
                    <a:pt x="45" y="49"/>
                    <a:pt x="44" y="49"/>
                    <a:pt x="47" y="52"/>
                  </a:cubicBezTo>
                  <a:cubicBezTo>
                    <a:pt x="51" y="52"/>
                    <a:pt x="50" y="47"/>
                    <a:pt x="56" y="48"/>
                  </a:cubicBezTo>
                  <a:cubicBezTo>
                    <a:pt x="58" y="50"/>
                    <a:pt x="57" y="54"/>
                    <a:pt x="57" y="58"/>
                  </a:cubicBezTo>
                  <a:cubicBezTo>
                    <a:pt x="52" y="63"/>
                    <a:pt x="38" y="68"/>
                    <a:pt x="39" y="54"/>
                  </a:cubicBezTo>
                  <a:cubicBezTo>
                    <a:pt x="35" y="53"/>
                    <a:pt x="30" y="51"/>
                    <a:pt x="29" y="44"/>
                  </a:cubicBezTo>
                  <a:cubicBezTo>
                    <a:pt x="24" y="48"/>
                    <a:pt x="17" y="52"/>
                    <a:pt x="12" y="57"/>
                  </a:cubicBezTo>
                  <a:cubicBezTo>
                    <a:pt x="9" y="54"/>
                    <a:pt x="6" y="51"/>
                    <a:pt x="1" y="51"/>
                  </a:cubicBezTo>
                  <a:cubicBezTo>
                    <a:pt x="0" y="45"/>
                    <a:pt x="4" y="44"/>
                    <a:pt x="4" y="40"/>
                  </a:cubicBezTo>
                  <a:cubicBezTo>
                    <a:pt x="16" y="48"/>
                    <a:pt x="26" y="33"/>
                    <a:pt x="19" y="20"/>
                  </a:cubicBezTo>
                  <a:cubicBezTo>
                    <a:pt x="13" y="19"/>
                    <a:pt x="14" y="24"/>
                    <a:pt x="10" y="24"/>
                  </a:cubicBezTo>
                  <a:cubicBezTo>
                    <a:pt x="9" y="22"/>
                    <a:pt x="7" y="21"/>
                    <a:pt x="5" y="20"/>
                  </a:cubicBezTo>
                  <a:cubicBezTo>
                    <a:pt x="8" y="4"/>
                    <a:pt x="29" y="0"/>
                    <a:pt x="3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12"/>
            <p:cNvSpPr/>
            <p:nvPr/>
          </p:nvSpPr>
          <p:spPr bwMode="auto">
            <a:xfrm>
              <a:off x="7627938" y="2635250"/>
              <a:ext cx="14288" cy="20638"/>
            </a:xfrm>
            <a:custGeom>
              <a:avLst/>
              <a:gdLst>
                <a:gd name="T0" fmla="*/ 20 w 22"/>
                <a:gd name="T1" fmla="*/ 8 h 32"/>
                <a:gd name="T2" fmla="*/ 15 w 22"/>
                <a:gd name="T3" fmla="*/ 32 h 32"/>
                <a:gd name="T4" fmla="*/ 20 w 22"/>
                <a:gd name="T5" fmla="*/ 8 h 32"/>
              </a:gdLst>
              <a:ahLst/>
              <a:cxnLst>
                <a:cxn ang="0">
                  <a:pos x="T0" y="T1"/>
                </a:cxn>
                <a:cxn ang="0">
                  <a:pos x="T2" y="T3"/>
                </a:cxn>
                <a:cxn ang="0">
                  <a:pos x="T4" y="T5"/>
                </a:cxn>
              </a:cxnLst>
              <a:rect l="0" t="0" r="r" b="b"/>
              <a:pathLst>
                <a:path w="22" h="32">
                  <a:moveTo>
                    <a:pt x="20" y="8"/>
                  </a:moveTo>
                  <a:cubicBezTo>
                    <a:pt x="22" y="17"/>
                    <a:pt x="22" y="26"/>
                    <a:pt x="15" y="32"/>
                  </a:cubicBezTo>
                  <a:cubicBezTo>
                    <a:pt x="0" y="29"/>
                    <a:pt x="0" y="0"/>
                    <a:pt x="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13"/>
            <p:cNvSpPr/>
            <p:nvPr/>
          </p:nvSpPr>
          <p:spPr bwMode="auto">
            <a:xfrm>
              <a:off x="7807325" y="2654300"/>
              <a:ext cx="42863" cy="15875"/>
            </a:xfrm>
            <a:custGeom>
              <a:avLst/>
              <a:gdLst>
                <a:gd name="T0" fmla="*/ 1 w 67"/>
                <a:gd name="T1" fmla="*/ 14 h 25"/>
                <a:gd name="T2" fmla="*/ 57 w 67"/>
                <a:gd name="T3" fmla="*/ 7 h 25"/>
                <a:gd name="T4" fmla="*/ 47 w 67"/>
                <a:gd name="T5" fmla="*/ 25 h 25"/>
                <a:gd name="T6" fmla="*/ 36 w 67"/>
                <a:gd name="T7" fmla="*/ 19 h 25"/>
                <a:gd name="T8" fmla="*/ 1 w 67"/>
                <a:gd name="T9" fmla="*/ 14 h 25"/>
              </a:gdLst>
              <a:ahLst/>
              <a:cxnLst>
                <a:cxn ang="0">
                  <a:pos x="T0" y="T1"/>
                </a:cxn>
                <a:cxn ang="0">
                  <a:pos x="T2" y="T3"/>
                </a:cxn>
                <a:cxn ang="0">
                  <a:pos x="T4" y="T5"/>
                </a:cxn>
                <a:cxn ang="0">
                  <a:pos x="T6" y="T7"/>
                </a:cxn>
                <a:cxn ang="0">
                  <a:pos x="T8" y="T9"/>
                </a:cxn>
              </a:cxnLst>
              <a:rect l="0" t="0" r="r" b="b"/>
              <a:pathLst>
                <a:path w="67" h="25">
                  <a:moveTo>
                    <a:pt x="1" y="14"/>
                  </a:moveTo>
                  <a:cubicBezTo>
                    <a:pt x="11" y="0"/>
                    <a:pt x="39" y="12"/>
                    <a:pt x="57" y="7"/>
                  </a:cubicBezTo>
                  <a:cubicBezTo>
                    <a:pt x="67" y="13"/>
                    <a:pt x="63" y="25"/>
                    <a:pt x="47" y="25"/>
                  </a:cubicBezTo>
                  <a:cubicBezTo>
                    <a:pt x="44" y="25"/>
                    <a:pt x="41" y="21"/>
                    <a:pt x="36" y="19"/>
                  </a:cubicBezTo>
                  <a:cubicBezTo>
                    <a:pt x="23" y="17"/>
                    <a:pt x="0" y="2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14"/>
            <p:cNvSpPr>
              <a:spLocks noEditPoints="1"/>
            </p:cNvSpPr>
            <p:nvPr/>
          </p:nvSpPr>
          <p:spPr bwMode="auto">
            <a:xfrm>
              <a:off x="7445375" y="2036763"/>
              <a:ext cx="482600" cy="214313"/>
            </a:xfrm>
            <a:custGeom>
              <a:avLst/>
              <a:gdLst>
                <a:gd name="T0" fmla="*/ 140 w 746"/>
                <a:gd name="T1" fmla="*/ 10 h 333"/>
                <a:gd name="T2" fmla="*/ 259 w 746"/>
                <a:gd name="T3" fmla="*/ 18 h 333"/>
                <a:gd name="T4" fmla="*/ 366 w 746"/>
                <a:gd name="T5" fmla="*/ 34 h 333"/>
                <a:gd name="T6" fmla="*/ 746 w 746"/>
                <a:gd name="T7" fmla="*/ 81 h 333"/>
                <a:gd name="T8" fmla="*/ 727 w 746"/>
                <a:gd name="T9" fmla="*/ 295 h 333"/>
                <a:gd name="T10" fmla="*/ 651 w 746"/>
                <a:gd name="T11" fmla="*/ 321 h 333"/>
                <a:gd name="T12" fmla="*/ 297 w 746"/>
                <a:gd name="T13" fmla="*/ 301 h 333"/>
                <a:gd name="T14" fmla="*/ 147 w 746"/>
                <a:gd name="T15" fmla="*/ 293 h 333"/>
                <a:gd name="T16" fmla="*/ 13 w 746"/>
                <a:gd name="T17" fmla="*/ 276 h 333"/>
                <a:gd name="T18" fmla="*/ 24 w 746"/>
                <a:gd name="T19" fmla="*/ 106 h 333"/>
                <a:gd name="T20" fmla="*/ 62 w 746"/>
                <a:gd name="T21" fmla="*/ 0 h 333"/>
                <a:gd name="T22" fmla="*/ 637 w 746"/>
                <a:gd name="T23" fmla="*/ 118 h 333"/>
                <a:gd name="T24" fmla="*/ 497 w 746"/>
                <a:gd name="T25" fmla="*/ 97 h 333"/>
                <a:gd name="T26" fmla="*/ 373 w 746"/>
                <a:gd name="T27" fmla="*/ 83 h 333"/>
                <a:gd name="T28" fmla="*/ 252 w 746"/>
                <a:gd name="T29" fmla="*/ 74 h 333"/>
                <a:gd name="T30" fmla="*/ 101 w 746"/>
                <a:gd name="T31" fmla="*/ 70 h 333"/>
                <a:gd name="T32" fmla="*/ 423 w 746"/>
                <a:gd name="T33" fmla="*/ 245 h 333"/>
                <a:gd name="T34" fmla="*/ 517 w 746"/>
                <a:gd name="T35" fmla="*/ 253 h 333"/>
                <a:gd name="T36" fmla="*/ 631 w 746"/>
                <a:gd name="T37" fmla="*/ 263 h 333"/>
                <a:gd name="T38" fmla="*/ 687 w 746"/>
                <a:gd name="T39" fmla="*/ 119 h 333"/>
                <a:gd name="T40" fmla="*/ 640 w 746"/>
                <a:gd name="T41" fmla="*/ 69 h 333"/>
                <a:gd name="T42" fmla="*/ 499 w 746"/>
                <a:gd name="T43" fmla="*/ 56 h 333"/>
                <a:gd name="T44" fmla="*/ 321 w 746"/>
                <a:gd name="T45" fmla="*/ 42 h 333"/>
                <a:gd name="T46" fmla="*/ 196 w 746"/>
                <a:gd name="T47" fmla="*/ 28 h 333"/>
                <a:gd name="T48" fmla="*/ 91 w 746"/>
                <a:gd name="T49" fmla="*/ 59 h 333"/>
                <a:gd name="T50" fmla="*/ 283 w 746"/>
                <a:gd name="T51" fmla="*/ 65 h 333"/>
                <a:gd name="T52" fmla="*/ 338 w 746"/>
                <a:gd name="T53" fmla="*/ 70 h 333"/>
                <a:gd name="T54" fmla="*/ 615 w 746"/>
                <a:gd name="T55" fmla="*/ 101 h 333"/>
                <a:gd name="T56" fmla="*/ 711 w 746"/>
                <a:gd name="T57" fmla="*/ 99 h 333"/>
                <a:gd name="T58" fmla="*/ 687 w 746"/>
                <a:gd name="T59" fmla="*/ 79 h 333"/>
                <a:gd name="T60" fmla="*/ 16 w 746"/>
                <a:gd name="T61" fmla="*/ 253 h 333"/>
                <a:gd name="T62" fmla="*/ 70 w 746"/>
                <a:gd name="T63" fmla="*/ 181 h 333"/>
                <a:gd name="T64" fmla="*/ 63 w 746"/>
                <a:gd name="T65" fmla="*/ 59 h 333"/>
                <a:gd name="T66" fmla="*/ 40 w 746"/>
                <a:gd name="T67" fmla="*/ 24 h 333"/>
                <a:gd name="T68" fmla="*/ 711 w 746"/>
                <a:gd name="T69" fmla="*/ 113 h 333"/>
                <a:gd name="T70" fmla="*/ 711 w 746"/>
                <a:gd name="T71" fmla="*/ 298 h 333"/>
                <a:gd name="T72" fmla="*/ 728 w 746"/>
                <a:gd name="T73" fmla="*/ 171 h 333"/>
                <a:gd name="T74" fmla="*/ 729 w 746"/>
                <a:gd name="T75" fmla="*/ 99 h 333"/>
                <a:gd name="T76" fmla="*/ 687 w 746"/>
                <a:gd name="T77" fmla="*/ 288 h 333"/>
                <a:gd name="T78" fmla="*/ 479 w 746"/>
                <a:gd name="T79" fmla="*/ 262 h 333"/>
                <a:gd name="T80" fmla="*/ 100 w 746"/>
                <a:gd name="T81" fmla="*/ 234 h 333"/>
                <a:gd name="T82" fmla="*/ 27 w 746"/>
                <a:gd name="T83" fmla="*/ 262 h 333"/>
                <a:gd name="T84" fmla="*/ 374 w 746"/>
                <a:gd name="T85" fmla="*/ 288 h 333"/>
                <a:gd name="T86" fmla="*/ 631 w 746"/>
                <a:gd name="T87" fmla="*/ 309 h 333"/>
                <a:gd name="T88" fmla="*/ 687 w 746"/>
                <a:gd name="T89" fmla="*/ 28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6" h="333">
                  <a:moveTo>
                    <a:pt x="62" y="0"/>
                  </a:moveTo>
                  <a:cubicBezTo>
                    <a:pt x="75" y="12"/>
                    <a:pt x="112" y="7"/>
                    <a:pt x="140" y="10"/>
                  </a:cubicBezTo>
                  <a:cubicBezTo>
                    <a:pt x="163" y="12"/>
                    <a:pt x="187" y="17"/>
                    <a:pt x="209" y="18"/>
                  </a:cubicBezTo>
                  <a:cubicBezTo>
                    <a:pt x="226" y="20"/>
                    <a:pt x="243" y="17"/>
                    <a:pt x="259" y="18"/>
                  </a:cubicBezTo>
                  <a:cubicBezTo>
                    <a:pt x="275" y="19"/>
                    <a:pt x="291" y="23"/>
                    <a:pt x="308" y="25"/>
                  </a:cubicBezTo>
                  <a:cubicBezTo>
                    <a:pt x="328" y="28"/>
                    <a:pt x="346" y="32"/>
                    <a:pt x="366" y="34"/>
                  </a:cubicBezTo>
                  <a:cubicBezTo>
                    <a:pt x="461" y="41"/>
                    <a:pt x="567" y="52"/>
                    <a:pt x="657" y="58"/>
                  </a:cubicBezTo>
                  <a:cubicBezTo>
                    <a:pt x="682" y="74"/>
                    <a:pt x="730" y="57"/>
                    <a:pt x="746" y="81"/>
                  </a:cubicBezTo>
                  <a:cubicBezTo>
                    <a:pt x="739" y="127"/>
                    <a:pt x="738" y="183"/>
                    <a:pt x="732" y="238"/>
                  </a:cubicBezTo>
                  <a:cubicBezTo>
                    <a:pt x="730" y="257"/>
                    <a:pt x="724" y="278"/>
                    <a:pt x="727" y="295"/>
                  </a:cubicBezTo>
                  <a:cubicBezTo>
                    <a:pt x="728" y="309"/>
                    <a:pt x="738" y="321"/>
                    <a:pt x="721" y="333"/>
                  </a:cubicBezTo>
                  <a:cubicBezTo>
                    <a:pt x="699" y="331"/>
                    <a:pt x="675" y="329"/>
                    <a:pt x="651" y="321"/>
                  </a:cubicBezTo>
                  <a:cubicBezTo>
                    <a:pt x="544" y="322"/>
                    <a:pt x="440" y="297"/>
                    <a:pt x="336" y="300"/>
                  </a:cubicBezTo>
                  <a:cubicBezTo>
                    <a:pt x="323" y="300"/>
                    <a:pt x="310" y="302"/>
                    <a:pt x="297" y="301"/>
                  </a:cubicBezTo>
                  <a:cubicBezTo>
                    <a:pt x="275" y="300"/>
                    <a:pt x="251" y="298"/>
                    <a:pt x="223" y="297"/>
                  </a:cubicBezTo>
                  <a:cubicBezTo>
                    <a:pt x="195" y="295"/>
                    <a:pt x="178" y="295"/>
                    <a:pt x="147" y="293"/>
                  </a:cubicBezTo>
                  <a:cubicBezTo>
                    <a:pt x="111" y="290"/>
                    <a:pt x="82" y="277"/>
                    <a:pt x="49" y="277"/>
                  </a:cubicBezTo>
                  <a:cubicBezTo>
                    <a:pt x="37" y="277"/>
                    <a:pt x="26" y="280"/>
                    <a:pt x="13" y="276"/>
                  </a:cubicBezTo>
                  <a:cubicBezTo>
                    <a:pt x="0" y="260"/>
                    <a:pt x="2" y="236"/>
                    <a:pt x="5" y="217"/>
                  </a:cubicBezTo>
                  <a:cubicBezTo>
                    <a:pt x="9" y="180"/>
                    <a:pt x="23" y="142"/>
                    <a:pt x="24" y="106"/>
                  </a:cubicBezTo>
                  <a:cubicBezTo>
                    <a:pt x="26" y="64"/>
                    <a:pt x="17" y="25"/>
                    <a:pt x="41" y="3"/>
                  </a:cubicBezTo>
                  <a:cubicBezTo>
                    <a:pt x="49" y="2"/>
                    <a:pt x="54" y="3"/>
                    <a:pt x="62" y="0"/>
                  </a:cubicBezTo>
                  <a:close/>
                  <a:moveTo>
                    <a:pt x="687" y="119"/>
                  </a:moveTo>
                  <a:cubicBezTo>
                    <a:pt x="671" y="114"/>
                    <a:pt x="654" y="120"/>
                    <a:pt x="637" y="118"/>
                  </a:cubicBezTo>
                  <a:cubicBezTo>
                    <a:pt x="621" y="116"/>
                    <a:pt x="606" y="109"/>
                    <a:pt x="589" y="106"/>
                  </a:cubicBezTo>
                  <a:cubicBezTo>
                    <a:pt x="557" y="102"/>
                    <a:pt x="525" y="100"/>
                    <a:pt x="497" y="97"/>
                  </a:cubicBezTo>
                  <a:cubicBezTo>
                    <a:pt x="481" y="95"/>
                    <a:pt x="464" y="91"/>
                    <a:pt x="448" y="91"/>
                  </a:cubicBezTo>
                  <a:cubicBezTo>
                    <a:pt x="423" y="91"/>
                    <a:pt x="398" y="84"/>
                    <a:pt x="373" y="83"/>
                  </a:cubicBezTo>
                  <a:cubicBezTo>
                    <a:pt x="345" y="82"/>
                    <a:pt x="316" y="86"/>
                    <a:pt x="290" y="81"/>
                  </a:cubicBezTo>
                  <a:cubicBezTo>
                    <a:pt x="277" y="79"/>
                    <a:pt x="265" y="75"/>
                    <a:pt x="252" y="74"/>
                  </a:cubicBezTo>
                  <a:cubicBezTo>
                    <a:pt x="232" y="74"/>
                    <a:pt x="203" y="79"/>
                    <a:pt x="185" y="80"/>
                  </a:cubicBezTo>
                  <a:cubicBezTo>
                    <a:pt x="159" y="78"/>
                    <a:pt x="131" y="72"/>
                    <a:pt x="101" y="70"/>
                  </a:cubicBezTo>
                  <a:cubicBezTo>
                    <a:pt x="85" y="110"/>
                    <a:pt x="79" y="169"/>
                    <a:pt x="83" y="214"/>
                  </a:cubicBezTo>
                  <a:cubicBezTo>
                    <a:pt x="178" y="228"/>
                    <a:pt x="314" y="234"/>
                    <a:pt x="423" y="245"/>
                  </a:cubicBezTo>
                  <a:cubicBezTo>
                    <a:pt x="443" y="247"/>
                    <a:pt x="465" y="247"/>
                    <a:pt x="485" y="251"/>
                  </a:cubicBezTo>
                  <a:cubicBezTo>
                    <a:pt x="497" y="253"/>
                    <a:pt x="506" y="252"/>
                    <a:pt x="517" y="253"/>
                  </a:cubicBezTo>
                  <a:cubicBezTo>
                    <a:pt x="522" y="254"/>
                    <a:pt x="527" y="257"/>
                    <a:pt x="532" y="258"/>
                  </a:cubicBezTo>
                  <a:cubicBezTo>
                    <a:pt x="567" y="262"/>
                    <a:pt x="599" y="257"/>
                    <a:pt x="631" y="263"/>
                  </a:cubicBezTo>
                  <a:cubicBezTo>
                    <a:pt x="647" y="266"/>
                    <a:pt x="663" y="273"/>
                    <a:pt x="679" y="269"/>
                  </a:cubicBezTo>
                  <a:cubicBezTo>
                    <a:pt x="681" y="237"/>
                    <a:pt x="701" y="153"/>
                    <a:pt x="687" y="119"/>
                  </a:cubicBezTo>
                  <a:close/>
                  <a:moveTo>
                    <a:pt x="687" y="79"/>
                  </a:moveTo>
                  <a:cubicBezTo>
                    <a:pt x="671" y="77"/>
                    <a:pt x="657" y="71"/>
                    <a:pt x="640" y="69"/>
                  </a:cubicBezTo>
                  <a:cubicBezTo>
                    <a:pt x="624" y="66"/>
                    <a:pt x="608" y="67"/>
                    <a:pt x="591" y="66"/>
                  </a:cubicBezTo>
                  <a:cubicBezTo>
                    <a:pt x="561" y="63"/>
                    <a:pt x="530" y="58"/>
                    <a:pt x="499" y="56"/>
                  </a:cubicBezTo>
                  <a:cubicBezTo>
                    <a:pt x="479" y="55"/>
                    <a:pt x="461" y="53"/>
                    <a:pt x="444" y="51"/>
                  </a:cubicBezTo>
                  <a:cubicBezTo>
                    <a:pt x="406" y="44"/>
                    <a:pt x="362" y="46"/>
                    <a:pt x="321" y="42"/>
                  </a:cubicBezTo>
                  <a:cubicBezTo>
                    <a:pt x="302" y="40"/>
                    <a:pt x="284" y="34"/>
                    <a:pt x="266" y="32"/>
                  </a:cubicBezTo>
                  <a:cubicBezTo>
                    <a:pt x="242" y="30"/>
                    <a:pt x="219" y="31"/>
                    <a:pt x="196" y="28"/>
                  </a:cubicBezTo>
                  <a:cubicBezTo>
                    <a:pt x="144" y="23"/>
                    <a:pt x="93" y="22"/>
                    <a:pt x="47" y="17"/>
                  </a:cubicBezTo>
                  <a:cubicBezTo>
                    <a:pt x="57" y="35"/>
                    <a:pt x="75" y="46"/>
                    <a:pt x="91" y="59"/>
                  </a:cubicBezTo>
                  <a:cubicBezTo>
                    <a:pt x="94" y="55"/>
                    <a:pt x="101" y="59"/>
                    <a:pt x="107" y="56"/>
                  </a:cubicBezTo>
                  <a:cubicBezTo>
                    <a:pt x="170" y="78"/>
                    <a:pt x="223" y="54"/>
                    <a:pt x="283" y="65"/>
                  </a:cubicBezTo>
                  <a:cubicBezTo>
                    <a:pt x="289" y="65"/>
                    <a:pt x="293" y="69"/>
                    <a:pt x="298" y="70"/>
                  </a:cubicBezTo>
                  <a:cubicBezTo>
                    <a:pt x="311" y="72"/>
                    <a:pt x="325" y="70"/>
                    <a:pt x="338" y="70"/>
                  </a:cubicBezTo>
                  <a:cubicBezTo>
                    <a:pt x="377" y="71"/>
                    <a:pt x="418" y="76"/>
                    <a:pt x="459" y="83"/>
                  </a:cubicBezTo>
                  <a:cubicBezTo>
                    <a:pt x="513" y="91"/>
                    <a:pt x="567" y="91"/>
                    <a:pt x="615" y="101"/>
                  </a:cubicBezTo>
                  <a:cubicBezTo>
                    <a:pt x="641" y="106"/>
                    <a:pt x="666" y="104"/>
                    <a:pt x="692" y="108"/>
                  </a:cubicBezTo>
                  <a:cubicBezTo>
                    <a:pt x="700" y="105"/>
                    <a:pt x="701" y="102"/>
                    <a:pt x="711" y="99"/>
                  </a:cubicBezTo>
                  <a:cubicBezTo>
                    <a:pt x="712" y="93"/>
                    <a:pt x="728" y="89"/>
                    <a:pt x="722" y="85"/>
                  </a:cubicBezTo>
                  <a:cubicBezTo>
                    <a:pt x="713" y="78"/>
                    <a:pt x="699" y="80"/>
                    <a:pt x="687" y="79"/>
                  </a:cubicBezTo>
                  <a:close/>
                  <a:moveTo>
                    <a:pt x="31" y="136"/>
                  </a:moveTo>
                  <a:cubicBezTo>
                    <a:pt x="26" y="173"/>
                    <a:pt x="11" y="215"/>
                    <a:pt x="16" y="253"/>
                  </a:cubicBezTo>
                  <a:cubicBezTo>
                    <a:pt x="39" y="242"/>
                    <a:pt x="65" y="234"/>
                    <a:pt x="69" y="209"/>
                  </a:cubicBezTo>
                  <a:cubicBezTo>
                    <a:pt x="70" y="201"/>
                    <a:pt x="70" y="189"/>
                    <a:pt x="70" y="181"/>
                  </a:cubicBezTo>
                  <a:cubicBezTo>
                    <a:pt x="73" y="144"/>
                    <a:pt x="76" y="115"/>
                    <a:pt x="84" y="74"/>
                  </a:cubicBezTo>
                  <a:cubicBezTo>
                    <a:pt x="70" y="73"/>
                    <a:pt x="77" y="61"/>
                    <a:pt x="63" y="59"/>
                  </a:cubicBezTo>
                  <a:cubicBezTo>
                    <a:pt x="65" y="51"/>
                    <a:pt x="60" y="49"/>
                    <a:pt x="59" y="44"/>
                  </a:cubicBezTo>
                  <a:cubicBezTo>
                    <a:pt x="46" y="44"/>
                    <a:pt x="44" y="33"/>
                    <a:pt x="40" y="24"/>
                  </a:cubicBezTo>
                  <a:cubicBezTo>
                    <a:pt x="31" y="61"/>
                    <a:pt x="37" y="96"/>
                    <a:pt x="31" y="136"/>
                  </a:cubicBezTo>
                  <a:close/>
                  <a:moveTo>
                    <a:pt x="711" y="113"/>
                  </a:moveTo>
                  <a:cubicBezTo>
                    <a:pt x="696" y="162"/>
                    <a:pt x="704" y="213"/>
                    <a:pt x="693" y="265"/>
                  </a:cubicBezTo>
                  <a:cubicBezTo>
                    <a:pt x="699" y="273"/>
                    <a:pt x="697" y="297"/>
                    <a:pt x="711" y="298"/>
                  </a:cubicBezTo>
                  <a:cubicBezTo>
                    <a:pt x="715" y="279"/>
                    <a:pt x="717" y="259"/>
                    <a:pt x="718" y="238"/>
                  </a:cubicBezTo>
                  <a:cubicBezTo>
                    <a:pt x="720" y="215"/>
                    <a:pt x="727" y="193"/>
                    <a:pt x="728" y="171"/>
                  </a:cubicBezTo>
                  <a:cubicBezTo>
                    <a:pt x="730" y="148"/>
                    <a:pt x="731" y="123"/>
                    <a:pt x="731" y="102"/>
                  </a:cubicBezTo>
                  <a:cubicBezTo>
                    <a:pt x="731" y="102"/>
                    <a:pt x="733" y="100"/>
                    <a:pt x="729" y="99"/>
                  </a:cubicBezTo>
                  <a:cubicBezTo>
                    <a:pt x="724" y="105"/>
                    <a:pt x="718" y="110"/>
                    <a:pt x="711" y="113"/>
                  </a:cubicBezTo>
                  <a:close/>
                  <a:moveTo>
                    <a:pt x="687" y="288"/>
                  </a:moveTo>
                  <a:cubicBezTo>
                    <a:pt x="629" y="271"/>
                    <a:pt x="567" y="274"/>
                    <a:pt x="496" y="266"/>
                  </a:cubicBezTo>
                  <a:cubicBezTo>
                    <a:pt x="490" y="265"/>
                    <a:pt x="485" y="263"/>
                    <a:pt x="479" y="262"/>
                  </a:cubicBezTo>
                  <a:cubicBezTo>
                    <a:pt x="435" y="256"/>
                    <a:pt x="384" y="254"/>
                    <a:pt x="335" y="252"/>
                  </a:cubicBezTo>
                  <a:cubicBezTo>
                    <a:pt x="257" y="248"/>
                    <a:pt x="169" y="231"/>
                    <a:pt x="100" y="234"/>
                  </a:cubicBezTo>
                  <a:cubicBezTo>
                    <a:pt x="99" y="238"/>
                    <a:pt x="95" y="237"/>
                    <a:pt x="96" y="239"/>
                  </a:cubicBezTo>
                  <a:cubicBezTo>
                    <a:pt x="80" y="237"/>
                    <a:pt x="47" y="252"/>
                    <a:pt x="27" y="262"/>
                  </a:cubicBezTo>
                  <a:cubicBezTo>
                    <a:pt x="43" y="265"/>
                    <a:pt x="71" y="262"/>
                    <a:pt x="83" y="270"/>
                  </a:cubicBezTo>
                  <a:cubicBezTo>
                    <a:pt x="178" y="283"/>
                    <a:pt x="283" y="292"/>
                    <a:pt x="374" y="288"/>
                  </a:cubicBezTo>
                  <a:cubicBezTo>
                    <a:pt x="417" y="287"/>
                    <a:pt x="459" y="294"/>
                    <a:pt x="507" y="298"/>
                  </a:cubicBezTo>
                  <a:cubicBezTo>
                    <a:pt x="549" y="302"/>
                    <a:pt x="591" y="308"/>
                    <a:pt x="631" y="309"/>
                  </a:cubicBezTo>
                  <a:cubicBezTo>
                    <a:pt x="659" y="310"/>
                    <a:pt x="675" y="315"/>
                    <a:pt x="704" y="318"/>
                  </a:cubicBezTo>
                  <a:cubicBezTo>
                    <a:pt x="700" y="306"/>
                    <a:pt x="691" y="300"/>
                    <a:pt x="687" y="2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15"/>
            <p:cNvSpPr/>
            <p:nvPr/>
          </p:nvSpPr>
          <p:spPr bwMode="auto">
            <a:xfrm>
              <a:off x="7443788" y="2295525"/>
              <a:ext cx="31750" cy="34925"/>
            </a:xfrm>
            <a:custGeom>
              <a:avLst/>
              <a:gdLst>
                <a:gd name="T0" fmla="*/ 21 w 49"/>
                <a:gd name="T1" fmla="*/ 4 h 54"/>
                <a:gd name="T2" fmla="*/ 28 w 49"/>
                <a:gd name="T3" fmla="*/ 26 h 54"/>
                <a:gd name="T4" fmla="*/ 40 w 49"/>
                <a:gd name="T5" fmla="*/ 13 h 54"/>
                <a:gd name="T6" fmla="*/ 49 w 49"/>
                <a:gd name="T7" fmla="*/ 16 h 54"/>
                <a:gd name="T8" fmla="*/ 46 w 49"/>
                <a:gd name="T9" fmla="*/ 54 h 54"/>
                <a:gd name="T10" fmla="*/ 40 w 49"/>
                <a:gd name="T11" fmla="*/ 32 h 54"/>
                <a:gd name="T12" fmla="*/ 28 w 49"/>
                <a:gd name="T13" fmla="*/ 41 h 54"/>
                <a:gd name="T14" fmla="*/ 19 w 49"/>
                <a:gd name="T15" fmla="*/ 33 h 54"/>
                <a:gd name="T16" fmla="*/ 4 w 49"/>
                <a:gd name="T17" fmla="*/ 48 h 54"/>
                <a:gd name="T18" fmla="*/ 7 w 49"/>
                <a:gd name="T19" fmla="*/ 27 h 54"/>
                <a:gd name="T20" fmla="*/ 21 w 49"/>
                <a:gd name="T21"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4">
                  <a:moveTo>
                    <a:pt x="21" y="4"/>
                  </a:moveTo>
                  <a:cubicBezTo>
                    <a:pt x="25" y="8"/>
                    <a:pt x="24" y="19"/>
                    <a:pt x="28" y="26"/>
                  </a:cubicBezTo>
                  <a:cubicBezTo>
                    <a:pt x="36" y="26"/>
                    <a:pt x="36" y="17"/>
                    <a:pt x="40" y="13"/>
                  </a:cubicBezTo>
                  <a:cubicBezTo>
                    <a:pt x="42" y="15"/>
                    <a:pt x="47" y="14"/>
                    <a:pt x="49" y="16"/>
                  </a:cubicBezTo>
                  <a:cubicBezTo>
                    <a:pt x="46" y="31"/>
                    <a:pt x="48" y="45"/>
                    <a:pt x="46" y="54"/>
                  </a:cubicBezTo>
                  <a:cubicBezTo>
                    <a:pt x="38" y="51"/>
                    <a:pt x="39" y="39"/>
                    <a:pt x="40" y="32"/>
                  </a:cubicBezTo>
                  <a:cubicBezTo>
                    <a:pt x="33" y="32"/>
                    <a:pt x="34" y="40"/>
                    <a:pt x="28" y="41"/>
                  </a:cubicBezTo>
                  <a:cubicBezTo>
                    <a:pt x="23" y="40"/>
                    <a:pt x="20" y="37"/>
                    <a:pt x="19" y="33"/>
                  </a:cubicBezTo>
                  <a:cubicBezTo>
                    <a:pt x="15" y="39"/>
                    <a:pt x="16" y="50"/>
                    <a:pt x="4" y="48"/>
                  </a:cubicBezTo>
                  <a:cubicBezTo>
                    <a:pt x="0" y="41"/>
                    <a:pt x="4" y="33"/>
                    <a:pt x="7" y="27"/>
                  </a:cubicBezTo>
                  <a:cubicBezTo>
                    <a:pt x="10" y="20"/>
                    <a:pt x="6" y="0"/>
                    <a:pt x="2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16"/>
            <p:cNvSpPr/>
            <p:nvPr/>
          </p:nvSpPr>
          <p:spPr bwMode="auto">
            <a:xfrm>
              <a:off x="7453313" y="2371725"/>
              <a:ext cx="19050" cy="33338"/>
            </a:xfrm>
            <a:custGeom>
              <a:avLst/>
              <a:gdLst>
                <a:gd name="T0" fmla="*/ 0 w 29"/>
                <a:gd name="T1" fmla="*/ 30 h 52"/>
                <a:gd name="T2" fmla="*/ 12 w 29"/>
                <a:gd name="T3" fmla="*/ 17 h 52"/>
                <a:gd name="T4" fmla="*/ 29 w 29"/>
                <a:gd name="T5" fmla="*/ 4 h 52"/>
                <a:gd name="T6" fmla="*/ 25 w 29"/>
                <a:gd name="T7" fmla="*/ 52 h 52"/>
                <a:gd name="T8" fmla="*/ 16 w 29"/>
                <a:gd name="T9" fmla="*/ 52 h 52"/>
                <a:gd name="T10" fmla="*/ 18 w 29"/>
                <a:gd name="T11" fmla="*/ 31 h 52"/>
                <a:gd name="T12" fmla="*/ 12 w 29"/>
                <a:gd name="T13" fmla="*/ 35 h 52"/>
                <a:gd name="T14" fmla="*/ 0 w 29"/>
                <a:gd name="T15" fmla="*/ 3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52">
                  <a:moveTo>
                    <a:pt x="0" y="30"/>
                  </a:moveTo>
                  <a:cubicBezTo>
                    <a:pt x="1" y="23"/>
                    <a:pt x="7" y="20"/>
                    <a:pt x="12" y="17"/>
                  </a:cubicBezTo>
                  <a:cubicBezTo>
                    <a:pt x="16" y="11"/>
                    <a:pt x="19" y="0"/>
                    <a:pt x="29" y="4"/>
                  </a:cubicBezTo>
                  <a:cubicBezTo>
                    <a:pt x="28" y="22"/>
                    <a:pt x="27" y="39"/>
                    <a:pt x="25" y="52"/>
                  </a:cubicBezTo>
                  <a:cubicBezTo>
                    <a:pt x="22" y="52"/>
                    <a:pt x="19" y="52"/>
                    <a:pt x="16" y="52"/>
                  </a:cubicBezTo>
                  <a:cubicBezTo>
                    <a:pt x="15" y="48"/>
                    <a:pt x="16" y="36"/>
                    <a:pt x="18" y="31"/>
                  </a:cubicBezTo>
                  <a:cubicBezTo>
                    <a:pt x="14" y="30"/>
                    <a:pt x="10" y="35"/>
                    <a:pt x="12" y="35"/>
                  </a:cubicBezTo>
                  <a:cubicBezTo>
                    <a:pt x="9" y="38"/>
                    <a:pt x="2" y="33"/>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17"/>
            <p:cNvSpPr>
              <a:spLocks noEditPoints="1"/>
            </p:cNvSpPr>
            <p:nvPr/>
          </p:nvSpPr>
          <p:spPr bwMode="auto">
            <a:xfrm>
              <a:off x="7815263" y="2393950"/>
              <a:ext cx="87313" cy="69850"/>
            </a:xfrm>
            <a:custGeom>
              <a:avLst/>
              <a:gdLst>
                <a:gd name="T0" fmla="*/ 16 w 136"/>
                <a:gd name="T1" fmla="*/ 1 h 108"/>
                <a:gd name="T2" fmla="*/ 17 w 136"/>
                <a:gd name="T3" fmla="*/ 1 h 108"/>
                <a:gd name="T4" fmla="*/ 115 w 136"/>
                <a:gd name="T5" fmla="*/ 10 h 108"/>
                <a:gd name="T6" fmla="*/ 127 w 136"/>
                <a:gd name="T7" fmla="*/ 22 h 108"/>
                <a:gd name="T8" fmla="*/ 115 w 136"/>
                <a:gd name="T9" fmla="*/ 106 h 108"/>
                <a:gd name="T10" fmla="*/ 96 w 136"/>
                <a:gd name="T11" fmla="*/ 105 h 108"/>
                <a:gd name="T12" fmla="*/ 83 w 136"/>
                <a:gd name="T13" fmla="*/ 108 h 108"/>
                <a:gd name="T14" fmla="*/ 47 w 136"/>
                <a:gd name="T15" fmla="*/ 106 h 108"/>
                <a:gd name="T16" fmla="*/ 17 w 136"/>
                <a:gd name="T17" fmla="*/ 98 h 108"/>
                <a:gd name="T18" fmla="*/ 13 w 136"/>
                <a:gd name="T19" fmla="*/ 101 h 108"/>
                <a:gd name="T20" fmla="*/ 2 w 136"/>
                <a:gd name="T21" fmla="*/ 94 h 108"/>
                <a:gd name="T22" fmla="*/ 1 w 136"/>
                <a:gd name="T23" fmla="*/ 15 h 108"/>
                <a:gd name="T24" fmla="*/ 2 w 136"/>
                <a:gd name="T25" fmla="*/ 3 h 108"/>
                <a:gd name="T26" fmla="*/ 16 w 136"/>
                <a:gd name="T27" fmla="*/ 1 h 108"/>
                <a:gd name="T28" fmla="*/ 114 w 136"/>
                <a:gd name="T29" fmla="*/ 38 h 108"/>
                <a:gd name="T30" fmla="*/ 68 w 136"/>
                <a:gd name="T31" fmla="*/ 25 h 108"/>
                <a:gd name="T32" fmla="*/ 17 w 136"/>
                <a:gd name="T33" fmla="*/ 22 h 108"/>
                <a:gd name="T34" fmla="*/ 12 w 136"/>
                <a:gd name="T35" fmla="*/ 84 h 108"/>
                <a:gd name="T36" fmla="*/ 104 w 136"/>
                <a:gd name="T37" fmla="*/ 96 h 108"/>
                <a:gd name="T38" fmla="*/ 114 w 136"/>
                <a:gd name="T39" fmla="*/ 3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 h="108">
                  <a:moveTo>
                    <a:pt x="16" y="1"/>
                  </a:moveTo>
                  <a:cubicBezTo>
                    <a:pt x="16" y="0"/>
                    <a:pt x="17" y="0"/>
                    <a:pt x="17" y="1"/>
                  </a:cubicBezTo>
                  <a:cubicBezTo>
                    <a:pt x="36" y="10"/>
                    <a:pt x="82" y="13"/>
                    <a:pt x="115" y="10"/>
                  </a:cubicBezTo>
                  <a:cubicBezTo>
                    <a:pt x="121" y="12"/>
                    <a:pt x="122" y="19"/>
                    <a:pt x="127" y="22"/>
                  </a:cubicBezTo>
                  <a:cubicBezTo>
                    <a:pt x="119" y="49"/>
                    <a:pt x="136" y="97"/>
                    <a:pt x="115" y="106"/>
                  </a:cubicBezTo>
                  <a:cubicBezTo>
                    <a:pt x="110" y="108"/>
                    <a:pt x="103" y="105"/>
                    <a:pt x="96" y="105"/>
                  </a:cubicBezTo>
                  <a:cubicBezTo>
                    <a:pt x="92" y="105"/>
                    <a:pt x="86" y="108"/>
                    <a:pt x="83" y="108"/>
                  </a:cubicBezTo>
                  <a:cubicBezTo>
                    <a:pt x="74" y="107"/>
                    <a:pt x="60" y="108"/>
                    <a:pt x="47" y="106"/>
                  </a:cubicBezTo>
                  <a:cubicBezTo>
                    <a:pt x="41" y="98"/>
                    <a:pt x="24" y="103"/>
                    <a:pt x="17" y="98"/>
                  </a:cubicBezTo>
                  <a:cubicBezTo>
                    <a:pt x="15" y="97"/>
                    <a:pt x="13" y="98"/>
                    <a:pt x="13" y="101"/>
                  </a:cubicBezTo>
                  <a:cubicBezTo>
                    <a:pt x="9" y="99"/>
                    <a:pt x="7" y="95"/>
                    <a:pt x="2" y="94"/>
                  </a:cubicBezTo>
                  <a:cubicBezTo>
                    <a:pt x="1" y="69"/>
                    <a:pt x="2" y="29"/>
                    <a:pt x="1" y="15"/>
                  </a:cubicBezTo>
                  <a:cubicBezTo>
                    <a:pt x="0" y="9"/>
                    <a:pt x="2" y="7"/>
                    <a:pt x="2" y="3"/>
                  </a:cubicBezTo>
                  <a:cubicBezTo>
                    <a:pt x="6" y="1"/>
                    <a:pt x="19" y="4"/>
                    <a:pt x="16" y="1"/>
                  </a:cubicBezTo>
                  <a:close/>
                  <a:moveTo>
                    <a:pt x="114" y="38"/>
                  </a:moveTo>
                  <a:cubicBezTo>
                    <a:pt x="113" y="17"/>
                    <a:pt x="85" y="28"/>
                    <a:pt x="68" y="25"/>
                  </a:cubicBezTo>
                  <a:cubicBezTo>
                    <a:pt x="52" y="22"/>
                    <a:pt x="34" y="12"/>
                    <a:pt x="17" y="22"/>
                  </a:cubicBezTo>
                  <a:cubicBezTo>
                    <a:pt x="13" y="37"/>
                    <a:pt x="11" y="64"/>
                    <a:pt x="12" y="84"/>
                  </a:cubicBezTo>
                  <a:cubicBezTo>
                    <a:pt x="44" y="92"/>
                    <a:pt x="67" y="94"/>
                    <a:pt x="104" y="96"/>
                  </a:cubicBezTo>
                  <a:cubicBezTo>
                    <a:pt x="116" y="93"/>
                    <a:pt x="115" y="56"/>
                    <a:pt x="11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18"/>
            <p:cNvSpPr>
              <a:spLocks noEditPoints="1"/>
            </p:cNvSpPr>
            <p:nvPr/>
          </p:nvSpPr>
          <p:spPr bwMode="auto">
            <a:xfrm>
              <a:off x="7805738" y="2478088"/>
              <a:ext cx="85725" cy="68263"/>
            </a:xfrm>
            <a:custGeom>
              <a:avLst/>
              <a:gdLst>
                <a:gd name="T0" fmla="*/ 127 w 133"/>
                <a:gd name="T1" fmla="*/ 13 h 105"/>
                <a:gd name="T2" fmla="*/ 127 w 133"/>
                <a:gd name="T3" fmla="*/ 93 h 105"/>
                <a:gd name="T4" fmla="*/ 114 w 133"/>
                <a:gd name="T5" fmla="*/ 105 h 105"/>
                <a:gd name="T6" fmla="*/ 3 w 133"/>
                <a:gd name="T7" fmla="*/ 89 h 105"/>
                <a:gd name="T8" fmla="*/ 3 w 133"/>
                <a:gd name="T9" fmla="*/ 13 h 105"/>
                <a:gd name="T10" fmla="*/ 20 w 133"/>
                <a:gd name="T11" fmla="*/ 2 h 105"/>
                <a:gd name="T12" fmla="*/ 127 w 133"/>
                <a:gd name="T13" fmla="*/ 13 h 105"/>
                <a:gd name="T14" fmla="*/ 22 w 133"/>
                <a:gd name="T15" fmla="*/ 17 h 105"/>
                <a:gd name="T16" fmla="*/ 15 w 133"/>
                <a:gd name="T17" fmla="*/ 79 h 105"/>
                <a:gd name="T18" fmla="*/ 61 w 133"/>
                <a:gd name="T19" fmla="*/ 87 h 105"/>
                <a:gd name="T20" fmla="*/ 55 w 133"/>
                <a:gd name="T21" fmla="*/ 79 h 105"/>
                <a:gd name="T22" fmla="*/ 62 w 133"/>
                <a:gd name="T23" fmla="*/ 70 h 105"/>
                <a:gd name="T24" fmla="*/ 71 w 133"/>
                <a:gd name="T25" fmla="*/ 75 h 105"/>
                <a:gd name="T26" fmla="*/ 71 w 133"/>
                <a:gd name="T27" fmla="*/ 87 h 105"/>
                <a:gd name="T28" fmla="*/ 62 w 133"/>
                <a:gd name="T29" fmla="*/ 90 h 105"/>
                <a:gd name="T30" fmla="*/ 110 w 133"/>
                <a:gd name="T31" fmla="*/ 91 h 105"/>
                <a:gd name="T32" fmla="*/ 108 w 133"/>
                <a:gd name="T33" fmla="*/ 23 h 105"/>
                <a:gd name="T34" fmla="*/ 23 w 133"/>
                <a:gd name="T35" fmla="*/ 17 h 105"/>
                <a:gd name="T36" fmla="*/ 22 w 133"/>
                <a:gd name="T37" fmla="*/ 1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05">
                  <a:moveTo>
                    <a:pt x="127" y="13"/>
                  </a:moveTo>
                  <a:cubicBezTo>
                    <a:pt x="133" y="35"/>
                    <a:pt x="124" y="70"/>
                    <a:pt x="127" y="93"/>
                  </a:cubicBezTo>
                  <a:cubicBezTo>
                    <a:pt x="127" y="97"/>
                    <a:pt x="117" y="103"/>
                    <a:pt x="114" y="105"/>
                  </a:cubicBezTo>
                  <a:cubicBezTo>
                    <a:pt x="74" y="101"/>
                    <a:pt x="32" y="102"/>
                    <a:pt x="3" y="89"/>
                  </a:cubicBezTo>
                  <a:cubicBezTo>
                    <a:pt x="2" y="58"/>
                    <a:pt x="0" y="45"/>
                    <a:pt x="3" y="13"/>
                  </a:cubicBezTo>
                  <a:cubicBezTo>
                    <a:pt x="8" y="9"/>
                    <a:pt x="14" y="0"/>
                    <a:pt x="20" y="2"/>
                  </a:cubicBezTo>
                  <a:cubicBezTo>
                    <a:pt x="49" y="7"/>
                    <a:pt x="95" y="5"/>
                    <a:pt x="127" y="13"/>
                  </a:cubicBezTo>
                  <a:close/>
                  <a:moveTo>
                    <a:pt x="22" y="17"/>
                  </a:moveTo>
                  <a:cubicBezTo>
                    <a:pt x="6" y="31"/>
                    <a:pt x="13" y="60"/>
                    <a:pt x="15" y="79"/>
                  </a:cubicBezTo>
                  <a:cubicBezTo>
                    <a:pt x="25" y="80"/>
                    <a:pt x="46" y="94"/>
                    <a:pt x="61" y="87"/>
                  </a:cubicBezTo>
                  <a:cubicBezTo>
                    <a:pt x="55" y="88"/>
                    <a:pt x="58" y="81"/>
                    <a:pt x="55" y="79"/>
                  </a:cubicBezTo>
                  <a:cubicBezTo>
                    <a:pt x="58" y="77"/>
                    <a:pt x="58" y="71"/>
                    <a:pt x="62" y="70"/>
                  </a:cubicBezTo>
                  <a:cubicBezTo>
                    <a:pt x="65" y="75"/>
                    <a:pt x="68" y="70"/>
                    <a:pt x="71" y="75"/>
                  </a:cubicBezTo>
                  <a:cubicBezTo>
                    <a:pt x="72" y="80"/>
                    <a:pt x="72" y="80"/>
                    <a:pt x="71" y="87"/>
                  </a:cubicBezTo>
                  <a:cubicBezTo>
                    <a:pt x="68" y="88"/>
                    <a:pt x="64" y="88"/>
                    <a:pt x="62" y="90"/>
                  </a:cubicBezTo>
                  <a:cubicBezTo>
                    <a:pt x="78" y="92"/>
                    <a:pt x="94" y="94"/>
                    <a:pt x="110" y="91"/>
                  </a:cubicBezTo>
                  <a:cubicBezTo>
                    <a:pt x="115" y="69"/>
                    <a:pt x="126" y="35"/>
                    <a:pt x="108" y="23"/>
                  </a:cubicBezTo>
                  <a:cubicBezTo>
                    <a:pt x="83" y="19"/>
                    <a:pt x="52" y="15"/>
                    <a:pt x="23" y="17"/>
                  </a:cubicBezTo>
                  <a:cubicBezTo>
                    <a:pt x="26" y="22"/>
                    <a:pt x="22" y="22"/>
                    <a:pt x="2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19"/>
            <p:cNvSpPr>
              <a:spLocks noEditPoints="1"/>
            </p:cNvSpPr>
            <p:nvPr/>
          </p:nvSpPr>
          <p:spPr bwMode="auto">
            <a:xfrm>
              <a:off x="7639050" y="2468563"/>
              <a:ext cx="33338" cy="49213"/>
            </a:xfrm>
            <a:custGeom>
              <a:avLst/>
              <a:gdLst>
                <a:gd name="T0" fmla="*/ 47 w 54"/>
                <a:gd name="T1" fmla="*/ 23 h 76"/>
                <a:gd name="T2" fmla="*/ 23 w 54"/>
                <a:gd name="T3" fmla="*/ 31 h 76"/>
                <a:gd name="T4" fmla="*/ 37 w 54"/>
                <a:gd name="T5" fmla="*/ 76 h 76"/>
                <a:gd name="T6" fmla="*/ 0 w 54"/>
                <a:gd name="T7" fmla="*/ 55 h 76"/>
                <a:gd name="T8" fmla="*/ 5 w 54"/>
                <a:gd name="T9" fmla="*/ 30 h 76"/>
                <a:gd name="T10" fmla="*/ 47 w 54"/>
                <a:gd name="T11" fmla="*/ 23 h 76"/>
                <a:gd name="T12" fmla="*/ 33 w 54"/>
                <a:gd name="T13" fmla="*/ 62 h 76"/>
                <a:gd name="T14" fmla="*/ 34 w 54"/>
                <a:gd name="T15" fmla="*/ 51 h 76"/>
                <a:gd name="T16" fmla="*/ 14 w 54"/>
                <a:gd name="T17" fmla="*/ 52 h 76"/>
                <a:gd name="T18" fmla="*/ 33 w 54"/>
                <a:gd name="T19" fmla="*/ 6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76">
                  <a:moveTo>
                    <a:pt x="47" y="23"/>
                  </a:moveTo>
                  <a:cubicBezTo>
                    <a:pt x="37" y="27"/>
                    <a:pt x="25" y="20"/>
                    <a:pt x="23" y="31"/>
                  </a:cubicBezTo>
                  <a:cubicBezTo>
                    <a:pt x="44" y="37"/>
                    <a:pt x="54" y="59"/>
                    <a:pt x="37" y="76"/>
                  </a:cubicBezTo>
                  <a:cubicBezTo>
                    <a:pt x="18" y="75"/>
                    <a:pt x="11" y="64"/>
                    <a:pt x="0" y="55"/>
                  </a:cubicBezTo>
                  <a:cubicBezTo>
                    <a:pt x="0" y="46"/>
                    <a:pt x="1" y="36"/>
                    <a:pt x="5" y="30"/>
                  </a:cubicBezTo>
                  <a:cubicBezTo>
                    <a:pt x="14" y="15"/>
                    <a:pt x="45" y="0"/>
                    <a:pt x="47" y="23"/>
                  </a:cubicBezTo>
                  <a:close/>
                  <a:moveTo>
                    <a:pt x="33" y="62"/>
                  </a:moveTo>
                  <a:cubicBezTo>
                    <a:pt x="32" y="57"/>
                    <a:pt x="35" y="56"/>
                    <a:pt x="34" y="51"/>
                  </a:cubicBezTo>
                  <a:cubicBezTo>
                    <a:pt x="28" y="45"/>
                    <a:pt x="13" y="41"/>
                    <a:pt x="14" y="52"/>
                  </a:cubicBezTo>
                  <a:cubicBezTo>
                    <a:pt x="15" y="51"/>
                    <a:pt x="24" y="61"/>
                    <a:pt x="3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20"/>
            <p:cNvSpPr>
              <a:spLocks noEditPoints="1"/>
            </p:cNvSpPr>
            <p:nvPr/>
          </p:nvSpPr>
          <p:spPr bwMode="auto">
            <a:xfrm>
              <a:off x="7785100" y="2635250"/>
              <a:ext cx="88900" cy="66675"/>
            </a:xfrm>
            <a:custGeom>
              <a:avLst/>
              <a:gdLst>
                <a:gd name="T0" fmla="*/ 124 w 136"/>
                <a:gd name="T1" fmla="*/ 12 h 103"/>
                <a:gd name="T2" fmla="*/ 132 w 136"/>
                <a:gd name="T3" fmla="*/ 21 h 103"/>
                <a:gd name="T4" fmla="*/ 129 w 136"/>
                <a:gd name="T5" fmla="*/ 21 h 103"/>
                <a:gd name="T6" fmla="*/ 122 w 136"/>
                <a:gd name="T7" fmla="*/ 100 h 103"/>
                <a:gd name="T8" fmla="*/ 54 w 136"/>
                <a:gd name="T9" fmla="*/ 96 h 103"/>
                <a:gd name="T10" fmla="*/ 1 w 136"/>
                <a:gd name="T11" fmla="*/ 75 h 103"/>
                <a:gd name="T12" fmla="*/ 1 w 136"/>
                <a:gd name="T13" fmla="*/ 12 h 103"/>
                <a:gd name="T14" fmla="*/ 23 w 136"/>
                <a:gd name="T15" fmla="*/ 0 h 103"/>
                <a:gd name="T16" fmla="*/ 33 w 136"/>
                <a:gd name="T17" fmla="*/ 6 h 103"/>
                <a:gd name="T18" fmla="*/ 58 w 136"/>
                <a:gd name="T19" fmla="*/ 6 h 103"/>
                <a:gd name="T20" fmla="*/ 124 w 136"/>
                <a:gd name="T21" fmla="*/ 12 h 103"/>
                <a:gd name="T22" fmla="*/ 118 w 136"/>
                <a:gd name="T23" fmla="*/ 33 h 103"/>
                <a:gd name="T24" fmla="*/ 112 w 136"/>
                <a:gd name="T25" fmla="*/ 27 h 103"/>
                <a:gd name="T26" fmla="*/ 13 w 136"/>
                <a:gd name="T27" fmla="*/ 20 h 103"/>
                <a:gd name="T28" fmla="*/ 22 w 136"/>
                <a:gd name="T29" fmla="*/ 83 h 103"/>
                <a:gd name="T30" fmla="*/ 108 w 136"/>
                <a:gd name="T31" fmla="*/ 87 h 103"/>
                <a:gd name="T32" fmla="*/ 118 w 136"/>
                <a:gd name="T33" fmla="*/ 3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03">
                  <a:moveTo>
                    <a:pt x="124" y="12"/>
                  </a:moveTo>
                  <a:cubicBezTo>
                    <a:pt x="128" y="14"/>
                    <a:pt x="129" y="19"/>
                    <a:pt x="132" y="21"/>
                  </a:cubicBezTo>
                  <a:cubicBezTo>
                    <a:pt x="131" y="24"/>
                    <a:pt x="131" y="21"/>
                    <a:pt x="129" y="21"/>
                  </a:cubicBezTo>
                  <a:cubicBezTo>
                    <a:pt x="133" y="51"/>
                    <a:pt x="136" y="78"/>
                    <a:pt x="122" y="100"/>
                  </a:cubicBezTo>
                  <a:cubicBezTo>
                    <a:pt x="107" y="103"/>
                    <a:pt x="82" y="97"/>
                    <a:pt x="54" y="96"/>
                  </a:cubicBezTo>
                  <a:cubicBezTo>
                    <a:pt x="30" y="95"/>
                    <a:pt x="9" y="103"/>
                    <a:pt x="1" y="75"/>
                  </a:cubicBezTo>
                  <a:cubicBezTo>
                    <a:pt x="3" y="54"/>
                    <a:pt x="0" y="31"/>
                    <a:pt x="1" y="12"/>
                  </a:cubicBezTo>
                  <a:cubicBezTo>
                    <a:pt x="6" y="6"/>
                    <a:pt x="14" y="0"/>
                    <a:pt x="23" y="0"/>
                  </a:cubicBezTo>
                  <a:cubicBezTo>
                    <a:pt x="27" y="1"/>
                    <a:pt x="29" y="5"/>
                    <a:pt x="33" y="6"/>
                  </a:cubicBezTo>
                  <a:cubicBezTo>
                    <a:pt x="39" y="8"/>
                    <a:pt x="49" y="6"/>
                    <a:pt x="58" y="6"/>
                  </a:cubicBezTo>
                  <a:cubicBezTo>
                    <a:pt x="85" y="7"/>
                    <a:pt x="106" y="18"/>
                    <a:pt x="124" y="12"/>
                  </a:cubicBezTo>
                  <a:close/>
                  <a:moveTo>
                    <a:pt x="118" y="33"/>
                  </a:moveTo>
                  <a:cubicBezTo>
                    <a:pt x="116" y="31"/>
                    <a:pt x="112" y="31"/>
                    <a:pt x="112" y="27"/>
                  </a:cubicBezTo>
                  <a:cubicBezTo>
                    <a:pt x="83" y="22"/>
                    <a:pt x="37" y="14"/>
                    <a:pt x="13" y="20"/>
                  </a:cubicBezTo>
                  <a:cubicBezTo>
                    <a:pt x="12" y="39"/>
                    <a:pt x="8" y="65"/>
                    <a:pt x="22" y="83"/>
                  </a:cubicBezTo>
                  <a:cubicBezTo>
                    <a:pt x="50" y="84"/>
                    <a:pt x="77" y="86"/>
                    <a:pt x="108" y="87"/>
                  </a:cubicBezTo>
                  <a:cubicBezTo>
                    <a:pt x="122" y="71"/>
                    <a:pt x="118" y="56"/>
                    <a:pt x="118"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21"/>
            <p:cNvSpPr/>
            <p:nvPr/>
          </p:nvSpPr>
          <p:spPr bwMode="auto">
            <a:xfrm>
              <a:off x="7808913" y="2670175"/>
              <a:ext cx="38100" cy="17463"/>
            </a:xfrm>
            <a:custGeom>
              <a:avLst/>
              <a:gdLst>
                <a:gd name="T0" fmla="*/ 57 w 60"/>
                <a:gd name="T1" fmla="*/ 6 h 27"/>
                <a:gd name="T2" fmla="*/ 60 w 60"/>
                <a:gd name="T3" fmla="*/ 14 h 27"/>
                <a:gd name="T4" fmla="*/ 6 w 60"/>
                <a:gd name="T5" fmla="*/ 18 h 27"/>
                <a:gd name="T6" fmla="*/ 1 w 60"/>
                <a:gd name="T7" fmla="*/ 7 h 27"/>
                <a:gd name="T8" fmla="*/ 57 w 60"/>
                <a:gd name="T9" fmla="*/ 6 h 27"/>
              </a:gdLst>
              <a:ahLst/>
              <a:cxnLst>
                <a:cxn ang="0">
                  <a:pos x="T0" y="T1"/>
                </a:cxn>
                <a:cxn ang="0">
                  <a:pos x="T2" y="T3"/>
                </a:cxn>
                <a:cxn ang="0">
                  <a:pos x="T4" y="T5"/>
                </a:cxn>
                <a:cxn ang="0">
                  <a:pos x="T6" y="T7"/>
                </a:cxn>
                <a:cxn ang="0">
                  <a:pos x="T8" y="T9"/>
                </a:cxn>
              </a:cxnLst>
              <a:rect l="0" t="0" r="r" b="b"/>
              <a:pathLst>
                <a:path w="60" h="27">
                  <a:moveTo>
                    <a:pt x="57" y="6"/>
                  </a:moveTo>
                  <a:cubicBezTo>
                    <a:pt x="57" y="8"/>
                    <a:pt x="59" y="9"/>
                    <a:pt x="60" y="14"/>
                  </a:cubicBezTo>
                  <a:cubicBezTo>
                    <a:pt x="50" y="27"/>
                    <a:pt x="30" y="12"/>
                    <a:pt x="6" y="18"/>
                  </a:cubicBezTo>
                  <a:cubicBezTo>
                    <a:pt x="3" y="16"/>
                    <a:pt x="0" y="14"/>
                    <a:pt x="1" y="7"/>
                  </a:cubicBezTo>
                  <a:cubicBezTo>
                    <a:pt x="24" y="0"/>
                    <a:pt x="39" y="7"/>
                    <a:pt x="5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22"/>
            <p:cNvSpPr>
              <a:spLocks noEditPoints="1"/>
            </p:cNvSpPr>
            <p:nvPr/>
          </p:nvSpPr>
          <p:spPr bwMode="auto">
            <a:xfrm>
              <a:off x="7627938" y="2303463"/>
              <a:ext cx="84138" cy="63500"/>
            </a:xfrm>
            <a:custGeom>
              <a:avLst/>
              <a:gdLst>
                <a:gd name="T0" fmla="*/ 131 w 131"/>
                <a:gd name="T1" fmla="*/ 17 h 99"/>
                <a:gd name="T2" fmla="*/ 124 w 131"/>
                <a:gd name="T3" fmla="*/ 88 h 99"/>
                <a:gd name="T4" fmla="*/ 18 w 131"/>
                <a:gd name="T5" fmla="*/ 81 h 99"/>
                <a:gd name="T6" fmla="*/ 11 w 131"/>
                <a:gd name="T7" fmla="*/ 11 h 99"/>
                <a:gd name="T8" fmla="*/ 109 w 131"/>
                <a:gd name="T9" fmla="*/ 11 h 99"/>
                <a:gd name="T10" fmla="*/ 131 w 131"/>
                <a:gd name="T11" fmla="*/ 17 h 99"/>
                <a:gd name="T12" fmla="*/ 107 w 131"/>
                <a:gd name="T13" fmla="*/ 67 h 99"/>
                <a:gd name="T14" fmla="*/ 95 w 131"/>
                <a:gd name="T15" fmla="*/ 78 h 99"/>
                <a:gd name="T16" fmla="*/ 113 w 131"/>
                <a:gd name="T17" fmla="*/ 77 h 99"/>
                <a:gd name="T18" fmla="*/ 120 w 131"/>
                <a:gd name="T19" fmla="*/ 29 h 99"/>
                <a:gd name="T20" fmla="*/ 29 w 131"/>
                <a:gd name="T21" fmla="*/ 18 h 99"/>
                <a:gd name="T22" fmla="*/ 30 w 131"/>
                <a:gd name="T23" fmla="*/ 66 h 99"/>
                <a:gd name="T24" fmla="*/ 35 w 131"/>
                <a:gd name="T25" fmla="*/ 42 h 99"/>
                <a:gd name="T26" fmla="*/ 44 w 131"/>
                <a:gd name="T27" fmla="*/ 22 h 99"/>
                <a:gd name="T28" fmla="*/ 57 w 131"/>
                <a:gd name="T29" fmla="*/ 42 h 99"/>
                <a:gd name="T30" fmla="*/ 68 w 131"/>
                <a:gd name="T31" fmla="*/ 27 h 99"/>
                <a:gd name="T32" fmla="*/ 74 w 131"/>
                <a:gd name="T33" fmla="*/ 67 h 99"/>
                <a:gd name="T34" fmla="*/ 64 w 131"/>
                <a:gd name="T35" fmla="*/ 52 h 99"/>
                <a:gd name="T36" fmla="*/ 54 w 131"/>
                <a:gd name="T37" fmla="*/ 59 h 99"/>
                <a:gd name="T38" fmla="*/ 44 w 131"/>
                <a:gd name="T39" fmla="*/ 46 h 99"/>
                <a:gd name="T40" fmla="*/ 40 w 131"/>
                <a:gd name="T41" fmla="*/ 63 h 99"/>
                <a:gd name="T42" fmla="*/ 32 w 131"/>
                <a:gd name="T43" fmla="*/ 67 h 99"/>
                <a:gd name="T44" fmla="*/ 85 w 131"/>
                <a:gd name="T45" fmla="*/ 78 h 99"/>
                <a:gd name="T46" fmla="*/ 84 w 131"/>
                <a:gd name="T47" fmla="*/ 70 h 99"/>
                <a:gd name="T48" fmla="*/ 95 w 131"/>
                <a:gd name="T49" fmla="*/ 62 h 99"/>
                <a:gd name="T50" fmla="*/ 82 w 131"/>
                <a:gd name="T51" fmla="*/ 41 h 99"/>
                <a:gd name="T52" fmla="*/ 107 w 131"/>
                <a:gd name="T53" fmla="*/ 31 h 99"/>
                <a:gd name="T54" fmla="*/ 100 w 131"/>
                <a:gd name="T55" fmla="*/ 46 h 99"/>
                <a:gd name="T56" fmla="*/ 107 w 131"/>
                <a:gd name="T57"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99">
                  <a:moveTo>
                    <a:pt x="131" y="17"/>
                  </a:moveTo>
                  <a:cubicBezTo>
                    <a:pt x="130" y="39"/>
                    <a:pt x="130" y="65"/>
                    <a:pt x="124" y="88"/>
                  </a:cubicBezTo>
                  <a:cubicBezTo>
                    <a:pt x="85" y="99"/>
                    <a:pt x="59" y="78"/>
                    <a:pt x="18" y="81"/>
                  </a:cubicBezTo>
                  <a:cubicBezTo>
                    <a:pt x="0" y="69"/>
                    <a:pt x="9" y="34"/>
                    <a:pt x="11" y="11"/>
                  </a:cubicBezTo>
                  <a:cubicBezTo>
                    <a:pt x="46" y="0"/>
                    <a:pt x="77" y="16"/>
                    <a:pt x="109" y="11"/>
                  </a:cubicBezTo>
                  <a:cubicBezTo>
                    <a:pt x="119" y="15"/>
                    <a:pt x="121" y="18"/>
                    <a:pt x="131" y="17"/>
                  </a:cubicBezTo>
                  <a:close/>
                  <a:moveTo>
                    <a:pt x="107" y="67"/>
                  </a:moveTo>
                  <a:cubicBezTo>
                    <a:pt x="103" y="71"/>
                    <a:pt x="99" y="75"/>
                    <a:pt x="95" y="78"/>
                  </a:cubicBezTo>
                  <a:cubicBezTo>
                    <a:pt x="104" y="77"/>
                    <a:pt x="106" y="79"/>
                    <a:pt x="113" y="77"/>
                  </a:cubicBezTo>
                  <a:cubicBezTo>
                    <a:pt x="118" y="64"/>
                    <a:pt x="120" y="48"/>
                    <a:pt x="120" y="29"/>
                  </a:cubicBezTo>
                  <a:cubicBezTo>
                    <a:pt x="91" y="22"/>
                    <a:pt x="56" y="24"/>
                    <a:pt x="29" y="18"/>
                  </a:cubicBezTo>
                  <a:cubicBezTo>
                    <a:pt x="20" y="29"/>
                    <a:pt x="6" y="68"/>
                    <a:pt x="30" y="66"/>
                  </a:cubicBezTo>
                  <a:cubicBezTo>
                    <a:pt x="25" y="57"/>
                    <a:pt x="32" y="50"/>
                    <a:pt x="35" y="42"/>
                  </a:cubicBezTo>
                  <a:cubicBezTo>
                    <a:pt x="35" y="36"/>
                    <a:pt x="35" y="24"/>
                    <a:pt x="44" y="22"/>
                  </a:cubicBezTo>
                  <a:cubicBezTo>
                    <a:pt x="51" y="27"/>
                    <a:pt x="52" y="37"/>
                    <a:pt x="57" y="42"/>
                  </a:cubicBezTo>
                  <a:cubicBezTo>
                    <a:pt x="61" y="37"/>
                    <a:pt x="60" y="27"/>
                    <a:pt x="68" y="27"/>
                  </a:cubicBezTo>
                  <a:cubicBezTo>
                    <a:pt x="76" y="32"/>
                    <a:pt x="76" y="60"/>
                    <a:pt x="74" y="67"/>
                  </a:cubicBezTo>
                  <a:cubicBezTo>
                    <a:pt x="64" y="69"/>
                    <a:pt x="67" y="57"/>
                    <a:pt x="64" y="52"/>
                  </a:cubicBezTo>
                  <a:cubicBezTo>
                    <a:pt x="61" y="57"/>
                    <a:pt x="60" y="59"/>
                    <a:pt x="54" y="59"/>
                  </a:cubicBezTo>
                  <a:cubicBezTo>
                    <a:pt x="48" y="58"/>
                    <a:pt x="50" y="48"/>
                    <a:pt x="44" y="46"/>
                  </a:cubicBezTo>
                  <a:cubicBezTo>
                    <a:pt x="38" y="47"/>
                    <a:pt x="41" y="56"/>
                    <a:pt x="40" y="63"/>
                  </a:cubicBezTo>
                  <a:cubicBezTo>
                    <a:pt x="38" y="65"/>
                    <a:pt x="34" y="65"/>
                    <a:pt x="32" y="67"/>
                  </a:cubicBezTo>
                  <a:cubicBezTo>
                    <a:pt x="53" y="68"/>
                    <a:pt x="65" y="76"/>
                    <a:pt x="85" y="78"/>
                  </a:cubicBezTo>
                  <a:cubicBezTo>
                    <a:pt x="85" y="75"/>
                    <a:pt x="83" y="74"/>
                    <a:pt x="84" y="70"/>
                  </a:cubicBezTo>
                  <a:cubicBezTo>
                    <a:pt x="89" y="69"/>
                    <a:pt x="94" y="67"/>
                    <a:pt x="95" y="62"/>
                  </a:cubicBezTo>
                  <a:cubicBezTo>
                    <a:pt x="94" y="51"/>
                    <a:pt x="81" y="52"/>
                    <a:pt x="82" y="41"/>
                  </a:cubicBezTo>
                  <a:cubicBezTo>
                    <a:pt x="88" y="34"/>
                    <a:pt x="95" y="30"/>
                    <a:pt x="107" y="31"/>
                  </a:cubicBezTo>
                  <a:cubicBezTo>
                    <a:pt x="116" y="37"/>
                    <a:pt x="107" y="48"/>
                    <a:pt x="100" y="46"/>
                  </a:cubicBezTo>
                  <a:cubicBezTo>
                    <a:pt x="106" y="50"/>
                    <a:pt x="109" y="56"/>
                    <a:pt x="10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23"/>
            <p:cNvSpPr>
              <a:spLocks noEditPoints="1"/>
            </p:cNvSpPr>
            <p:nvPr/>
          </p:nvSpPr>
          <p:spPr bwMode="auto">
            <a:xfrm>
              <a:off x="7712075" y="2382838"/>
              <a:ext cx="93663" cy="69850"/>
            </a:xfrm>
            <a:custGeom>
              <a:avLst/>
              <a:gdLst>
                <a:gd name="T0" fmla="*/ 132 w 145"/>
                <a:gd name="T1" fmla="*/ 108 h 108"/>
                <a:gd name="T2" fmla="*/ 32 w 145"/>
                <a:gd name="T3" fmla="*/ 101 h 108"/>
                <a:gd name="T4" fmla="*/ 0 w 145"/>
                <a:gd name="T5" fmla="*/ 45 h 108"/>
                <a:gd name="T6" fmla="*/ 11 w 145"/>
                <a:gd name="T7" fmla="*/ 2 h 108"/>
                <a:gd name="T8" fmla="*/ 18 w 145"/>
                <a:gd name="T9" fmla="*/ 0 h 108"/>
                <a:gd name="T10" fmla="*/ 30 w 145"/>
                <a:gd name="T11" fmla="*/ 7 h 108"/>
                <a:gd name="T12" fmla="*/ 132 w 145"/>
                <a:gd name="T13" fmla="*/ 9 h 108"/>
                <a:gd name="T14" fmla="*/ 143 w 145"/>
                <a:gd name="T15" fmla="*/ 31 h 108"/>
                <a:gd name="T16" fmla="*/ 132 w 145"/>
                <a:gd name="T17" fmla="*/ 108 h 108"/>
                <a:gd name="T18" fmla="*/ 130 w 145"/>
                <a:gd name="T19" fmla="*/ 38 h 108"/>
                <a:gd name="T20" fmla="*/ 118 w 145"/>
                <a:gd name="T21" fmla="*/ 24 h 108"/>
                <a:gd name="T22" fmla="*/ 27 w 145"/>
                <a:gd name="T23" fmla="*/ 17 h 108"/>
                <a:gd name="T24" fmla="*/ 16 w 145"/>
                <a:gd name="T25" fmla="*/ 27 h 108"/>
                <a:gd name="T26" fmla="*/ 23 w 145"/>
                <a:gd name="T27" fmla="*/ 87 h 108"/>
                <a:gd name="T28" fmla="*/ 88 w 145"/>
                <a:gd name="T29" fmla="*/ 96 h 108"/>
                <a:gd name="T30" fmla="*/ 107 w 145"/>
                <a:gd name="T31" fmla="*/ 52 h 108"/>
                <a:gd name="T32" fmla="*/ 115 w 145"/>
                <a:gd name="T33" fmla="*/ 90 h 108"/>
                <a:gd name="T34" fmla="*/ 95 w 145"/>
                <a:gd name="T35" fmla="*/ 97 h 108"/>
                <a:gd name="T36" fmla="*/ 116 w 145"/>
                <a:gd name="T37" fmla="*/ 97 h 108"/>
                <a:gd name="T38" fmla="*/ 130 w 145"/>
                <a:gd name="T39" fmla="*/ 38 h 108"/>
                <a:gd name="T40" fmla="*/ 95 w 145"/>
                <a:gd name="T41" fmla="*/ 69 h 108"/>
                <a:gd name="T42" fmla="*/ 95 w 145"/>
                <a:gd name="T43" fmla="*/ 80 h 108"/>
                <a:gd name="T44" fmla="*/ 109 w 145"/>
                <a:gd name="T45" fmla="*/ 72 h 108"/>
                <a:gd name="T46" fmla="*/ 102 w 145"/>
                <a:gd name="T47" fmla="*/ 66 h 108"/>
                <a:gd name="T48" fmla="*/ 95 w 145"/>
                <a:gd name="T49" fmla="*/ 6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08">
                  <a:moveTo>
                    <a:pt x="132" y="108"/>
                  </a:moveTo>
                  <a:cubicBezTo>
                    <a:pt x="106" y="108"/>
                    <a:pt x="67" y="105"/>
                    <a:pt x="32" y="101"/>
                  </a:cubicBezTo>
                  <a:cubicBezTo>
                    <a:pt x="6" y="98"/>
                    <a:pt x="0" y="73"/>
                    <a:pt x="0" y="45"/>
                  </a:cubicBezTo>
                  <a:cubicBezTo>
                    <a:pt x="0" y="28"/>
                    <a:pt x="5" y="16"/>
                    <a:pt x="11" y="2"/>
                  </a:cubicBezTo>
                  <a:cubicBezTo>
                    <a:pt x="14" y="1"/>
                    <a:pt x="19" y="6"/>
                    <a:pt x="18" y="0"/>
                  </a:cubicBezTo>
                  <a:cubicBezTo>
                    <a:pt x="22" y="3"/>
                    <a:pt x="26" y="5"/>
                    <a:pt x="30" y="7"/>
                  </a:cubicBezTo>
                  <a:cubicBezTo>
                    <a:pt x="62" y="1"/>
                    <a:pt x="101" y="18"/>
                    <a:pt x="132" y="9"/>
                  </a:cubicBezTo>
                  <a:cubicBezTo>
                    <a:pt x="139" y="14"/>
                    <a:pt x="142" y="21"/>
                    <a:pt x="143" y="31"/>
                  </a:cubicBezTo>
                  <a:cubicBezTo>
                    <a:pt x="145" y="55"/>
                    <a:pt x="138" y="91"/>
                    <a:pt x="132" y="108"/>
                  </a:cubicBezTo>
                  <a:close/>
                  <a:moveTo>
                    <a:pt x="130" y="38"/>
                  </a:moveTo>
                  <a:cubicBezTo>
                    <a:pt x="129" y="31"/>
                    <a:pt x="122" y="29"/>
                    <a:pt x="118" y="24"/>
                  </a:cubicBezTo>
                  <a:cubicBezTo>
                    <a:pt x="84" y="22"/>
                    <a:pt x="61" y="16"/>
                    <a:pt x="27" y="17"/>
                  </a:cubicBezTo>
                  <a:cubicBezTo>
                    <a:pt x="24" y="21"/>
                    <a:pt x="21" y="25"/>
                    <a:pt x="16" y="27"/>
                  </a:cubicBezTo>
                  <a:cubicBezTo>
                    <a:pt x="11" y="41"/>
                    <a:pt x="11" y="76"/>
                    <a:pt x="23" y="87"/>
                  </a:cubicBezTo>
                  <a:cubicBezTo>
                    <a:pt x="42" y="89"/>
                    <a:pt x="61" y="93"/>
                    <a:pt x="88" y="96"/>
                  </a:cubicBezTo>
                  <a:cubicBezTo>
                    <a:pt x="80" y="83"/>
                    <a:pt x="81" y="49"/>
                    <a:pt x="107" y="52"/>
                  </a:cubicBezTo>
                  <a:cubicBezTo>
                    <a:pt x="121" y="57"/>
                    <a:pt x="130" y="79"/>
                    <a:pt x="115" y="90"/>
                  </a:cubicBezTo>
                  <a:cubicBezTo>
                    <a:pt x="108" y="94"/>
                    <a:pt x="100" y="90"/>
                    <a:pt x="95" y="97"/>
                  </a:cubicBezTo>
                  <a:cubicBezTo>
                    <a:pt x="102" y="97"/>
                    <a:pt x="109" y="97"/>
                    <a:pt x="116" y="97"/>
                  </a:cubicBezTo>
                  <a:cubicBezTo>
                    <a:pt x="129" y="84"/>
                    <a:pt x="131" y="61"/>
                    <a:pt x="130" y="38"/>
                  </a:cubicBezTo>
                  <a:close/>
                  <a:moveTo>
                    <a:pt x="95" y="69"/>
                  </a:moveTo>
                  <a:cubicBezTo>
                    <a:pt x="96" y="74"/>
                    <a:pt x="97" y="76"/>
                    <a:pt x="95" y="80"/>
                  </a:cubicBezTo>
                  <a:cubicBezTo>
                    <a:pt x="101" y="79"/>
                    <a:pt x="112" y="82"/>
                    <a:pt x="109" y="72"/>
                  </a:cubicBezTo>
                  <a:cubicBezTo>
                    <a:pt x="107" y="75"/>
                    <a:pt x="107" y="65"/>
                    <a:pt x="102" y="66"/>
                  </a:cubicBezTo>
                  <a:cubicBezTo>
                    <a:pt x="100" y="67"/>
                    <a:pt x="99" y="69"/>
                    <a:pt x="95"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24"/>
            <p:cNvSpPr>
              <a:spLocks noEditPoints="1"/>
            </p:cNvSpPr>
            <p:nvPr/>
          </p:nvSpPr>
          <p:spPr bwMode="auto">
            <a:xfrm>
              <a:off x="7793038" y="2549525"/>
              <a:ext cx="92075" cy="79375"/>
            </a:xfrm>
            <a:custGeom>
              <a:avLst/>
              <a:gdLst>
                <a:gd name="T0" fmla="*/ 11 w 141"/>
                <a:gd name="T1" fmla="*/ 14 h 122"/>
                <a:gd name="T2" fmla="*/ 56 w 141"/>
                <a:gd name="T3" fmla="*/ 14 h 122"/>
                <a:gd name="T4" fmla="*/ 126 w 141"/>
                <a:gd name="T5" fmla="*/ 22 h 122"/>
                <a:gd name="T6" fmla="*/ 131 w 141"/>
                <a:gd name="T7" fmla="*/ 25 h 122"/>
                <a:gd name="T8" fmla="*/ 133 w 141"/>
                <a:gd name="T9" fmla="*/ 61 h 122"/>
                <a:gd name="T10" fmla="*/ 123 w 141"/>
                <a:gd name="T11" fmla="*/ 114 h 122"/>
                <a:gd name="T12" fmla="*/ 100 w 141"/>
                <a:gd name="T13" fmla="*/ 117 h 122"/>
                <a:gd name="T14" fmla="*/ 1 w 141"/>
                <a:gd name="T15" fmla="*/ 84 h 122"/>
                <a:gd name="T16" fmla="*/ 14 w 141"/>
                <a:gd name="T17" fmla="*/ 19 h 122"/>
                <a:gd name="T18" fmla="*/ 11 w 141"/>
                <a:gd name="T19" fmla="*/ 14 h 122"/>
                <a:gd name="T20" fmla="*/ 28 w 141"/>
                <a:gd name="T21" fmla="*/ 25 h 122"/>
                <a:gd name="T22" fmla="*/ 16 w 141"/>
                <a:gd name="T23" fmla="*/ 90 h 122"/>
                <a:gd name="T24" fmla="*/ 57 w 141"/>
                <a:gd name="T25" fmla="*/ 99 h 122"/>
                <a:gd name="T26" fmla="*/ 107 w 141"/>
                <a:gd name="T27" fmla="*/ 103 h 122"/>
                <a:gd name="T28" fmla="*/ 123 w 141"/>
                <a:gd name="T29" fmla="*/ 42 h 122"/>
                <a:gd name="T30" fmla="*/ 28 w 141"/>
                <a:gd name="T31"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22">
                  <a:moveTo>
                    <a:pt x="11" y="14"/>
                  </a:moveTo>
                  <a:cubicBezTo>
                    <a:pt x="23" y="0"/>
                    <a:pt x="42" y="23"/>
                    <a:pt x="56" y="14"/>
                  </a:cubicBezTo>
                  <a:cubicBezTo>
                    <a:pt x="78" y="16"/>
                    <a:pt x="109" y="27"/>
                    <a:pt x="126" y="22"/>
                  </a:cubicBezTo>
                  <a:cubicBezTo>
                    <a:pt x="128" y="23"/>
                    <a:pt x="127" y="26"/>
                    <a:pt x="131" y="25"/>
                  </a:cubicBezTo>
                  <a:cubicBezTo>
                    <a:pt x="141" y="36"/>
                    <a:pt x="134" y="51"/>
                    <a:pt x="133" y="61"/>
                  </a:cubicBezTo>
                  <a:cubicBezTo>
                    <a:pt x="130" y="84"/>
                    <a:pt x="138" y="103"/>
                    <a:pt x="123" y="114"/>
                  </a:cubicBezTo>
                  <a:cubicBezTo>
                    <a:pt x="114" y="114"/>
                    <a:pt x="106" y="114"/>
                    <a:pt x="100" y="117"/>
                  </a:cubicBezTo>
                  <a:cubicBezTo>
                    <a:pt x="62" y="105"/>
                    <a:pt x="13" y="122"/>
                    <a:pt x="1" y="84"/>
                  </a:cubicBezTo>
                  <a:cubicBezTo>
                    <a:pt x="1" y="58"/>
                    <a:pt x="0" y="37"/>
                    <a:pt x="14" y="19"/>
                  </a:cubicBezTo>
                  <a:cubicBezTo>
                    <a:pt x="13" y="17"/>
                    <a:pt x="9" y="18"/>
                    <a:pt x="11" y="14"/>
                  </a:cubicBezTo>
                  <a:close/>
                  <a:moveTo>
                    <a:pt x="28" y="25"/>
                  </a:moveTo>
                  <a:cubicBezTo>
                    <a:pt x="13" y="37"/>
                    <a:pt x="4" y="76"/>
                    <a:pt x="16" y="90"/>
                  </a:cubicBezTo>
                  <a:cubicBezTo>
                    <a:pt x="25" y="100"/>
                    <a:pt x="43" y="97"/>
                    <a:pt x="57" y="99"/>
                  </a:cubicBezTo>
                  <a:cubicBezTo>
                    <a:pt x="74" y="101"/>
                    <a:pt x="90" y="105"/>
                    <a:pt x="107" y="103"/>
                  </a:cubicBezTo>
                  <a:cubicBezTo>
                    <a:pt x="126" y="88"/>
                    <a:pt x="120" y="61"/>
                    <a:pt x="123" y="42"/>
                  </a:cubicBezTo>
                  <a:cubicBezTo>
                    <a:pt x="91" y="27"/>
                    <a:pt x="59" y="28"/>
                    <a:pt x="2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25"/>
            <p:cNvSpPr>
              <a:spLocks noEditPoints="1"/>
            </p:cNvSpPr>
            <p:nvPr/>
          </p:nvSpPr>
          <p:spPr bwMode="auto">
            <a:xfrm>
              <a:off x="7629525" y="2546350"/>
              <a:ext cx="39688" cy="47625"/>
            </a:xfrm>
            <a:custGeom>
              <a:avLst/>
              <a:gdLst>
                <a:gd name="T0" fmla="*/ 13 w 62"/>
                <a:gd name="T1" fmla="*/ 55 h 73"/>
                <a:gd name="T2" fmla="*/ 38 w 62"/>
                <a:gd name="T3" fmla="*/ 48 h 73"/>
                <a:gd name="T4" fmla="*/ 5 w 62"/>
                <a:gd name="T5" fmla="*/ 41 h 73"/>
                <a:gd name="T6" fmla="*/ 23 w 62"/>
                <a:gd name="T7" fmla="*/ 9 h 73"/>
                <a:gd name="T8" fmla="*/ 37 w 62"/>
                <a:gd name="T9" fmla="*/ 72 h 73"/>
                <a:gd name="T10" fmla="*/ 13 w 62"/>
                <a:gd name="T11" fmla="*/ 55 h 73"/>
                <a:gd name="T12" fmla="*/ 28 w 62"/>
                <a:gd name="T13" fmla="*/ 40 h 73"/>
                <a:gd name="T14" fmla="*/ 34 w 62"/>
                <a:gd name="T15" fmla="*/ 34 h 73"/>
                <a:gd name="T16" fmla="*/ 31 w 62"/>
                <a:gd name="T17" fmla="*/ 24 h 73"/>
                <a:gd name="T18" fmla="*/ 28 w 62"/>
                <a:gd name="T19" fmla="*/ 4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3">
                  <a:moveTo>
                    <a:pt x="13" y="55"/>
                  </a:moveTo>
                  <a:cubicBezTo>
                    <a:pt x="21" y="62"/>
                    <a:pt x="42" y="62"/>
                    <a:pt x="38" y="48"/>
                  </a:cubicBezTo>
                  <a:cubicBezTo>
                    <a:pt x="23" y="54"/>
                    <a:pt x="14" y="51"/>
                    <a:pt x="5" y="41"/>
                  </a:cubicBezTo>
                  <a:cubicBezTo>
                    <a:pt x="0" y="23"/>
                    <a:pt x="13" y="16"/>
                    <a:pt x="23" y="9"/>
                  </a:cubicBezTo>
                  <a:cubicBezTo>
                    <a:pt x="57" y="0"/>
                    <a:pt x="62" y="67"/>
                    <a:pt x="37" y="72"/>
                  </a:cubicBezTo>
                  <a:cubicBezTo>
                    <a:pt x="27" y="73"/>
                    <a:pt x="13" y="68"/>
                    <a:pt x="13" y="55"/>
                  </a:cubicBezTo>
                  <a:close/>
                  <a:moveTo>
                    <a:pt x="28" y="40"/>
                  </a:moveTo>
                  <a:cubicBezTo>
                    <a:pt x="27" y="34"/>
                    <a:pt x="33" y="37"/>
                    <a:pt x="34" y="34"/>
                  </a:cubicBezTo>
                  <a:cubicBezTo>
                    <a:pt x="30" y="31"/>
                    <a:pt x="32" y="27"/>
                    <a:pt x="31" y="24"/>
                  </a:cubicBezTo>
                  <a:cubicBezTo>
                    <a:pt x="16" y="19"/>
                    <a:pt x="11" y="39"/>
                    <a:pt x="2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6" name="组合 105"/>
          <p:cNvGrpSpPr/>
          <p:nvPr/>
        </p:nvGrpSpPr>
        <p:grpSpPr>
          <a:xfrm>
            <a:off x="4681136" y="4343908"/>
            <a:ext cx="989130" cy="677925"/>
            <a:chOff x="7994650" y="2817813"/>
            <a:chExt cx="933450" cy="639763"/>
          </a:xfrm>
          <a:solidFill>
            <a:schemeClr val="tx1"/>
          </a:solidFill>
        </p:grpSpPr>
        <p:sp>
          <p:nvSpPr>
            <p:cNvPr id="107" name="Freeform 124"/>
            <p:cNvSpPr>
              <a:spLocks noEditPoints="1"/>
            </p:cNvSpPr>
            <p:nvPr/>
          </p:nvSpPr>
          <p:spPr bwMode="auto">
            <a:xfrm>
              <a:off x="8351838" y="2868613"/>
              <a:ext cx="460375" cy="214313"/>
            </a:xfrm>
            <a:custGeom>
              <a:avLst/>
              <a:gdLst>
                <a:gd name="T0" fmla="*/ 691 w 713"/>
                <a:gd name="T1" fmla="*/ 147 h 333"/>
                <a:gd name="T2" fmla="*/ 450 w 713"/>
                <a:gd name="T3" fmla="*/ 287 h 333"/>
                <a:gd name="T4" fmla="*/ 369 w 713"/>
                <a:gd name="T5" fmla="*/ 332 h 333"/>
                <a:gd name="T6" fmla="*/ 114 w 713"/>
                <a:gd name="T7" fmla="*/ 222 h 333"/>
                <a:gd name="T8" fmla="*/ 8 w 713"/>
                <a:gd name="T9" fmla="*/ 152 h 333"/>
                <a:gd name="T10" fmla="*/ 307 w 713"/>
                <a:gd name="T11" fmla="*/ 14 h 333"/>
                <a:gd name="T12" fmla="*/ 383 w 713"/>
                <a:gd name="T13" fmla="*/ 8 h 333"/>
                <a:gd name="T14" fmla="*/ 400 w 713"/>
                <a:gd name="T15" fmla="*/ 8 h 333"/>
                <a:gd name="T16" fmla="*/ 566 w 713"/>
                <a:gd name="T17" fmla="*/ 66 h 333"/>
                <a:gd name="T18" fmla="*/ 699 w 713"/>
                <a:gd name="T19" fmla="*/ 106 h 333"/>
                <a:gd name="T20" fmla="*/ 417 w 713"/>
                <a:gd name="T21" fmla="*/ 290 h 333"/>
                <a:gd name="T22" fmla="*/ 682 w 713"/>
                <a:gd name="T23" fmla="*/ 134 h 333"/>
                <a:gd name="T24" fmla="*/ 345 w 713"/>
                <a:gd name="T25" fmla="*/ 308 h 333"/>
                <a:gd name="T26" fmla="*/ 568 w 713"/>
                <a:gd name="T27" fmla="*/ 84 h 333"/>
                <a:gd name="T28" fmla="*/ 398 w 713"/>
                <a:gd name="T29" fmla="*/ 180 h 333"/>
                <a:gd name="T30" fmla="*/ 274 w 713"/>
                <a:gd name="T31" fmla="*/ 257 h 333"/>
                <a:gd name="T32" fmla="*/ 281 w 713"/>
                <a:gd name="T33" fmla="*/ 277 h 333"/>
                <a:gd name="T34" fmla="*/ 364 w 713"/>
                <a:gd name="T35" fmla="*/ 278 h 333"/>
                <a:gd name="T36" fmla="*/ 549 w 713"/>
                <a:gd name="T37" fmla="*/ 172 h 333"/>
                <a:gd name="T38" fmla="*/ 661 w 713"/>
                <a:gd name="T39" fmla="*/ 109 h 333"/>
                <a:gd name="T40" fmla="*/ 476 w 713"/>
                <a:gd name="T41" fmla="*/ 56 h 333"/>
                <a:gd name="T42" fmla="*/ 159 w 713"/>
                <a:gd name="T43" fmla="*/ 230 h 333"/>
                <a:gd name="T44" fmla="*/ 242 w 713"/>
                <a:gd name="T45" fmla="*/ 255 h 333"/>
                <a:gd name="T46" fmla="*/ 476 w 713"/>
                <a:gd name="T47" fmla="*/ 56 h 333"/>
                <a:gd name="T48" fmla="*/ 279 w 713"/>
                <a:gd name="T49" fmla="*/ 76 h 333"/>
                <a:gd name="T50" fmla="*/ 171 w 713"/>
                <a:gd name="T51" fmla="*/ 126 h 333"/>
                <a:gd name="T52" fmla="*/ 143 w 713"/>
                <a:gd name="T53" fmla="*/ 222 h 333"/>
                <a:gd name="T54" fmla="*/ 457 w 713"/>
                <a:gd name="T55" fmla="*/ 54 h 333"/>
                <a:gd name="T56" fmla="*/ 387 w 713"/>
                <a:gd name="T57" fmla="*/ 28 h 333"/>
                <a:gd name="T58" fmla="*/ 274 w 713"/>
                <a:gd name="T59" fmla="*/ 39 h 333"/>
                <a:gd name="T60" fmla="*/ 168 w 713"/>
                <a:gd name="T61" fmla="*/ 82 h 333"/>
                <a:gd name="T62" fmla="*/ 96 w 713"/>
                <a:gd name="T63" fmla="*/ 116 h 333"/>
                <a:gd name="T64" fmla="*/ 26 w 713"/>
                <a:gd name="T65" fmla="*/ 154 h 333"/>
                <a:gd name="T66" fmla="*/ 194 w 713"/>
                <a:gd name="T67" fmla="*/ 96 h 333"/>
                <a:gd name="T68" fmla="*/ 282 w 713"/>
                <a:gd name="T69" fmla="*/ 4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3" h="333">
                  <a:moveTo>
                    <a:pt x="706" y="144"/>
                  </a:moveTo>
                  <a:cubicBezTo>
                    <a:pt x="697" y="146"/>
                    <a:pt x="699" y="151"/>
                    <a:pt x="691" y="147"/>
                  </a:cubicBezTo>
                  <a:cubicBezTo>
                    <a:pt x="666" y="171"/>
                    <a:pt x="631" y="184"/>
                    <a:pt x="599" y="204"/>
                  </a:cubicBezTo>
                  <a:cubicBezTo>
                    <a:pt x="552" y="233"/>
                    <a:pt x="499" y="254"/>
                    <a:pt x="450" y="287"/>
                  </a:cubicBezTo>
                  <a:cubicBezTo>
                    <a:pt x="440" y="293"/>
                    <a:pt x="428" y="302"/>
                    <a:pt x="415" y="310"/>
                  </a:cubicBezTo>
                  <a:cubicBezTo>
                    <a:pt x="398" y="320"/>
                    <a:pt x="380" y="333"/>
                    <a:pt x="369" y="332"/>
                  </a:cubicBezTo>
                  <a:cubicBezTo>
                    <a:pt x="343" y="328"/>
                    <a:pt x="321" y="310"/>
                    <a:pt x="295" y="300"/>
                  </a:cubicBezTo>
                  <a:cubicBezTo>
                    <a:pt x="236" y="277"/>
                    <a:pt x="166" y="258"/>
                    <a:pt x="114" y="222"/>
                  </a:cubicBezTo>
                  <a:cubicBezTo>
                    <a:pt x="83" y="213"/>
                    <a:pt x="64" y="201"/>
                    <a:pt x="40" y="184"/>
                  </a:cubicBezTo>
                  <a:cubicBezTo>
                    <a:pt x="20" y="178"/>
                    <a:pt x="0" y="170"/>
                    <a:pt x="8" y="152"/>
                  </a:cubicBezTo>
                  <a:cubicBezTo>
                    <a:pt x="16" y="136"/>
                    <a:pt x="49" y="120"/>
                    <a:pt x="65" y="112"/>
                  </a:cubicBezTo>
                  <a:cubicBezTo>
                    <a:pt x="138" y="76"/>
                    <a:pt x="224" y="41"/>
                    <a:pt x="307" y="14"/>
                  </a:cubicBezTo>
                  <a:cubicBezTo>
                    <a:pt x="331" y="7"/>
                    <a:pt x="346" y="0"/>
                    <a:pt x="370" y="3"/>
                  </a:cubicBezTo>
                  <a:cubicBezTo>
                    <a:pt x="375" y="3"/>
                    <a:pt x="379" y="7"/>
                    <a:pt x="383" y="8"/>
                  </a:cubicBezTo>
                  <a:cubicBezTo>
                    <a:pt x="390" y="9"/>
                    <a:pt x="396" y="5"/>
                    <a:pt x="398" y="6"/>
                  </a:cubicBezTo>
                  <a:cubicBezTo>
                    <a:pt x="397" y="6"/>
                    <a:pt x="403" y="9"/>
                    <a:pt x="400" y="8"/>
                  </a:cubicBezTo>
                  <a:cubicBezTo>
                    <a:pt x="433" y="30"/>
                    <a:pt x="473" y="38"/>
                    <a:pt x="511" y="51"/>
                  </a:cubicBezTo>
                  <a:cubicBezTo>
                    <a:pt x="530" y="57"/>
                    <a:pt x="547" y="62"/>
                    <a:pt x="566" y="66"/>
                  </a:cubicBezTo>
                  <a:cubicBezTo>
                    <a:pt x="598" y="73"/>
                    <a:pt x="632" y="83"/>
                    <a:pt x="657" y="91"/>
                  </a:cubicBezTo>
                  <a:cubicBezTo>
                    <a:pt x="674" y="96"/>
                    <a:pt x="686" y="100"/>
                    <a:pt x="699" y="106"/>
                  </a:cubicBezTo>
                  <a:cubicBezTo>
                    <a:pt x="704" y="117"/>
                    <a:pt x="713" y="129"/>
                    <a:pt x="706" y="144"/>
                  </a:cubicBezTo>
                  <a:close/>
                  <a:moveTo>
                    <a:pt x="417" y="290"/>
                  </a:moveTo>
                  <a:cubicBezTo>
                    <a:pt x="465" y="258"/>
                    <a:pt x="520" y="233"/>
                    <a:pt x="571" y="204"/>
                  </a:cubicBezTo>
                  <a:cubicBezTo>
                    <a:pt x="601" y="187"/>
                    <a:pt x="662" y="156"/>
                    <a:pt x="682" y="134"/>
                  </a:cubicBezTo>
                  <a:cubicBezTo>
                    <a:pt x="684" y="132"/>
                    <a:pt x="692" y="119"/>
                    <a:pt x="677" y="116"/>
                  </a:cubicBezTo>
                  <a:cubicBezTo>
                    <a:pt x="570" y="183"/>
                    <a:pt x="449" y="238"/>
                    <a:pt x="345" y="308"/>
                  </a:cubicBezTo>
                  <a:cubicBezTo>
                    <a:pt x="370" y="322"/>
                    <a:pt x="396" y="308"/>
                    <a:pt x="417" y="290"/>
                  </a:cubicBezTo>
                  <a:close/>
                  <a:moveTo>
                    <a:pt x="568" y="84"/>
                  </a:moveTo>
                  <a:cubicBezTo>
                    <a:pt x="544" y="87"/>
                    <a:pt x="515" y="119"/>
                    <a:pt x="493" y="131"/>
                  </a:cubicBezTo>
                  <a:cubicBezTo>
                    <a:pt x="461" y="148"/>
                    <a:pt x="430" y="165"/>
                    <a:pt x="398" y="180"/>
                  </a:cubicBezTo>
                  <a:cubicBezTo>
                    <a:pt x="375" y="192"/>
                    <a:pt x="355" y="211"/>
                    <a:pt x="332" y="222"/>
                  </a:cubicBezTo>
                  <a:cubicBezTo>
                    <a:pt x="310" y="233"/>
                    <a:pt x="290" y="242"/>
                    <a:pt x="274" y="257"/>
                  </a:cubicBezTo>
                  <a:cubicBezTo>
                    <a:pt x="267" y="258"/>
                    <a:pt x="259" y="258"/>
                    <a:pt x="259" y="265"/>
                  </a:cubicBezTo>
                  <a:cubicBezTo>
                    <a:pt x="261" y="277"/>
                    <a:pt x="272" y="273"/>
                    <a:pt x="281" y="277"/>
                  </a:cubicBezTo>
                  <a:cubicBezTo>
                    <a:pt x="297" y="284"/>
                    <a:pt x="314" y="301"/>
                    <a:pt x="330" y="300"/>
                  </a:cubicBezTo>
                  <a:cubicBezTo>
                    <a:pt x="339" y="299"/>
                    <a:pt x="353" y="285"/>
                    <a:pt x="364" y="278"/>
                  </a:cubicBezTo>
                  <a:cubicBezTo>
                    <a:pt x="391" y="262"/>
                    <a:pt x="424" y="245"/>
                    <a:pt x="457" y="227"/>
                  </a:cubicBezTo>
                  <a:cubicBezTo>
                    <a:pt x="488" y="209"/>
                    <a:pt x="520" y="189"/>
                    <a:pt x="549" y="172"/>
                  </a:cubicBezTo>
                  <a:cubicBezTo>
                    <a:pt x="588" y="151"/>
                    <a:pt x="629" y="135"/>
                    <a:pt x="659" y="111"/>
                  </a:cubicBezTo>
                  <a:cubicBezTo>
                    <a:pt x="660" y="111"/>
                    <a:pt x="661" y="110"/>
                    <a:pt x="661" y="109"/>
                  </a:cubicBezTo>
                  <a:cubicBezTo>
                    <a:pt x="633" y="105"/>
                    <a:pt x="596" y="81"/>
                    <a:pt x="568" y="84"/>
                  </a:cubicBezTo>
                  <a:close/>
                  <a:moveTo>
                    <a:pt x="476" y="56"/>
                  </a:moveTo>
                  <a:cubicBezTo>
                    <a:pt x="426" y="90"/>
                    <a:pt x="370" y="120"/>
                    <a:pt x="307" y="142"/>
                  </a:cubicBezTo>
                  <a:cubicBezTo>
                    <a:pt x="261" y="175"/>
                    <a:pt x="207" y="199"/>
                    <a:pt x="159" y="230"/>
                  </a:cubicBezTo>
                  <a:cubicBezTo>
                    <a:pt x="186" y="244"/>
                    <a:pt x="214" y="257"/>
                    <a:pt x="244" y="267"/>
                  </a:cubicBezTo>
                  <a:cubicBezTo>
                    <a:pt x="243" y="261"/>
                    <a:pt x="240" y="261"/>
                    <a:pt x="242" y="255"/>
                  </a:cubicBezTo>
                  <a:cubicBezTo>
                    <a:pt x="344" y="196"/>
                    <a:pt x="452" y="144"/>
                    <a:pt x="546" y="78"/>
                  </a:cubicBezTo>
                  <a:cubicBezTo>
                    <a:pt x="523" y="73"/>
                    <a:pt x="499" y="65"/>
                    <a:pt x="476" y="56"/>
                  </a:cubicBezTo>
                  <a:close/>
                  <a:moveTo>
                    <a:pt x="387" y="28"/>
                  </a:moveTo>
                  <a:cubicBezTo>
                    <a:pt x="349" y="43"/>
                    <a:pt x="316" y="61"/>
                    <a:pt x="279" y="76"/>
                  </a:cubicBezTo>
                  <a:cubicBezTo>
                    <a:pt x="252" y="87"/>
                    <a:pt x="223" y="94"/>
                    <a:pt x="197" y="107"/>
                  </a:cubicBezTo>
                  <a:cubicBezTo>
                    <a:pt x="188" y="112"/>
                    <a:pt x="180" y="121"/>
                    <a:pt x="171" y="126"/>
                  </a:cubicBezTo>
                  <a:cubicBezTo>
                    <a:pt x="134" y="144"/>
                    <a:pt x="99" y="163"/>
                    <a:pt x="65" y="180"/>
                  </a:cubicBezTo>
                  <a:cubicBezTo>
                    <a:pt x="85" y="200"/>
                    <a:pt x="118" y="207"/>
                    <a:pt x="143" y="222"/>
                  </a:cubicBezTo>
                  <a:cubicBezTo>
                    <a:pt x="212" y="189"/>
                    <a:pt x="272" y="139"/>
                    <a:pt x="345" y="116"/>
                  </a:cubicBezTo>
                  <a:cubicBezTo>
                    <a:pt x="381" y="93"/>
                    <a:pt x="422" y="77"/>
                    <a:pt x="457" y="54"/>
                  </a:cubicBezTo>
                  <a:cubicBezTo>
                    <a:pt x="457" y="52"/>
                    <a:pt x="459" y="52"/>
                    <a:pt x="458" y="49"/>
                  </a:cubicBezTo>
                  <a:cubicBezTo>
                    <a:pt x="429" y="43"/>
                    <a:pt x="412" y="34"/>
                    <a:pt x="387" y="28"/>
                  </a:cubicBezTo>
                  <a:close/>
                  <a:moveTo>
                    <a:pt x="282" y="41"/>
                  </a:moveTo>
                  <a:cubicBezTo>
                    <a:pt x="280" y="42"/>
                    <a:pt x="275" y="39"/>
                    <a:pt x="274" y="39"/>
                  </a:cubicBezTo>
                  <a:cubicBezTo>
                    <a:pt x="266" y="41"/>
                    <a:pt x="255" y="47"/>
                    <a:pt x="244" y="51"/>
                  </a:cubicBezTo>
                  <a:cubicBezTo>
                    <a:pt x="215" y="61"/>
                    <a:pt x="193" y="73"/>
                    <a:pt x="168" y="82"/>
                  </a:cubicBezTo>
                  <a:cubicBezTo>
                    <a:pt x="155" y="87"/>
                    <a:pt x="142" y="89"/>
                    <a:pt x="131" y="94"/>
                  </a:cubicBezTo>
                  <a:cubicBezTo>
                    <a:pt x="119" y="100"/>
                    <a:pt x="108" y="111"/>
                    <a:pt x="96" y="116"/>
                  </a:cubicBezTo>
                  <a:cubicBezTo>
                    <a:pt x="80" y="123"/>
                    <a:pt x="64" y="130"/>
                    <a:pt x="53" y="137"/>
                  </a:cubicBezTo>
                  <a:cubicBezTo>
                    <a:pt x="45" y="143"/>
                    <a:pt x="31" y="143"/>
                    <a:pt x="26" y="154"/>
                  </a:cubicBezTo>
                  <a:cubicBezTo>
                    <a:pt x="31" y="164"/>
                    <a:pt x="35" y="169"/>
                    <a:pt x="48" y="172"/>
                  </a:cubicBezTo>
                  <a:cubicBezTo>
                    <a:pt x="90" y="152"/>
                    <a:pt x="148" y="120"/>
                    <a:pt x="194" y="96"/>
                  </a:cubicBezTo>
                  <a:cubicBezTo>
                    <a:pt x="250" y="66"/>
                    <a:pt x="319" y="54"/>
                    <a:pt x="364" y="19"/>
                  </a:cubicBezTo>
                  <a:cubicBezTo>
                    <a:pt x="332" y="17"/>
                    <a:pt x="311" y="33"/>
                    <a:pt x="2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25"/>
            <p:cNvSpPr/>
            <p:nvPr/>
          </p:nvSpPr>
          <p:spPr bwMode="auto">
            <a:xfrm>
              <a:off x="8148638" y="3148013"/>
              <a:ext cx="20638" cy="23813"/>
            </a:xfrm>
            <a:custGeom>
              <a:avLst/>
              <a:gdLst>
                <a:gd name="T0" fmla="*/ 1 w 32"/>
                <a:gd name="T1" fmla="*/ 35 h 35"/>
                <a:gd name="T2" fmla="*/ 31 w 32"/>
                <a:gd name="T3" fmla="*/ 0 h 35"/>
                <a:gd name="T4" fmla="*/ 1 w 32"/>
                <a:gd name="T5" fmla="*/ 35 h 35"/>
              </a:gdLst>
              <a:ahLst/>
              <a:cxnLst>
                <a:cxn ang="0">
                  <a:pos x="T0" y="T1"/>
                </a:cxn>
                <a:cxn ang="0">
                  <a:pos x="T2" y="T3"/>
                </a:cxn>
                <a:cxn ang="0">
                  <a:pos x="T4" y="T5"/>
                </a:cxn>
              </a:cxnLst>
              <a:rect l="0" t="0" r="r" b="b"/>
              <a:pathLst>
                <a:path w="32" h="35">
                  <a:moveTo>
                    <a:pt x="1" y="35"/>
                  </a:moveTo>
                  <a:cubicBezTo>
                    <a:pt x="0" y="20"/>
                    <a:pt x="21" y="5"/>
                    <a:pt x="31" y="0"/>
                  </a:cubicBezTo>
                  <a:cubicBezTo>
                    <a:pt x="32" y="17"/>
                    <a:pt x="13" y="27"/>
                    <a:pt x="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26"/>
            <p:cNvSpPr>
              <a:spLocks noEditPoints="1"/>
            </p:cNvSpPr>
            <p:nvPr/>
          </p:nvSpPr>
          <p:spPr bwMode="auto">
            <a:xfrm>
              <a:off x="7994650" y="2817813"/>
              <a:ext cx="933450" cy="639763"/>
            </a:xfrm>
            <a:custGeom>
              <a:avLst/>
              <a:gdLst>
                <a:gd name="T0" fmla="*/ 139 w 1445"/>
                <a:gd name="T1" fmla="*/ 359 h 988"/>
                <a:gd name="T2" fmla="*/ 1005 w 1445"/>
                <a:gd name="T3" fmla="*/ 0 h 988"/>
                <a:gd name="T4" fmla="*/ 1431 w 1445"/>
                <a:gd name="T5" fmla="*/ 146 h 988"/>
                <a:gd name="T6" fmla="*/ 1391 w 1445"/>
                <a:gd name="T7" fmla="*/ 327 h 988"/>
                <a:gd name="T8" fmla="*/ 848 w 1445"/>
                <a:gd name="T9" fmla="*/ 742 h 988"/>
                <a:gd name="T10" fmla="*/ 651 w 1445"/>
                <a:gd name="T11" fmla="*/ 932 h 988"/>
                <a:gd name="T12" fmla="*/ 375 w 1445"/>
                <a:gd name="T13" fmla="*/ 849 h 988"/>
                <a:gd name="T14" fmla="*/ 90 w 1445"/>
                <a:gd name="T15" fmla="*/ 658 h 988"/>
                <a:gd name="T16" fmla="*/ 58 w 1445"/>
                <a:gd name="T17" fmla="*/ 545 h 988"/>
                <a:gd name="T18" fmla="*/ 975 w 1445"/>
                <a:gd name="T19" fmla="*/ 493 h 988"/>
                <a:gd name="T20" fmla="*/ 1353 w 1445"/>
                <a:gd name="T21" fmla="*/ 327 h 988"/>
                <a:gd name="T22" fmla="*/ 1418 w 1445"/>
                <a:gd name="T23" fmla="*/ 272 h 988"/>
                <a:gd name="T24" fmla="*/ 1302 w 1445"/>
                <a:gd name="T25" fmla="*/ 121 h 988"/>
                <a:gd name="T26" fmla="*/ 990 w 1445"/>
                <a:gd name="T27" fmla="*/ 27 h 988"/>
                <a:gd name="T28" fmla="*/ 789 w 1445"/>
                <a:gd name="T29" fmla="*/ 407 h 988"/>
                <a:gd name="T30" fmla="*/ 1420 w 1445"/>
                <a:gd name="T31" fmla="*/ 161 h 988"/>
                <a:gd name="T32" fmla="*/ 815 w 1445"/>
                <a:gd name="T33" fmla="*/ 599 h 988"/>
                <a:gd name="T34" fmla="*/ 505 w 1445"/>
                <a:gd name="T35" fmla="*/ 442 h 988"/>
                <a:gd name="T36" fmla="*/ 799 w 1445"/>
                <a:gd name="T37" fmla="*/ 648 h 988"/>
                <a:gd name="T38" fmla="*/ 769 w 1445"/>
                <a:gd name="T39" fmla="*/ 593 h 988"/>
                <a:gd name="T40" fmla="*/ 649 w 1445"/>
                <a:gd name="T41" fmla="*/ 697 h 988"/>
                <a:gd name="T42" fmla="*/ 800 w 1445"/>
                <a:gd name="T43" fmla="*/ 741 h 988"/>
                <a:gd name="T44" fmla="*/ 653 w 1445"/>
                <a:gd name="T45" fmla="*/ 767 h 988"/>
                <a:gd name="T46" fmla="*/ 741 w 1445"/>
                <a:gd name="T47" fmla="*/ 732 h 988"/>
                <a:gd name="T48" fmla="*/ 506 w 1445"/>
                <a:gd name="T49" fmla="*/ 629 h 988"/>
                <a:gd name="T50" fmla="*/ 589 w 1445"/>
                <a:gd name="T51" fmla="*/ 497 h 988"/>
                <a:gd name="T52" fmla="*/ 563 w 1445"/>
                <a:gd name="T53" fmla="*/ 656 h 988"/>
                <a:gd name="T54" fmla="*/ 503 w 1445"/>
                <a:gd name="T55" fmla="*/ 785 h 988"/>
                <a:gd name="T56" fmla="*/ 638 w 1445"/>
                <a:gd name="T57" fmla="*/ 719 h 988"/>
                <a:gd name="T58" fmla="*/ 558 w 1445"/>
                <a:gd name="T59" fmla="*/ 820 h 988"/>
                <a:gd name="T60" fmla="*/ 403 w 1445"/>
                <a:gd name="T61" fmla="*/ 736 h 988"/>
                <a:gd name="T62" fmla="*/ 279 w 1445"/>
                <a:gd name="T63" fmla="*/ 661 h 988"/>
                <a:gd name="T64" fmla="*/ 100 w 1445"/>
                <a:gd name="T65" fmla="*/ 604 h 988"/>
                <a:gd name="T66" fmla="*/ 671 w 1445"/>
                <a:gd name="T67" fmla="*/ 900 h 988"/>
                <a:gd name="T68" fmla="*/ 387 w 1445"/>
                <a:gd name="T69" fmla="*/ 563 h 988"/>
                <a:gd name="T70" fmla="*/ 521 w 1445"/>
                <a:gd name="T71" fmla="*/ 810 h 988"/>
                <a:gd name="T72" fmla="*/ 521 w 1445"/>
                <a:gd name="T73" fmla="*/ 810 h 988"/>
                <a:gd name="T74" fmla="*/ 423 w 1445"/>
                <a:gd name="T75" fmla="*/ 717 h 988"/>
                <a:gd name="T76" fmla="*/ 460 w 1445"/>
                <a:gd name="T77" fmla="*/ 653 h 988"/>
                <a:gd name="T78" fmla="*/ 402 w 1445"/>
                <a:gd name="T79" fmla="*/ 658 h 988"/>
                <a:gd name="T80" fmla="*/ 465 w 1445"/>
                <a:gd name="T81" fmla="*/ 752 h 988"/>
                <a:gd name="T82" fmla="*/ 462 w 1445"/>
                <a:gd name="T83" fmla="*/ 435 h 988"/>
                <a:gd name="T84" fmla="*/ 332 w 1445"/>
                <a:gd name="T85" fmla="*/ 526 h 988"/>
                <a:gd name="T86" fmla="*/ 375 w 1445"/>
                <a:gd name="T87" fmla="*/ 576 h 988"/>
                <a:gd name="T88" fmla="*/ 330 w 1445"/>
                <a:gd name="T89" fmla="*/ 546 h 988"/>
                <a:gd name="T90" fmla="*/ 402 w 1445"/>
                <a:gd name="T91" fmla="*/ 599 h 988"/>
                <a:gd name="T92" fmla="*/ 312 w 1445"/>
                <a:gd name="T93" fmla="*/ 746 h 988"/>
                <a:gd name="T94" fmla="*/ 297 w 1445"/>
                <a:gd name="T95" fmla="*/ 654 h 988"/>
                <a:gd name="T96" fmla="*/ 231 w 1445"/>
                <a:gd name="T97" fmla="*/ 430 h 988"/>
                <a:gd name="T98" fmla="*/ 214 w 1445"/>
                <a:gd name="T99" fmla="*/ 508 h 988"/>
                <a:gd name="T100" fmla="*/ 206 w 1445"/>
                <a:gd name="T101" fmla="*/ 525 h 988"/>
                <a:gd name="T102" fmla="*/ 277 w 1445"/>
                <a:gd name="T103" fmla="*/ 511 h 988"/>
                <a:gd name="T104" fmla="*/ 257 w 1445"/>
                <a:gd name="T105" fmla="*/ 608 h 988"/>
                <a:gd name="T106" fmla="*/ 294 w 1445"/>
                <a:gd name="T107" fmla="*/ 626 h 988"/>
                <a:gd name="T108" fmla="*/ 178 w 1445"/>
                <a:gd name="T109" fmla="*/ 404 h 988"/>
                <a:gd name="T110" fmla="*/ 118 w 1445"/>
                <a:gd name="T111" fmla="*/ 428 h 988"/>
                <a:gd name="T112" fmla="*/ 211 w 1445"/>
                <a:gd name="T113" fmla="*/ 458 h 988"/>
                <a:gd name="T114" fmla="*/ 91 w 1445"/>
                <a:gd name="T115" fmla="*/ 536 h 988"/>
                <a:gd name="T116" fmla="*/ 106 w 1445"/>
                <a:gd name="T117" fmla="*/ 588 h 988"/>
                <a:gd name="T118" fmla="*/ 51 w 1445"/>
                <a:gd name="T119" fmla="*/ 462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5" h="987">
                  <a:moveTo>
                    <a:pt x="91" y="502"/>
                  </a:moveTo>
                  <a:cubicBezTo>
                    <a:pt x="63" y="497"/>
                    <a:pt x="30" y="525"/>
                    <a:pt x="3" y="511"/>
                  </a:cubicBezTo>
                  <a:cubicBezTo>
                    <a:pt x="3" y="495"/>
                    <a:pt x="11" y="486"/>
                    <a:pt x="20" y="483"/>
                  </a:cubicBezTo>
                  <a:cubicBezTo>
                    <a:pt x="46" y="438"/>
                    <a:pt x="99" y="419"/>
                    <a:pt x="123" y="370"/>
                  </a:cubicBezTo>
                  <a:cubicBezTo>
                    <a:pt x="130" y="369"/>
                    <a:pt x="134" y="362"/>
                    <a:pt x="139" y="359"/>
                  </a:cubicBezTo>
                  <a:cubicBezTo>
                    <a:pt x="169" y="353"/>
                    <a:pt x="197" y="335"/>
                    <a:pt x="221" y="319"/>
                  </a:cubicBezTo>
                  <a:cubicBezTo>
                    <a:pt x="211" y="314"/>
                    <a:pt x="203" y="307"/>
                    <a:pt x="198" y="297"/>
                  </a:cubicBezTo>
                  <a:cubicBezTo>
                    <a:pt x="366" y="241"/>
                    <a:pt x="546" y="163"/>
                    <a:pt x="717" y="98"/>
                  </a:cubicBezTo>
                  <a:cubicBezTo>
                    <a:pt x="792" y="70"/>
                    <a:pt x="880" y="43"/>
                    <a:pt x="960" y="18"/>
                  </a:cubicBezTo>
                  <a:cubicBezTo>
                    <a:pt x="977" y="13"/>
                    <a:pt x="992" y="12"/>
                    <a:pt x="1005" y="0"/>
                  </a:cubicBezTo>
                  <a:cubicBezTo>
                    <a:pt x="1005" y="4"/>
                    <a:pt x="1012" y="1"/>
                    <a:pt x="1011" y="7"/>
                  </a:cubicBezTo>
                  <a:cubicBezTo>
                    <a:pt x="1014" y="2"/>
                    <a:pt x="1019" y="4"/>
                    <a:pt x="1028" y="3"/>
                  </a:cubicBezTo>
                  <a:cubicBezTo>
                    <a:pt x="1034" y="8"/>
                    <a:pt x="1041" y="10"/>
                    <a:pt x="1044" y="17"/>
                  </a:cubicBezTo>
                  <a:cubicBezTo>
                    <a:pt x="1115" y="41"/>
                    <a:pt x="1193" y="72"/>
                    <a:pt x="1259" y="86"/>
                  </a:cubicBezTo>
                  <a:cubicBezTo>
                    <a:pt x="1316" y="107"/>
                    <a:pt x="1369" y="133"/>
                    <a:pt x="1431" y="146"/>
                  </a:cubicBezTo>
                  <a:cubicBezTo>
                    <a:pt x="1434" y="153"/>
                    <a:pt x="1443" y="153"/>
                    <a:pt x="1445" y="161"/>
                  </a:cubicBezTo>
                  <a:cubicBezTo>
                    <a:pt x="1436" y="214"/>
                    <a:pt x="1434" y="245"/>
                    <a:pt x="1431" y="296"/>
                  </a:cubicBezTo>
                  <a:cubicBezTo>
                    <a:pt x="1427" y="298"/>
                    <a:pt x="1425" y="304"/>
                    <a:pt x="1423" y="309"/>
                  </a:cubicBezTo>
                  <a:cubicBezTo>
                    <a:pt x="1420" y="308"/>
                    <a:pt x="1417" y="310"/>
                    <a:pt x="1420" y="311"/>
                  </a:cubicBezTo>
                  <a:cubicBezTo>
                    <a:pt x="1410" y="313"/>
                    <a:pt x="1402" y="317"/>
                    <a:pt x="1391" y="327"/>
                  </a:cubicBezTo>
                  <a:cubicBezTo>
                    <a:pt x="1352" y="345"/>
                    <a:pt x="1319" y="374"/>
                    <a:pt x="1283" y="399"/>
                  </a:cubicBezTo>
                  <a:cubicBezTo>
                    <a:pt x="1179" y="473"/>
                    <a:pt x="1073" y="552"/>
                    <a:pt x="973" y="633"/>
                  </a:cubicBezTo>
                  <a:cubicBezTo>
                    <a:pt x="970" y="637"/>
                    <a:pt x="968" y="642"/>
                    <a:pt x="965" y="646"/>
                  </a:cubicBezTo>
                  <a:cubicBezTo>
                    <a:pt x="961" y="648"/>
                    <a:pt x="958" y="645"/>
                    <a:pt x="955" y="649"/>
                  </a:cubicBezTo>
                  <a:cubicBezTo>
                    <a:pt x="919" y="680"/>
                    <a:pt x="885" y="711"/>
                    <a:pt x="848" y="742"/>
                  </a:cubicBezTo>
                  <a:cubicBezTo>
                    <a:pt x="837" y="752"/>
                    <a:pt x="824" y="762"/>
                    <a:pt x="815" y="775"/>
                  </a:cubicBezTo>
                  <a:cubicBezTo>
                    <a:pt x="765" y="790"/>
                    <a:pt x="738" y="828"/>
                    <a:pt x="711" y="872"/>
                  </a:cubicBezTo>
                  <a:cubicBezTo>
                    <a:pt x="706" y="879"/>
                    <a:pt x="701" y="886"/>
                    <a:pt x="697" y="892"/>
                  </a:cubicBezTo>
                  <a:cubicBezTo>
                    <a:pt x="694" y="898"/>
                    <a:pt x="693" y="908"/>
                    <a:pt x="687" y="913"/>
                  </a:cubicBezTo>
                  <a:cubicBezTo>
                    <a:pt x="681" y="919"/>
                    <a:pt x="665" y="924"/>
                    <a:pt x="651" y="932"/>
                  </a:cubicBezTo>
                  <a:cubicBezTo>
                    <a:pt x="635" y="941"/>
                    <a:pt x="624" y="945"/>
                    <a:pt x="608" y="953"/>
                  </a:cubicBezTo>
                  <a:cubicBezTo>
                    <a:pt x="585" y="964"/>
                    <a:pt x="572" y="980"/>
                    <a:pt x="551" y="988"/>
                  </a:cubicBezTo>
                  <a:cubicBezTo>
                    <a:pt x="516" y="956"/>
                    <a:pt x="484" y="922"/>
                    <a:pt x="447" y="905"/>
                  </a:cubicBezTo>
                  <a:cubicBezTo>
                    <a:pt x="447" y="901"/>
                    <a:pt x="444" y="901"/>
                    <a:pt x="445" y="897"/>
                  </a:cubicBezTo>
                  <a:cubicBezTo>
                    <a:pt x="424" y="879"/>
                    <a:pt x="401" y="864"/>
                    <a:pt x="375" y="849"/>
                  </a:cubicBezTo>
                  <a:cubicBezTo>
                    <a:pt x="355" y="836"/>
                    <a:pt x="324" y="815"/>
                    <a:pt x="301" y="799"/>
                  </a:cubicBezTo>
                  <a:cubicBezTo>
                    <a:pt x="285" y="788"/>
                    <a:pt x="268" y="781"/>
                    <a:pt x="256" y="769"/>
                  </a:cubicBezTo>
                  <a:cubicBezTo>
                    <a:pt x="252" y="767"/>
                    <a:pt x="248" y="765"/>
                    <a:pt x="242" y="766"/>
                  </a:cubicBezTo>
                  <a:cubicBezTo>
                    <a:pt x="239" y="761"/>
                    <a:pt x="235" y="757"/>
                    <a:pt x="232" y="752"/>
                  </a:cubicBezTo>
                  <a:cubicBezTo>
                    <a:pt x="181" y="726"/>
                    <a:pt x="138" y="689"/>
                    <a:pt x="90" y="658"/>
                  </a:cubicBezTo>
                  <a:cubicBezTo>
                    <a:pt x="74" y="647"/>
                    <a:pt x="59" y="634"/>
                    <a:pt x="43" y="626"/>
                  </a:cubicBezTo>
                  <a:cubicBezTo>
                    <a:pt x="36" y="623"/>
                    <a:pt x="29" y="623"/>
                    <a:pt x="23" y="619"/>
                  </a:cubicBezTo>
                  <a:cubicBezTo>
                    <a:pt x="16" y="615"/>
                    <a:pt x="12" y="605"/>
                    <a:pt x="3" y="603"/>
                  </a:cubicBezTo>
                  <a:cubicBezTo>
                    <a:pt x="0" y="593"/>
                    <a:pt x="2" y="591"/>
                    <a:pt x="10" y="581"/>
                  </a:cubicBezTo>
                  <a:cubicBezTo>
                    <a:pt x="20" y="569"/>
                    <a:pt x="39" y="558"/>
                    <a:pt x="58" y="545"/>
                  </a:cubicBezTo>
                  <a:cubicBezTo>
                    <a:pt x="74" y="534"/>
                    <a:pt x="82" y="521"/>
                    <a:pt x="91" y="502"/>
                  </a:cubicBezTo>
                  <a:close/>
                  <a:moveTo>
                    <a:pt x="1313" y="243"/>
                  </a:moveTo>
                  <a:cubicBezTo>
                    <a:pt x="1250" y="274"/>
                    <a:pt x="1195" y="318"/>
                    <a:pt x="1137" y="357"/>
                  </a:cubicBezTo>
                  <a:cubicBezTo>
                    <a:pt x="1079" y="396"/>
                    <a:pt x="1026" y="442"/>
                    <a:pt x="971" y="482"/>
                  </a:cubicBezTo>
                  <a:cubicBezTo>
                    <a:pt x="971" y="487"/>
                    <a:pt x="976" y="487"/>
                    <a:pt x="975" y="493"/>
                  </a:cubicBezTo>
                  <a:cubicBezTo>
                    <a:pt x="961" y="521"/>
                    <a:pt x="974" y="575"/>
                    <a:pt x="966" y="618"/>
                  </a:cubicBezTo>
                  <a:cubicBezTo>
                    <a:pt x="993" y="600"/>
                    <a:pt x="1020" y="579"/>
                    <a:pt x="1048" y="556"/>
                  </a:cubicBezTo>
                  <a:cubicBezTo>
                    <a:pt x="1093" y="520"/>
                    <a:pt x="1141" y="485"/>
                    <a:pt x="1187" y="452"/>
                  </a:cubicBezTo>
                  <a:cubicBezTo>
                    <a:pt x="1225" y="424"/>
                    <a:pt x="1262" y="398"/>
                    <a:pt x="1298" y="370"/>
                  </a:cubicBezTo>
                  <a:cubicBezTo>
                    <a:pt x="1317" y="356"/>
                    <a:pt x="1336" y="339"/>
                    <a:pt x="1353" y="327"/>
                  </a:cubicBezTo>
                  <a:cubicBezTo>
                    <a:pt x="1368" y="318"/>
                    <a:pt x="1383" y="314"/>
                    <a:pt x="1393" y="306"/>
                  </a:cubicBezTo>
                  <a:cubicBezTo>
                    <a:pt x="1396" y="303"/>
                    <a:pt x="1404" y="290"/>
                    <a:pt x="1406" y="287"/>
                  </a:cubicBezTo>
                  <a:cubicBezTo>
                    <a:pt x="1407" y="287"/>
                    <a:pt x="1409" y="289"/>
                    <a:pt x="1410" y="289"/>
                  </a:cubicBezTo>
                  <a:cubicBezTo>
                    <a:pt x="1414" y="284"/>
                    <a:pt x="1408" y="285"/>
                    <a:pt x="1413" y="281"/>
                  </a:cubicBezTo>
                  <a:cubicBezTo>
                    <a:pt x="1416" y="278"/>
                    <a:pt x="1417" y="274"/>
                    <a:pt x="1418" y="272"/>
                  </a:cubicBezTo>
                  <a:cubicBezTo>
                    <a:pt x="1428" y="241"/>
                    <a:pt x="1422" y="202"/>
                    <a:pt x="1430" y="174"/>
                  </a:cubicBezTo>
                  <a:cubicBezTo>
                    <a:pt x="1429" y="173"/>
                    <a:pt x="1429" y="172"/>
                    <a:pt x="1428" y="173"/>
                  </a:cubicBezTo>
                  <a:cubicBezTo>
                    <a:pt x="1395" y="205"/>
                    <a:pt x="1354" y="222"/>
                    <a:pt x="1313" y="243"/>
                  </a:cubicBezTo>
                  <a:close/>
                  <a:moveTo>
                    <a:pt x="1415" y="161"/>
                  </a:moveTo>
                  <a:cubicBezTo>
                    <a:pt x="1377" y="149"/>
                    <a:pt x="1341" y="133"/>
                    <a:pt x="1302" y="121"/>
                  </a:cubicBezTo>
                  <a:cubicBezTo>
                    <a:pt x="1277" y="114"/>
                    <a:pt x="1251" y="99"/>
                    <a:pt x="1224" y="91"/>
                  </a:cubicBezTo>
                  <a:cubicBezTo>
                    <a:pt x="1208" y="87"/>
                    <a:pt x="1191" y="85"/>
                    <a:pt x="1176" y="80"/>
                  </a:cubicBezTo>
                  <a:cubicBezTo>
                    <a:pt x="1160" y="75"/>
                    <a:pt x="1146" y="69"/>
                    <a:pt x="1131" y="63"/>
                  </a:cubicBezTo>
                  <a:cubicBezTo>
                    <a:pt x="1099" y="52"/>
                    <a:pt x="1066" y="36"/>
                    <a:pt x="1039" y="32"/>
                  </a:cubicBezTo>
                  <a:cubicBezTo>
                    <a:pt x="1017" y="28"/>
                    <a:pt x="1006" y="34"/>
                    <a:pt x="990" y="27"/>
                  </a:cubicBezTo>
                  <a:cubicBezTo>
                    <a:pt x="765" y="84"/>
                    <a:pt x="584" y="170"/>
                    <a:pt x="372" y="247"/>
                  </a:cubicBezTo>
                  <a:cubicBezTo>
                    <a:pt x="387" y="259"/>
                    <a:pt x="405" y="265"/>
                    <a:pt x="422" y="271"/>
                  </a:cubicBezTo>
                  <a:cubicBezTo>
                    <a:pt x="453" y="282"/>
                    <a:pt x="496" y="297"/>
                    <a:pt x="526" y="309"/>
                  </a:cubicBezTo>
                  <a:cubicBezTo>
                    <a:pt x="586" y="332"/>
                    <a:pt x="645" y="350"/>
                    <a:pt x="704" y="372"/>
                  </a:cubicBezTo>
                  <a:cubicBezTo>
                    <a:pt x="733" y="383"/>
                    <a:pt x="761" y="395"/>
                    <a:pt x="789" y="407"/>
                  </a:cubicBezTo>
                  <a:cubicBezTo>
                    <a:pt x="810" y="416"/>
                    <a:pt x="833" y="426"/>
                    <a:pt x="850" y="435"/>
                  </a:cubicBezTo>
                  <a:cubicBezTo>
                    <a:pt x="871" y="446"/>
                    <a:pt x="893" y="458"/>
                    <a:pt x="915" y="467"/>
                  </a:cubicBezTo>
                  <a:cubicBezTo>
                    <a:pt x="927" y="472"/>
                    <a:pt x="941" y="476"/>
                    <a:pt x="955" y="477"/>
                  </a:cubicBezTo>
                  <a:cubicBezTo>
                    <a:pt x="1025" y="420"/>
                    <a:pt x="1097" y="369"/>
                    <a:pt x="1172" y="314"/>
                  </a:cubicBezTo>
                  <a:cubicBezTo>
                    <a:pt x="1249" y="258"/>
                    <a:pt x="1349" y="216"/>
                    <a:pt x="1420" y="161"/>
                  </a:cubicBezTo>
                  <a:cubicBezTo>
                    <a:pt x="1420" y="159"/>
                    <a:pt x="1415" y="159"/>
                    <a:pt x="1415" y="161"/>
                  </a:cubicBezTo>
                  <a:close/>
                  <a:moveTo>
                    <a:pt x="950" y="633"/>
                  </a:moveTo>
                  <a:cubicBezTo>
                    <a:pt x="958" y="597"/>
                    <a:pt x="953" y="548"/>
                    <a:pt x="956" y="505"/>
                  </a:cubicBezTo>
                  <a:cubicBezTo>
                    <a:pt x="959" y="504"/>
                    <a:pt x="951" y="500"/>
                    <a:pt x="950" y="498"/>
                  </a:cubicBezTo>
                  <a:cubicBezTo>
                    <a:pt x="909" y="529"/>
                    <a:pt x="862" y="569"/>
                    <a:pt x="815" y="599"/>
                  </a:cubicBezTo>
                  <a:cubicBezTo>
                    <a:pt x="809" y="659"/>
                    <a:pt x="810" y="692"/>
                    <a:pt x="817" y="756"/>
                  </a:cubicBezTo>
                  <a:cubicBezTo>
                    <a:pt x="864" y="717"/>
                    <a:pt x="905" y="673"/>
                    <a:pt x="950" y="633"/>
                  </a:cubicBezTo>
                  <a:close/>
                  <a:moveTo>
                    <a:pt x="345" y="259"/>
                  </a:moveTo>
                  <a:cubicBezTo>
                    <a:pt x="306" y="271"/>
                    <a:pt x="271" y="289"/>
                    <a:pt x="227" y="301"/>
                  </a:cubicBezTo>
                  <a:cubicBezTo>
                    <a:pt x="319" y="347"/>
                    <a:pt x="412" y="394"/>
                    <a:pt x="505" y="442"/>
                  </a:cubicBezTo>
                  <a:cubicBezTo>
                    <a:pt x="598" y="490"/>
                    <a:pt x="703" y="516"/>
                    <a:pt x="782" y="583"/>
                  </a:cubicBezTo>
                  <a:cubicBezTo>
                    <a:pt x="791" y="585"/>
                    <a:pt x="800" y="583"/>
                    <a:pt x="807" y="591"/>
                  </a:cubicBezTo>
                  <a:cubicBezTo>
                    <a:pt x="848" y="555"/>
                    <a:pt x="897" y="527"/>
                    <a:pt x="936" y="490"/>
                  </a:cubicBezTo>
                  <a:cubicBezTo>
                    <a:pt x="748" y="399"/>
                    <a:pt x="543" y="330"/>
                    <a:pt x="345" y="259"/>
                  </a:cubicBezTo>
                  <a:close/>
                  <a:moveTo>
                    <a:pt x="799" y="648"/>
                  </a:moveTo>
                  <a:cubicBezTo>
                    <a:pt x="796" y="640"/>
                    <a:pt x="802" y="620"/>
                    <a:pt x="797" y="608"/>
                  </a:cubicBezTo>
                  <a:cubicBezTo>
                    <a:pt x="792" y="613"/>
                    <a:pt x="791" y="605"/>
                    <a:pt x="787" y="603"/>
                  </a:cubicBezTo>
                  <a:cubicBezTo>
                    <a:pt x="787" y="603"/>
                    <a:pt x="786" y="607"/>
                    <a:pt x="785" y="606"/>
                  </a:cubicBezTo>
                  <a:cubicBezTo>
                    <a:pt x="782" y="604"/>
                    <a:pt x="781" y="598"/>
                    <a:pt x="779" y="596"/>
                  </a:cubicBezTo>
                  <a:cubicBezTo>
                    <a:pt x="776" y="594"/>
                    <a:pt x="772" y="595"/>
                    <a:pt x="769" y="593"/>
                  </a:cubicBezTo>
                  <a:cubicBezTo>
                    <a:pt x="749" y="580"/>
                    <a:pt x="731" y="556"/>
                    <a:pt x="706" y="550"/>
                  </a:cubicBezTo>
                  <a:cubicBezTo>
                    <a:pt x="671" y="576"/>
                    <a:pt x="632" y="598"/>
                    <a:pt x="594" y="621"/>
                  </a:cubicBezTo>
                  <a:cubicBezTo>
                    <a:pt x="595" y="632"/>
                    <a:pt x="591" y="638"/>
                    <a:pt x="589" y="646"/>
                  </a:cubicBezTo>
                  <a:cubicBezTo>
                    <a:pt x="609" y="637"/>
                    <a:pt x="669" y="610"/>
                    <a:pt x="669" y="648"/>
                  </a:cubicBezTo>
                  <a:cubicBezTo>
                    <a:pt x="669" y="666"/>
                    <a:pt x="652" y="678"/>
                    <a:pt x="649" y="697"/>
                  </a:cubicBezTo>
                  <a:cubicBezTo>
                    <a:pt x="670" y="694"/>
                    <a:pt x="686" y="713"/>
                    <a:pt x="694" y="732"/>
                  </a:cubicBezTo>
                  <a:cubicBezTo>
                    <a:pt x="730" y="706"/>
                    <a:pt x="765" y="677"/>
                    <a:pt x="799" y="648"/>
                  </a:cubicBezTo>
                  <a:close/>
                  <a:moveTo>
                    <a:pt x="797" y="673"/>
                  </a:moveTo>
                  <a:cubicBezTo>
                    <a:pt x="777" y="681"/>
                    <a:pt x="762" y="695"/>
                    <a:pt x="749" y="711"/>
                  </a:cubicBezTo>
                  <a:cubicBezTo>
                    <a:pt x="768" y="719"/>
                    <a:pt x="783" y="735"/>
                    <a:pt x="800" y="741"/>
                  </a:cubicBezTo>
                  <a:cubicBezTo>
                    <a:pt x="798" y="716"/>
                    <a:pt x="797" y="700"/>
                    <a:pt x="797" y="673"/>
                  </a:cubicBezTo>
                  <a:close/>
                  <a:moveTo>
                    <a:pt x="741" y="732"/>
                  </a:moveTo>
                  <a:cubicBezTo>
                    <a:pt x="738" y="728"/>
                    <a:pt x="736" y="724"/>
                    <a:pt x="734" y="719"/>
                  </a:cubicBezTo>
                  <a:cubicBezTo>
                    <a:pt x="719" y="732"/>
                    <a:pt x="704" y="752"/>
                    <a:pt x="684" y="759"/>
                  </a:cubicBezTo>
                  <a:cubicBezTo>
                    <a:pt x="674" y="763"/>
                    <a:pt x="663" y="763"/>
                    <a:pt x="653" y="767"/>
                  </a:cubicBezTo>
                  <a:cubicBezTo>
                    <a:pt x="620" y="779"/>
                    <a:pt x="591" y="796"/>
                    <a:pt x="563" y="810"/>
                  </a:cubicBezTo>
                  <a:cubicBezTo>
                    <a:pt x="600" y="834"/>
                    <a:pt x="646" y="851"/>
                    <a:pt x="687" y="875"/>
                  </a:cubicBezTo>
                  <a:cubicBezTo>
                    <a:pt x="716" y="833"/>
                    <a:pt x="744" y="791"/>
                    <a:pt x="790" y="767"/>
                  </a:cubicBezTo>
                  <a:cubicBezTo>
                    <a:pt x="790" y="766"/>
                    <a:pt x="790" y="764"/>
                    <a:pt x="790" y="762"/>
                  </a:cubicBezTo>
                  <a:cubicBezTo>
                    <a:pt x="776" y="750"/>
                    <a:pt x="760" y="739"/>
                    <a:pt x="741" y="732"/>
                  </a:cubicBezTo>
                  <a:close/>
                  <a:moveTo>
                    <a:pt x="589" y="497"/>
                  </a:moveTo>
                  <a:cubicBezTo>
                    <a:pt x="551" y="526"/>
                    <a:pt x="502" y="544"/>
                    <a:pt x="467" y="576"/>
                  </a:cubicBezTo>
                  <a:cubicBezTo>
                    <a:pt x="459" y="580"/>
                    <a:pt x="443" y="583"/>
                    <a:pt x="447" y="591"/>
                  </a:cubicBezTo>
                  <a:cubicBezTo>
                    <a:pt x="465" y="586"/>
                    <a:pt x="482" y="582"/>
                    <a:pt x="503" y="580"/>
                  </a:cubicBezTo>
                  <a:cubicBezTo>
                    <a:pt x="519" y="593"/>
                    <a:pt x="518" y="614"/>
                    <a:pt x="506" y="629"/>
                  </a:cubicBezTo>
                  <a:cubicBezTo>
                    <a:pt x="514" y="634"/>
                    <a:pt x="519" y="637"/>
                    <a:pt x="521" y="644"/>
                  </a:cubicBezTo>
                  <a:cubicBezTo>
                    <a:pt x="542" y="636"/>
                    <a:pt x="563" y="629"/>
                    <a:pt x="574" y="613"/>
                  </a:cubicBezTo>
                  <a:cubicBezTo>
                    <a:pt x="580" y="611"/>
                    <a:pt x="581" y="613"/>
                    <a:pt x="588" y="611"/>
                  </a:cubicBezTo>
                  <a:cubicBezTo>
                    <a:pt x="620" y="586"/>
                    <a:pt x="661" y="569"/>
                    <a:pt x="692" y="543"/>
                  </a:cubicBezTo>
                  <a:cubicBezTo>
                    <a:pt x="656" y="526"/>
                    <a:pt x="625" y="512"/>
                    <a:pt x="589" y="497"/>
                  </a:cubicBezTo>
                  <a:close/>
                  <a:moveTo>
                    <a:pt x="626" y="706"/>
                  </a:moveTo>
                  <a:cubicBezTo>
                    <a:pt x="627" y="694"/>
                    <a:pt x="656" y="675"/>
                    <a:pt x="653" y="648"/>
                  </a:cubicBezTo>
                  <a:cubicBezTo>
                    <a:pt x="629" y="634"/>
                    <a:pt x="603" y="659"/>
                    <a:pt x="578" y="664"/>
                  </a:cubicBezTo>
                  <a:cubicBezTo>
                    <a:pt x="561" y="687"/>
                    <a:pt x="548" y="722"/>
                    <a:pt x="525" y="732"/>
                  </a:cubicBezTo>
                  <a:cubicBezTo>
                    <a:pt x="533" y="703"/>
                    <a:pt x="557" y="688"/>
                    <a:pt x="563" y="656"/>
                  </a:cubicBezTo>
                  <a:cubicBezTo>
                    <a:pt x="570" y="651"/>
                    <a:pt x="581" y="641"/>
                    <a:pt x="578" y="631"/>
                  </a:cubicBezTo>
                  <a:cubicBezTo>
                    <a:pt x="556" y="643"/>
                    <a:pt x="534" y="663"/>
                    <a:pt x="521" y="669"/>
                  </a:cubicBezTo>
                  <a:cubicBezTo>
                    <a:pt x="508" y="699"/>
                    <a:pt x="489" y="725"/>
                    <a:pt x="477" y="756"/>
                  </a:cubicBezTo>
                  <a:cubicBezTo>
                    <a:pt x="480" y="757"/>
                    <a:pt x="487" y="757"/>
                    <a:pt x="490" y="759"/>
                  </a:cubicBezTo>
                  <a:cubicBezTo>
                    <a:pt x="493" y="769"/>
                    <a:pt x="496" y="780"/>
                    <a:pt x="503" y="785"/>
                  </a:cubicBezTo>
                  <a:cubicBezTo>
                    <a:pt x="509" y="785"/>
                    <a:pt x="513" y="784"/>
                    <a:pt x="521" y="782"/>
                  </a:cubicBezTo>
                  <a:cubicBezTo>
                    <a:pt x="529" y="787"/>
                    <a:pt x="535" y="792"/>
                    <a:pt x="533" y="807"/>
                  </a:cubicBezTo>
                  <a:cubicBezTo>
                    <a:pt x="578" y="788"/>
                    <a:pt x="621" y="765"/>
                    <a:pt x="666" y="746"/>
                  </a:cubicBezTo>
                  <a:cubicBezTo>
                    <a:pt x="679" y="732"/>
                    <a:pt x="674" y="709"/>
                    <a:pt x="648" y="712"/>
                  </a:cubicBezTo>
                  <a:cubicBezTo>
                    <a:pt x="644" y="714"/>
                    <a:pt x="642" y="717"/>
                    <a:pt x="638" y="719"/>
                  </a:cubicBezTo>
                  <a:cubicBezTo>
                    <a:pt x="594" y="730"/>
                    <a:pt x="568" y="768"/>
                    <a:pt x="531" y="780"/>
                  </a:cubicBezTo>
                  <a:cubicBezTo>
                    <a:pt x="555" y="748"/>
                    <a:pt x="593" y="730"/>
                    <a:pt x="626" y="706"/>
                  </a:cubicBezTo>
                  <a:close/>
                  <a:moveTo>
                    <a:pt x="669" y="885"/>
                  </a:moveTo>
                  <a:cubicBezTo>
                    <a:pt x="648" y="868"/>
                    <a:pt x="623" y="856"/>
                    <a:pt x="598" y="844"/>
                  </a:cubicBezTo>
                  <a:cubicBezTo>
                    <a:pt x="584" y="837"/>
                    <a:pt x="571" y="826"/>
                    <a:pt x="558" y="820"/>
                  </a:cubicBezTo>
                  <a:cubicBezTo>
                    <a:pt x="542" y="814"/>
                    <a:pt x="536" y="823"/>
                    <a:pt x="521" y="829"/>
                  </a:cubicBezTo>
                  <a:cubicBezTo>
                    <a:pt x="489" y="841"/>
                    <a:pt x="437" y="869"/>
                    <a:pt x="418" y="839"/>
                  </a:cubicBezTo>
                  <a:cubicBezTo>
                    <a:pt x="423" y="833"/>
                    <a:pt x="424" y="826"/>
                    <a:pt x="422" y="817"/>
                  </a:cubicBezTo>
                  <a:cubicBezTo>
                    <a:pt x="436" y="802"/>
                    <a:pt x="447" y="784"/>
                    <a:pt x="457" y="764"/>
                  </a:cubicBezTo>
                  <a:cubicBezTo>
                    <a:pt x="434" y="758"/>
                    <a:pt x="426" y="737"/>
                    <a:pt x="403" y="736"/>
                  </a:cubicBezTo>
                  <a:cubicBezTo>
                    <a:pt x="395" y="735"/>
                    <a:pt x="383" y="744"/>
                    <a:pt x="372" y="747"/>
                  </a:cubicBezTo>
                  <a:cubicBezTo>
                    <a:pt x="364" y="750"/>
                    <a:pt x="353" y="751"/>
                    <a:pt x="344" y="754"/>
                  </a:cubicBezTo>
                  <a:cubicBezTo>
                    <a:pt x="323" y="760"/>
                    <a:pt x="309" y="767"/>
                    <a:pt x="296" y="749"/>
                  </a:cubicBezTo>
                  <a:cubicBezTo>
                    <a:pt x="302" y="725"/>
                    <a:pt x="318" y="711"/>
                    <a:pt x="334" y="696"/>
                  </a:cubicBezTo>
                  <a:cubicBezTo>
                    <a:pt x="317" y="683"/>
                    <a:pt x="303" y="667"/>
                    <a:pt x="279" y="661"/>
                  </a:cubicBezTo>
                  <a:cubicBezTo>
                    <a:pt x="265" y="673"/>
                    <a:pt x="244" y="674"/>
                    <a:pt x="221" y="679"/>
                  </a:cubicBezTo>
                  <a:cubicBezTo>
                    <a:pt x="205" y="659"/>
                    <a:pt x="222" y="647"/>
                    <a:pt x="234" y="633"/>
                  </a:cubicBezTo>
                  <a:cubicBezTo>
                    <a:pt x="205" y="625"/>
                    <a:pt x="185" y="590"/>
                    <a:pt x="153" y="591"/>
                  </a:cubicBezTo>
                  <a:cubicBezTo>
                    <a:pt x="147" y="591"/>
                    <a:pt x="144" y="596"/>
                    <a:pt x="138" y="598"/>
                  </a:cubicBezTo>
                  <a:cubicBezTo>
                    <a:pt x="127" y="601"/>
                    <a:pt x="113" y="600"/>
                    <a:pt x="100" y="604"/>
                  </a:cubicBezTo>
                  <a:cubicBezTo>
                    <a:pt x="81" y="593"/>
                    <a:pt x="102" y="572"/>
                    <a:pt x="113" y="565"/>
                  </a:cubicBezTo>
                  <a:cubicBezTo>
                    <a:pt x="80" y="535"/>
                    <a:pt x="46" y="574"/>
                    <a:pt x="23" y="598"/>
                  </a:cubicBezTo>
                  <a:cubicBezTo>
                    <a:pt x="195" y="724"/>
                    <a:pt x="391" y="833"/>
                    <a:pt x="550" y="966"/>
                  </a:cubicBezTo>
                  <a:cubicBezTo>
                    <a:pt x="569" y="971"/>
                    <a:pt x="579" y="947"/>
                    <a:pt x="599" y="940"/>
                  </a:cubicBezTo>
                  <a:cubicBezTo>
                    <a:pt x="630" y="930"/>
                    <a:pt x="657" y="914"/>
                    <a:pt x="671" y="900"/>
                  </a:cubicBezTo>
                  <a:cubicBezTo>
                    <a:pt x="668" y="897"/>
                    <a:pt x="666" y="889"/>
                    <a:pt x="669" y="885"/>
                  </a:cubicBezTo>
                  <a:close/>
                  <a:moveTo>
                    <a:pt x="478" y="445"/>
                  </a:moveTo>
                  <a:cubicBezTo>
                    <a:pt x="442" y="475"/>
                    <a:pt x="399" y="498"/>
                    <a:pt x="364" y="528"/>
                  </a:cubicBezTo>
                  <a:cubicBezTo>
                    <a:pt x="371" y="527"/>
                    <a:pt x="370" y="528"/>
                    <a:pt x="377" y="526"/>
                  </a:cubicBezTo>
                  <a:cubicBezTo>
                    <a:pt x="383" y="535"/>
                    <a:pt x="390" y="550"/>
                    <a:pt x="387" y="563"/>
                  </a:cubicBezTo>
                  <a:cubicBezTo>
                    <a:pt x="405" y="560"/>
                    <a:pt x="424" y="567"/>
                    <a:pt x="423" y="588"/>
                  </a:cubicBezTo>
                  <a:cubicBezTo>
                    <a:pt x="425" y="585"/>
                    <a:pt x="428" y="582"/>
                    <a:pt x="430" y="580"/>
                  </a:cubicBezTo>
                  <a:cubicBezTo>
                    <a:pt x="475" y="553"/>
                    <a:pt x="531" y="522"/>
                    <a:pt x="576" y="490"/>
                  </a:cubicBezTo>
                  <a:cubicBezTo>
                    <a:pt x="543" y="474"/>
                    <a:pt x="509" y="458"/>
                    <a:pt x="478" y="445"/>
                  </a:cubicBezTo>
                  <a:close/>
                  <a:moveTo>
                    <a:pt x="521" y="810"/>
                  </a:moveTo>
                  <a:cubicBezTo>
                    <a:pt x="515" y="809"/>
                    <a:pt x="522" y="800"/>
                    <a:pt x="515" y="797"/>
                  </a:cubicBezTo>
                  <a:cubicBezTo>
                    <a:pt x="497" y="801"/>
                    <a:pt x="480" y="790"/>
                    <a:pt x="478" y="772"/>
                  </a:cubicBezTo>
                  <a:cubicBezTo>
                    <a:pt x="464" y="775"/>
                    <a:pt x="458" y="789"/>
                    <a:pt x="452" y="799"/>
                  </a:cubicBezTo>
                  <a:cubicBezTo>
                    <a:pt x="444" y="809"/>
                    <a:pt x="438" y="821"/>
                    <a:pt x="435" y="835"/>
                  </a:cubicBezTo>
                  <a:cubicBezTo>
                    <a:pt x="460" y="840"/>
                    <a:pt x="500" y="824"/>
                    <a:pt x="521" y="810"/>
                  </a:cubicBezTo>
                  <a:close/>
                  <a:moveTo>
                    <a:pt x="379" y="681"/>
                  </a:moveTo>
                  <a:cubicBezTo>
                    <a:pt x="381" y="689"/>
                    <a:pt x="381" y="693"/>
                    <a:pt x="380" y="702"/>
                  </a:cubicBezTo>
                  <a:cubicBezTo>
                    <a:pt x="390" y="706"/>
                    <a:pt x="396" y="691"/>
                    <a:pt x="412" y="694"/>
                  </a:cubicBezTo>
                  <a:cubicBezTo>
                    <a:pt x="417" y="700"/>
                    <a:pt x="418" y="707"/>
                    <a:pt x="418" y="714"/>
                  </a:cubicBezTo>
                  <a:cubicBezTo>
                    <a:pt x="421" y="714"/>
                    <a:pt x="423" y="715"/>
                    <a:pt x="423" y="717"/>
                  </a:cubicBezTo>
                  <a:cubicBezTo>
                    <a:pt x="448" y="710"/>
                    <a:pt x="475" y="706"/>
                    <a:pt x="495" y="694"/>
                  </a:cubicBezTo>
                  <a:cubicBezTo>
                    <a:pt x="499" y="683"/>
                    <a:pt x="504" y="672"/>
                    <a:pt x="510" y="663"/>
                  </a:cubicBezTo>
                  <a:cubicBezTo>
                    <a:pt x="508" y="656"/>
                    <a:pt x="503" y="656"/>
                    <a:pt x="506" y="648"/>
                  </a:cubicBezTo>
                  <a:cubicBezTo>
                    <a:pt x="475" y="632"/>
                    <a:pt x="459" y="682"/>
                    <a:pt x="430" y="679"/>
                  </a:cubicBezTo>
                  <a:cubicBezTo>
                    <a:pt x="435" y="670"/>
                    <a:pt x="449" y="662"/>
                    <a:pt x="460" y="653"/>
                  </a:cubicBezTo>
                  <a:cubicBezTo>
                    <a:pt x="472" y="642"/>
                    <a:pt x="480" y="631"/>
                    <a:pt x="488" y="623"/>
                  </a:cubicBezTo>
                  <a:cubicBezTo>
                    <a:pt x="497" y="613"/>
                    <a:pt x="509" y="608"/>
                    <a:pt x="498" y="593"/>
                  </a:cubicBezTo>
                  <a:cubicBezTo>
                    <a:pt x="474" y="592"/>
                    <a:pt x="468" y="599"/>
                    <a:pt x="448" y="601"/>
                  </a:cubicBezTo>
                  <a:cubicBezTo>
                    <a:pt x="441" y="611"/>
                    <a:pt x="436" y="624"/>
                    <a:pt x="428" y="634"/>
                  </a:cubicBezTo>
                  <a:cubicBezTo>
                    <a:pt x="422" y="644"/>
                    <a:pt x="413" y="658"/>
                    <a:pt x="402" y="658"/>
                  </a:cubicBezTo>
                  <a:cubicBezTo>
                    <a:pt x="412" y="638"/>
                    <a:pt x="431" y="619"/>
                    <a:pt x="433" y="598"/>
                  </a:cubicBezTo>
                  <a:cubicBezTo>
                    <a:pt x="403" y="618"/>
                    <a:pt x="388" y="653"/>
                    <a:pt x="364" y="679"/>
                  </a:cubicBezTo>
                  <a:cubicBezTo>
                    <a:pt x="371" y="675"/>
                    <a:pt x="377" y="683"/>
                    <a:pt x="379" y="681"/>
                  </a:cubicBezTo>
                  <a:close/>
                  <a:moveTo>
                    <a:pt x="422" y="731"/>
                  </a:moveTo>
                  <a:cubicBezTo>
                    <a:pt x="438" y="736"/>
                    <a:pt x="446" y="750"/>
                    <a:pt x="465" y="752"/>
                  </a:cubicBezTo>
                  <a:cubicBezTo>
                    <a:pt x="467" y="736"/>
                    <a:pt x="478" y="729"/>
                    <a:pt x="482" y="714"/>
                  </a:cubicBezTo>
                  <a:cubicBezTo>
                    <a:pt x="461" y="719"/>
                    <a:pt x="442" y="723"/>
                    <a:pt x="422" y="731"/>
                  </a:cubicBezTo>
                  <a:close/>
                  <a:moveTo>
                    <a:pt x="394" y="490"/>
                  </a:moveTo>
                  <a:cubicBezTo>
                    <a:pt x="418" y="474"/>
                    <a:pt x="446" y="459"/>
                    <a:pt x="462" y="438"/>
                  </a:cubicBezTo>
                  <a:cubicBezTo>
                    <a:pt x="462" y="437"/>
                    <a:pt x="462" y="436"/>
                    <a:pt x="462" y="435"/>
                  </a:cubicBezTo>
                  <a:cubicBezTo>
                    <a:pt x="421" y="418"/>
                    <a:pt x="385" y="396"/>
                    <a:pt x="345" y="379"/>
                  </a:cubicBezTo>
                  <a:cubicBezTo>
                    <a:pt x="313" y="403"/>
                    <a:pt x="279" y="425"/>
                    <a:pt x="241" y="443"/>
                  </a:cubicBezTo>
                  <a:cubicBezTo>
                    <a:pt x="245" y="458"/>
                    <a:pt x="262" y="451"/>
                    <a:pt x="271" y="457"/>
                  </a:cubicBezTo>
                  <a:cubicBezTo>
                    <a:pt x="282" y="465"/>
                    <a:pt x="280" y="480"/>
                    <a:pt x="286" y="498"/>
                  </a:cubicBezTo>
                  <a:cubicBezTo>
                    <a:pt x="317" y="491"/>
                    <a:pt x="332" y="500"/>
                    <a:pt x="332" y="526"/>
                  </a:cubicBezTo>
                  <a:cubicBezTo>
                    <a:pt x="355" y="520"/>
                    <a:pt x="373" y="503"/>
                    <a:pt x="394" y="490"/>
                  </a:cubicBezTo>
                  <a:close/>
                  <a:moveTo>
                    <a:pt x="403" y="586"/>
                  </a:moveTo>
                  <a:cubicBezTo>
                    <a:pt x="413" y="587"/>
                    <a:pt x="406" y="571"/>
                    <a:pt x="395" y="573"/>
                  </a:cubicBezTo>
                  <a:cubicBezTo>
                    <a:pt x="376" y="584"/>
                    <a:pt x="354" y="614"/>
                    <a:pt x="335" y="609"/>
                  </a:cubicBezTo>
                  <a:cubicBezTo>
                    <a:pt x="347" y="597"/>
                    <a:pt x="362" y="588"/>
                    <a:pt x="375" y="576"/>
                  </a:cubicBezTo>
                  <a:cubicBezTo>
                    <a:pt x="375" y="571"/>
                    <a:pt x="371" y="561"/>
                    <a:pt x="375" y="553"/>
                  </a:cubicBezTo>
                  <a:cubicBezTo>
                    <a:pt x="354" y="562"/>
                    <a:pt x="335" y="601"/>
                    <a:pt x="309" y="599"/>
                  </a:cubicBezTo>
                  <a:cubicBezTo>
                    <a:pt x="327" y="580"/>
                    <a:pt x="349" y="565"/>
                    <a:pt x="364" y="541"/>
                  </a:cubicBezTo>
                  <a:cubicBezTo>
                    <a:pt x="356" y="542"/>
                    <a:pt x="352" y="538"/>
                    <a:pt x="344" y="540"/>
                  </a:cubicBezTo>
                  <a:cubicBezTo>
                    <a:pt x="344" y="546"/>
                    <a:pt x="335" y="543"/>
                    <a:pt x="330" y="546"/>
                  </a:cubicBezTo>
                  <a:cubicBezTo>
                    <a:pt x="321" y="553"/>
                    <a:pt x="312" y="574"/>
                    <a:pt x="302" y="586"/>
                  </a:cubicBezTo>
                  <a:cubicBezTo>
                    <a:pt x="295" y="595"/>
                    <a:pt x="284" y="597"/>
                    <a:pt x="287" y="611"/>
                  </a:cubicBezTo>
                  <a:cubicBezTo>
                    <a:pt x="299" y="608"/>
                    <a:pt x="299" y="615"/>
                    <a:pt x="309" y="613"/>
                  </a:cubicBezTo>
                  <a:cubicBezTo>
                    <a:pt x="313" y="621"/>
                    <a:pt x="308" y="624"/>
                    <a:pt x="314" y="629"/>
                  </a:cubicBezTo>
                  <a:cubicBezTo>
                    <a:pt x="342" y="619"/>
                    <a:pt x="378" y="609"/>
                    <a:pt x="402" y="599"/>
                  </a:cubicBezTo>
                  <a:cubicBezTo>
                    <a:pt x="402" y="593"/>
                    <a:pt x="403" y="588"/>
                    <a:pt x="403" y="586"/>
                  </a:cubicBezTo>
                  <a:close/>
                  <a:moveTo>
                    <a:pt x="407" y="717"/>
                  </a:moveTo>
                  <a:cubicBezTo>
                    <a:pt x="408" y="712"/>
                    <a:pt x="404" y="711"/>
                    <a:pt x="403" y="707"/>
                  </a:cubicBezTo>
                  <a:cubicBezTo>
                    <a:pt x="391" y="717"/>
                    <a:pt x="354" y="722"/>
                    <a:pt x="369" y="694"/>
                  </a:cubicBezTo>
                  <a:cubicBezTo>
                    <a:pt x="339" y="700"/>
                    <a:pt x="320" y="715"/>
                    <a:pt x="312" y="746"/>
                  </a:cubicBezTo>
                  <a:cubicBezTo>
                    <a:pt x="344" y="742"/>
                    <a:pt x="378" y="733"/>
                    <a:pt x="407" y="717"/>
                  </a:cubicBezTo>
                  <a:close/>
                  <a:moveTo>
                    <a:pt x="297" y="654"/>
                  </a:moveTo>
                  <a:cubicBezTo>
                    <a:pt x="314" y="662"/>
                    <a:pt x="327" y="674"/>
                    <a:pt x="344" y="683"/>
                  </a:cubicBezTo>
                  <a:cubicBezTo>
                    <a:pt x="363" y="662"/>
                    <a:pt x="379" y="639"/>
                    <a:pt x="397" y="616"/>
                  </a:cubicBezTo>
                  <a:cubicBezTo>
                    <a:pt x="360" y="625"/>
                    <a:pt x="323" y="634"/>
                    <a:pt x="297" y="654"/>
                  </a:cubicBezTo>
                  <a:close/>
                  <a:moveTo>
                    <a:pt x="231" y="322"/>
                  </a:moveTo>
                  <a:cubicBezTo>
                    <a:pt x="216" y="344"/>
                    <a:pt x="186" y="351"/>
                    <a:pt x="164" y="365"/>
                  </a:cubicBezTo>
                  <a:cubicBezTo>
                    <a:pt x="177" y="381"/>
                    <a:pt x="192" y="395"/>
                    <a:pt x="199" y="415"/>
                  </a:cubicBezTo>
                  <a:cubicBezTo>
                    <a:pt x="204" y="419"/>
                    <a:pt x="207" y="408"/>
                    <a:pt x="214" y="414"/>
                  </a:cubicBezTo>
                  <a:cubicBezTo>
                    <a:pt x="219" y="420"/>
                    <a:pt x="224" y="426"/>
                    <a:pt x="231" y="430"/>
                  </a:cubicBezTo>
                  <a:cubicBezTo>
                    <a:pt x="272" y="418"/>
                    <a:pt x="305" y="397"/>
                    <a:pt x="332" y="370"/>
                  </a:cubicBezTo>
                  <a:cubicBezTo>
                    <a:pt x="299" y="354"/>
                    <a:pt x="264" y="338"/>
                    <a:pt x="231" y="322"/>
                  </a:cubicBezTo>
                  <a:close/>
                  <a:moveTo>
                    <a:pt x="277" y="511"/>
                  </a:moveTo>
                  <a:cubicBezTo>
                    <a:pt x="266" y="500"/>
                    <a:pt x="275" y="462"/>
                    <a:pt x="252" y="467"/>
                  </a:cubicBezTo>
                  <a:cubicBezTo>
                    <a:pt x="245" y="486"/>
                    <a:pt x="228" y="496"/>
                    <a:pt x="214" y="508"/>
                  </a:cubicBezTo>
                  <a:cubicBezTo>
                    <a:pt x="219" y="486"/>
                    <a:pt x="235" y="476"/>
                    <a:pt x="251" y="465"/>
                  </a:cubicBezTo>
                  <a:cubicBezTo>
                    <a:pt x="236" y="462"/>
                    <a:pt x="233" y="463"/>
                    <a:pt x="224" y="460"/>
                  </a:cubicBezTo>
                  <a:cubicBezTo>
                    <a:pt x="200" y="480"/>
                    <a:pt x="184" y="510"/>
                    <a:pt x="159" y="530"/>
                  </a:cubicBezTo>
                  <a:cubicBezTo>
                    <a:pt x="162" y="539"/>
                    <a:pt x="163" y="541"/>
                    <a:pt x="163" y="548"/>
                  </a:cubicBezTo>
                  <a:cubicBezTo>
                    <a:pt x="180" y="549"/>
                    <a:pt x="190" y="525"/>
                    <a:pt x="206" y="525"/>
                  </a:cubicBezTo>
                  <a:cubicBezTo>
                    <a:pt x="202" y="540"/>
                    <a:pt x="186" y="543"/>
                    <a:pt x="181" y="556"/>
                  </a:cubicBezTo>
                  <a:cubicBezTo>
                    <a:pt x="186" y="556"/>
                    <a:pt x="188" y="558"/>
                    <a:pt x="189" y="561"/>
                  </a:cubicBezTo>
                  <a:cubicBezTo>
                    <a:pt x="233" y="553"/>
                    <a:pt x="271" y="540"/>
                    <a:pt x="309" y="526"/>
                  </a:cubicBezTo>
                  <a:cubicBezTo>
                    <a:pt x="311" y="521"/>
                    <a:pt x="312" y="514"/>
                    <a:pt x="315" y="510"/>
                  </a:cubicBezTo>
                  <a:cubicBezTo>
                    <a:pt x="303" y="510"/>
                    <a:pt x="291" y="512"/>
                    <a:pt x="277" y="511"/>
                  </a:cubicBezTo>
                  <a:close/>
                  <a:moveTo>
                    <a:pt x="216" y="570"/>
                  </a:moveTo>
                  <a:cubicBezTo>
                    <a:pt x="200" y="574"/>
                    <a:pt x="187" y="574"/>
                    <a:pt x="176" y="585"/>
                  </a:cubicBezTo>
                  <a:cubicBezTo>
                    <a:pt x="190" y="596"/>
                    <a:pt x="214" y="607"/>
                    <a:pt x="229" y="614"/>
                  </a:cubicBezTo>
                  <a:cubicBezTo>
                    <a:pt x="232" y="616"/>
                    <a:pt x="242" y="625"/>
                    <a:pt x="246" y="624"/>
                  </a:cubicBezTo>
                  <a:cubicBezTo>
                    <a:pt x="250" y="623"/>
                    <a:pt x="251" y="613"/>
                    <a:pt x="257" y="608"/>
                  </a:cubicBezTo>
                  <a:cubicBezTo>
                    <a:pt x="276" y="592"/>
                    <a:pt x="304" y="568"/>
                    <a:pt x="314" y="541"/>
                  </a:cubicBezTo>
                  <a:cubicBezTo>
                    <a:pt x="281" y="540"/>
                    <a:pt x="249" y="561"/>
                    <a:pt x="216" y="570"/>
                  </a:cubicBezTo>
                  <a:close/>
                  <a:moveTo>
                    <a:pt x="269" y="616"/>
                  </a:moveTo>
                  <a:cubicBezTo>
                    <a:pt x="260" y="633"/>
                    <a:pt x="235" y="643"/>
                    <a:pt x="234" y="663"/>
                  </a:cubicBezTo>
                  <a:cubicBezTo>
                    <a:pt x="254" y="654"/>
                    <a:pt x="284" y="647"/>
                    <a:pt x="294" y="626"/>
                  </a:cubicBezTo>
                  <a:cubicBezTo>
                    <a:pt x="284" y="625"/>
                    <a:pt x="275" y="625"/>
                    <a:pt x="269" y="616"/>
                  </a:cubicBezTo>
                  <a:close/>
                  <a:moveTo>
                    <a:pt x="134" y="468"/>
                  </a:moveTo>
                  <a:cubicBezTo>
                    <a:pt x="140" y="458"/>
                    <a:pt x="155" y="455"/>
                    <a:pt x="164" y="448"/>
                  </a:cubicBezTo>
                  <a:cubicBezTo>
                    <a:pt x="175" y="441"/>
                    <a:pt x="185" y="433"/>
                    <a:pt x="189" y="425"/>
                  </a:cubicBezTo>
                  <a:cubicBezTo>
                    <a:pt x="184" y="426"/>
                    <a:pt x="181" y="410"/>
                    <a:pt x="178" y="404"/>
                  </a:cubicBezTo>
                  <a:cubicBezTo>
                    <a:pt x="163" y="408"/>
                    <a:pt x="153" y="425"/>
                    <a:pt x="139" y="425"/>
                  </a:cubicBezTo>
                  <a:cubicBezTo>
                    <a:pt x="142" y="407"/>
                    <a:pt x="162" y="406"/>
                    <a:pt x="168" y="392"/>
                  </a:cubicBezTo>
                  <a:cubicBezTo>
                    <a:pt x="164" y="384"/>
                    <a:pt x="161" y="374"/>
                    <a:pt x="151" y="372"/>
                  </a:cubicBezTo>
                  <a:cubicBezTo>
                    <a:pt x="118" y="393"/>
                    <a:pt x="97" y="425"/>
                    <a:pt x="66" y="448"/>
                  </a:cubicBezTo>
                  <a:cubicBezTo>
                    <a:pt x="87" y="465"/>
                    <a:pt x="98" y="424"/>
                    <a:pt x="118" y="428"/>
                  </a:cubicBezTo>
                  <a:cubicBezTo>
                    <a:pt x="108" y="441"/>
                    <a:pt x="95" y="451"/>
                    <a:pt x="85" y="463"/>
                  </a:cubicBezTo>
                  <a:cubicBezTo>
                    <a:pt x="89" y="469"/>
                    <a:pt x="94" y="473"/>
                    <a:pt x="93" y="483"/>
                  </a:cubicBezTo>
                  <a:cubicBezTo>
                    <a:pt x="102" y="484"/>
                    <a:pt x="109" y="482"/>
                    <a:pt x="113" y="477"/>
                  </a:cubicBezTo>
                  <a:cubicBezTo>
                    <a:pt x="128" y="478"/>
                    <a:pt x="144" y="469"/>
                    <a:pt x="158" y="467"/>
                  </a:cubicBezTo>
                  <a:cubicBezTo>
                    <a:pt x="179" y="463"/>
                    <a:pt x="198" y="466"/>
                    <a:pt x="211" y="458"/>
                  </a:cubicBezTo>
                  <a:cubicBezTo>
                    <a:pt x="211" y="454"/>
                    <a:pt x="204" y="457"/>
                    <a:pt x="204" y="448"/>
                  </a:cubicBezTo>
                  <a:cubicBezTo>
                    <a:pt x="208" y="443"/>
                    <a:pt x="213" y="439"/>
                    <a:pt x="209" y="430"/>
                  </a:cubicBezTo>
                  <a:cubicBezTo>
                    <a:pt x="181" y="439"/>
                    <a:pt x="167" y="470"/>
                    <a:pt x="134" y="468"/>
                  </a:cubicBezTo>
                  <a:close/>
                  <a:moveTo>
                    <a:pt x="128" y="488"/>
                  </a:moveTo>
                  <a:cubicBezTo>
                    <a:pt x="113" y="501"/>
                    <a:pt x="98" y="514"/>
                    <a:pt x="91" y="536"/>
                  </a:cubicBezTo>
                  <a:cubicBezTo>
                    <a:pt x="100" y="543"/>
                    <a:pt x="110" y="550"/>
                    <a:pt x="120" y="556"/>
                  </a:cubicBezTo>
                  <a:cubicBezTo>
                    <a:pt x="139" y="526"/>
                    <a:pt x="173" y="510"/>
                    <a:pt x="191" y="478"/>
                  </a:cubicBezTo>
                  <a:cubicBezTo>
                    <a:pt x="169" y="483"/>
                    <a:pt x="150" y="489"/>
                    <a:pt x="128" y="488"/>
                  </a:cubicBezTo>
                  <a:close/>
                  <a:moveTo>
                    <a:pt x="149" y="546"/>
                  </a:moveTo>
                  <a:cubicBezTo>
                    <a:pt x="128" y="553"/>
                    <a:pt x="119" y="572"/>
                    <a:pt x="106" y="588"/>
                  </a:cubicBezTo>
                  <a:cubicBezTo>
                    <a:pt x="124" y="591"/>
                    <a:pt x="166" y="571"/>
                    <a:pt x="164" y="566"/>
                  </a:cubicBezTo>
                  <a:cubicBezTo>
                    <a:pt x="165" y="567"/>
                    <a:pt x="164" y="567"/>
                    <a:pt x="164" y="568"/>
                  </a:cubicBezTo>
                  <a:cubicBezTo>
                    <a:pt x="160" y="559"/>
                    <a:pt x="149" y="555"/>
                    <a:pt x="149" y="546"/>
                  </a:cubicBezTo>
                  <a:close/>
                  <a:moveTo>
                    <a:pt x="78" y="482"/>
                  </a:moveTo>
                  <a:cubicBezTo>
                    <a:pt x="77" y="465"/>
                    <a:pt x="65" y="462"/>
                    <a:pt x="51" y="462"/>
                  </a:cubicBezTo>
                  <a:cubicBezTo>
                    <a:pt x="45" y="475"/>
                    <a:pt x="25" y="485"/>
                    <a:pt x="27" y="502"/>
                  </a:cubicBezTo>
                  <a:cubicBezTo>
                    <a:pt x="44" y="496"/>
                    <a:pt x="65" y="493"/>
                    <a:pt x="78" y="4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0" name="组合 109"/>
          <p:cNvGrpSpPr/>
          <p:nvPr/>
        </p:nvGrpSpPr>
        <p:grpSpPr>
          <a:xfrm>
            <a:off x="6538540" y="4251374"/>
            <a:ext cx="904656" cy="798881"/>
            <a:chOff x="7280275" y="3238500"/>
            <a:chExt cx="515938" cy="455613"/>
          </a:xfrm>
          <a:solidFill>
            <a:schemeClr val="tx1"/>
          </a:solidFill>
        </p:grpSpPr>
        <p:sp>
          <p:nvSpPr>
            <p:cNvPr id="111" name="Freeform 137"/>
            <p:cNvSpPr>
              <a:spLocks noEditPoints="1"/>
            </p:cNvSpPr>
            <p:nvPr/>
          </p:nvSpPr>
          <p:spPr bwMode="auto">
            <a:xfrm>
              <a:off x="7280275" y="3238500"/>
              <a:ext cx="515938" cy="455613"/>
            </a:xfrm>
            <a:custGeom>
              <a:avLst/>
              <a:gdLst>
                <a:gd name="T0" fmla="*/ 706 w 797"/>
                <a:gd name="T1" fmla="*/ 355 h 706"/>
                <a:gd name="T2" fmla="*/ 619 w 797"/>
                <a:gd name="T3" fmla="*/ 410 h 706"/>
                <a:gd name="T4" fmla="*/ 560 w 797"/>
                <a:gd name="T5" fmla="*/ 468 h 706"/>
                <a:gd name="T6" fmla="*/ 401 w 797"/>
                <a:gd name="T7" fmla="*/ 705 h 706"/>
                <a:gd name="T8" fmla="*/ 193 w 797"/>
                <a:gd name="T9" fmla="*/ 631 h 706"/>
                <a:gd name="T10" fmla="*/ 61 w 797"/>
                <a:gd name="T11" fmla="*/ 584 h 706"/>
                <a:gd name="T12" fmla="*/ 3 w 797"/>
                <a:gd name="T13" fmla="*/ 413 h 706"/>
                <a:gd name="T14" fmla="*/ 133 w 797"/>
                <a:gd name="T15" fmla="*/ 230 h 706"/>
                <a:gd name="T16" fmla="*/ 249 w 797"/>
                <a:gd name="T17" fmla="*/ 176 h 706"/>
                <a:gd name="T18" fmla="*/ 314 w 797"/>
                <a:gd name="T19" fmla="*/ 99 h 706"/>
                <a:gd name="T20" fmla="*/ 418 w 797"/>
                <a:gd name="T21" fmla="*/ 12 h 706"/>
                <a:gd name="T22" fmla="*/ 558 w 797"/>
                <a:gd name="T23" fmla="*/ 70 h 706"/>
                <a:gd name="T24" fmla="*/ 602 w 797"/>
                <a:gd name="T25" fmla="*/ 82 h 706"/>
                <a:gd name="T26" fmla="*/ 691 w 797"/>
                <a:gd name="T27" fmla="*/ 350 h 706"/>
                <a:gd name="T28" fmla="*/ 778 w 797"/>
                <a:gd name="T29" fmla="*/ 183 h 706"/>
                <a:gd name="T30" fmla="*/ 771 w 797"/>
                <a:gd name="T31" fmla="*/ 160 h 706"/>
                <a:gd name="T32" fmla="*/ 655 w 797"/>
                <a:gd name="T33" fmla="*/ 165 h 706"/>
                <a:gd name="T34" fmla="*/ 548 w 797"/>
                <a:gd name="T35" fmla="*/ 280 h 706"/>
                <a:gd name="T36" fmla="*/ 353 w 797"/>
                <a:gd name="T37" fmla="*/ 418 h 706"/>
                <a:gd name="T38" fmla="*/ 234 w 797"/>
                <a:gd name="T39" fmla="*/ 276 h 706"/>
                <a:gd name="T40" fmla="*/ 493 w 797"/>
                <a:gd name="T41" fmla="*/ 46 h 706"/>
                <a:gd name="T42" fmla="*/ 372 w 797"/>
                <a:gd name="T43" fmla="*/ 31 h 706"/>
                <a:gd name="T44" fmla="*/ 305 w 797"/>
                <a:gd name="T45" fmla="*/ 121 h 706"/>
                <a:gd name="T46" fmla="*/ 210 w 797"/>
                <a:gd name="T47" fmla="*/ 220 h 706"/>
                <a:gd name="T48" fmla="*/ 239 w 797"/>
                <a:gd name="T49" fmla="*/ 423 h 706"/>
                <a:gd name="T50" fmla="*/ 471 w 797"/>
                <a:gd name="T51" fmla="*/ 452 h 706"/>
                <a:gd name="T52" fmla="*/ 502 w 797"/>
                <a:gd name="T53" fmla="*/ 413 h 706"/>
                <a:gd name="T54" fmla="*/ 551 w 797"/>
                <a:gd name="T55" fmla="*/ 309 h 706"/>
                <a:gd name="T56" fmla="*/ 637 w 797"/>
                <a:gd name="T57" fmla="*/ 254 h 706"/>
                <a:gd name="T58" fmla="*/ 650 w 797"/>
                <a:gd name="T59" fmla="*/ 282 h 706"/>
                <a:gd name="T60" fmla="*/ 652 w 797"/>
                <a:gd name="T61" fmla="*/ 270 h 706"/>
                <a:gd name="T62" fmla="*/ 485 w 797"/>
                <a:gd name="T63" fmla="*/ 164 h 706"/>
                <a:gd name="T64" fmla="*/ 249 w 797"/>
                <a:gd name="T65" fmla="*/ 377 h 706"/>
                <a:gd name="T66" fmla="*/ 418 w 797"/>
                <a:gd name="T67" fmla="*/ 377 h 706"/>
                <a:gd name="T68" fmla="*/ 674 w 797"/>
                <a:gd name="T69" fmla="*/ 130 h 706"/>
                <a:gd name="T70" fmla="*/ 635 w 797"/>
                <a:gd name="T71" fmla="*/ 290 h 706"/>
                <a:gd name="T72" fmla="*/ 640 w 797"/>
                <a:gd name="T73" fmla="*/ 370 h 706"/>
                <a:gd name="T74" fmla="*/ 587 w 797"/>
                <a:gd name="T75" fmla="*/ 300 h 706"/>
                <a:gd name="T76" fmla="*/ 575 w 797"/>
                <a:gd name="T77" fmla="*/ 319 h 706"/>
                <a:gd name="T78" fmla="*/ 589 w 797"/>
                <a:gd name="T79" fmla="*/ 416 h 706"/>
                <a:gd name="T80" fmla="*/ 527 w 797"/>
                <a:gd name="T81" fmla="*/ 375 h 706"/>
                <a:gd name="T82" fmla="*/ 375 w 797"/>
                <a:gd name="T83" fmla="*/ 230 h 706"/>
                <a:gd name="T84" fmla="*/ 468 w 797"/>
                <a:gd name="T85" fmla="*/ 155 h 706"/>
                <a:gd name="T86" fmla="*/ 500 w 797"/>
                <a:gd name="T87" fmla="*/ 123 h 706"/>
                <a:gd name="T88" fmla="*/ 510 w 797"/>
                <a:gd name="T89" fmla="*/ 60 h 706"/>
                <a:gd name="T90" fmla="*/ 374 w 797"/>
                <a:gd name="T91" fmla="*/ 174 h 706"/>
                <a:gd name="T92" fmla="*/ 246 w 797"/>
                <a:gd name="T93" fmla="*/ 290 h 706"/>
                <a:gd name="T94" fmla="*/ 268 w 797"/>
                <a:gd name="T95" fmla="*/ 312 h 706"/>
                <a:gd name="T96" fmla="*/ 324 w 797"/>
                <a:gd name="T97" fmla="*/ 266 h 706"/>
                <a:gd name="T98" fmla="*/ 370 w 797"/>
                <a:gd name="T99" fmla="*/ 205 h 706"/>
                <a:gd name="T100" fmla="*/ 507 w 797"/>
                <a:gd name="T101" fmla="*/ 427 h 706"/>
                <a:gd name="T102" fmla="*/ 459 w 797"/>
                <a:gd name="T103" fmla="*/ 631 h 706"/>
                <a:gd name="T104" fmla="*/ 500 w 797"/>
                <a:gd name="T105" fmla="*/ 452 h 706"/>
                <a:gd name="T106" fmla="*/ 210 w 797"/>
                <a:gd name="T107" fmla="*/ 439 h 706"/>
                <a:gd name="T108" fmla="*/ 29 w 797"/>
                <a:gd name="T109" fmla="*/ 546 h 706"/>
                <a:gd name="T110" fmla="*/ 285 w 797"/>
                <a:gd name="T111" fmla="*/ 659 h 706"/>
                <a:gd name="T112" fmla="*/ 399 w 797"/>
                <a:gd name="T113" fmla="*/ 584 h 706"/>
                <a:gd name="T114" fmla="*/ 408 w 797"/>
                <a:gd name="T115" fmla="*/ 686 h 706"/>
                <a:gd name="T116" fmla="*/ 227 w 797"/>
                <a:gd name="T117" fmla="*/ 312 h 706"/>
                <a:gd name="T118" fmla="*/ 223 w 797"/>
                <a:gd name="T119" fmla="*/ 319 h 706"/>
                <a:gd name="T120" fmla="*/ 223 w 797"/>
                <a:gd name="T121" fmla="*/ 319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7" h="706">
                  <a:moveTo>
                    <a:pt x="794" y="154"/>
                  </a:moveTo>
                  <a:cubicBezTo>
                    <a:pt x="787" y="201"/>
                    <a:pt x="797" y="242"/>
                    <a:pt x="785" y="280"/>
                  </a:cubicBezTo>
                  <a:cubicBezTo>
                    <a:pt x="758" y="304"/>
                    <a:pt x="727" y="324"/>
                    <a:pt x="706" y="355"/>
                  </a:cubicBezTo>
                  <a:cubicBezTo>
                    <a:pt x="699" y="357"/>
                    <a:pt x="696" y="364"/>
                    <a:pt x="688" y="365"/>
                  </a:cubicBezTo>
                  <a:cubicBezTo>
                    <a:pt x="685" y="372"/>
                    <a:pt x="679" y="376"/>
                    <a:pt x="674" y="381"/>
                  </a:cubicBezTo>
                  <a:cubicBezTo>
                    <a:pt x="648" y="376"/>
                    <a:pt x="634" y="393"/>
                    <a:pt x="619" y="410"/>
                  </a:cubicBezTo>
                  <a:cubicBezTo>
                    <a:pt x="616" y="410"/>
                    <a:pt x="613" y="410"/>
                    <a:pt x="609" y="410"/>
                  </a:cubicBezTo>
                  <a:cubicBezTo>
                    <a:pt x="600" y="420"/>
                    <a:pt x="599" y="437"/>
                    <a:pt x="580" y="437"/>
                  </a:cubicBezTo>
                  <a:cubicBezTo>
                    <a:pt x="578" y="451"/>
                    <a:pt x="574" y="465"/>
                    <a:pt x="560" y="468"/>
                  </a:cubicBezTo>
                  <a:cubicBezTo>
                    <a:pt x="560" y="486"/>
                    <a:pt x="549" y="515"/>
                    <a:pt x="538" y="532"/>
                  </a:cubicBezTo>
                  <a:cubicBezTo>
                    <a:pt x="542" y="549"/>
                    <a:pt x="533" y="556"/>
                    <a:pt x="529" y="573"/>
                  </a:cubicBezTo>
                  <a:cubicBezTo>
                    <a:pt x="481" y="612"/>
                    <a:pt x="454" y="671"/>
                    <a:pt x="401" y="705"/>
                  </a:cubicBezTo>
                  <a:cubicBezTo>
                    <a:pt x="389" y="706"/>
                    <a:pt x="375" y="700"/>
                    <a:pt x="365" y="705"/>
                  </a:cubicBezTo>
                  <a:cubicBezTo>
                    <a:pt x="333" y="685"/>
                    <a:pt x="294" y="675"/>
                    <a:pt x="258" y="660"/>
                  </a:cubicBezTo>
                  <a:cubicBezTo>
                    <a:pt x="236" y="652"/>
                    <a:pt x="214" y="641"/>
                    <a:pt x="193" y="631"/>
                  </a:cubicBezTo>
                  <a:cubicBezTo>
                    <a:pt x="187" y="629"/>
                    <a:pt x="182" y="622"/>
                    <a:pt x="176" y="620"/>
                  </a:cubicBezTo>
                  <a:cubicBezTo>
                    <a:pt x="159" y="613"/>
                    <a:pt x="139" y="612"/>
                    <a:pt x="123" y="604"/>
                  </a:cubicBezTo>
                  <a:cubicBezTo>
                    <a:pt x="108" y="598"/>
                    <a:pt x="83" y="588"/>
                    <a:pt x="61" y="584"/>
                  </a:cubicBezTo>
                  <a:cubicBezTo>
                    <a:pt x="43" y="566"/>
                    <a:pt x="17" y="560"/>
                    <a:pt x="8" y="536"/>
                  </a:cubicBezTo>
                  <a:cubicBezTo>
                    <a:pt x="0" y="511"/>
                    <a:pt x="1" y="455"/>
                    <a:pt x="0" y="430"/>
                  </a:cubicBezTo>
                  <a:cubicBezTo>
                    <a:pt x="0" y="425"/>
                    <a:pt x="3" y="418"/>
                    <a:pt x="3" y="413"/>
                  </a:cubicBezTo>
                  <a:cubicBezTo>
                    <a:pt x="3" y="389"/>
                    <a:pt x="0" y="368"/>
                    <a:pt x="5" y="348"/>
                  </a:cubicBezTo>
                  <a:cubicBezTo>
                    <a:pt x="7" y="346"/>
                    <a:pt x="15" y="346"/>
                    <a:pt x="17" y="348"/>
                  </a:cubicBezTo>
                  <a:cubicBezTo>
                    <a:pt x="48" y="302"/>
                    <a:pt x="97" y="265"/>
                    <a:pt x="133" y="230"/>
                  </a:cubicBezTo>
                  <a:cubicBezTo>
                    <a:pt x="161" y="226"/>
                    <a:pt x="185" y="239"/>
                    <a:pt x="196" y="212"/>
                  </a:cubicBezTo>
                  <a:cubicBezTo>
                    <a:pt x="215" y="212"/>
                    <a:pt x="228" y="200"/>
                    <a:pt x="232" y="177"/>
                  </a:cubicBezTo>
                  <a:cubicBezTo>
                    <a:pt x="239" y="176"/>
                    <a:pt x="245" y="177"/>
                    <a:pt x="249" y="176"/>
                  </a:cubicBezTo>
                  <a:cubicBezTo>
                    <a:pt x="257" y="170"/>
                    <a:pt x="256" y="157"/>
                    <a:pt x="261" y="148"/>
                  </a:cubicBezTo>
                  <a:cubicBezTo>
                    <a:pt x="292" y="148"/>
                    <a:pt x="290" y="124"/>
                    <a:pt x="299" y="102"/>
                  </a:cubicBezTo>
                  <a:cubicBezTo>
                    <a:pt x="305" y="102"/>
                    <a:pt x="307" y="100"/>
                    <a:pt x="314" y="99"/>
                  </a:cubicBezTo>
                  <a:cubicBezTo>
                    <a:pt x="317" y="83"/>
                    <a:pt x="317" y="75"/>
                    <a:pt x="316" y="60"/>
                  </a:cubicBezTo>
                  <a:cubicBezTo>
                    <a:pt x="336" y="36"/>
                    <a:pt x="365" y="22"/>
                    <a:pt x="387" y="0"/>
                  </a:cubicBezTo>
                  <a:cubicBezTo>
                    <a:pt x="396" y="4"/>
                    <a:pt x="412" y="0"/>
                    <a:pt x="418" y="12"/>
                  </a:cubicBezTo>
                  <a:cubicBezTo>
                    <a:pt x="447" y="19"/>
                    <a:pt x="483" y="23"/>
                    <a:pt x="510" y="41"/>
                  </a:cubicBezTo>
                  <a:cubicBezTo>
                    <a:pt x="518" y="41"/>
                    <a:pt x="519" y="33"/>
                    <a:pt x="527" y="32"/>
                  </a:cubicBezTo>
                  <a:cubicBezTo>
                    <a:pt x="541" y="43"/>
                    <a:pt x="542" y="59"/>
                    <a:pt x="558" y="70"/>
                  </a:cubicBezTo>
                  <a:cubicBezTo>
                    <a:pt x="562" y="70"/>
                    <a:pt x="563" y="67"/>
                    <a:pt x="568" y="68"/>
                  </a:cubicBezTo>
                  <a:cubicBezTo>
                    <a:pt x="578" y="79"/>
                    <a:pt x="591" y="79"/>
                    <a:pt x="604" y="84"/>
                  </a:cubicBezTo>
                  <a:cubicBezTo>
                    <a:pt x="604" y="82"/>
                    <a:pt x="603" y="82"/>
                    <a:pt x="602" y="82"/>
                  </a:cubicBezTo>
                  <a:cubicBezTo>
                    <a:pt x="653" y="100"/>
                    <a:pt x="729" y="123"/>
                    <a:pt x="794" y="154"/>
                  </a:cubicBezTo>
                  <a:close/>
                  <a:moveTo>
                    <a:pt x="683" y="271"/>
                  </a:moveTo>
                  <a:cubicBezTo>
                    <a:pt x="691" y="299"/>
                    <a:pt x="677" y="328"/>
                    <a:pt x="691" y="350"/>
                  </a:cubicBezTo>
                  <a:cubicBezTo>
                    <a:pt x="708" y="337"/>
                    <a:pt x="718" y="317"/>
                    <a:pt x="736" y="302"/>
                  </a:cubicBezTo>
                  <a:cubicBezTo>
                    <a:pt x="746" y="293"/>
                    <a:pt x="760" y="290"/>
                    <a:pt x="768" y="280"/>
                  </a:cubicBezTo>
                  <a:cubicBezTo>
                    <a:pt x="786" y="256"/>
                    <a:pt x="777" y="212"/>
                    <a:pt x="778" y="183"/>
                  </a:cubicBezTo>
                  <a:cubicBezTo>
                    <a:pt x="751" y="217"/>
                    <a:pt x="722" y="249"/>
                    <a:pt x="683" y="271"/>
                  </a:cubicBezTo>
                  <a:close/>
                  <a:moveTo>
                    <a:pt x="720" y="225"/>
                  </a:moveTo>
                  <a:cubicBezTo>
                    <a:pt x="740" y="204"/>
                    <a:pt x="768" y="193"/>
                    <a:pt x="771" y="160"/>
                  </a:cubicBezTo>
                  <a:cubicBezTo>
                    <a:pt x="747" y="150"/>
                    <a:pt x="725" y="137"/>
                    <a:pt x="696" y="131"/>
                  </a:cubicBezTo>
                  <a:cubicBezTo>
                    <a:pt x="694" y="137"/>
                    <a:pt x="686" y="139"/>
                    <a:pt x="686" y="147"/>
                  </a:cubicBezTo>
                  <a:cubicBezTo>
                    <a:pt x="675" y="148"/>
                    <a:pt x="663" y="157"/>
                    <a:pt x="655" y="165"/>
                  </a:cubicBezTo>
                  <a:cubicBezTo>
                    <a:pt x="644" y="177"/>
                    <a:pt x="637" y="194"/>
                    <a:pt x="626" y="205"/>
                  </a:cubicBezTo>
                  <a:cubicBezTo>
                    <a:pt x="621" y="204"/>
                    <a:pt x="620" y="207"/>
                    <a:pt x="616" y="208"/>
                  </a:cubicBezTo>
                  <a:cubicBezTo>
                    <a:pt x="596" y="235"/>
                    <a:pt x="574" y="259"/>
                    <a:pt x="548" y="280"/>
                  </a:cubicBezTo>
                  <a:cubicBezTo>
                    <a:pt x="528" y="300"/>
                    <a:pt x="515" y="327"/>
                    <a:pt x="488" y="340"/>
                  </a:cubicBezTo>
                  <a:cubicBezTo>
                    <a:pt x="482" y="358"/>
                    <a:pt x="462" y="362"/>
                    <a:pt x="452" y="375"/>
                  </a:cubicBezTo>
                  <a:cubicBezTo>
                    <a:pt x="421" y="395"/>
                    <a:pt x="397" y="417"/>
                    <a:pt x="353" y="418"/>
                  </a:cubicBezTo>
                  <a:cubicBezTo>
                    <a:pt x="315" y="419"/>
                    <a:pt x="285" y="411"/>
                    <a:pt x="251" y="399"/>
                  </a:cubicBezTo>
                  <a:cubicBezTo>
                    <a:pt x="235" y="386"/>
                    <a:pt x="218" y="374"/>
                    <a:pt x="203" y="360"/>
                  </a:cubicBezTo>
                  <a:cubicBezTo>
                    <a:pt x="184" y="324"/>
                    <a:pt x="224" y="298"/>
                    <a:pt x="234" y="276"/>
                  </a:cubicBezTo>
                  <a:cubicBezTo>
                    <a:pt x="290" y="233"/>
                    <a:pt x="336" y="180"/>
                    <a:pt x="398" y="142"/>
                  </a:cubicBezTo>
                  <a:cubicBezTo>
                    <a:pt x="414" y="126"/>
                    <a:pt x="432" y="112"/>
                    <a:pt x="449" y="97"/>
                  </a:cubicBezTo>
                  <a:cubicBezTo>
                    <a:pt x="465" y="83"/>
                    <a:pt x="488" y="70"/>
                    <a:pt x="493" y="46"/>
                  </a:cubicBezTo>
                  <a:cubicBezTo>
                    <a:pt x="482" y="38"/>
                    <a:pt x="469" y="41"/>
                    <a:pt x="454" y="37"/>
                  </a:cubicBezTo>
                  <a:cubicBezTo>
                    <a:pt x="435" y="33"/>
                    <a:pt x="402" y="16"/>
                    <a:pt x="389" y="19"/>
                  </a:cubicBezTo>
                  <a:cubicBezTo>
                    <a:pt x="383" y="20"/>
                    <a:pt x="379" y="26"/>
                    <a:pt x="372" y="31"/>
                  </a:cubicBezTo>
                  <a:cubicBezTo>
                    <a:pt x="355" y="43"/>
                    <a:pt x="341" y="52"/>
                    <a:pt x="331" y="66"/>
                  </a:cubicBezTo>
                  <a:cubicBezTo>
                    <a:pt x="332" y="85"/>
                    <a:pt x="327" y="93"/>
                    <a:pt x="324" y="111"/>
                  </a:cubicBezTo>
                  <a:cubicBezTo>
                    <a:pt x="318" y="117"/>
                    <a:pt x="312" y="118"/>
                    <a:pt x="305" y="121"/>
                  </a:cubicBezTo>
                  <a:cubicBezTo>
                    <a:pt x="310" y="142"/>
                    <a:pt x="293" y="154"/>
                    <a:pt x="275" y="157"/>
                  </a:cubicBezTo>
                  <a:cubicBezTo>
                    <a:pt x="266" y="169"/>
                    <a:pt x="269" y="193"/>
                    <a:pt x="242" y="188"/>
                  </a:cubicBezTo>
                  <a:cubicBezTo>
                    <a:pt x="236" y="202"/>
                    <a:pt x="227" y="222"/>
                    <a:pt x="210" y="220"/>
                  </a:cubicBezTo>
                  <a:cubicBezTo>
                    <a:pt x="200" y="240"/>
                    <a:pt x="167" y="242"/>
                    <a:pt x="143" y="242"/>
                  </a:cubicBezTo>
                  <a:cubicBezTo>
                    <a:pt x="100" y="274"/>
                    <a:pt x="62" y="310"/>
                    <a:pt x="29" y="352"/>
                  </a:cubicBezTo>
                  <a:cubicBezTo>
                    <a:pt x="95" y="372"/>
                    <a:pt x="166" y="404"/>
                    <a:pt x="239" y="423"/>
                  </a:cubicBezTo>
                  <a:cubicBezTo>
                    <a:pt x="242" y="427"/>
                    <a:pt x="245" y="430"/>
                    <a:pt x="251" y="432"/>
                  </a:cubicBezTo>
                  <a:cubicBezTo>
                    <a:pt x="300" y="448"/>
                    <a:pt x="365" y="471"/>
                    <a:pt x="416" y="485"/>
                  </a:cubicBezTo>
                  <a:cubicBezTo>
                    <a:pt x="433" y="473"/>
                    <a:pt x="456" y="468"/>
                    <a:pt x="471" y="452"/>
                  </a:cubicBezTo>
                  <a:cubicBezTo>
                    <a:pt x="476" y="447"/>
                    <a:pt x="478" y="439"/>
                    <a:pt x="483" y="435"/>
                  </a:cubicBezTo>
                  <a:cubicBezTo>
                    <a:pt x="486" y="433"/>
                    <a:pt x="489" y="436"/>
                    <a:pt x="491" y="433"/>
                  </a:cubicBezTo>
                  <a:cubicBezTo>
                    <a:pt x="496" y="429"/>
                    <a:pt x="501" y="418"/>
                    <a:pt x="502" y="413"/>
                  </a:cubicBezTo>
                  <a:cubicBezTo>
                    <a:pt x="503" y="403"/>
                    <a:pt x="496" y="393"/>
                    <a:pt x="498" y="384"/>
                  </a:cubicBezTo>
                  <a:cubicBezTo>
                    <a:pt x="501" y="371"/>
                    <a:pt x="514" y="369"/>
                    <a:pt x="527" y="363"/>
                  </a:cubicBezTo>
                  <a:cubicBezTo>
                    <a:pt x="538" y="345"/>
                    <a:pt x="532" y="320"/>
                    <a:pt x="551" y="309"/>
                  </a:cubicBezTo>
                  <a:cubicBezTo>
                    <a:pt x="555" y="309"/>
                    <a:pt x="559" y="309"/>
                    <a:pt x="563" y="309"/>
                  </a:cubicBezTo>
                  <a:cubicBezTo>
                    <a:pt x="575" y="298"/>
                    <a:pt x="585" y="276"/>
                    <a:pt x="609" y="282"/>
                  </a:cubicBezTo>
                  <a:cubicBezTo>
                    <a:pt x="619" y="273"/>
                    <a:pt x="622" y="258"/>
                    <a:pt x="637" y="254"/>
                  </a:cubicBezTo>
                  <a:cubicBezTo>
                    <a:pt x="648" y="258"/>
                    <a:pt x="665" y="251"/>
                    <a:pt x="681" y="259"/>
                  </a:cubicBezTo>
                  <a:cubicBezTo>
                    <a:pt x="694" y="252"/>
                    <a:pt x="707" y="239"/>
                    <a:pt x="720" y="225"/>
                  </a:cubicBezTo>
                  <a:close/>
                  <a:moveTo>
                    <a:pt x="650" y="282"/>
                  </a:moveTo>
                  <a:cubicBezTo>
                    <a:pt x="644" y="305"/>
                    <a:pt x="663" y="338"/>
                    <a:pt x="667" y="365"/>
                  </a:cubicBezTo>
                  <a:cubicBezTo>
                    <a:pt x="674" y="367"/>
                    <a:pt x="672" y="360"/>
                    <a:pt x="679" y="362"/>
                  </a:cubicBezTo>
                  <a:cubicBezTo>
                    <a:pt x="662" y="336"/>
                    <a:pt x="694" y="262"/>
                    <a:pt x="652" y="270"/>
                  </a:cubicBezTo>
                  <a:cubicBezTo>
                    <a:pt x="651" y="274"/>
                    <a:pt x="651" y="278"/>
                    <a:pt x="650" y="282"/>
                  </a:cubicBezTo>
                  <a:close/>
                  <a:moveTo>
                    <a:pt x="558" y="89"/>
                  </a:moveTo>
                  <a:cubicBezTo>
                    <a:pt x="535" y="115"/>
                    <a:pt x="502" y="138"/>
                    <a:pt x="485" y="164"/>
                  </a:cubicBezTo>
                  <a:cubicBezTo>
                    <a:pt x="454" y="180"/>
                    <a:pt x="429" y="202"/>
                    <a:pt x="408" y="227"/>
                  </a:cubicBezTo>
                  <a:cubicBezTo>
                    <a:pt x="357" y="259"/>
                    <a:pt x="313" y="298"/>
                    <a:pt x="266" y="333"/>
                  </a:cubicBezTo>
                  <a:cubicBezTo>
                    <a:pt x="257" y="344"/>
                    <a:pt x="253" y="360"/>
                    <a:pt x="249" y="377"/>
                  </a:cubicBezTo>
                  <a:cubicBezTo>
                    <a:pt x="268" y="393"/>
                    <a:pt x="292" y="402"/>
                    <a:pt x="319" y="404"/>
                  </a:cubicBezTo>
                  <a:cubicBezTo>
                    <a:pt x="346" y="407"/>
                    <a:pt x="380" y="405"/>
                    <a:pt x="403" y="391"/>
                  </a:cubicBezTo>
                  <a:cubicBezTo>
                    <a:pt x="408" y="387"/>
                    <a:pt x="413" y="381"/>
                    <a:pt x="418" y="377"/>
                  </a:cubicBezTo>
                  <a:cubicBezTo>
                    <a:pt x="430" y="369"/>
                    <a:pt x="444" y="364"/>
                    <a:pt x="456" y="357"/>
                  </a:cubicBezTo>
                  <a:cubicBezTo>
                    <a:pt x="474" y="344"/>
                    <a:pt x="483" y="323"/>
                    <a:pt x="502" y="314"/>
                  </a:cubicBezTo>
                  <a:cubicBezTo>
                    <a:pt x="555" y="249"/>
                    <a:pt x="619" y="194"/>
                    <a:pt x="674" y="130"/>
                  </a:cubicBezTo>
                  <a:cubicBezTo>
                    <a:pt x="675" y="130"/>
                    <a:pt x="676" y="129"/>
                    <a:pt x="676" y="128"/>
                  </a:cubicBezTo>
                  <a:cubicBezTo>
                    <a:pt x="636" y="116"/>
                    <a:pt x="607" y="95"/>
                    <a:pt x="558" y="89"/>
                  </a:cubicBezTo>
                  <a:close/>
                  <a:moveTo>
                    <a:pt x="635" y="290"/>
                  </a:moveTo>
                  <a:cubicBezTo>
                    <a:pt x="631" y="291"/>
                    <a:pt x="631" y="288"/>
                    <a:pt x="630" y="287"/>
                  </a:cubicBezTo>
                  <a:cubicBezTo>
                    <a:pt x="626" y="289"/>
                    <a:pt x="624" y="291"/>
                    <a:pt x="619" y="292"/>
                  </a:cubicBezTo>
                  <a:cubicBezTo>
                    <a:pt x="625" y="316"/>
                    <a:pt x="624" y="352"/>
                    <a:pt x="640" y="370"/>
                  </a:cubicBezTo>
                  <a:cubicBezTo>
                    <a:pt x="661" y="345"/>
                    <a:pt x="635" y="323"/>
                    <a:pt x="635" y="290"/>
                  </a:cubicBezTo>
                  <a:close/>
                  <a:moveTo>
                    <a:pt x="604" y="293"/>
                  </a:moveTo>
                  <a:cubicBezTo>
                    <a:pt x="600" y="294"/>
                    <a:pt x="591" y="295"/>
                    <a:pt x="587" y="300"/>
                  </a:cubicBezTo>
                  <a:cubicBezTo>
                    <a:pt x="585" y="337"/>
                    <a:pt x="589" y="378"/>
                    <a:pt x="613" y="394"/>
                  </a:cubicBezTo>
                  <a:cubicBezTo>
                    <a:pt x="632" y="365"/>
                    <a:pt x="611" y="327"/>
                    <a:pt x="604" y="293"/>
                  </a:cubicBezTo>
                  <a:close/>
                  <a:moveTo>
                    <a:pt x="575" y="319"/>
                  </a:moveTo>
                  <a:cubicBezTo>
                    <a:pt x="567" y="321"/>
                    <a:pt x="559" y="321"/>
                    <a:pt x="553" y="324"/>
                  </a:cubicBezTo>
                  <a:cubicBezTo>
                    <a:pt x="547" y="359"/>
                    <a:pt x="565" y="394"/>
                    <a:pt x="578" y="420"/>
                  </a:cubicBezTo>
                  <a:cubicBezTo>
                    <a:pt x="585" y="422"/>
                    <a:pt x="583" y="416"/>
                    <a:pt x="589" y="416"/>
                  </a:cubicBezTo>
                  <a:cubicBezTo>
                    <a:pt x="597" y="384"/>
                    <a:pt x="573" y="359"/>
                    <a:pt x="575" y="319"/>
                  </a:cubicBezTo>
                  <a:close/>
                  <a:moveTo>
                    <a:pt x="544" y="362"/>
                  </a:moveTo>
                  <a:cubicBezTo>
                    <a:pt x="538" y="360"/>
                    <a:pt x="532" y="370"/>
                    <a:pt x="527" y="375"/>
                  </a:cubicBezTo>
                  <a:cubicBezTo>
                    <a:pt x="536" y="402"/>
                    <a:pt x="540" y="434"/>
                    <a:pt x="556" y="452"/>
                  </a:cubicBezTo>
                  <a:cubicBezTo>
                    <a:pt x="579" y="428"/>
                    <a:pt x="547" y="392"/>
                    <a:pt x="544" y="362"/>
                  </a:cubicBezTo>
                  <a:close/>
                  <a:moveTo>
                    <a:pt x="375" y="230"/>
                  </a:moveTo>
                  <a:cubicBezTo>
                    <a:pt x="399" y="208"/>
                    <a:pt x="426" y="187"/>
                    <a:pt x="454" y="165"/>
                  </a:cubicBezTo>
                  <a:cubicBezTo>
                    <a:pt x="461" y="153"/>
                    <a:pt x="454" y="131"/>
                    <a:pt x="461" y="123"/>
                  </a:cubicBezTo>
                  <a:cubicBezTo>
                    <a:pt x="469" y="131"/>
                    <a:pt x="466" y="141"/>
                    <a:pt x="468" y="155"/>
                  </a:cubicBezTo>
                  <a:cubicBezTo>
                    <a:pt x="479" y="153"/>
                    <a:pt x="478" y="137"/>
                    <a:pt x="490" y="135"/>
                  </a:cubicBezTo>
                  <a:cubicBezTo>
                    <a:pt x="487" y="123"/>
                    <a:pt x="488" y="97"/>
                    <a:pt x="493" y="85"/>
                  </a:cubicBezTo>
                  <a:cubicBezTo>
                    <a:pt x="498" y="98"/>
                    <a:pt x="501" y="111"/>
                    <a:pt x="500" y="123"/>
                  </a:cubicBezTo>
                  <a:cubicBezTo>
                    <a:pt x="517" y="111"/>
                    <a:pt x="528" y="93"/>
                    <a:pt x="544" y="80"/>
                  </a:cubicBezTo>
                  <a:cubicBezTo>
                    <a:pt x="541" y="71"/>
                    <a:pt x="532" y="68"/>
                    <a:pt x="527" y="60"/>
                  </a:cubicBezTo>
                  <a:cubicBezTo>
                    <a:pt x="521" y="60"/>
                    <a:pt x="514" y="57"/>
                    <a:pt x="510" y="60"/>
                  </a:cubicBezTo>
                  <a:cubicBezTo>
                    <a:pt x="493" y="71"/>
                    <a:pt x="475" y="93"/>
                    <a:pt x="454" y="111"/>
                  </a:cubicBezTo>
                  <a:cubicBezTo>
                    <a:pt x="428" y="134"/>
                    <a:pt x="402" y="153"/>
                    <a:pt x="380" y="172"/>
                  </a:cubicBezTo>
                  <a:cubicBezTo>
                    <a:pt x="379" y="174"/>
                    <a:pt x="376" y="172"/>
                    <a:pt x="374" y="174"/>
                  </a:cubicBezTo>
                  <a:cubicBezTo>
                    <a:pt x="364" y="181"/>
                    <a:pt x="358" y="192"/>
                    <a:pt x="348" y="200"/>
                  </a:cubicBezTo>
                  <a:cubicBezTo>
                    <a:pt x="323" y="221"/>
                    <a:pt x="297" y="240"/>
                    <a:pt x="276" y="261"/>
                  </a:cubicBezTo>
                  <a:cubicBezTo>
                    <a:pt x="266" y="271"/>
                    <a:pt x="254" y="279"/>
                    <a:pt x="246" y="290"/>
                  </a:cubicBezTo>
                  <a:cubicBezTo>
                    <a:pt x="247" y="309"/>
                    <a:pt x="246" y="317"/>
                    <a:pt x="252" y="331"/>
                  </a:cubicBezTo>
                  <a:cubicBezTo>
                    <a:pt x="265" y="323"/>
                    <a:pt x="250" y="288"/>
                    <a:pt x="264" y="283"/>
                  </a:cubicBezTo>
                  <a:cubicBezTo>
                    <a:pt x="267" y="292"/>
                    <a:pt x="268" y="301"/>
                    <a:pt x="268" y="312"/>
                  </a:cubicBezTo>
                  <a:cubicBezTo>
                    <a:pt x="283" y="301"/>
                    <a:pt x="296" y="288"/>
                    <a:pt x="312" y="278"/>
                  </a:cubicBezTo>
                  <a:cubicBezTo>
                    <a:pt x="315" y="266"/>
                    <a:pt x="312" y="247"/>
                    <a:pt x="322" y="242"/>
                  </a:cubicBezTo>
                  <a:cubicBezTo>
                    <a:pt x="324" y="249"/>
                    <a:pt x="328" y="260"/>
                    <a:pt x="324" y="266"/>
                  </a:cubicBezTo>
                  <a:cubicBezTo>
                    <a:pt x="347" y="265"/>
                    <a:pt x="328" y="227"/>
                    <a:pt x="338" y="220"/>
                  </a:cubicBezTo>
                  <a:cubicBezTo>
                    <a:pt x="345" y="225"/>
                    <a:pt x="345" y="237"/>
                    <a:pt x="346" y="247"/>
                  </a:cubicBezTo>
                  <a:cubicBezTo>
                    <a:pt x="374" y="245"/>
                    <a:pt x="356" y="214"/>
                    <a:pt x="370" y="205"/>
                  </a:cubicBezTo>
                  <a:cubicBezTo>
                    <a:pt x="374" y="211"/>
                    <a:pt x="373" y="227"/>
                    <a:pt x="375" y="230"/>
                  </a:cubicBezTo>
                  <a:close/>
                  <a:moveTo>
                    <a:pt x="515" y="379"/>
                  </a:moveTo>
                  <a:cubicBezTo>
                    <a:pt x="501" y="390"/>
                    <a:pt x="520" y="414"/>
                    <a:pt x="507" y="427"/>
                  </a:cubicBezTo>
                  <a:cubicBezTo>
                    <a:pt x="513" y="455"/>
                    <a:pt x="525" y="484"/>
                    <a:pt x="534" y="510"/>
                  </a:cubicBezTo>
                  <a:cubicBezTo>
                    <a:pt x="559" y="471"/>
                    <a:pt x="524" y="415"/>
                    <a:pt x="515" y="379"/>
                  </a:cubicBezTo>
                  <a:close/>
                  <a:moveTo>
                    <a:pt x="459" y="631"/>
                  </a:moveTo>
                  <a:cubicBezTo>
                    <a:pt x="466" y="623"/>
                    <a:pt x="471" y="614"/>
                    <a:pt x="478" y="606"/>
                  </a:cubicBezTo>
                  <a:cubicBezTo>
                    <a:pt x="492" y="589"/>
                    <a:pt x="512" y="575"/>
                    <a:pt x="519" y="558"/>
                  </a:cubicBezTo>
                  <a:cubicBezTo>
                    <a:pt x="533" y="527"/>
                    <a:pt x="508" y="489"/>
                    <a:pt x="500" y="452"/>
                  </a:cubicBezTo>
                  <a:cubicBezTo>
                    <a:pt x="487" y="454"/>
                    <a:pt x="480" y="467"/>
                    <a:pt x="471" y="468"/>
                  </a:cubicBezTo>
                  <a:cubicBezTo>
                    <a:pt x="461" y="492"/>
                    <a:pt x="431" y="504"/>
                    <a:pt x="404" y="502"/>
                  </a:cubicBezTo>
                  <a:cubicBezTo>
                    <a:pt x="340" y="473"/>
                    <a:pt x="280" y="459"/>
                    <a:pt x="210" y="439"/>
                  </a:cubicBezTo>
                  <a:cubicBezTo>
                    <a:pt x="209" y="436"/>
                    <a:pt x="212" y="430"/>
                    <a:pt x="206" y="432"/>
                  </a:cubicBezTo>
                  <a:cubicBezTo>
                    <a:pt x="150" y="412"/>
                    <a:pt x="78" y="388"/>
                    <a:pt x="15" y="362"/>
                  </a:cubicBezTo>
                  <a:cubicBezTo>
                    <a:pt x="17" y="429"/>
                    <a:pt x="8" y="494"/>
                    <a:pt x="29" y="546"/>
                  </a:cubicBezTo>
                  <a:cubicBezTo>
                    <a:pt x="60" y="569"/>
                    <a:pt x="97" y="578"/>
                    <a:pt x="131" y="592"/>
                  </a:cubicBezTo>
                  <a:cubicBezTo>
                    <a:pt x="146" y="598"/>
                    <a:pt x="161" y="600"/>
                    <a:pt x="176" y="606"/>
                  </a:cubicBezTo>
                  <a:cubicBezTo>
                    <a:pt x="214" y="620"/>
                    <a:pt x="247" y="648"/>
                    <a:pt x="285" y="659"/>
                  </a:cubicBezTo>
                  <a:cubicBezTo>
                    <a:pt x="289" y="659"/>
                    <a:pt x="293" y="659"/>
                    <a:pt x="297" y="659"/>
                  </a:cubicBezTo>
                  <a:cubicBezTo>
                    <a:pt x="325" y="670"/>
                    <a:pt x="352" y="685"/>
                    <a:pt x="386" y="690"/>
                  </a:cubicBezTo>
                  <a:cubicBezTo>
                    <a:pt x="406" y="667"/>
                    <a:pt x="396" y="620"/>
                    <a:pt x="399" y="584"/>
                  </a:cubicBezTo>
                  <a:cubicBezTo>
                    <a:pt x="401" y="566"/>
                    <a:pt x="404" y="550"/>
                    <a:pt x="408" y="536"/>
                  </a:cubicBezTo>
                  <a:cubicBezTo>
                    <a:pt x="419" y="565"/>
                    <a:pt x="401" y="620"/>
                    <a:pt x="411" y="657"/>
                  </a:cubicBezTo>
                  <a:cubicBezTo>
                    <a:pt x="406" y="666"/>
                    <a:pt x="405" y="677"/>
                    <a:pt x="408" y="686"/>
                  </a:cubicBezTo>
                  <a:cubicBezTo>
                    <a:pt x="426" y="669"/>
                    <a:pt x="443" y="650"/>
                    <a:pt x="459" y="631"/>
                  </a:cubicBezTo>
                  <a:close/>
                  <a:moveTo>
                    <a:pt x="237" y="300"/>
                  </a:moveTo>
                  <a:cubicBezTo>
                    <a:pt x="231" y="302"/>
                    <a:pt x="231" y="309"/>
                    <a:pt x="227" y="312"/>
                  </a:cubicBezTo>
                  <a:cubicBezTo>
                    <a:pt x="238" y="312"/>
                    <a:pt x="231" y="330"/>
                    <a:pt x="239" y="333"/>
                  </a:cubicBezTo>
                  <a:cubicBezTo>
                    <a:pt x="237" y="322"/>
                    <a:pt x="236" y="310"/>
                    <a:pt x="237" y="300"/>
                  </a:cubicBezTo>
                  <a:close/>
                  <a:moveTo>
                    <a:pt x="223" y="319"/>
                  </a:moveTo>
                  <a:cubicBezTo>
                    <a:pt x="220" y="324"/>
                    <a:pt x="218" y="334"/>
                    <a:pt x="210" y="329"/>
                  </a:cubicBezTo>
                  <a:cubicBezTo>
                    <a:pt x="211" y="348"/>
                    <a:pt x="216" y="356"/>
                    <a:pt x="229" y="365"/>
                  </a:cubicBezTo>
                  <a:cubicBezTo>
                    <a:pt x="229" y="348"/>
                    <a:pt x="230" y="330"/>
                    <a:pt x="223" y="3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38"/>
            <p:cNvSpPr>
              <a:spLocks noEditPoints="1"/>
            </p:cNvSpPr>
            <p:nvPr/>
          </p:nvSpPr>
          <p:spPr bwMode="auto">
            <a:xfrm>
              <a:off x="7551738" y="3370263"/>
              <a:ext cx="82550" cy="58738"/>
            </a:xfrm>
            <a:custGeom>
              <a:avLst/>
              <a:gdLst>
                <a:gd name="T0" fmla="*/ 95 w 127"/>
                <a:gd name="T1" fmla="*/ 0 h 92"/>
                <a:gd name="T2" fmla="*/ 118 w 127"/>
                <a:gd name="T3" fmla="*/ 56 h 92"/>
                <a:gd name="T4" fmla="*/ 5 w 127"/>
                <a:gd name="T5" fmla="*/ 65 h 92"/>
                <a:gd name="T6" fmla="*/ 0 w 127"/>
                <a:gd name="T7" fmla="*/ 34 h 92"/>
                <a:gd name="T8" fmla="*/ 95 w 127"/>
                <a:gd name="T9" fmla="*/ 0 h 92"/>
                <a:gd name="T10" fmla="*/ 71 w 127"/>
                <a:gd name="T11" fmla="*/ 41 h 92"/>
                <a:gd name="T12" fmla="*/ 82 w 127"/>
                <a:gd name="T13" fmla="*/ 56 h 92"/>
                <a:gd name="T14" fmla="*/ 97 w 127"/>
                <a:gd name="T15" fmla="*/ 46 h 92"/>
                <a:gd name="T16" fmla="*/ 97 w 127"/>
                <a:gd name="T17" fmla="*/ 36 h 92"/>
                <a:gd name="T18" fmla="*/ 99 w 127"/>
                <a:gd name="T19" fmla="*/ 34 h 92"/>
                <a:gd name="T20" fmla="*/ 71 w 127"/>
                <a:gd name="T21" fmla="*/ 41 h 92"/>
                <a:gd name="T22" fmla="*/ 68 w 127"/>
                <a:gd name="T23" fmla="*/ 21 h 92"/>
                <a:gd name="T24" fmla="*/ 68 w 127"/>
                <a:gd name="T25" fmla="*/ 31 h 92"/>
                <a:gd name="T26" fmla="*/ 89 w 127"/>
                <a:gd name="T27" fmla="*/ 21 h 92"/>
                <a:gd name="T28" fmla="*/ 68 w 127"/>
                <a:gd name="T29" fmla="*/ 21 h 92"/>
                <a:gd name="T30" fmla="*/ 54 w 127"/>
                <a:gd name="T31" fmla="*/ 44 h 92"/>
                <a:gd name="T32" fmla="*/ 37 w 127"/>
                <a:gd name="T33" fmla="*/ 58 h 92"/>
                <a:gd name="T34" fmla="*/ 63 w 127"/>
                <a:gd name="T35" fmla="*/ 60 h 92"/>
                <a:gd name="T36" fmla="*/ 54 w 127"/>
                <a:gd name="T37" fmla="*/ 44 h 92"/>
                <a:gd name="T38" fmla="*/ 56 w 127"/>
                <a:gd name="T39" fmla="*/ 19 h 92"/>
                <a:gd name="T40" fmla="*/ 13 w 127"/>
                <a:gd name="T41" fmla="*/ 50 h 92"/>
                <a:gd name="T42" fmla="*/ 58 w 127"/>
                <a:gd name="T43" fmla="*/ 32 h 92"/>
                <a:gd name="T44" fmla="*/ 56 w 127"/>
                <a:gd name="T4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92">
                  <a:moveTo>
                    <a:pt x="95" y="0"/>
                  </a:moveTo>
                  <a:cubicBezTo>
                    <a:pt x="118" y="12"/>
                    <a:pt x="127" y="35"/>
                    <a:pt x="118" y="56"/>
                  </a:cubicBezTo>
                  <a:cubicBezTo>
                    <a:pt x="102" y="91"/>
                    <a:pt x="23" y="92"/>
                    <a:pt x="5" y="65"/>
                  </a:cubicBezTo>
                  <a:cubicBezTo>
                    <a:pt x="0" y="57"/>
                    <a:pt x="0" y="46"/>
                    <a:pt x="0" y="34"/>
                  </a:cubicBezTo>
                  <a:cubicBezTo>
                    <a:pt x="17" y="4"/>
                    <a:pt x="63" y="3"/>
                    <a:pt x="95" y="0"/>
                  </a:cubicBezTo>
                  <a:close/>
                  <a:moveTo>
                    <a:pt x="71" y="41"/>
                  </a:moveTo>
                  <a:cubicBezTo>
                    <a:pt x="71" y="50"/>
                    <a:pt x="75" y="55"/>
                    <a:pt x="82" y="56"/>
                  </a:cubicBezTo>
                  <a:cubicBezTo>
                    <a:pt x="87" y="53"/>
                    <a:pt x="93" y="50"/>
                    <a:pt x="97" y="46"/>
                  </a:cubicBezTo>
                  <a:cubicBezTo>
                    <a:pt x="99" y="41"/>
                    <a:pt x="92" y="37"/>
                    <a:pt x="97" y="36"/>
                  </a:cubicBezTo>
                  <a:cubicBezTo>
                    <a:pt x="97" y="38"/>
                    <a:pt x="99" y="37"/>
                    <a:pt x="99" y="34"/>
                  </a:cubicBezTo>
                  <a:cubicBezTo>
                    <a:pt x="87" y="34"/>
                    <a:pt x="80" y="39"/>
                    <a:pt x="71" y="41"/>
                  </a:cubicBezTo>
                  <a:close/>
                  <a:moveTo>
                    <a:pt x="68" y="21"/>
                  </a:moveTo>
                  <a:cubicBezTo>
                    <a:pt x="68" y="24"/>
                    <a:pt x="68" y="27"/>
                    <a:pt x="68" y="31"/>
                  </a:cubicBezTo>
                  <a:cubicBezTo>
                    <a:pt x="75" y="27"/>
                    <a:pt x="85" y="27"/>
                    <a:pt x="89" y="21"/>
                  </a:cubicBezTo>
                  <a:cubicBezTo>
                    <a:pt x="86" y="15"/>
                    <a:pt x="75" y="17"/>
                    <a:pt x="68" y="21"/>
                  </a:cubicBezTo>
                  <a:close/>
                  <a:moveTo>
                    <a:pt x="54" y="44"/>
                  </a:moveTo>
                  <a:cubicBezTo>
                    <a:pt x="49" y="53"/>
                    <a:pt x="40" y="47"/>
                    <a:pt x="37" y="58"/>
                  </a:cubicBezTo>
                  <a:cubicBezTo>
                    <a:pt x="49" y="58"/>
                    <a:pt x="50" y="59"/>
                    <a:pt x="63" y="60"/>
                  </a:cubicBezTo>
                  <a:cubicBezTo>
                    <a:pt x="64" y="51"/>
                    <a:pt x="60" y="47"/>
                    <a:pt x="54" y="44"/>
                  </a:cubicBezTo>
                  <a:close/>
                  <a:moveTo>
                    <a:pt x="56" y="19"/>
                  </a:moveTo>
                  <a:cubicBezTo>
                    <a:pt x="36" y="25"/>
                    <a:pt x="14" y="30"/>
                    <a:pt x="13" y="50"/>
                  </a:cubicBezTo>
                  <a:cubicBezTo>
                    <a:pt x="30" y="42"/>
                    <a:pt x="41" y="38"/>
                    <a:pt x="58" y="32"/>
                  </a:cubicBezTo>
                  <a:cubicBezTo>
                    <a:pt x="57" y="28"/>
                    <a:pt x="55" y="25"/>
                    <a:pt x="5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39"/>
            <p:cNvSpPr>
              <a:spLocks noEditPoints="1"/>
            </p:cNvSpPr>
            <p:nvPr/>
          </p:nvSpPr>
          <p:spPr bwMode="auto">
            <a:xfrm>
              <a:off x="7294563" y="3516313"/>
              <a:ext cx="165100" cy="103188"/>
            </a:xfrm>
            <a:custGeom>
              <a:avLst/>
              <a:gdLst>
                <a:gd name="T0" fmla="*/ 206 w 256"/>
                <a:gd name="T1" fmla="*/ 147 h 160"/>
                <a:gd name="T2" fmla="*/ 134 w 256"/>
                <a:gd name="T3" fmla="*/ 155 h 160"/>
                <a:gd name="T4" fmla="*/ 33 w 256"/>
                <a:gd name="T5" fmla="*/ 104 h 160"/>
                <a:gd name="T6" fmla="*/ 20 w 256"/>
                <a:gd name="T7" fmla="*/ 29 h 160"/>
                <a:gd name="T8" fmla="*/ 73 w 256"/>
                <a:gd name="T9" fmla="*/ 0 h 160"/>
                <a:gd name="T10" fmla="*/ 175 w 256"/>
                <a:gd name="T11" fmla="*/ 38 h 160"/>
                <a:gd name="T12" fmla="*/ 206 w 256"/>
                <a:gd name="T13" fmla="*/ 147 h 160"/>
                <a:gd name="T14" fmla="*/ 209 w 256"/>
                <a:gd name="T15" fmla="*/ 99 h 160"/>
                <a:gd name="T16" fmla="*/ 173 w 256"/>
                <a:gd name="T17" fmla="*/ 120 h 160"/>
                <a:gd name="T18" fmla="*/ 213 w 256"/>
                <a:gd name="T19" fmla="*/ 104 h 160"/>
                <a:gd name="T20" fmla="*/ 209 w 256"/>
                <a:gd name="T21" fmla="*/ 99 h 160"/>
                <a:gd name="T22" fmla="*/ 197 w 256"/>
                <a:gd name="T23" fmla="*/ 79 h 160"/>
                <a:gd name="T24" fmla="*/ 146 w 256"/>
                <a:gd name="T25" fmla="*/ 111 h 160"/>
                <a:gd name="T26" fmla="*/ 204 w 256"/>
                <a:gd name="T27" fmla="*/ 82 h 160"/>
                <a:gd name="T28" fmla="*/ 197 w 256"/>
                <a:gd name="T29" fmla="*/ 79 h 160"/>
                <a:gd name="T30" fmla="*/ 177 w 256"/>
                <a:gd name="T31" fmla="*/ 60 h 160"/>
                <a:gd name="T32" fmla="*/ 119 w 256"/>
                <a:gd name="T33" fmla="*/ 97 h 160"/>
                <a:gd name="T34" fmla="*/ 189 w 256"/>
                <a:gd name="T35" fmla="*/ 67 h 160"/>
                <a:gd name="T36" fmla="*/ 177 w 256"/>
                <a:gd name="T37" fmla="*/ 60 h 160"/>
                <a:gd name="T38" fmla="*/ 76 w 256"/>
                <a:gd name="T39" fmla="*/ 50 h 160"/>
                <a:gd name="T40" fmla="*/ 103 w 256"/>
                <a:gd name="T41" fmla="*/ 22 h 160"/>
                <a:gd name="T42" fmla="*/ 30 w 256"/>
                <a:gd name="T43" fmla="*/ 70 h 160"/>
                <a:gd name="T44" fmla="*/ 83 w 256"/>
                <a:gd name="T45" fmla="*/ 123 h 160"/>
                <a:gd name="T46" fmla="*/ 93 w 256"/>
                <a:gd name="T47" fmla="*/ 123 h 160"/>
                <a:gd name="T48" fmla="*/ 97 w 256"/>
                <a:gd name="T49" fmla="*/ 128 h 160"/>
                <a:gd name="T50" fmla="*/ 179 w 256"/>
                <a:gd name="T51" fmla="*/ 135 h 160"/>
                <a:gd name="T52" fmla="*/ 76 w 256"/>
                <a:gd name="T53" fmla="*/ 50 h 160"/>
                <a:gd name="T54" fmla="*/ 151 w 256"/>
                <a:gd name="T55" fmla="*/ 41 h 160"/>
                <a:gd name="T56" fmla="*/ 95 w 256"/>
                <a:gd name="T57" fmla="*/ 77 h 160"/>
                <a:gd name="T58" fmla="*/ 102 w 256"/>
                <a:gd name="T59" fmla="*/ 85 h 160"/>
                <a:gd name="T60" fmla="*/ 163 w 256"/>
                <a:gd name="T61" fmla="*/ 48 h 160"/>
                <a:gd name="T62" fmla="*/ 151 w 256"/>
                <a:gd name="T63" fmla="*/ 41 h 160"/>
                <a:gd name="T64" fmla="*/ 126 w 256"/>
                <a:gd name="T65" fmla="*/ 44 h 160"/>
                <a:gd name="T66" fmla="*/ 134 w 256"/>
                <a:gd name="T67" fmla="*/ 32 h 160"/>
                <a:gd name="T68" fmla="*/ 129 w 256"/>
                <a:gd name="T69" fmla="*/ 38 h 160"/>
                <a:gd name="T70" fmla="*/ 93 w 256"/>
                <a:gd name="T71" fmla="*/ 67 h 160"/>
                <a:gd name="T72" fmla="*/ 126 w 256"/>
                <a:gd name="T73" fmla="*/ 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160">
                  <a:moveTo>
                    <a:pt x="206" y="147"/>
                  </a:moveTo>
                  <a:cubicBezTo>
                    <a:pt x="184" y="151"/>
                    <a:pt x="161" y="160"/>
                    <a:pt x="134" y="155"/>
                  </a:cubicBezTo>
                  <a:cubicBezTo>
                    <a:pt x="98" y="149"/>
                    <a:pt x="57" y="127"/>
                    <a:pt x="33" y="104"/>
                  </a:cubicBezTo>
                  <a:cubicBezTo>
                    <a:pt x="16" y="87"/>
                    <a:pt x="0" y="56"/>
                    <a:pt x="20" y="29"/>
                  </a:cubicBezTo>
                  <a:cubicBezTo>
                    <a:pt x="32" y="13"/>
                    <a:pt x="48" y="9"/>
                    <a:pt x="73" y="0"/>
                  </a:cubicBezTo>
                  <a:cubicBezTo>
                    <a:pt x="111" y="2"/>
                    <a:pt x="138" y="25"/>
                    <a:pt x="175" y="38"/>
                  </a:cubicBezTo>
                  <a:cubicBezTo>
                    <a:pt x="202" y="61"/>
                    <a:pt x="256" y="114"/>
                    <a:pt x="206" y="147"/>
                  </a:cubicBezTo>
                  <a:close/>
                  <a:moveTo>
                    <a:pt x="209" y="99"/>
                  </a:moveTo>
                  <a:cubicBezTo>
                    <a:pt x="198" y="107"/>
                    <a:pt x="182" y="109"/>
                    <a:pt x="173" y="120"/>
                  </a:cubicBezTo>
                  <a:cubicBezTo>
                    <a:pt x="188" y="121"/>
                    <a:pt x="202" y="112"/>
                    <a:pt x="213" y="104"/>
                  </a:cubicBezTo>
                  <a:cubicBezTo>
                    <a:pt x="210" y="104"/>
                    <a:pt x="212" y="99"/>
                    <a:pt x="209" y="99"/>
                  </a:cubicBezTo>
                  <a:close/>
                  <a:moveTo>
                    <a:pt x="197" y="79"/>
                  </a:moveTo>
                  <a:cubicBezTo>
                    <a:pt x="182" y="90"/>
                    <a:pt x="161" y="95"/>
                    <a:pt x="146" y="111"/>
                  </a:cubicBezTo>
                  <a:cubicBezTo>
                    <a:pt x="174" y="113"/>
                    <a:pt x="188" y="92"/>
                    <a:pt x="204" y="82"/>
                  </a:cubicBezTo>
                  <a:cubicBezTo>
                    <a:pt x="201" y="82"/>
                    <a:pt x="202" y="77"/>
                    <a:pt x="197" y="79"/>
                  </a:cubicBezTo>
                  <a:close/>
                  <a:moveTo>
                    <a:pt x="177" y="60"/>
                  </a:moveTo>
                  <a:cubicBezTo>
                    <a:pt x="157" y="72"/>
                    <a:pt x="137" y="84"/>
                    <a:pt x="119" y="97"/>
                  </a:cubicBezTo>
                  <a:cubicBezTo>
                    <a:pt x="150" y="107"/>
                    <a:pt x="171" y="81"/>
                    <a:pt x="189" y="67"/>
                  </a:cubicBezTo>
                  <a:cubicBezTo>
                    <a:pt x="185" y="65"/>
                    <a:pt x="183" y="60"/>
                    <a:pt x="177" y="60"/>
                  </a:cubicBezTo>
                  <a:close/>
                  <a:moveTo>
                    <a:pt x="76" y="50"/>
                  </a:moveTo>
                  <a:cubicBezTo>
                    <a:pt x="79" y="35"/>
                    <a:pt x="94" y="33"/>
                    <a:pt x="103" y="22"/>
                  </a:cubicBezTo>
                  <a:cubicBezTo>
                    <a:pt x="75" y="17"/>
                    <a:pt x="21" y="23"/>
                    <a:pt x="30" y="70"/>
                  </a:cubicBezTo>
                  <a:cubicBezTo>
                    <a:pt x="46" y="85"/>
                    <a:pt x="58" y="111"/>
                    <a:pt x="83" y="123"/>
                  </a:cubicBezTo>
                  <a:cubicBezTo>
                    <a:pt x="86" y="124"/>
                    <a:pt x="90" y="122"/>
                    <a:pt x="93" y="123"/>
                  </a:cubicBezTo>
                  <a:cubicBezTo>
                    <a:pt x="94" y="123"/>
                    <a:pt x="95" y="127"/>
                    <a:pt x="97" y="128"/>
                  </a:cubicBezTo>
                  <a:cubicBezTo>
                    <a:pt x="121" y="137"/>
                    <a:pt x="154" y="148"/>
                    <a:pt x="179" y="135"/>
                  </a:cubicBezTo>
                  <a:cubicBezTo>
                    <a:pt x="139" y="128"/>
                    <a:pt x="65" y="98"/>
                    <a:pt x="76" y="50"/>
                  </a:cubicBezTo>
                  <a:close/>
                  <a:moveTo>
                    <a:pt x="151" y="41"/>
                  </a:moveTo>
                  <a:cubicBezTo>
                    <a:pt x="136" y="56"/>
                    <a:pt x="112" y="63"/>
                    <a:pt x="95" y="77"/>
                  </a:cubicBezTo>
                  <a:cubicBezTo>
                    <a:pt x="99" y="78"/>
                    <a:pt x="99" y="83"/>
                    <a:pt x="102" y="85"/>
                  </a:cubicBezTo>
                  <a:cubicBezTo>
                    <a:pt x="130" y="81"/>
                    <a:pt x="145" y="63"/>
                    <a:pt x="163" y="48"/>
                  </a:cubicBezTo>
                  <a:cubicBezTo>
                    <a:pt x="159" y="46"/>
                    <a:pt x="157" y="42"/>
                    <a:pt x="151" y="41"/>
                  </a:cubicBezTo>
                  <a:close/>
                  <a:moveTo>
                    <a:pt x="126" y="44"/>
                  </a:moveTo>
                  <a:cubicBezTo>
                    <a:pt x="129" y="41"/>
                    <a:pt x="142" y="36"/>
                    <a:pt x="134" y="32"/>
                  </a:cubicBezTo>
                  <a:cubicBezTo>
                    <a:pt x="132" y="34"/>
                    <a:pt x="134" y="39"/>
                    <a:pt x="129" y="38"/>
                  </a:cubicBezTo>
                  <a:cubicBezTo>
                    <a:pt x="111" y="31"/>
                    <a:pt x="83" y="47"/>
                    <a:pt x="93" y="67"/>
                  </a:cubicBezTo>
                  <a:cubicBezTo>
                    <a:pt x="103" y="58"/>
                    <a:pt x="117" y="54"/>
                    <a:pt x="12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132"/>
          <p:cNvGrpSpPr>
            <a:grpSpLocks noChangeAspect="1"/>
          </p:cNvGrpSpPr>
          <p:nvPr/>
        </p:nvGrpSpPr>
        <p:grpSpPr>
          <a:xfrm rot="5400000">
            <a:off x="3109265" y="462156"/>
            <a:ext cx="646427" cy="265751"/>
            <a:chOff x="2494" y="1611"/>
            <a:chExt cx="2683" cy="1103"/>
          </a:xfrm>
          <a:solidFill>
            <a:srgbClr val="21211F"/>
          </a:solidFill>
        </p:grpSpPr>
        <p:sp>
          <p:nvSpPr>
            <p:cNvPr id="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5" name="TextBox 76"/>
          <p:cNvSpPr txBox="1"/>
          <p:nvPr/>
        </p:nvSpPr>
        <p:spPr>
          <a:xfrm>
            <a:off x="438032" y="271818"/>
            <a:ext cx="2646878" cy="584775"/>
          </a:xfrm>
          <a:prstGeom prst="rect">
            <a:avLst/>
          </a:prstGeom>
          <a:noFill/>
        </p:spPr>
        <p:txBody>
          <a:bodyPr wrap="none" rtlCol="0">
            <a:spAutoFit/>
          </a:bodyPr>
          <a:lstStyle/>
          <a:p>
            <a:r>
              <a:rPr lang="zh-CN" altLang="en-US" sz="3200" b="1">
                <a:solidFill>
                  <a:srgbClr val="21211F"/>
                </a:solidFill>
                <a:latin typeface="汉仪丫丫体简" panose="02010604000101010101" pitchFamily="2" charset="-122"/>
                <a:ea typeface="汉仪丫丫体简" panose="02010604000101010101" pitchFamily="2" charset="-122"/>
                <a:cs typeface="+mn-ea"/>
                <a:sym typeface="+mn-lt"/>
              </a:rPr>
              <a:t>添加您的标题</a:t>
            </a:r>
          </a:p>
        </p:txBody>
      </p:sp>
      <p:sp>
        <p:nvSpPr>
          <p:cNvPr id="6" name="任意多边形 5"/>
          <p:cNvSpPr/>
          <p:nvPr/>
        </p:nvSpPr>
        <p:spPr>
          <a:xfrm>
            <a:off x="438032" y="872526"/>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7"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sp>
        <p:nvSpPr>
          <p:cNvPr id="7" name="椭圆 31"/>
          <p:cNvSpPr/>
          <p:nvPr/>
        </p:nvSpPr>
        <p:spPr>
          <a:xfrm>
            <a:off x="2067760" y="2324309"/>
            <a:ext cx="1708037" cy="1691005"/>
          </a:xfrm>
          <a:custGeom>
            <a:avLst/>
            <a:gdLst>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6" fmla="*/ 62645 w 660406"/>
              <a:gd name="connsiteY6" fmla="*/ 132510 h 65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8575"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888382" y="4398328"/>
            <a:ext cx="2055812" cy="1015663"/>
          </a:xfrm>
          <a:prstGeom prst="rect">
            <a:avLst/>
          </a:prstGeom>
          <a:noFill/>
        </p:spPr>
        <p:txBody>
          <a:bodyPr wrap="square" rtlCol="0">
            <a:spAutoFit/>
          </a:bodyPr>
          <a:lstStyle/>
          <a:p>
            <a:pPr algn="just">
              <a:lnSpc>
                <a:spcPct val="125000"/>
              </a:lnSpc>
            </a:pPr>
            <a:r>
              <a:rPr lang="zh-CN" altLang="en-US" sz="1600">
                <a:latin typeface="微软雅黑" panose="020B0503020204020204" pitchFamily="34" charset="-122"/>
                <a:ea typeface="微软雅黑" panose="020B0503020204020204" pitchFamily="34" charset="-122"/>
              </a:rPr>
              <a:t>请在这里输入文字请在这里输入文字请在这里输入文字请在这</a:t>
            </a:r>
          </a:p>
        </p:txBody>
      </p:sp>
      <p:sp>
        <p:nvSpPr>
          <p:cNvPr id="10" name="任意多边形 9"/>
          <p:cNvSpPr/>
          <p:nvPr/>
        </p:nvSpPr>
        <p:spPr>
          <a:xfrm>
            <a:off x="2381778" y="3275982"/>
            <a:ext cx="108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244605" y="3346322"/>
            <a:ext cx="1382482" cy="461665"/>
          </a:xfrm>
          <a:prstGeom prst="rect">
            <a:avLst/>
          </a:prstGeom>
          <a:noFill/>
        </p:spPr>
        <p:txBody>
          <a:bodyPr wrap="square" rtlCol="0">
            <a:spAutoFit/>
          </a:bodyPr>
          <a:lstStyle/>
          <a:p>
            <a:pPr algn="ctr"/>
            <a:r>
              <a:rPr lang="zh-CN" altLang="en-US" sz="2400" b="1">
                <a:latin typeface="微软雅黑" panose="020B0503020204020204" pitchFamily="34" charset="-122"/>
                <a:ea typeface="微软雅黑" panose="020B0503020204020204" pitchFamily="34" charset="-122"/>
              </a:rPr>
              <a:t>标题</a:t>
            </a:r>
          </a:p>
        </p:txBody>
      </p:sp>
      <p:grpSp>
        <p:nvGrpSpPr>
          <p:cNvPr id="12" name="组合 11"/>
          <p:cNvGrpSpPr/>
          <p:nvPr/>
        </p:nvGrpSpPr>
        <p:grpSpPr>
          <a:xfrm>
            <a:off x="2688901" y="2577463"/>
            <a:ext cx="385904" cy="611158"/>
            <a:chOff x="5844088" y="2600655"/>
            <a:chExt cx="385904" cy="611158"/>
          </a:xfrm>
        </p:grpSpPr>
        <p:grpSp>
          <p:nvGrpSpPr>
            <p:cNvPr id="13" name="组合 12"/>
            <p:cNvGrpSpPr/>
            <p:nvPr/>
          </p:nvGrpSpPr>
          <p:grpSpPr>
            <a:xfrm rot="8489641">
              <a:off x="6013992" y="2653092"/>
              <a:ext cx="216000" cy="558721"/>
              <a:chOff x="6011031" y="2540000"/>
              <a:chExt cx="242182" cy="626447"/>
            </a:xfrm>
          </p:grpSpPr>
          <p:sp>
            <p:nvSpPr>
              <p:cNvPr id="15" name="任意多边形 14"/>
              <p:cNvSpPr/>
              <p:nvPr/>
            </p:nvSpPr>
            <p:spPr>
              <a:xfrm>
                <a:off x="6019800" y="2540000"/>
                <a:ext cx="217195" cy="201788"/>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 name="任意多边形 15"/>
              <p:cNvSpPr/>
              <p:nvPr/>
            </p:nvSpPr>
            <p:spPr>
              <a:xfrm>
                <a:off x="6011031" y="2721948"/>
                <a:ext cx="242182" cy="444499"/>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任意多边形 16"/>
              <p:cNvSpPr/>
              <p:nvPr/>
            </p:nvSpPr>
            <p:spPr>
              <a:xfrm>
                <a:off x="6100118" y="2572406"/>
                <a:ext cx="63900" cy="59367"/>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4" name="任意多边形 13"/>
            <p:cNvSpPr/>
            <p:nvPr/>
          </p:nvSpPr>
          <p:spPr>
            <a:xfrm>
              <a:off x="5844088" y="2600655"/>
              <a:ext cx="181940" cy="195184"/>
            </a:xfrm>
            <a:custGeom>
              <a:avLst/>
              <a:gdLst>
                <a:gd name="connsiteX0" fmla="*/ 41916 w 152447"/>
                <a:gd name="connsiteY0" fmla="*/ 148552 h 148552"/>
                <a:gd name="connsiteX1" fmla="*/ 1722 w 152447"/>
                <a:gd name="connsiteY1" fmla="*/ 88262 h 148552"/>
                <a:gd name="connsiteX2" fmla="*/ 91205 w 152447"/>
                <a:gd name="connsiteY2" fmla="*/ 3075 h 148552"/>
                <a:gd name="connsiteX3" fmla="*/ 152447 w 152447"/>
                <a:gd name="connsiteY3" fmla="*/ 32996 h 148552"/>
              </a:gdLst>
              <a:ahLst/>
              <a:cxnLst>
                <a:cxn ang="0">
                  <a:pos x="connsiteX0" y="connsiteY0"/>
                </a:cxn>
                <a:cxn ang="0">
                  <a:pos x="connsiteX1" y="connsiteY1"/>
                </a:cxn>
                <a:cxn ang="0">
                  <a:pos x="connsiteX2" y="connsiteY2"/>
                </a:cxn>
                <a:cxn ang="0">
                  <a:pos x="connsiteX3" y="connsiteY3"/>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9044792" y="2675055"/>
            <a:ext cx="473599" cy="430895"/>
            <a:chOff x="7002966" y="4415883"/>
            <a:chExt cx="507443" cy="461687"/>
          </a:xfrm>
        </p:grpSpPr>
        <p:grpSp>
          <p:nvGrpSpPr>
            <p:cNvPr id="19" name="组合 18"/>
            <p:cNvGrpSpPr/>
            <p:nvPr/>
          </p:nvGrpSpPr>
          <p:grpSpPr>
            <a:xfrm>
              <a:off x="7002966" y="4415883"/>
              <a:ext cx="507443" cy="461687"/>
              <a:chOff x="7002966" y="4415883"/>
              <a:chExt cx="602999" cy="548627"/>
            </a:xfrm>
          </p:grpSpPr>
          <p:sp>
            <p:nvSpPr>
              <p:cNvPr id="24" name="任意多边形 23"/>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7396700" y="4776984"/>
                <a:ext cx="201133" cy="166254"/>
              </a:xfrm>
              <a:custGeom>
                <a:avLst/>
                <a:gdLst>
                  <a:gd name="connsiteX0" fmla="*/ 0 w 238298"/>
                  <a:gd name="connsiteY0" fmla="*/ 227214 h 227214"/>
                  <a:gd name="connsiteX1" fmla="*/ 38793 w 238298"/>
                  <a:gd name="connsiteY1" fmla="*/ 99752 h 227214"/>
                  <a:gd name="connsiteX2" fmla="*/ 44334 w 238298"/>
                  <a:gd name="connsiteY2" fmla="*/ 0 h 227214"/>
                  <a:gd name="connsiteX3" fmla="*/ 160712 w 238298"/>
                  <a:gd name="connsiteY3" fmla="*/ 16625 h 227214"/>
                  <a:gd name="connsiteX4" fmla="*/ 238298 w 238298"/>
                  <a:gd name="connsiteY4" fmla="*/ 0 h 22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98" h="227213">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0" name="任意多边形 19"/>
            <p:cNvSpPr/>
            <p:nvPr/>
          </p:nvSpPr>
          <p:spPr>
            <a:xfrm>
              <a:off x="7077564" y="4606380"/>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7075055" y="4517389"/>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任意多边形 21"/>
            <p:cNvSpPr/>
            <p:nvPr/>
          </p:nvSpPr>
          <p:spPr>
            <a:xfrm>
              <a:off x="7089852" y="4685188"/>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3" name="任意多边形 22"/>
            <p:cNvSpPr/>
            <p:nvPr/>
          </p:nvSpPr>
          <p:spPr>
            <a:xfrm>
              <a:off x="7081722" y="4766978"/>
              <a:ext cx="245741"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802195" y="2560680"/>
            <a:ext cx="557229" cy="497597"/>
            <a:chOff x="4577745" y="4336117"/>
            <a:chExt cx="557229" cy="497597"/>
          </a:xfrm>
        </p:grpSpPr>
        <p:sp>
          <p:nvSpPr>
            <p:cNvPr id="27" name="任意多边形 26"/>
            <p:cNvSpPr/>
            <p:nvPr/>
          </p:nvSpPr>
          <p:spPr>
            <a:xfrm>
              <a:off x="4577745" y="4392897"/>
              <a:ext cx="557229" cy="440817"/>
            </a:xfrm>
            <a:custGeom>
              <a:avLst/>
              <a:gdLst>
                <a:gd name="connsiteX0" fmla="*/ 26945 w 557229"/>
                <a:gd name="connsiteY0" fmla="*/ 307480 h 440817"/>
                <a:gd name="connsiteX1" fmla="*/ 23898 w 557229"/>
                <a:gd name="connsiteY1" fmla="*/ 415479 h 440817"/>
                <a:gd name="connsiteX2" fmla="*/ 243071 w 557229"/>
                <a:gd name="connsiteY2" fmla="*/ 415479 h 440817"/>
                <a:gd name="connsiteX3" fmla="*/ 529210 w 557229"/>
                <a:gd name="connsiteY3" fmla="*/ 135560 h 440817"/>
                <a:gd name="connsiteX4" fmla="*/ 510549 w 557229"/>
                <a:gd name="connsiteY4" fmla="*/ 4932 h 440817"/>
                <a:gd name="connsiteX5" fmla="*/ 211969 w 557229"/>
                <a:gd name="connsiteY5" fmla="*/ 297291 h 440817"/>
                <a:gd name="connsiteX6" fmla="*/ 26945 w 557229"/>
                <a:gd name="connsiteY6" fmla="*/ 307480 h 44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4611655" y="4336117"/>
              <a:ext cx="513962" cy="482779"/>
            </a:xfrm>
            <a:custGeom>
              <a:avLst/>
              <a:gdLst>
                <a:gd name="connsiteX0" fmla="*/ 154895 w 513962"/>
                <a:gd name="connsiteY0" fmla="*/ 482779 h 482779"/>
                <a:gd name="connsiteX1" fmla="*/ 139944 w 513962"/>
                <a:gd name="connsiteY1" fmla="*/ 382792 h 482779"/>
                <a:gd name="connsiteX2" fmla="*/ 50 w 513962"/>
                <a:gd name="connsiteY2" fmla="*/ 361546 h 482779"/>
                <a:gd name="connsiteX3" fmla="*/ 321130 w 513962"/>
                <a:gd name="connsiteY3" fmla="*/ 30610 h 482779"/>
                <a:gd name="connsiteX4" fmla="*/ 513962 w 513962"/>
                <a:gd name="connsiteY4" fmla="*/ 36830 h 482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2" h="482778">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9" name="椭圆 31"/>
          <p:cNvSpPr/>
          <p:nvPr/>
        </p:nvSpPr>
        <p:spPr>
          <a:xfrm>
            <a:off x="5247667" y="2324309"/>
            <a:ext cx="1708037" cy="1691005"/>
          </a:xfrm>
          <a:custGeom>
            <a:avLst/>
            <a:gdLst>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6" fmla="*/ 62645 w 660406"/>
              <a:gd name="connsiteY6" fmla="*/ 132510 h 65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8575"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073779" y="4398328"/>
            <a:ext cx="2055812" cy="1015663"/>
          </a:xfrm>
          <a:prstGeom prst="rect">
            <a:avLst/>
          </a:prstGeom>
          <a:noFill/>
        </p:spPr>
        <p:txBody>
          <a:bodyPr wrap="square" rtlCol="0">
            <a:spAutoFit/>
          </a:bodyPr>
          <a:lstStyle/>
          <a:p>
            <a:pPr algn="just">
              <a:lnSpc>
                <a:spcPct val="125000"/>
              </a:lnSpc>
            </a:pPr>
            <a:r>
              <a:rPr lang="zh-CN" altLang="en-US" sz="1600">
                <a:latin typeface="微软雅黑" panose="020B0503020204020204" pitchFamily="34" charset="-122"/>
                <a:ea typeface="微软雅黑" panose="020B0503020204020204" pitchFamily="34" charset="-122"/>
              </a:rPr>
              <a:t>请在这里输入文字请在这里输入文字请在这里输入文字请在这</a:t>
            </a:r>
          </a:p>
        </p:txBody>
      </p:sp>
      <p:sp>
        <p:nvSpPr>
          <p:cNvPr id="32" name="任意多边形 31"/>
          <p:cNvSpPr/>
          <p:nvPr/>
        </p:nvSpPr>
        <p:spPr>
          <a:xfrm>
            <a:off x="5561685" y="3275982"/>
            <a:ext cx="108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424512" y="3346322"/>
            <a:ext cx="1382482" cy="461665"/>
          </a:xfrm>
          <a:prstGeom prst="rect">
            <a:avLst/>
          </a:prstGeom>
          <a:noFill/>
        </p:spPr>
        <p:txBody>
          <a:bodyPr wrap="square" rtlCol="0">
            <a:spAutoFit/>
          </a:bodyPr>
          <a:lstStyle/>
          <a:p>
            <a:pPr algn="ctr"/>
            <a:r>
              <a:rPr lang="zh-CN" altLang="en-US" sz="2400" b="1">
                <a:latin typeface="微软雅黑" panose="020B0503020204020204" pitchFamily="34" charset="-122"/>
                <a:ea typeface="微软雅黑" panose="020B0503020204020204" pitchFamily="34" charset="-122"/>
              </a:rPr>
              <a:t>标题</a:t>
            </a:r>
          </a:p>
        </p:txBody>
      </p:sp>
      <p:sp>
        <p:nvSpPr>
          <p:cNvPr id="34" name="椭圆 31"/>
          <p:cNvSpPr/>
          <p:nvPr/>
        </p:nvSpPr>
        <p:spPr>
          <a:xfrm>
            <a:off x="8427574" y="2324309"/>
            <a:ext cx="1708037" cy="1691005"/>
          </a:xfrm>
          <a:custGeom>
            <a:avLst/>
            <a:gdLst>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6" fmla="*/ 62645 w 660406"/>
              <a:gd name="connsiteY6" fmla="*/ 132510 h 65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8575"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267510" y="4398327"/>
            <a:ext cx="2055812" cy="1015663"/>
          </a:xfrm>
          <a:prstGeom prst="rect">
            <a:avLst/>
          </a:prstGeom>
          <a:noFill/>
        </p:spPr>
        <p:txBody>
          <a:bodyPr wrap="square" rtlCol="0">
            <a:spAutoFit/>
          </a:bodyPr>
          <a:lstStyle/>
          <a:p>
            <a:pPr algn="just">
              <a:lnSpc>
                <a:spcPct val="125000"/>
              </a:lnSpc>
            </a:pPr>
            <a:r>
              <a:rPr lang="zh-CN" altLang="en-US" sz="1600">
                <a:latin typeface="微软雅黑" panose="020B0503020204020204" pitchFamily="34" charset="-122"/>
                <a:ea typeface="微软雅黑" panose="020B0503020204020204" pitchFamily="34" charset="-122"/>
              </a:rPr>
              <a:t>请在这里输入文字请在这里输入文字请在这里输入文字请在这</a:t>
            </a:r>
          </a:p>
        </p:txBody>
      </p:sp>
      <p:sp>
        <p:nvSpPr>
          <p:cNvPr id="37" name="任意多边形 36"/>
          <p:cNvSpPr/>
          <p:nvPr/>
        </p:nvSpPr>
        <p:spPr>
          <a:xfrm>
            <a:off x="8741592" y="3275982"/>
            <a:ext cx="108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604419" y="3346322"/>
            <a:ext cx="1382482" cy="461665"/>
          </a:xfrm>
          <a:prstGeom prst="rect">
            <a:avLst/>
          </a:prstGeom>
          <a:noFill/>
        </p:spPr>
        <p:txBody>
          <a:bodyPr wrap="square" rtlCol="0">
            <a:spAutoFit/>
          </a:bodyPr>
          <a:lstStyle/>
          <a:p>
            <a:pPr algn="ctr"/>
            <a:r>
              <a:rPr lang="zh-CN" altLang="en-US" sz="2400" b="1">
                <a:latin typeface="微软雅黑" panose="020B0503020204020204" pitchFamily="34" charset="-122"/>
                <a:ea typeface="微软雅黑" panose="020B0503020204020204" pitchFamily="34" charset="-122"/>
              </a:rPr>
              <a:t>标题</a:t>
            </a:r>
          </a:p>
        </p:txBody>
      </p:sp>
      <p:grpSp>
        <p:nvGrpSpPr>
          <p:cNvPr id="39" name="组合 38"/>
          <p:cNvGrpSpPr/>
          <p:nvPr/>
        </p:nvGrpSpPr>
        <p:grpSpPr>
          <a:xfrm>
            <a:off x="4245871" y="3016590"/>
            <a:ext cx="565617" cy="482600"/>
            <a:chOff x="4349506" y="3098800"/>
            <a:chExt cx="565617" cy="482600"/>
          </a:xfrm>
        </p:grpSpPr>
        <p:sp>
          <p:nvSpPr>
            <p:cNvPr id="40" name="任意多边形 39"/>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1" name="任意多边形 40"/>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2" name="任意多边形 41"/>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Lst>
              <a:ahLst/>
              <a:cxnLst>
                <a:cxn ang="0">
                  <a:pos x="connsiteX0" y="connsiteY0"/>
                </a:cxn>
                <a:cxn ang="0">
                  <a:pos x="connsiteX1" y="connsiteY1"/>
                </a:cxn>
                <a:cxn ang="0">
                  <a:pos x="connsiteX2" y="connsiteY2"/>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7380361" y="3016590"/>
            <a:ext cx="565617" cy="482600"/>
            <a:chOff x="4349506" y="3098800"/>
            <a:chExt cx="565617" cy="482600"/>
          </a:xfrm>
        </p:grpSpPr>
        <p:sp>
          <p:nvSpPr>
            <p:cNvPr id="44" name="任意多边形 43"/>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5" name="任意多边形 44"/>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6" name="任意多边形 45"/>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Lst>
              <a:ahLst/>
              <a:cxnLst>
                <a:cxn ang="0">
                  <a:pos x="connsiteX0" y="connsiteY0"/>
                </a:cxn>
                <a:cxn ang="0">
                  <a:pos x="connsiteX1" y="connsiteY1"/>
                </a:cxn>
                <a:cxn ang="0">
                  <a:pos x="connsiteX2" y="connsiteY2"/>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组合 1"/>
          <p:cNvGrpSpPr/>
          <p:nvPr/>
        </p:nvGrpSpPr>
        <p:grpSpPr>
          <a:xfrm>
            <a:off x="5029996" y="1622398"/>
            <a:ext cx="3511153" cy="2760305"/>
            <a:chOff x="3154364" y="2608264"/>
            <a:chExt cx="4337050" cy="3062288"/>
          </a:xfrm>
          <a:solidFill>
            <a:schemeClr val="tx1"/>
          </a:solidFill>
        </p:grpSpPr>
        <p:sp>
          <p:nvSpPr>
            <p:cNvPr id="3" name="Freeform 28"/>
            <p:cNvSpPr>
              <a:spLocks noEditPoints="1"/>
            </p:cNvSpPr>
            <p:nvPr/>
          </p:nvSpPr>
          <p:spPr bwMode="auto">
            <a:xfrm>
              <a:off x="3775076" y="2779714"/>
              <a:ext cx="3013075" cy="1584325"/>
            </a:xfrm>
            <a:custGeom>
              <a:avLst/>
              <a:gdLst>
                <a:gd name="T0" fmla="*/ 1641 w 1898"/>
                <a:gd name="T1" fmla="*/ 31 h 998"/>
                <a:gd name="T2" fmla="*/ 1035 w 1898"/>
                <a:gd name="T3" fmla="*/ 28 h 998"/>
                <a:gd name="T4" fmla="*/ 376 w 1898"/>
                <a:gd name="T5" fmla="*/ 23 h 998"/>
                <a:gd name="T6" fmla="*/ 101 w 1898"/>
                <a:gd name="T7" fmla="*/ 1 h 998"/>
                <a:gd name="T8" fmla="*/ 462 w 1898"/>
                <a:gd name="T9" fmla="*/ 3 h 998"/>
                <a:gd name="T10" fmla="*/ 1135 w 1898"/>
                <a:gd name="T11" fmla="*/ 6 h 998"/>
                <a:gd name="T12" fmla="*/ 1712 w 1898"/>
                <a:gd name="T13" fmla="*/ 11 h 998"/>
                <a:gd name="T14" fmla="*/ 1850 w 1898"/>
                <a:gd name="T15" fmla="*/ 84 h 998"/>
                <a:gd name="T16" fmla="*/ 1853 w 1898"/>
                <a:gd name="T17" fmla="*/ 54 h 998"/>
                <a:gd name="T18" fmla="*/ 1851 w 1898"/>
                <a:gd name="T19" fmla="*/ 38 h 998"/>
                <a:gd name="T20" fmla="*/ 1839 w 1898"/>
                <a:gd name="T21" fmla="*/ 34 h 998"/>
                <a:gd name="T22" fmla="*/ 1849 w 1898"/>
                <a:gd name="T23" fmla="*/ 11 h 998"/>
                <a:gd name="T24" fmla="*/ 1881 w 1898"/>
                <a:gd name="T25" fmla="*/ 16 h 998"/>
                <a:gd name="T26" fmla="*/ 1891 w 1898"/>
                <a:gd name="T27" fmla="*/ 31 h 998"/>
                <a:gd name="T28" fmla="*/ 1888 w 1898"/>
                <a:gd name="T29" fmla="*/ 59 h 998"/>
                <a:gd name="T30" fmla="*/ 1861 w 1898"/>
                <a:gd name="T31" fmla="*/ 959 h 998"/>
                <a:gd name="T32" fmla="*/ 1859 w 1898"/>
                <a:gd name="T33" fmla="*/ 752 h 998"/>
                <a:gd name="T34" fmla="*/ 1854 w 1898"/>
                <a:gd name="T35" fmla="*/ 412 h 998"/>
                <a:gd name="T36" fmla="*/ 1850 w 1898"/>
                <a:gd name="T37" fmla="*/ 135 h 998"/>
                <a:gd name="T38" fmla="*/ 1887 w 1898"/>
                <a:gd name="T39" fmla="*/ 122 h 998"/>
                <a:gd name="T40" fmla="*/ 1891 w 1898"/>
                <a:gd name="T41" fmla="*/ 398 h 998"/>
                <a:gd name="T42" fmla="*/ 1896 w 1898"/>
                <a:gd name="T43" fmla="*/ 739 h 998"/>
                <a:gd name="T44" fmla="*/ 1898 w 1898"/>
                <a:gd name="T45" fmla="*/ 946 h 998"/>
                <a:gd name="T46" fmla="*/ 1833 w 1898"/>
                <a:gd name="T47" fmla="*/ 974 h 998"/>
                <a:gd name="T48" fmla="*/ 1866 w 1898"/>
                <a:gd name="T49" fmla="*/ 977 h 998"/>
                <a:gd name="T50" fmla="*/ 1857 w 1898"/>
                <a:gd name="T51" fmla="*/ 983 h 998"/>
                <a:gd name="T52" fmla="*/ 1860 w 1898"/>
                <a:gd name="T53" fmla="*/ 972 h 998"/>
                <a:gd name="T54" fmla="*/ 1894 w 1898"/>
                <a:gd name="T55" fmla="*/ 971 h 998"/>
                <a:gd name="T56" fmla="*/ 1860 w 1898"/>
                <a:gd name="T57" fmla="*/ 997 h 998"/>
                <a:gd name="T58" fmla="*/ 1829 w 1898"/>
                <a:gd name="T59" fmla="*/ 997 h 998"/>
                <a:gd name="T60" fmla="*/ 1794 w 1898"/>
                <a:gd name="T61" fmla="*/ 996 h 998"/>
                <a:gd name="T62" fmla="*/ 235 w 1898"/>
                <a:gd name="T63" fmla="*/ 974 h 998"/>
                <a:gd name="T64" fmla="*/ 813 w 1898"/>
                <a:gd name="T65" fmla="*/ 974 h 998"/>
                <a:gd name="T66" fmla="*/ 1475 w 1898"/>
                <a:gd name="T67" fmla="*/ 974 h 998"/>
                <a:gd name="T68" fmla="*/ 1818 w 1898"/>
                <a:gd name="T69" fmla="*/ 974 h 998"/>
                <a:gd name="T70" fmla="*/ 1514 w 1898"/>
                <a:gd name="T71" fmla="*/ 996 h 998"/>
                <a:gd name="T72" fmla="*/ 867 w 1898"/>
                <a:gd name="T73" fmla="*/ 996 h 998"/>
                <a:gd name="T74" fmla="*/ 259 w 1898"/>
                <a:gd name="T75" fmla="*/ 996 h 998"/>
                <a:gd name="T76" fmla="*/ 7 w 1898"/>
                <a:gd name="T77" fmla="*/ 936 h 998"/>
                <a:gd name="T78" fmla="*/ 47 w 1898"/>
                <a:gd name="T79" fmla="*/ 949 h 998"/>
                <a:gd name="T80" fmla="*/ 50 w 1898"/>
                <a:gd name="T81" fmla="*/ 967 h 998"/>
                <a:gd name="T82" fmla="*/ 66 w 1898"/>
                <a:gd name="T83" fmla="*/ 973 h 998"/>
                <a:gd name="T84" fmla="*/ 71 w 1898"/>
                <a:gd name="T85" fmla="*/ 996 h 998"/>
                <a:gd name="T86" fmla="*/ 28 w 1898"/>
                <a:gd name="T87" fmla="*/ 992 h 998"/>
                <a:gd name="T88" fmla="*/ 11 w 1898"/>
                <a:gd name="T89" fmla="*/ 978 h 998"/>
                <a:gd name="T90" fmla="*/ 9 w 1898"/>
                <a:gd name="T91" fmla="*/ 953 h 998"/>
                <a:gd name="T92" fmla="*/ 46 w 1898"/>
                <a:gd name="T93" fmla="*/ 50 h 998"/>
                <a:gd name="T94" fmla="*/ 40 w 1898"/>
                <a:gd name="T95" fmla="*/ 234 h 998"/>
                <a:gd name="T96" fmla="*/ 38 w 1898"/>
                <a:gd name="T97" fmla="*/ 565 h 998"/>
                <a:gd name="T98" fmla="*/ 42 w 1898"/>
                <a:gd name="T99" fmla="*/ 851 h 998"/>
                <a:gd name="T100" fmla="*/ 6 w 1898"/>
                <a:gd name="T101" fmla="*/ 904 h 998"/>
                <a:gd name="T102" fmla="*/ 1 w 1898"/>
                <a:gd name="T103" fmla="*/ 652 h 998"/>
                <a:gd name="T104" fmla="*/ 1 w 1898"/>
                <a:gd name="T105" fmla="*/ 314 h 998"/>
                <a:gd name="T106" fmla="*/ 6 w 1898"/>
                <a:gd name="T107" fmla="*/ 81 h 998"/>
                <a:gd name="T108" fmla="*/ 65 w 1898"/>
                <a:gd name="T109" fmla="*/ 23 h 998"/>
                <a:gd name="T110" fmla="*/ 31 w 1898"/>
                <a:gd name="T111" fmla="*/ 22 h 998"/>
                <a:gd name="T112" fmla="*/ 52 w 1898"/>
                <a:gd name="T113" fmla="*/ 12 h 998"/>
                <a:gd name="T114" fmla="*/ 48 w 1898"/>
                <a:gd name="T115" fmla="*/ 36 h 998"/>
                <a:gd name="T116" fmla="*/ 12 w 1898"/>
                <a:gd name="T117" fmla="*/ 41 h 998"/>
                <a:gd name="T118" fmla="*/ 16 w 1898"/>
                <a:gd name="T119" fmla="*/ 19 h 998"/>
                <a:gd name="T120" fmla="*/ 58 w 1898"/>
                <a:gd name="T121" fmla="*/ 0 h 998"/>
                <a:gd name="T122" fmla="*/ 101 w 1898"/>
                <a:gd name="T123" fmla="*/ 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8" h="998">
                  <a:moveTo>
                    <a:pt x="1839" y="11"/>
                  </a:moveTo>
                  <a:lnTo>
                    <a:pt x="1816" y="32"/>
                  </a:lnTo>
                  <a:lnTo>
                    <a:pt x="1816" y="32"/>
                  </a:lnTo>
                  <a:lnTo>
                    <a:pt x="1806" y="32"/>
                  </a:lnTo>
                  <a:lnTo>
                    <a:pt x="1788" y="32"/>
                  </a:lnTo>
                  <a:lnTo>
                    <a:pt x="1762" y="32"/>
                  </a:lnTo>
                  <a:lnTo>
                    <a:pt x="1728" y="32"/>
                  </a:lnTo>
                  <a:lnTo>
                    <a:pt x="1688" y="31"/>
                  </a:lnTo>
                  <a:lnTo>
                    <a:pt x="1641" y="31"/>
                  </a:lnTo>
                  <a:lnTo>
                    <a:pt x="1589" y="31"/>
                  </a:lnTo>
                  <a:lnTo>
                    <a:pt x="1532" y="31"/>
                  </a:lnTo>
                  <a:lnTo>
                    <a:pt x="1469" y="30"/>
                  </a:lnTo>
                  <a:lnTo>
                    <a:pt x="1404" y="30"/>
                  </a:lnTo>
                  <a:lnTo>
                    <a:pt x="1335" y="29"/>
                  </a:lnTo>
                  <a:lnTo>
                    <a:pt x="1263" y="29"/>
                  </a:lnTo>
                  <a:lnTo>
                    <a:pt x="1188" y="29"/>
                  </a:lnTo>
                  <a:lnTo>
                    <a:pt x="1111" y="28"/>
                  </a:lnTo>
                  <a:lnTo>
                    <a:pt x="1035" y="28"/>
                  </a:lnTo>
                  <a:lnTo>
                    <a:pt x="956" y="26"/>
                  </a:lnTo>
                  <a:lnTo>
                    <a:pt x="879" y="26"/>
                  </a:lnTo>
                  <a:lnTo>
                    <a:pt x="801" y="25"/>
                  </a:lnTo>
                  <a:lnTo>
                    <a:pt x="724" y="25"/>
                  </a:lnTo>
                  <a:lnTo>
                    <a:pt x="650" y="25"/>
                  </a:lnTo>
                  <a:lnTo>
                    <a:pt x="576" y="24"/>
                  </a:lnTo>
                  <a:lnTo>
                    <a:pt x="506" y="24"/>
                  </a:lnTo>
                  <a:lnTo>
                    <a:pt x="439" y="24"/>
                  </a:lnTo>
                  <a:lnTo>
                    <a:pt x="376" y="23"/>
                  </a:lnTo>
                  <a:lnTo>
                    <a:pt x="318" y="23"/>
                  </a:lnTo>
                  <a:lnTo>
                    <a:pt x="264" y="23"/>
                  </a:lnTo>
                  <a:lnTo>
                    <a:pt x="216" y="23"/>
                  </a:lnTo>
                  <a:lnTo>
                    <a:pt x="175" y="23"/>
                  </a:lnTo>
                  <a:lnTo>
                    <a:pt x="139" y="22"/>
                  </a:lnTo>
                  <a:lnTo>
                    <a:pt x="110" y="22"/>
                  </a:lnTo>
                  <a:lnTo>
                    <a:pt x="90" y="22"/>
                  </a:lnTo>
                  <a:lnTo>
                    <a:pt x="78" y="23"/>
                  </a:lnTo>
                  <a:lnTo>
                    <a:pt x="101" y="1"/>
                  </a:lnTo>
                  <a:lnTo>
                    <a:pt x="114" y="1"/>
                  </a:lnTo>
                  <a:lnTo>
                    <a:pt x="134" y="0"/>
                  </a:lnTo>
                  <a:lnTo>
                    <a:pt x="161" y="1"/>
                  </a:lnTo>
                  <a:lnTo>
                    <a:pt x="197" y="1"/>
                  </a:lnTo>
                  <a:lnTo>
                    <a:pt x="239" y="1"/>
                  </a:lnTo>
                  <a:lnTo>
                    <a:pt x="288" y="1"/>
                  </a:lnTo>
                  <a:lnTo>
                    <a:pt x="340" y="1"/>
                  </a:lnTo>
                  <a:lnTo>
                    <a:pt x="400" y="1"/>
                  </a:lnTo>
                  <a:lnTo>
                    <a:pt x="462" y="3"/>
                  </a:lnTo>
                  <a:lnTo>
                    <a:pt x="529" y="3"/>
                  </a:lnTo>
                  <a:lnTo>
                    <a:pt x="599" y="3"/>
                  </a:lnTo>
                  <a:lnTo>
                    <a:pt x="672" y="4"/>
                  </a:lnTo>
                  <a:lnTo>
                    <a:pt x="747" y="4"/>
                  </a:lnTo>
                  <a:lnTo>
                    <a:pt x="824" y="5"/>
                  </a:lnTo>
                  <a:lnTo>
                    <a:pt x="901" y="5"/>
                  </a:lnTo>
                  <a:lnTo>
                    <a:pt x="980" y="5"/>
                  </a:lnTo>
                  <a:lnTo>
                    <a:pt x="1058" y="6"/>
                  </a:lnTo>
                  <a:lnTo>
                    <a:pt x="1135" y="6"/>
                  </a:lnTo>
                  <a:lnTo>
                    <a:pt x="1212" y="7"/>
                  </a:lnTo>
                  <a:lnTo>
                    <a:pt x="1286" y="7"/>
                  </a:lnTo>
                  <a:lnTo>
                    <a:pt x="1358" y="9"/>
                  </a:lnTo>
                  <a:lnTo>
                    <a:pt x="1428" y="9"/>
                  </a:lnTo>
                  <a:lnTo>
                    <a:pt x="1493" y="9"/>
                  </a:lnTo>
                  <a:lnTo>
                    <a:pt x="1555" y="10"/>
                  </a:lnTo>
                  <a:lnTo>
                    <a:pt x="1613" y="10"/>
                  </a:lnTo>
                  <a:lnTo>
                    <a:pt x="1665" y="10"/>
                  </a:lnTo>
                  <a:lnTo>
                    <a:pt x="1712" y="11"/>
                  </a:lnTo>
                  <a:lnTo>
                    <a:pt x="1751" y="11"/>
                  </a:lnTo>
                  <a:lnTo>
                    <a:pt x="1785" y="11"/>
                  </a:lnTo>
                  <a:lnTo>
                    <a:pt x="1811" y="11"/>
                  </a:lnTo>
                  <a:lnTo>
                    <a:pt x="1830" y="11"/>
                  </a:lnTo>
                  <a:lnTo>
                    <a:pt x="1839" y="11"/>
                  </a:lnTo>
                  <a:lnTo>
                    <a:pt x="1839" y="11"/>
                  </a:lnTo>
                  <a:lnTo>
                    <a:pt x="1839" y="11"/>
                  </a:lnTo>
                  <a:close/>
                  <a:moveTo>
                    <a:pt x="1887" y="71"/>
                  </a:moveTo>
                  <a:lnTo>
                    <a:pt x="1850" y="84"/>
                  </a:lnTo>
                  <a:lnTo>
                    <a:pt x="1850" y="84"/>
                  </a:lnTo>
                  <a:lnTo>
                    <a:pt x="1850" y="79"/>
                  </a:lnTo>
                  <a:lnTo>
                    <a:pt x="1850" y="75"/>
                  </a:lnTo>
                  <a:lnTo>
                    <a:pt x="1851" y="71"/>
                  </a:lnTo>
                  <a:lnTo>
                    <a:pt x="1851" y="67"/>
                  </a:lnTo>
                  <a:lnTo>
                    <a:pt x="1851" y="63"/>
                  </a:lnTo>
                  <a:lnTo>
                    <a:pt x="1853" y="60"/>
                  </a:lnTo>
                  <a:lnTo>
                    <a:pt x="1853" y="57"/>
                  </a:lnTo>
                  <a:lnTo>
                    <a:pt x="1853" y="54"/>
                  </a:lnTo>
                  <a:lnTo>
                    <a:pt x="1854" y="52"/>
                  </a:lnTo>
                  <a:lnTo>
                    <a:pt x="1854" y="49"/>
                  </a:lnTo>
                  <a:lnTo>
                    <a:pt x="1854" y="47"/>
                  </a:lnTo>
                  <a:lnTo>
                    <a:pt x="1854" y="44"/>
                  </a:lnTo>
                  <a:lnTo>
                    <a:pt x="1854" y="43"/>
                  </a:lnTo>
                  <a:lnTo>
                    <a:pt x="1853" y="42"/>
                  </a:lnTo>
                  <a:lnTo>
                    <a:pt x="1853" y="40"/>
                  </a:lnTo>
                  <a:lnTo>
                    <a:pt x="1853" y="38"/>
                  </a:lnTo>
                  <a:lnTo>
                    <a:pt x="1851" y="38"/>
                  </a:lnTo>
                  <a:lnTo>
                    <a:pt x="1851" y="37"/>
                  </a:lnTo>
                  <a:lnTo>
                    <a:pt x="1850" y="36"/>
                  </a:lnTo>
                  <a:lnTo>
                    <a:pt x="1849" y="36"/>
                  </a:lnTo>
                  <a:lnTo>
                    <a:pt x="1849" y="35"/>
                  </a:lnTo>
                  <a:lnTo>
                    <a:pt x="1848" y="35"/>
                  </a:lnTo>
                  <a:lnTo>
                    <a:pt x="1845" y="35"/>
                  </a:lnTo>
                  <a:lnTo>
                    <a:pt x="1844" y="34"/>
                  </a:lnTo>
                  <a:lnTo>
                    <a:pt x="1842" y="34"/>
                  </a:lnTo>
                  <a:lnTo>
                    <a:pt x="1839" y="34"/>
                  </a:lnTo>
                  <a:lnTo>
                    <a:pt x="1837" y="34"/>
                  </a:lnTo>
                  <a:lnTo>
                    <a:pt x="1833" y="32"/>
                  </a:lnTo>
                  <a:lnTo>
                    <a:pt x="1830" y="32"/>
                  </a:lnTo>
                  <a:lnTo>
                    <a:pt x="1825" y="32"/>
                  </a:lnTo>
                  <a:lnTo>
                    <a:pt x="1822" y="32"/>
                  </a:lnTo>
                  <a:lnTo>
                    <a:pt x="1816" y="32"/>
                  </a:lnTo>
                  <a:lnTo>
                    <a:pt x="1839" y="11"/>
                  </a:lnTo>
                  <a:lnTo>
                    <a:pt x="1844" y="11"/>
                  </a:lnTo>
                  <a:lnTo>
                    <a:pt x="1849" y="11"/>
                  </a:lnTo>
                  <a:lnTo>
                    <a:pt x="1854" y="11"/>
                  </a:lnTo>
                  <a:lnTo>
                    <a:pt x="1859" y="11"/>
                  </a:lnTo>
                  <a:lnTo>
                    <a:pt x="1862" y="12"/>
                  </a:lnTo>
                  <a:lnTo>
                    <a:pt x="1866" y="12"/>
                  </a:lnTo>
                  <a:lnTo>
                    <a:pt x="1869" y="12"/>
                  </a:lnTo>
                  <a:lnTo>
                    <a:pt x="1873" y="13"/>
                  </a:lnTo>
                  <a:lnTo>
                    <a:pt x="1876" y="13"/>
                  </a:lnTo>
                  <a:lnTo>
                    <a:pt x="1879" y="14"/>
                  </a:lnTo>
                  <a:lnTo>
                    <a:pt x="1881" y="16"/>
                  </a:lnTo>
                  <a:lnTo>
                    <a:pt x="1884" y="17"/>
                  </a:lnTo>
                  <a:lnTo>
                    <a:pt x="1885" y="18"/>
                  </a:lnTo>
                  <a:lnTo>
                    <a:pt x="1887" y="19"/>
                  </a:lnTo>
                  <a:lnTo>
                    <a:pt x="1888" y="22"/>
                  </a:lnTo>
                  <a:lnTo>
                    <a:pt x="1890" y="23"/>
                  </a:lnTo>
                  <a:lnTo>
                    <a:pt x="1890" y="25"/>
                  </a:lnTo>
                  <a:lnTo>
                    <a:pt x="1891" y="26"/>
                  </a:lnTo>
                  <a:lnTo>
                    <a:pt x="1891" y="29"/>
                  </a:lnTo>
                  <a:lnTo>
                    <a:pt x="1891" y="31"/>
                  </a:lnTo>
                  <a:lnTo>
                    <a:pt x="1891" y="34"/>
                  </a:lnTo>
                  <a:lnTo>
                    <a:pt x="1891" y="36"/>
                  </a:lnTo>
                  <a:lnTo>
                    <a:pt x="1891" y="38"/>
                  </a:lnTo>
                  <a:lnTo>
                    <a:pt x="1891" y="42"/>
                  </a:lnTo>
                  <a:lnTo>
                    <a:pt x="1890" y="44"/>
                  </a:lnTo>
                  <a:lnTo>
                    <a:pt x="1890" y="48"/>
                  </a:lnTo>
                  <a:lnTo>
                    <a:pt x="1890" y="52"/>
                  </a:lnTo>
                  <a:lnTo>
                    <a:pt x="1888" y="55"/>
                  </a:lnTo>
                  <a:lnTo>
                    <a:pt x="1888" y="59"/>
                  </a:lnTo>
                  <a:lnTo>
                    <a:pt x="1888" y="62"/>
                  </a:lnTo>
                  <a:lnTo>
                    <a:pt x="1887" y="67"/>
                  </a:lnTo>
                  <a:lnTo>
                    <a:pt x="1887" y="71"/>
                  </a:lnTo>
                  <a:lnTo>
                    <a:pt x="1887" y="71"/>
                  </a:lnTo>
                  <a:lnTo>
                    <a:pt x="1887" y="71"/>
                  </a:lnTo>
                  <a:close/>
                  <a:moveTo>
                    <a:pt x="1898" y="952"/>
                  </a:moveTo>
                  <a:lnTo>
                    <a:pt x="1861" y="965"/>
                  </a:lnTo>
                  <a:lnTo>
                    <a:pt x="1861" y="965"/>
                  </a:lnTo>
                  <a:lnTo>
                    <a:pt x="1861" y="959"/>
                  </a:lnTo>
                  <a:lnTo>
                    <a:pt x="1861" y="949"/>
                  </a:lnTo>
                  <a:lnTo>
                    <a:pt x="1861" y="935"/>
                  </a:lnTo>
                  <a:lnTo>
                    <a:pt x="1861" y="917"/>
                  </a:lnTo>
                  <a:lnTo>
                    <a:pt x="1861" y="897"/>
                  </a:lnTo>
                  <a:lnTo>
                    <a:pt x="1860" y="873"/>
                  </a:lnTo>
                  <a:lnTo>
                    <a:pt x="1860" y="847"/>
                  </a:lnTo>
                  <a:lnTo>
                    <a:pt x="1860" y="817"/>
                  </a:lnTo>
                  <a:lnTo>
                    <a:pt x="1860" y="786"/>
                  </a:lnTo>
                  <a:lnTo>
                    <a:pt x="1859" y="752"/>
                  </a:lnTo>
                  <a:lnTo>
                    <a:pt x="1859" y="718"/>
                  </a:lnTo>
                  <a:lnTo>
                    <a:pt x="1857" y="682"/>
                  </a:lnTo>
                  <a:lnTo>
                    <a:pt x="1857" y="644"/>
                  </a:lnTo>
                  <a:lnTo>
                    <a:pt x="1856" y="605"/>
                  </a:lnTo>
                  <a:lnTo>
                    <a:pt x="1856" y="567"/>
                  </a:lnTo>
                  <a:lnTo>
                    <a:pt x="1855" y="528"/>
                  </a:lnTo>
                  <a:lnTo>
                    <a:pt x="1855" y="488"/>
                  </a:lnTo>
                  <a:lnTo>
                    <a:pt x="1854" y="450"/>
                  </a:lnTo>
                  <a:lnTo>
                    <a:pt x="1854" y="412"/>
                  </a:lnTo>
                  <a:lnTo>
                    <a:pt x="1853" y="374"/>
                  </a:lnTo>
                  <a:lnTo>
                    <a:pt x="1853" y="338"/>
                  </a:lnTo>
                  <a:lnTo>
                    <a:pt x="1851" y="302"/>
                  </a:lnTo>
                  <a:lnTo>
                    <a:pt x="1851" y="269"/>
                  </a:lnTo>
                  <a:lnTo>
                    <a:pt x="1850" y="237"/>
                  </a:lnTo>
                  <a:lnTo>
                    <a:pt x="1850" y="208"/>
                  </a:lnTo>
                  <a:lnTo>
                    <a:pt x="1850" y="180"/>
                  </a:lnTo>
                  <a:lnTo>
                    <a:pt x="1850" y="157"/>
                  </a:lnTo>
                  <a:lnTo>
                    <a:pt x="1850" y="135"/>
                  </a:lnTo>
                  <a:lnTo>
                    <a:pt x="1850" y="116"/>
                  </a:lnTo>
                  <a:lnTo>
                    <a:pt x="1850" y="102"/>
                  </a:lnTo>
                  <a:lnTo>
                    <a:pt x="1850" y="91"/>
                  </a:lnTo>
                  <a:lnTo>
                    <a:pt x="1850" y="84"/>
                  </a:lnTo>
                  <a:lnTo>
                    <a:pt x="1887" y="71"/>
                  </a:lnTo>
                  <a:lnTo>
                    <a:pt x="1887" y="78"/>
                  </a:lnTo>
                  <a:lnTo>
                    <a:pt x="1887" y="89"/>
                  </a:lnTo>
                  <a:lnTo>
                    <a:pt x="1887" y="103"/>
                  </a:lnTo>
                  <a:lnTo>
                    <a:pt x="1887" y="122"/>
                  </a:lnTo>
                  <a:lnTo>
                    <a:pt x="1887" y="142"/>
                  </a:lnTo>
                  <a:lnTo>
                    <a:pt x="1887" y="167"/>
                  </a:lnTo>
                  <a:lnTo>
                    <a:pt x="1887" y="195"/>
                  </a:lnTo>
                  <a:lnTo>
                    <a:pt x="1888" y="223"/>
                  </a:lnTo>
                  <a:lnTo>
                    <a:pt x="1888" y="256"/>
                  </a:lnTo>
                  <a:lnTo>
                    <a:pt x="1890" y="289"/>
                  </a:lnTo>
                  <a:lnTo>
                    <a:pt x="1890" y="324"/>
                  </a:lnTo>
                  <a:lnTo>
                    <a:pt x="1890" y="361"/>
                  </a:lnTo>
                  <a:lnTo>
                    <a:pt x="1891" y="398"/>
                  </a:lnTo>
                  <a:lnTo>
                    <a:pt x="1891" y="437"/>
                  </a:lnTo>
                  <a:lnTo>
                    <a:pt x="1892" y="475"/>
                  </a:lnTo>
                  <a:lnTo>
                    <a:pt x="1893" y="515"/>
                  </a:lnTo>
                  <a:lnTo>
                    <a:pt x="1893" y="554"/>
                  </a:lnTo>
                  <a:lnTo>
                    <a:pt x="1894" y="592"/>
                  </a:lnTo>
                  <a:lnTo>
                    <a:pt x="1894" y="631"/>
                  </a:lnTo>
                  <a:lnTo>
                    <a:pt x="1896" y="668"/>
                  </a:lnTo>
                  <a:lnTo>
                    <a:pt x="1896" y="705"/>
                  </a:lnTo>
                  <a:lnTo>
                    <a:pt x="1896" y="739"/>
                  </a:lnTo>
                  <a:lnTo>
                    <a:pt x="1897" y="773"/>
                  </a:lnTo>
                  <a:lnTo>
                    <a:pt x="1897" y="804"/>
                  </a:lnTo>
                  <a:lnTo>
                    <a:pt x="1898" y="832"/>
                  </a:lnTo>
                  <a:lnTo>
                    <a:pt x="1898" y="860"/>
                  </a:lnTo>
                  <a:lnTo>
                    <a:pt x="1898" y="884"/>
                  </a:lnTo>
                  <a:lnTo>
                    <a:pt x="1898" y="904"/>
                  </a:lnTo>
                  <a:lnTo>
                    <a:pt x="1898" y="922"/>
                  </a:lnTo>
                  <a:lnTo>
                    <a:pt x="1898" y="936"/>
                  </a:lnTo>
                  <a:lnTo>
                    <a:pt x="1898" y="946"/>
                  </a:lnTo>
                  <a:lnTo>
                    <a:pt x="1898" y="952"/>
                  </a:lnTo>
                  <a:lnTo>
                    <a:pt x="1898" y="952"/>
                  </a:lnTo>
                  <a:lnTo>
                    <a:pt x="1898" y="952"/>
                  </a:lnTo>
                  <a:close/>
                  <a:moveTo>
                    <a:pt x="1794" y="996"/>
                  </a:moveTo>
                  <a:lnTo>
                    <a:pt x="1818" y="974"/>
                  </a:lnTo>
                  <a:lnTo>
                    <a:pt x="1818" y="974"/>
                  </a:lnTo>
                  <a:lnTo>
                    <a:pt x="1823" y="974"/>
                  </a:lnTo>
                  <a:lnTo>
                    <a:pt x="1829" y="974"/>
                  </a:lnTo>
                  <a:lnTo>
                    <a:pt x="1833" y="974"/>
                  </a:lnTo>
                  <a:lnTo>
                    <a:pt x="1838" y="974"/>
                  </a:lnTo>
                  <a:lnTo>
                    <a:pt x="1843" y="974"/>
                  </a:lnTo>
                  <a:lnTo>
                    <a:pt x="1847" y="976"/>
                  </a:lnTo>
                  <a:lnTo>
                    <a:pt x="1850" y="976"/>
                  </a:lnTo>
                  <a:lnTo>
                    <a:pt x="1854" y="976"/>
                  </a:lnTo>
                  <a:lnTo>
                    <a:pt x="1857" y="976"/>
                  </a:lnTo>
                  <a:lnTo>
                    <a:pt x="1861" y="977"/>
                  </a:lnTo>
                  <a:lnTo>
                    <a:pt x="1863" y="977"/>
                  </a:lnTo>
                  <a:lnTo>
                    <a:pt x="1866" y="977"/>
                  </a:lnTo>
                  <a:lnTo>
                    <a:pt x="1868" y="977"/>
                  </a:lnTo>
                  <a:lnTo>
                    <a:pt x="1869" y="977"/>
                  </a:lnTo>
                  <a:lnTo>
                    <a:pt x="1870" y="977"/>
                  </a:lnTo>
                  <a:lnTo>
                    <a:pt x="1870" y="977"/>
                  </a:lnTo>
                  <a:lnTo>
                    <a:pt x="1870" y="977"/>
                  </a:lnTo>
                  <a:lnTo>
                    <a:pt x="1868" y="977"/>
                  </a:lnTo>
                  <a:lnTo>
                    <a:pt x="1864" y="979"/>
                  </a:lnTo>
                  <a:lnTo>
                    <a:pt x="1861" y="980"/>
                  </a:lnTo>
                  <a:lnTo>
                    <a:pt x="1857" y="983"/>
                  </a:lnTo>
                  <a:lnTo>
                    <a:pt x="1856" y="984"/>
                  </a:lnTo>
                  <a:lnTo>
                    <a:pt x="1856" y="984"/>
                  </a:lnTo>
                  <a:lnTo>
                    <a:pt x="1856" y="984"/>
                  </a:lnTo>
                  <a:lnTo>
                    <a:pt x="1857" y="983"/>
                  </a:lnTo>
                  <a:lnTo>
                    <a:pt x="1857" y="982"/>
                  </a:lnTo>
                  <a:lnTo>
                    <a:pt x="1859" y="979"/>
                  </a:lnTo>
                  <a:lnTo>
                    <a:pt x="1859" y="977"/>
                  </a:lnTo>
                  <a:lnTo>
                    <a:pt x="1860" y="974"/>
                  </a:lnTo>
                  <a:lnTo>
                    <a:pt x="1860" y="972"/>
                  </a:lnTo>
                  <a:lnTo>
                    <a:pt x="1860" y="968"/>
                  </a:lnTo>
                  <a:lnTo>
                    <a:pt x="1861" y="965"/>
                  </a:lnTo>
                  <a:lnTo>
                    <a:pt x="1898" y="952"/>
                  </a:lnTo>
                  <a:lnTo>
                    <a:pt x="1898" y="956"/>
                  </a:lnTo>
                  <a:lnTo>
                    <a:pt x="1897" y="959"/>
                  </a:lnTo>
                  <a:lnTo>
                    <a:pt x="1897" y="962"/>
                  </a:lnTo>
                  <a:lnTo>
                    <a:pt x="1896" y="966"/>
                  </a:lnTo>
                  <a:lnTo>
                    <a:pt x="1896" y="968"/>
                  </a:lnTo>
                  <a:lnTo>
                    <a:pt x="1894" y="971"/>
                  </a:lnTo>
                  <a:lnTo>
                    <a:pt x="1893" y="973"/>
                  </a:lnTo>
                  <a:lnTo>
                    <a:pt x="1892" y="976"/>
                  </a:lnTo>
                  <a:lnTo>
                    <a:pt x="1891" y="979"/>
                  </a:lnTo>
                  <a:lnTo>
                    <a:pt x="1888" y="982"/>
                  </a:lnTo>
                  <a:lnTo>
                    <a:pt x="1884" y="985"/>
                  </a:lnTo>
                  <a:lnTo>
                    <a:pt x="1879" y="989"/>
                  </a:lnTo>
                  <a:lnTo>
                    <a:pt x="1872" y="992"/>
                  </a:lnTo>
                  <a:lnTo>
                    <a:pt x="1864" y="995"/>
                  </a:lnTo>
                  <a:lnTo>
                    <a:pt x="1860" y="997"/>
                  </a:lnTo>
                  <a:lnTo>
                    <a:pt x="1855" y="997"/>
                  </a:lnTo>
                  <a:lnTo>
                    <a:pt x="1851" y="998"/>
                  </a:lnTo>
                  <a:lnTo>
                    <a:pt x="1848" y="998"/>
                  </a:lnTo>
                  <a:lnTo>
                    <a:pt x="1844" y="998"/>
                  </a:lnTo>
                  <a:lnTo>
                    <a:pt x="1841" y="998"/>
                  </a:lnTo>
                  <a:lnTo>
                    <a:pt x="1838" y="998"/>
                  </a:lnTo>
                  <a:lnTo>
                    <a:pt x="1835" y="997"/>
                  </a:lnTo>
                  <a:lnTo>
                    <a:pt x="1831" y="997"/>
                  </a:lnTo>
                  <a:lnTo>
                    <a:pt x="1829" y="997"/>
                  </a:lnTo>
                  <a:lnTo>
                    <a:pt x="1825" y="997"/>
                  </a:lnTo>
                  <a:lnTo>
                    <a:pt x="1820" y="997"/>
                  </a:lnTo>
                  <a:lnTo>
                    <a:pt x="1817" y="996"/>
                  </a:lnTo>
                  <a:lnTo>
                    <a:pt x="1813" y="996"/>
                  </a:lnTo>
                  <a:lnTo>
                    <a:pt x="1808" y="996"/>
                  </a:lnTo>
                  <a:lnTo>
                    <a:pt x="1804" y="996"/>
                  </a:lnTo>
                  <a:lnTo>
                    <a:pt x="1800" y="996"/>
                  </a:lnTo>
                  <a:lnTo>
                    <a:pt x="1794" y="996"/>
                  </a:lnTo>
                  <a:lnTo>
                    <a:pt x="1794" y="996"/>
                  </a:lnTo>
                  <a:lnTo>
                    <a:pt x="1794" y="996"/>
                  </a:lnTo>
                  <a:close/>
                  <a:moveTo>
                    <a:pt x="78" y="996"/>
                  </a:moveTo>
                  <a:lnTo>
                    <a:pt x="102" y="974"/>
                  </a:lnTo>
                  <a:lnTo>
                    <a:pt x="102" y="974"/>
                  </a:lnTo>
                  <a:lnTo>
                    <a:pt x="112" y="974"/>
                  </a:lnTo>
                  <a:lnTo>
                    <a:pt x="133" y="974"/>
                  </a:lnTo>
                  <a:lnTo>
                    <a:pt x="160" y="974"/>
                  </a:lnTo>
                  <a:lnTo>
                    <a:pt x="195" y="974"/>
                  </a:lnTo>
                  <a:lnTo>
                    <a:pt x="235" y="974"/>
                  </a:lnTo>
                  <a:lnTo>
                    <a:pt x="283" y="974"/>
                  </a:lnTo>
                  <a:lnTo>
                    <a:pt x="336" y="974"/>
                  </a:lnTo>
                  <a:lnTo>
                    <a:pt x="393" y="974"/>
                  </a:lnTo>
                  <a:lnTo>
                    <a:pt x="455" y="974"/>
                  </a:lnTo>
                  <a:lnTo>
                    <a:pt x="522" y="974"/>
                  </a:lnTo>
                  <a:lnTo>
                    <a:pt x="591" y="974"/>
                  </a:lnTo>
                  <a:lnTo>
                    <a:pt x="663" y="974"/>
                  </a:lnTo>
                  <a:lnTo>
                    <a:pt x="737" y="974"/>
                  </a:lnTo>
                  <a:lnTo>
                    <a:pt x="813" y="974"/>
                  </a:lnTo>
                  <a:lnTo>
                    <a:pt x="889" y="974"/>
                  </a:lnTo>
                  <a:lnTo>
                    <a:pt x="967" y="974"/>
                  </a:lnTo>
                  <a:lnTo>
                    <a:pt x="1043" y="974"/>
                  </a:lnTo>
                  <a:lnTo>
                    <a:pt x="1121" y="974"/>
                  </a:lnTo>
                  <a:lnTo>
                    <a:pt x="1196" y="974"/>
                  </a:lnTo>
                  <a:lnTo>
                    <a:pt x="1270" y="974"/>
                  </a:lnTo>
                  <a:lnTo>
                    <a:pt x="1341" y="974"/>
                  </a:lnTo>
                  <a:lnTo>
                    <a:pt x="1410" y="974"/>
                  </a:lnTo>
                  <a:lnTo>
                    <a:pt x="1475" y="974"/>
                  </a:lnTo>
                  <a:lnTo>
                    <a:pt x="1536" y="974"/>
                  </a:lnTo>
                  <a:lnTo>
                    <a:pt x="1592" y="974"/>
                  </a:lnTo>
                  <a:lnTo>
                    <a:pt x="1645" y="974"/>
                  </a:lnTo>
                  <a:lnTo>
                    <a:pt x="1690" y="974"/>
                  </a:lnTo>
                  <a:lnTo>
                    <a:pt x="1731" y="974"/>
                  </a:lnTo>
                  <a:lnTo>
                    <a:pt x="1764" y="974"/>
                  </a:lnTo>
                  <a:lnTo>
                    <a:pt x="1789" y="974"/>
                  </a:lnTo>
                  <a:lnTo>
                    <a:pt x="1808" y="974"/>
                  </a:lnTo>
                  <a:lnTo>
                    <a:pt x="1818" y="974"/>
                  </a:lnTo>
                  <a:lnTo>
                    <a:pt x="1794" y="996"/>
                  </a:lnTo>
                  <a:lnTo>
                    <a:pt x="1785" y="996"/>
                  </a:lnTo>
                  <a:lnTo>
                    <a:pt x="1767" y="996"/>
                  </a:lnTo>
                  <a:lnTo>
                    <a:pt x="1740" y="996"/>
                  </a:lnTo>
                  <a:lnTo>
                    <a:pt x="1708" y="996"/>
                  </a:lnTo>
                  <a:lnTo>
                    <a:pt x="1668" y="996"/>
                  </a:lnTo>
                  <a:lnTo>
                    <a:pt x="1621" y="996"/>
                  </a:lnTo>
                  <a:lnTo>
                    <a:pt x="1570" y="996"/>
                  </a:lnTo>
                  <a:lnTo>
                    <a:pt x="1514" y="996"/>
                  </a:lnTo>
                  <a:lnTo>
                    <a:pt x="1452" y="996"/>
                  </a:lnTo>
                  <a:lnTo>
                    <a:pt x="1387" y="996"/>
                  </a:lnTo>
                  <a:lnTo>
                    <a:pt x="1318" y="996"/>
                  </a:lnTo>
                  <a:lnTo>
                    <a:pt x="1246" y="996"/>
                  </a:lnTo>
                  <a:lnTo>
                    <a:pt x="1172" y="996"/>
                  </a:lnTo>
                  <a:lnTo>
                    <a:pt x="1097" y="996"/>
                  </a:lnTo>
                  <a:lnTo>
                    <a:pt x="1021" y="996"/>
                  </a:lnTo>
                  <a:lnTo>
                    <a:pt x="943" y="996"/>
                  </a:lnTo>
                  <a:lnTo>
                    <a:pt x="867" y="996"/>
                  </a:lnTo>
                  <a:lnTo>
                    <a:pt x="789" y="996"/>
                  </a:lnTo>
                  <a:lnTo>
                    <a:pt x="714" y="996"/>
                  </a:lnTo>
                  <a:lnTo>
                    <a:pt x="640" y="996"/>
                  </a:lnTo>
                  <a:lnTo>
                    <a:pt x="567" y="996"/>
                  </a:lnTo>
                  <a:lnTo>
                    <a:pt x="498" y="996"/>
                  </a:lnTo>
                  <a:lnTo>
                    <a:pt x="432" y="996"/>
                  </a:lnTo>
                  <a:lnTo>
                    <a:pt x="370" y="996"/>
                  </a:lnTo>
                  <a:lnTo>
                    <a:pt x="313" y="996"/>
                  </a:lnTo>
                  <a:lnTo>
                    <a:pt x="259" y="996"/>
                  </a:lnTo>
                  <a:lnTo>
                    <a:pt x="213" y="996"/>
                  </a:lnTo>
                  <a:lnTo>
                    <a:pt x="171" y="996"/>
                  </a:lnTo>
                  <a:lnTo>
                    <a:pt x="136" y="996"/>
                  </a:lnTo>
                  <a:lnTo>
                    <a:pt x="109" y="996"/>
                  </a:lnTo>
                  <a:lnTo>
                    <a:pt x="90" y="996"/>
                  </a:lnTo>
                  <a:lnTo>
                    <a:pt x="78" y="996"/>
                  </a:lnTo>
                  <a:lnTo>
                    <a:pt x="78" y="996"/>
                  </a:lnTo>
                  <a:lnTo>
                    <a:pt x="78" y="996"/>
                  </a:lnTo>
                  <a:close/>
                  <a:moveTo>
                    <a:pt x="7" y="936"/>
                  </a:moveTo>
                  <a:lnTo>
                    <a:pt x="44" y="922"/>
                  </a:lnTo>
                  <a:lnTo>
                    <a:pt x="44" y="922"/>
                  </a:lnTo>
                  <a:lnTo>
                    <a:pt x="46" y="927"/>
                  </a:lnTo>
                  <a:lnTo>
                    <a:pt x="46" y="931"/>
                  </a:lnTo>
                  <a:lnTo>
                    <a:pt x="46" y="935"/>
                  </a:lnTo>
                  <a:lnTo>
                    <a:pt x="47" y="939"/>
                  </a:lnTo>
                  <a:lnTo>
                    <a:pt x="47" y="942"/>
                  </a:lnTo>
                  <a:lnTo>
                    <a:pt x="47" y="946"/>
                  </a:lnTo>
                  <a:lnTo>
                    <a:pt x="47" y="949"/>
                  </a:lnTo>
                  <a:lnTo>
                    <a:pt x="47" y="952"/>
                  </a:lnTo>
                  <a:lnTo>
                    <a:pt x="47" y="955"/>
                  </a:lnTo>
                  <a:lnTo>
                    <a:pt x="47" y="958"/>
                  </a:lnTo>
                  <a:lnTo>
                    <a:pt x="47" y="959"/>
                  </a:lnTo>
                  <a:lnTo>
                    <a:pt x="48" y="961"/>
                  </a:lnTo>
                  <a:lnTo>
                    <a:pt x="48" y="964"/>
                  </a:lnTo>
                  <a:lnTo>
                    <a:pt x="48" y="965"/>
                  </a:lnTo>
                  <a:lnTo>
                    <a:pt x="49" y="966"/>
                  </a:lnTo>
                  <a:lnTo>
                    <a:pt x="50" y="967"/>
                  </a:lnTo>
                  <a:lnTo>
                    <a:pt x="50" y="968"/>
                  </a:lnTo>
                  <a:lnTo>
                    <a:pt x="52" y="968"/>
                  </a:lnTo>
                  <a:lnTo>
                    <a:pt x="53" y="970"/>
                  </a:lnTo>
                  <a:lnTo>
                    <a:pt x="54" y="971"/>
                  </a:lnTo>
                  <a:lnTo>
                    <a:pt x="55" y="971"/>
                  </a:lnTo>
                  <a:lnTo>
                    <a:pt x="58" y="972"/>
                  </a:lnTo>
                  <a:lnTo>
                    <a:pt x="60" y="972"/>
                  </a:lnTo>
                  <a:lnTo>
                    <a:pt x="62" y="972"/>
                  </a:lnTo>
                  <a:lnTo>
                    <a:pt x="66" y="973"/>
                  </a:lnTo>
                  <a:lnTo>
                    <a:pt x="69" y="973"/>
                  </a:lnTo>
                  <a:lnTo>
                    <a:pt x="73" y="973"/>
                  </a:lnTo>
                  <a:lnTo>
                    <a:pt x="78" y="973"/>
                  </a:lnTo>
                  <a:lnTo>
                    <a:pt x="83" y="974"/>
                  </a:lnTo>
                  <a:lnTo>
                    <a:pt x="89" y="974"/>
                  </a:lnTo>
                  <a:lnTo>
                    <a:pt x="95" y="974"/>
                  </a:lnTo>
                  <a:lnTo>
                    <a:pt x="102" y="974"/>
                  </a:lnTo>
                  <a:lnTo>
                    <a:pt x="78" y="996"/>
                  </a:lnTo>
                  <a:lnTo>
                    <a:pt x="71" y="996"/>
                  </a:lnTo>
                  <a:lnTo>
                    <a:pt x="65" y="996"/>
                  </a:lnTo>
                  <a:lnTo>
                    <a:pt x="59" y="996"/>
                  </a:lnTo>
                  <a:lnTo>
                    <a:pt x="53" y="995"/>
                  </a:lnTo>
                  <a:lnTo>
                    <a:pt x="48" y="995"/>
                  </a:lnTo>
                  <a:lnTo>
                    <a:pt x="43" y="995"/>
                  </a:lnTo>
                  <a:lnTo>
                    <a:pt x="38" y="995"/>
                  </a:lnTo>
                  <a:lnTo>
                    <a:pt x="35" y="994"/>
                  </a:lnTo>
                  <a:lnTo>
                    <a:pt x="31" y="994"/>
                  </a:lnTo>
                  <a:lnTo>
                    <a:pt x="28" y="992"/>
                  </a:lnTo>
                  <a:lnTo>
                    <a:pt x="24" y="991"/>
                  </a:lnTo>
                  <a:lnTo>
                    <a:pt x="22" y="990"/>
                  </a:lnTo>
                  <a:lnTo>
                    <a:pt x="19" y="989"/>
                  </a:lnTo>
                  <a:lnTo>
                    <a:pt x="17" y="988"/>
                  </a:lnTo>
                  <a:lnTo>
                    <a:pt x="15" y="986"/>
                  </a:lnTo>
                  <a:lnTo>
                    <a:pt x="13" y="984"/>
                  </a:lnTo>
                  <a:lnTo>
                    <a:pt x="12" y="983"/>
                  </a:lnTo>
                  <a:lnTo>
                    <a:pt x="12" y="980"/>
                  </a:lnTo>
                  <a:lnTo>
                    <a:pt x="11" y="978"/>
                  </a:lnTo>
                  <a:lnTo>
                    <a:pt x="11" y="976"/>
                  </a:lnTo>
                  <a:lnTo>
                    <a:pt x="10" y="973"/>
                  </a:lnTo>
                  <a:lnTo>
                    <a:pt x="10" y="971"/>
                  </a:lnTo>
                  <a:lnTo>
                    <a:pt x="10" y="968"/>
                  </a:lnTo>
                  <a:lnTo>
                    <a:pt x="10" y="966"/>
                  </a:lnTo>
                  <a:lnTo>
                    <a:pt x="10" y="962"/>
                  </a:lnTo>
                  <a:lnTo>
                    <a:pt x="10" y="960"/>
                  </a:lnTo>
                  <a:lnTo>
                    <a:pt x="9" y="956"/>
                  </a:lnTo>
                  <a:lnTo>
                    <a:pt x="9" y="953"/>
                  </a:lnTo>
                  <a:lnTo>
                    <a:pt x="9" y="949"/>
                  </a:lnTo>
                  <a:lnTo>
                    <a:pt x="9" y="945"/>
                  </a:lnTo>
                  <a:lnTo>
                    <a:pt x="9" y="941"/>
                  </a:lnTo>
                  <a:lnTo>
                    <a:pt x="7" y="936"/>
                  </a:lnTo>
                  <a:lnTo>
                    <a:pt x="7" y="936"/>
                  </a:lnTo>
                  <a:lnTo>
                    <a:pt x="7" y="936"/>
                  </a:lnTo>
                  <a:close/>
                  <a:moveTo>
                    <a:pt x="9" y="62"/>
                  </a:moveTo>
                  <a:lnTo>
                    <a:pt x="46" y="50"/>
                  </a:lnTo>
                  <a:lnTo>
                    <a:pt x="46" y="50"/>
                  </a:lnTo>
                  <a:lnTo>
                    <a:pt x="44" y="57"/>
                  </a:lnTo>
                  <a:lnTo>
                    <a:pt x="43" y="68"/>
                  </a:lnTo>
                  <a:lnTo>
                    <a:pt x="43" y="83"/>
                  </a:lnTo>
                  <a:lnTo>
                    <a:pt x="42" y="102"/>
                  </a:lnTo>
                  <a:lnTo>
                    <a:pt x="41" y="122"/>
                  </a:lnTo>
                  <a:lnTo>
                    <a:pt x="41" y="147"/>
                  </a:lnTo>
                  <a:lnTo>
                    <a:pt x="40" y="173"/>
                  </a:lnTo>
                  <a:lnTo>
                    <a:pt x="40" y="203"/>
                  </a:lnTo>
                  <a:lnTo>
                    <a:pt x="40" y="234"/>
                  </a:lnTo>
                  <a:lnTo>
                    <a:pt x="38" y="266"/>
                  </a:lnTo>
                  <a:lnTo>
                    <a:pt x="38" y="301"/>
                  </a:lnTo>
                  <a:lnTo>
                    <a:pt x="38" y="337"/>
                  </a:lnTo>
                  <a:lnTo>
                    <a:pt x="38" y="374"/>
                  </a:lnTo>
                  <a:lnTo>
                    <a:pt x="38" y="412"/>
                  </a:lnTo>
                  <a:lnTo>
                    <a:pt x="38" y="450"/>
                  </a:lnTo>
                  <a:lnTo>
                    <a:pt x="38" y="488"/>
                  </a:lnTo>
                  <a:lnTo>
                    <a:pt x="38" y="527"/>
                  </a:lnTo>
                  <a:lnTo>
                    <a:pt x="38" y="565"/>
                  </a:lnTo>
                  <a:lnTo>
                    <a:pt x="38" y="602"/>
                  </a:lnTo>
                  <a:lnTo>
                    <a:pt x="40" y="639"/>
                  </a:lnTo>
                  <a:lnTo>
                    <a:pt x="40" y="675"/>
                  </a:lnTo>
                  <a:lnTo>
                    <a:pt x="40" y="709"/>
                  </a:lnTo>
                  <a:lnTo>
                    <a:pt x="40" y="742"/>
                  </a:lnTo>
                  <a:lnTo>
                    <a:pt x="41" y="773"/>
                  </a:lnTo>
                  <a:lnTo>
                    <a:pt x="41" y="801"/>
                  </a:lnTo>
                  <a:lnTo>
                    <a:pt x="42" y="828"/>
                  </a:lnTo>
                  <a:lnTo>
                    <a:pt x="42" y="851"/>
                  </a:lnTo>
                  <a:lnTo>
                    <a:pt x="43" y="873"/>
                  </a:lnTo>
                  <a:lnTo>
                    <a:pt x="43" y="891"/>
                  </a:lnTo>
                  <a:lnTo>
                    <a:pt x="43" y="905"/>
                  </a:lnTo>
                  <a:lnTo>
                    <a:pt x="44" y="916"/>
                  </a:lnTo>
                  <a:lnTo>
                    <a:pt x="44" y="922"/>
                  </a:lnTo>
                  <a:lnTo>
                    <a:pt x="7" y="936"/>
                  </a:lnTo>
                  <a:lnTo>
                    <a:pt x="7" y="929"/>
                  </a:lnTo>
                  <a:lnTo>
                    <a:pt x="6" y="918"/>
                  </a:lnTo>
                  <a:lnTo>
                    <a:pt x="6" y="904"/>
                  </a:lnTo>
                  <a:lnTo>
                    <a:pt x="5" y="886"/>
                  </a:lnTo>
                  <a:lnTo>
                    <a:pt x="5" y="866"/>
                  </a:lnTo>
                  <a:lnTo>
                    <a:pt x="4" y="842"/>
                  </a:lnTo>
                  <a:lnTo>
                    <a:pt x="4" y="816"/>
                  </a:lnTo>
                  <a:lnTo>
                    <a:pt x="4" y="786"/>
                  </a:lnTo>
                  <a:lnTo>
                    <a:pt x="3" y="755"/>
                  </a:lnTo>
                  <a:lnTo>
                    <a:pt x="3" y="722"/>
                  </a:lnTo>
                  <a:lnTo>
                    <a:pt x="3" y="688"/>
                  </a:lnTo>
                  <a:lnTo>
                    <a:pt x="1" y="652"/>
                  </a:lnTo>
                  <a:lnTo>
                    <a:pt x="1" y="615"/>
                  </a:lnTo>
                  <a:lnTo>
                    <a:pt x="1" y="578"/>
                  </a:lnTo>
                  <a:lnTo>
                    <a:pt x="1" y="540"/>
                  </a:lnTo>
                  <a:lnTo>
                    <a:pt x="1" y="502"/>
                  </a:lnTo>
                  <a:lnTo>
                    <a:pt x="1" y="463"/>
                  </a:lnTo>
                  <a:lnTo>
                    <a:pt x="0" y="425"/>
                  </a:lnTo>
                  <a:lnTo>
                    <a:pt x="1" y="387"/>
                  </a:lnTo>
                  <a:lnTo>
                    <a:pt x="1" y="350"/>
                  </a:lnTo>
                  <a:lnTo>
                    <a:pt x="1" y="314"/>
                  </a:lnTo>
                  <a:lnTo>
                    <a:pt x="1" y="280"/>
                  </a:lnTo>
                  <a:lnTo>
                    <a:pt x="1" y="247"/>
                  </a:lnTo>
                  <a:lnTo>
                    <a:pt x="3" y="215"/>
                  </a:lnTo>
                  <a:lnTo>
                    <a:pt x="3" y="186"/>
                  </a:lnTo>
                  <a:lnTo>
                    <a:pt x="3" y="160"/>
                  </a:lnTo>
                  <a:lnTo>
                    <a:pt x="4" y="135"/>
                  </a:lnTo>
                  <a:lnTo>
                    <a:pt x="5" y="114"/>
                  </a:lnTo>
                  <a:lnTo>
                    <a:pt x="5" y="96"/>
                  </a:lnTo>
                  <a:lnTo>
                    <a:pt x="6" y="81"/>
                  </a:lnTo>
                  <a:lnTo>
                    <a:pt x="7" y="69"/>
                  </a:lnTo>
                  <a:lnTo>
                    <a:pt x="9" y="62"/>
                  </a:lnTo>
                  <a:lnTo>
                    <a:pt x="9" y="62"/>
                  </a:lnTo>
                  <a:lnTo>
                    <a:pt x="9" y="62"/>
                  </a:lnTo>
                  <a:close/>
                  <a:moveTo>
                    <a:pt x="101" y="1"/>
                  </a:moveTo>
                  <a:lnTo>
                    <a:pt x="78" y="23"/>
                  </a:lnTo>
                  <a:lnTo>
                    <a:pt x="78" y="23"/>
                  </a:lnTo>
                  <a:lnTo>
                    <a:pt x="72" y="23"/>
                  </a:lnTo>
                  <a:lnTo>
                    <a:pt x="65" y="23"/>
                  </a:lnTo>
                  <a:lnTo>
                    <a:pt x="59" y="23"/>
                  </a:lnTo>
                  <a:lnTo>
                    <a:pt x="54" y="23"/>
                  </a:lnTo>
                  <a:lnTo>
                    <a:pt x="49" y="22"/>
                  </a:lnTo>
                  <a:lnTo>
                    <a:pt x="44" y="22"/>
                  </a:lnTo>
                  <a:lnTo>
                    <a:pt x="41" y="22"/>
                  </a:lnTo>
                  <a:lnTo>
                    <a:pt x="37" y="22"/>
                  </a:lnTo>
                  <a:lnTo>
                    <a:pt x="35" y="22"/>
                  </a:lnTo>
                  <a:lnTo>
                    <a:pt x="32" y="22"/>
                  </a:lnTo>
                  <a:lnTo>
                    <a:pt x="31" y="22"/>
                  </a:lnTo>
                  <a:lnTo>
                    <a:pt x="31" y="22"/>
                  </a:lnTo>
                  <a:lnTo>
                    <a:pt x="34" y="22"/>
                  </a:lnTo>
                  <a:lnTo>
                    <a:pt x="37" y="20"/>
                  </a:lnTo>
                  <a:lnTo>
                    <a:pt x="44" y="17"/>
                  </a:lnTo>
                  <a:lnTo>
                    <a:pt x="49" y="13"/>
                  </a:lnTo>
                  <a:lnTo>
                    <a:pt x="52" y="12"/>
                  </a:lnTo>
                  <a:lnTo>
                    <a:pt x="52" y="11"/>
                  </a:lnTo>
                  <a:lnTo>
                    <a:pt x="52" y="11"/>
                  </a:lnTo>
                  <a:lnTo>
                    <a:pt x="52" y="12"/>
                  </a:lnTo>
                  <a:lnTo>
                    <a:pt x="50" y="13"/>
                  </a:lnTo>
                  <a:lnTo>
                    <a:pt x="50" y="16"/>
                  </a:lnTo>
                  <a:lnTo>
                    <a:pt x="50" y="17"/>
                  </a:lnTo>
                  <a:lnTo>
                    <a:pt x="50" y="19"/>
                  </a:lnTo>
                  <a:lnTo>
                    <a:pt x="50" y="23"/>
                  </a:lnTo>
                  <a:lnTo>
                    <a:pt x="50" y="25"/>
                  </a:lnTo>
                  <a:lnTo>
                    <a:pt x="49" y="29"/>
                  </a:lnTo>
                  <a:lnTo>
                    <a:pt x="49" y="32"/>
                  </a:lnTo>
                  <a:lnTo>
                    <a:pt x="48" y="36"/>
                  </a:lnTo>
                  <a:lnTo>
                    <a:pt x="48" y="41"/>
                  </a:lnTo>
                  <a:lnTo>
                    <a:pt x="47" y="46"/>
                  </a:lnTo>
                  <a:lnTo>
                    <a:pt x="46" y="50"/>
                  </a:lnTo>
                  <a:lnTo>
                    <a:pt x="9" y="62"/>
                  </a:lnTo>
                  <a:lnTo>
                    <a:pt x="10" y="57"/>
                  </a:lnTo>
                  <a:lnTo>
                    <a:pt x="11" y="53"/>
                  </a:lnTo>
                  <a:lnTo>
                    <a:pt x="11" y="48"/>
                  </a:lnTo>
                  <a:lnTo>
                    <a:pt x="12" y="44"/>
                  </a:lnTo>
                  <a:lnTo>
                    <a:pt x="12" y="41"/>
                  </a:lnTo>
                  <a:lnTo>
                    <a:pt x="12" y="38"/>
                  </a:lnTo>
                  <a:lnTo>
                    <a:pt x="12" y="35"/>
                  </a:lnTo>
                  <a:lnTo>
                    <a:pt x="13" y="32"/>
                  </a:lnTo>
                  <a:lnTo>
                    <a:pt x="13" y="30"/>
                  </a:lnTo>
                  <a:lnTo>
                    <a:pt x="13" y="28"/>
                  </a:lnTo>
                  <a:lnTo>
                    <a:pt x="13" y="25"/>
                  </a:lnTo>
                  <a:lnTo>
                    <a:pt x="13" y="24"/>
                  </a:lnTo>
                  <a:lnTo>
                    <a:pt x="15" y="22"/>
                  </a:lnTo>
                  <a:lnTo>
                    <a:pt x="16" y="19"/>
                  </a:lnTo>
                  <a:lnTo>
                    <a:pt x="17" y="17"/>
                  </a:lnTo>
                  <a:lnTo>
                    <a:pt x="21" y="13"/>
                  </a:lnTo>
                  <a:lnTo>
                    <a:pt x="28" y="9"/>
                  </a:lnTo>
                  <a:lnTo>
                    <a:pt x="36" y="4"/>
                  </a:lnTo>
                  <a:lnTo>
                    <a:pt x="43" y="3"/>
                  </a:lnTo>
                  <a:lnTo>
                    <a:pt x="48" y="1"/>
                  </a:lnTo>
                  <a:lnTo>
                    <a:pt x="52" y="1"/>
                  </a:lnTo>
                  <a:lnTo>
                    <a:pt x="55" y="0"/>
                  </a:lnTo>
                  <a:lnTo>
                    <a:pt x="58" y="0"/>
                  </a:lnTo>
                  <a:lnTo>
                    <a:pt x="61" y="0"/>
                  </a:lnTo>
                  <a:lnTo>
                    <a:pt x="65" y="0"/>
                  </a:lnTo>
                  <a:lnTo>
                    <a:pt x="68" y="1"/>
                  </a:lnTo>
                  <a:lnTo>
                    <a:pt x="73" y="1"/>
                  </a:lnTo>
                  <a:lnTo>
                    <a:pt x="78" y="1"/>
                  </a:lnTo>
                  <a:lnTo>
                    <a:pt x="83" y="1"/>
                  </a:lnTo>
                  <a:lnTo>
                    <a:pt x="89" y="1"/>
                  </a:lnTo>
                  <a:lnTo>
                    <a:pt x="95" y="1"/>
                  </a:lnTo>
                  <a:lnTo>
                    <a:pt x="101" y="1"/>
                  </a:lnTo>
                  <a:lnTo>
                    <a:pt x="10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4" name="Freeform 29"/>
            <p:cNvSpPr>
              <a:spLocks noEditPoints="1"/>
            </p:cNvSpPr>
            <p:nvPr/>
          </p:nvSpPr>
          <p:spPr bwMode="auto">
            <a:xfrm>
              <a:off x="3154364" y="4465639"/>
              <a:ext cx="4337050" cy="1204913"/>
            </a:xfrm>
            <a:custGeom>
              <a:avLst/>
              <a:gdLst>
                <a:gd name="T0" fmla="*/ 385 w 2732"/>
                <a:gd name="T1" fmla="*/ 0 h 759"/>
                <a:gd name="T2" fmla="*/ 391 w 2732"/>
                <a:gd name="T3" fmla="*/ 1 h 759"/>
                <a:gd name="T4" fmla="*/ 394 w 2732"/>
                <a:gd name="T5" fmla="*/ 4 h 759"/>
                <a:gd name="T6" fmla="*/ 390 w 2732"/>
                <a:gd name="T7" fmla="*/ 9 h 759"/>
                <a:gd name="T8" fmla="*/ 384 w 2732"/>
                <a:gd name="T9" fmla="*/ 14 h 759"/>
                <a:gd name="T10" fmla="*/ 376 w 2732"/>
                <a:gd name="T11" fmla="*/ 19 h 759"/>
                <a:gd name="T12" fmla="*/ 281 w 2732"/>
                <a:gd name="T13" fmla="*/ 66 h 759"/>
                <a:gd name="T14" fmla="*/ 310 w 2732"/>
                <a:gd name="T15" fmla="*/ 20 h 759"/>
                <a:gd name="T16" fmla="*/ 359 w 2732"/>
                <a:gd name="T17" fmla="*/ 1 h 759"/>
                <a:gd name="T18" fmla="*/ 381 w 2732"/>
                <a:gd name="T19" fmla="*/ 1 h 759"/>
                <a:gd name="T20" fmla="*/ 348 w 2732"/>
                <a:gd name="T21" fmla="*/ 21 h 759"/>
                <a:gd name="T22" fmla="*/ 336 w 2732"/>
                <a:gd name="T23" fmla="*/ 22 h 759"/>
                <a:gd name="T24" fmla="*/ 329 w 2732"/>
                <a:gd name="T25" fmla="*/ 33 h 759"/>
                <a:gd name="T26" fmla="*/ 15 w 2732"/>
                <a:gd name="T27" fmla="*/ 632 h 759"/>
                <a:gd name="T28" fmla="*/ 88 w 2732"/>
                <a:gd name="T29" fmla="*/ 484 h 759"/>
                <a:gd name="T30" fmla="*/ 198 w 2732"/>
                <a:gd name="T31" fmla="*/ 254 h 759"/>
                <a:gd name="T32" fmla="*/ 275 w 2732"/>
                <a:gd name="T33" fmla="*/ 81 h 759"/>
                <a:gd name="T34" fmla="*/ 281 w 2732"/>
                <a:gd name="T35" fmla="*/ 143 h 759"/>
                <a:gd name="T36" fmla="*/ 179 w 2732"/>
                <a:gd name="T37" fmla="*/ 361 h 759"/>
                <a:gd name="T38" fmla="*/ 79 w 2732"/>
                <a:gd name="T39" fmla="*/ 569 h 759"/>
                <a:gd name="T40" fmla="*/ 93 w 2732"/>
                <a:gd name="T41" fmla="*/ 747 h 759"/>
                <a:gd name="T42" fmla="*/ 26 w 2732"/>
                <a:gd name="T43" fmla="*/ 736 h 759"/>
                <a:gd name="T44" fmla="*/ 0 w 2732"/>
                <a:gd name="T45" fmla="*/ 699 h 759"/>
                <a:gd name="T46" fmla="*/ 9 w 2732"/>
                <a:gd name="T47" fmla="*/ 644 h 759"/>
                <a:gd name="T48" fmla="*/ 38 w 2732"/>
                <a:gd name="T49" fmla="*/ 661 h 759"/>
                <a:gd name="T50" fmla="*/ 45 w 2732"/>
                <a:gd name="T51" fmla="*/ 704 h 759"/>
                <a:gd name="T52" fmla="*/ 82 w 2732"/>
                <a:gd name="T53" fmla="*/ 725 h 759"/>
                <a:gd name="T54" fmla="*/ 2569 w 2732"/>
                <a:gd name="T55" fmla="*/ 755 h 759"/>
                <a:gd name="T56" fmla="*/ 1975 w 2732"/>
                <a:gd name="T57" fmla="*/ 743 h 759"/>
                <a:gd name="T58" fmla="*/ 909 w 2732"/>
                <a:gd name="T59" fmla="*/ 739 h 759"/>
                <a:gd name="T60" fmla="*/ 142 w 2732"/>
                <a:gd name="T61" fmla="*/ 745 h 759"/>
                <a:gd name="T62" fmla="*/ 463 w 2732"/>
                <a:gd name="T63" fmla="*/ 719 h 759"/>
                <a:gd name="T64" fmla="*/ 1476 w 2732"/>
                <a:gd name="T65" fmla="*/ 718 h 759"/>
                <a:gd name="T66" fmla="*/ 2403 w 2732"/>
                <a:gd name="T67" fmla="*/ 727 h 759"/>
                <a:gd name="T68" fmla="*/ 2721 w 2732"/>
                <a:gd name="T69" fmla="*/ 666 h 759"/>
                <a:gd name="T70" fmla="*/ 2728 w 2732"/>
                <a:gd name="T71" fmla="*/ 700 h 759"/>
                <a:gd name="T72" fmla="*/ 2679 w 2732"/>
                <a:gd name="T73" fmla="*/ 743 h 759"/>
                <a:gd name="T74" fmla="*/ 2590 w 2732"/>
                <a:gd name="T75" fmla="*/ 758 h 759"/>
                <a:gd name="T76" fmla="*/ 2651 w 2732"/>
                <a:gd name="T77" fmla="*/ 736 h 759"/>
                <a:gd name="T78" fmla="*/ 2683 w 2732"/>
                <a:gd name="T79" fmla="*/ 722 h 759"/>
                <a:gd name="T80" fmla="*/ 2693 w 2732"/>
                <a:gd name="T81" fmla="*/ 696 h 759"/>
                <a:gd name="T82" fmla="*/ 2402 w 2732"/>
                <a:gd name="T83" fmla="*/ 50 h 759"/>
                <a:gd name="T84" fmla="*/ 2477 w 2732"/>
                <a:gd name="T85" fmla="*/ 213 h 759"/>
                <a:gd name="T86" fmla="*/ 2612 w 2732"/>
                <a:gd name="T87" fmla="*/ 477 h 759"/>
                <a:gd name="T88" fmla="*/ 2714 w 2732"/>
                <a:gd name="T89" fmla="*/ 657 h 759"/>
                <a:gd name="T90" fmla="*/ 2636 w 2732"/>
                <a:gd name="T91" fmla="*/ 605 h 759"/>
                <a:gd name="T92" fmla="*/ 2506 w 2732"/>
                <a:gd name="T93" fmla="*/ 360 h 759"/>
                <a:gd name="T94" fmla="*/ 2390 w 2732"/>
                <a:gd name="T95" fmla="*/ 123 h 759"/>
                <a:gd name="T96" fmla="*/ 2310 w 2732"/>
                <a:gd name="T97" fmla="*/ 6 h 759"/>
                <a:gd name="T98" fmla="*/ 2353 w 2732"/>
                <a:gd name="T99" fmla="*/ 4 h 759"/>
                <a:gd name="T100" fmla="*/ 2384 w 2732"/>
                <a:gd name="T101" fmla="*/ 15 h 759"/>
                <a:gd name="T102" fmla="*/ 2401 w 2732"/>
                <a:gd name="T103" fmla="*/ 46 h 759"/>
                <a:gd name="T104" fmla="*/ 2353 w 2732"/>
                <a:gd name="T105" fmla="*/ 39 h 759"/>
                <a:gd name="T106" fmla="*/ 2335 w 2732"/>
                <a:gd name="T107" fmla="*/ 27 h 759"/>
                <a:gd name="T108" fmla="*/ 2303 w 2732"/>
                <a:gd name="T109" fmla="*/ 27 h 759"/>
                <a:gd name="T110" fmla="*/ 2281 w 2732"/>
                <a:gd name="T111" fmla="*/ 27 h 759"/>
                <a:gd name="T112" fmla="*/ 2276 w 2732"/>
                <a:gd name="T113" fmla="*/ 25 h 759"/>
                <a:gd name="T114" fmla="*/ 2276 w 2732"/>
                <a:gd name="T115" fmla="*/ 21 h 759"/>
                <a:gd name="T116" fmla="*/ 2279 w 2732"/>
                <a:gd name="T117" fmla="*/ 16 h 759"/>
                <a:gd name="T118" fmla="*/ 2287 w 2732"/>
                <a:gd name="T119" fmla="*/ 11 h 759"/>
                <a:gd name="T120" fmla="*/ 2296 w 2732"/>
                <a:gd name="T121" fmla="*/ 8 h 759"/>
                <a:gd name="T122" fmla="*/ 2304 w 2732"/>
                <a:gd name="T123" fmla="*/ 6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2" h="759">
                  <a:moveTo>
                    <a:pt x="370" y="20"/>
                  </a:moveTo>
                  <a:lnTo>
                    <a:pt x="379" y="1"/>
                  </a:lnTo>
                  <a:lnTo>
                    <a:pt x="381" y="1"/>
                  </a:lnTo>
                  <a:lnTo>
                    <a:pt x="381" y="1"/>
                  </a:lnTo>
                  <a:lnTo>
                    <a:pt x="382" y="0"/>
                  </a:lnTo>
                  <a:lnTo>
                    <a:pt x="383" y="0"/>
                  </a:lnTo>
                  <a:lnTo>
                    <a:pt x="384" y="0"/>
                  </a:lnTo>
                  <a:lnTo>
                    <a:pt x="384" y="0"/>
                  </a:lnTo>
                  <a:lnTo>
                    <a:pt x="385" y="0"/>
                  </a:lnTo>
                  <a:lnTo>
                    <a:pt x="385" y="0"/>
                  </a:lnTo>
                  <a:lnTo>
                    <a:pt x="386" y="0"/>
                  </a:lnTo>
                  <a:lnTo>
                    <a:pt x="388" y="0"/>
                  </a:lnTo>
                  <a:lnTo>
                    <a:pt x="388" y="0"/>
                  </a:lnTo>
                  <a:lnTo>
                    <a:pt x="389" y="0"/>
                  </a:lnTo>
                  <a:lnTo>
                    <a:pt x="389" y="0"/>
                  </a:lnTo>
                  <a:lnTo>
                    <a:pt x="390" y="0"/>
                  </a:lnTo>
                  <a:lnTo>
                    <a:pt x="390" y="1"/>
                  </a:lnTo>
                  <a:lnTo>
                    <a:pt x="390" y="1"/>
                  </a:lnTo>
                  <a:lnTo>
                    <a:pt x="391" y="1"/>
                  </a:lnTo>
                  <a:lnTo>
                    <a:pt x="391" y="1"/>
                  </a:lnTo>
                  <a:lnTo>
                    <a:pt x="391" y="1"/>
                  </a:lnTo>
                  <a:lnTo>
                    <a:pt x="392" y="2"/>
                  </a:lnTo>
                  <a:lnTo>
                    <a:pt x="392" y="2"/>
                  </a:lnTo>
                  <a:lnTo>
                    <a:pt x="392" y="2"/>
                  </a:lnTo>
                  <a:lnTo>
                    <a:pt x="392" y="2"/>
                  </a:lnTo>
                  <a:lnTo>
                    <a:pt x="392" y="3"/>
                  </a:lnTo>
                  <a:lnTo>
                    <a:pt x="394" y="3"/>
                  </a:lnTo>
                  <a:lnTo>
                    <a:pt x="394" y="3"/>
                  </a:lnTo>
                  <a:lnTo>
                    <a:pt x="394" y="4"/>
                  </a:lnTo>
                  <a:lnTo>
                    <a:pt x="394" y="4"/>
                  </a:lnTo>
                  <a:lnTo>
                    <a:pt x="394" y="4"/>
                  </a:lnTo>
                  <a:lnTo>
                    <a:pt x="392" y="6"/>
                  </a:lnTo>
                  <a:lnTo>
                    <a:pt x="392" y="6"/>
                  </a:lnTo>
                  <a:lnTo>
                    <a:pt x="392" y="6"/>
                  </a:lnTo>
                  <a:lnTo>
                    <a:pt x="392" y="7"/>
                  </a:lnTo>
                  <a:lnTo>
                    <a:pt x="392" y="7"/>
                  </a:lnTo>
                  <a:lnTo>
                    <a:pt x="391" y="8"/>
                  </a:lnTo>
                  <a:lnTo>
                    <a:pt x="391" y="8"/>
                  </a:lnTo>
                  <a:lnTo>
                    <a:pt x="391" y="9"/>
                  </a:lnTo>
                  <a:lnTo>
                    <a:pt x="390" y="9"/>
                  </a:lnTo>
                  <a:lnTo>
                    <a:pt x="390" y="10"/>
                  </a:lnTo>
                  <a:lnTo>
                    <a:pt x="389" y="10"/>
                  </a:lnTo>
                  <a:lnTo>
                    <a:pt x="389" y="10"/>
                  </a:lnTo>
                  <a:lnTo>
                    <a:pt x="388" y="11"/>
                  </a:lnTo>
                  <a:lnTo>
                    <a:pt x="388" y="11"/>
                  </a:lnTo>
                  <a:lnTo>
                    <a:pt x="386" y="13"/>
                  </a:lnTo>
                  <a:lnTo>
                    <a:pt x="386" y="13"/>
                  </a:lnTo>
                  <a:lnTo>
                    <a:pt x="385" y="14"/>
                  </a:lnTo>
                  <a:lnTo>
                    <a:pt x="384" y="14"/>
                  </a:lnTo>
                  <a:lnTo>
                    <a:pt x="384" y="14"/>
                  </a:lnTo>
                  <a:lnTo>
                    <a:pt x="383" y="15"/>
                  </a:lnTo>
                  <a:lnTo>
                    <a:pt x="383" y="15"/>
                  </a:lnTo>
                  <a:lnTo>
                    <a:pt x="382" y="15"/>
                  </a:lnTo>
                  <a:lnTo>
                    <a:pt x="381" y="16"/>
                  </a:lnTo>
                  <a:lnTo>
                    <a:pt x="379" y="16"/>
                  </a:lnTo>
                  <a:lnTo>
                    <a:pt x="379" y="17"/>
                  </a:lnTo>
                  <a:lnTo>
                    <a:pt x="378" y="17"/>
                  </a:lnTo>
                  <a:lnTo>
                    <a:pt x="377" y="17"/>
                  </a:lnTo>
                  <a:lnTo>
                    <a:pt x="376" y="19"/>
                  </a:lnTo>
                  <a:lnTo>
                    <a:pt x="376" y="19"/>
                  </a:lnTo>
                  <a:lnTo>
                    <a:pt x="375" y="19"/>
                  </a:lnTo>
                  <a:lnTo>
                    <a:pt x="373" y="19"/>
                  </a:lnTo>
                  <a:lnTo>
                    <a:pt x="372" y="20"/>
                  </a:lnTo>
                  <a:lnTo>
                    <a:pt x="372" y="20"/>
                  </a:lnTo>
                  <a:lnTo>
                    <a:pt x="371" y="20"/>
                  </a:lnTo>
                  <a:lnTo>
                    <a:pt x="370" y="20"/>
                  </a:lnTo>
                  <a:lnTo>
                    <a:pt x="370" y="20"/>
                  </a:lnTo>
                  <a:close/>
                  <a:moveTo>
                    <a:pt x="318" y="56"/>
                  </a:moveTo>
                  <a:lnTo>
                    <a:pt x="281" y="66"/>
                  </a:lnTo>
                  <a:lnTo>
                    <a:pt x="281" y="66"/>
                  </a:lnTo>
                  <a:lnTo>
                    <a:pt x="284" y="60"/>
                  </a:lnTo>
                  <a:lnTo>
                    <a:pt x="286" y="54"/>
                  </a:lnTo>
                  <a:lnTo>
                    <a:pt x="289" y="49"/>
                  </a:lnTo>
                  <a:lnTo>
                    <a:pt x="291" y="44"/>
                  </a:lnTo>
                  <a:lnTo>
                    <a:pt x="293" y="39"/>
                  </a:lnTo>
                  <a:lnTo>
                    <a:pt x="297" y="35"/>
                  </a:lnTo>
                  <a:lnTo>
                    <a:pt x="299" y="32"/>
                  </a:lnTo>
                  <a:lnTo>
                    <a:pt x="303" y="27"/>
                  </a:lnTo>
                  <a:lnTo>
                    <a:pt x="307" y="23"/>
                  </a:lnTo>
                  <a:lnTo>
                    <a:pt x="310" y="20"/>
                  </a:lnTo>
                  <a:lnTo>
                    <a:pt x="314" y="17"/>
                  </a:lnTo>
                  <a:lnTo>
                    <a:pt x="318" y="14"/>
                  </a:lnTo>
                  <a:lnTo>
                    <a:pt x="324" y="10"/>
                  </a:lnTo>
                  <a:lnTo>
                    <a:pt x="330" y="8"/>
                  </a:lnTo>
                  <a:lnTo>
                    <a:pt x="336" y="6"/>
                  </a:lnTo>
                  <a:lnTo>
                    <a:pt x="341" y="3"/>
                  </a:lnTo>
                  <a:lnTo>
                    <a:pt x="347" y="2"/>
                  </a:lnTo>
                  <a:lnTo>
                    <a:pt x="351" y="1"/>
                  </a:lnTo>
                  <a:lnTo>
                    <a:pt x="355" y="1"/>
                  </a:lnTo>
                  <a:lnTo>
                    <a:pt x="359" y="1"/>
                  </a:lnTo>
                  <a:lnTo>
                    <a:pt x="363" y="1"/>
                  </a:lnTo>
                  <a:lnTo>
                    <a:pt x="365" y="0"/>
                  </a:lnTo>
                  <a:lnTo>
                    <a:pt x="367" y="1"/>
                  </a:lnTo>
                  <a:lnTo>
                    <a:pt x="370" y="1"/>
                  </a:lnTo>
                  <a:lnTo>
                    <a:pt x="372" y="1"/>
                  </a:lnTo>
                  <a:lnTo>
                    <a:pt x="375" y="1"/>
                  </a:lnTo>
                  <a:lnTo>
                    <a:pt x="377" y="1"/>
                  </a:lnTo>
                  <a:lnTo>
                    <a:pt x="378" y="1"/>
                  </a:lnTo>
                  <a:lnTo>
                    <a:pt x="379" y="1"/>
                  </a:lnTo>
                  <a:lnTo>
                    <a:pt x="381" y="1"/>
                  </a:lnTo>
                  <a:lnTo>
                    <a:pt x="381" y="1"/>
                  </a:lnTo>
                  <a:lnTo>
                    <a:pt x="379" y="1"/>
                  </a:lnTo>
                  <a:lnTo>
                    <a:pt x="370" y="20"/>
                  </a:lnTo>
                  <a:lnTo>
                    <a:pt x="365" y="21"/>
                  </a:lnTo>
                  <a:lnTo>
                    <a:pt x="361" y="21"/>
                  </a:lnTo>
                  <a:lnTo>
                    <a:pt x="358" y="22"/>
                  </a:lnTo>
                  <a:lnTo>
                    <a:pt x="355" y="22"/>
                  </a:lnTo>
                  <a:lnTo>
                    <a:pt x="353" y="22"/>
                  </a:lnTo>
                  <a:lnTo>
                    <a:pt x="351" y="22"/>
                  </a:lnTo>
                  <a:lnTo>
                    <a:pt x="348" y="21"/>
                  </a:lnTo>
                  <a:lnTo>
                    <a:pt x="346" y="21"/>
                  </a:lnTo>
                  <a:lnTo>
                    <a:pt x="344" y="21"/>
                  </a:lnTo>
                  <a:lnTo>
                    <a:pt x="342" y="21"/>
                  </a:lnTo>
                  <a:lnTo>
                    <a:pt x="340" y="21"/>
                  </a:lnTo>
                  <a:lnTo>
                    <a:pt x="339" y="21"/>
                  </a:lnTo>
                  <a:lnTo>
                    <a:pt x="338" y="22"/>
                  </a:lnTo>
                  <a:lnTo>
                    <a:pt x="336" y="22"/>
                  </a:lnTo>
                  <a:lnTo>
                    <a:pt x="336" y="22"/>
                  </a:lnTo>
                  <a:lnTo>
                    <a:pt x="336" y="22"/>
                  </a:lnTo>
                  <a:lnTo>
                    <a:pt x="336" y="22"/>
                  </a:lnTo>
                  <a:lnTo>
                    <a:pt x="338" y="21"/>
                  </a:lnTo>
                  <a:lnTo>
                    <a:pt x="339" y="21"/>
                  </a:lnTo>
                  <a:lnTo>
                    <a:pt x="339" y="21"/>
                  </a:lnTo>
                  <a:lnTo>
                    <a:pt x="339" y="21"/>
                  </a:lnTo>
                  <a:lnTo>
                    <a:pt x="338" y="21"/>
                  </a:lnTo>
                  <a:lnTo>
                    <a:pt x="336" y="22"/>
                  </a:lnTo>
                  <a:lnTo>
                    <a:pt x="335" y="25"/>
                  </a:lnTo>
                  <a:lnTo>
                    <a:pt x="333" y="27"/>
                  </a:lnTo>
                  <a:lnTo>
                    <a:pt x="332" y="29"/>
                  </a:lnTo>
                  <a:lnTo>
                    <a:pt x="329" y="33"/>
                  </a:lnTo>
                  <a:lnTo>
                    <a:pt x="327" y="37"/>
                  </a:lnTo>
                  <a:lnTo>
                    <a:pt x="324" y="40"/>
                  </a:lnTo>
                  <a:lnTo>
                    <a:pt x="323" y="45"/>
                  </a:lnTo>
                  <a:lnTo>
                    <a:pt x="321" y="50"/>
                  </a:lnTo>
                  <a:lnTo>
                    <a:pt x="318" y="56"/>
                  </a:lnTo>
                  <a:lnTo>
                    <a:pt x="318" y="56"/>
                  </a:lnTo>
                  <a:lnTo>
                    <a:pt x="318" y="56"/>
                  </a:lnTo>
                  <a:close/>
                  <a:moveTo>
                    <a:pt x="51" y="624"/>
                  </a:moveTo>
                  <a:lnTo>
                    <a:pt x="15" y="632"/>
                  </a:lnTo>
                  <a:lnTo>
                    <a:pt x="15" y="632"/>
                  </a:lnTo>
                  <a:lnTo>
                    <a:pt x="19" y="625"/>
                  </a:lnTo>
                  <a:lnTo>
                    <a:pt x="24" y="616"/>
                  </a:lnTo>
                  <a:lnTo>
                    <a:pt x="30" y="605"/>
                  </a:lnTo>
                  <a:lnTo>
                    <a:pt x="36" y="592"/>
                  </a:lnTo>
                  <a:lnTo>
                    <a:pt x="43" y="577"/>
                  </a:lnTo>
                  <a:lnTo>
                    <a:pt x="51" y="561"/>
                  </a:lnTo>
                  <a:lnTo>
                    <a:pt x="59" y="543"/>
                  </a:lnTo>
                  <a:lnTo>
                    <a:pt x="69" y="525"/>
                  </a:lnTo>
                  <a:lnTo>
                    <a:pt x="79" y="505"/>
                  </a:lnTo>
                  <a:lnTo>
                    <a:pt x="88" y="484"/>
                  </a:lnTo>
                  <a:lnTo>
                    <a:pt x="99" y="462"/>
                  </a:lnTo>
                  <a:lnTo>
                    <a:pt x="110" y="440"/>
                  </a:lnTo>
                  <a:lnTo>
                    <a:pt x="120" y="417"/>
                  </a:lnTo>
                  <a:lnTo>
                    <a:pt x="131" y="394"/>
                  </a:lnTo>
                  <a:lnTo>
                    <a:pt x="143" y="370"/>
                  </a:lnTo>
                  <a:lnTo>
                    <a:pt x="154" y="347"/>
                  </a:lnTo>
                  <a:lnTo>
                    <a:pt x="164" y="323"/>
                  </a:lnTo>
                  <a:lnTo>
                    <a:pt x="176" y="299"/>
                  </a:lnTo>
                  <a:lnTo>
                    <a:pt x="187" y="277"/>
                  </a:lnTo>
                  <a:lnTo>
                    <a:pt x="198" y="254"/>
                  </a:lnTo>
                  <a:lnTo>
                    <a:pt x="207" y="231"/>
                  </a:lnTo>
                  <a:lnTo>
                    <a:pt x="218" y="210"/>
                  </a:lnTo>
                  <a:lnTo>
                    <a:pt x="228" y="189"/>
                  </a:lnTo>
                  <a:lnTo>
                    <a:pt x="236" y="170"/>
                  </a:lnTo>
                  <a:lnTo>
                    <a:pt x="244" y="151"/>
                  </a:lnTo>
                  <a:lnTo>
                    <a:pt x="253" y="134"/>
                  </a:lnTo>
                  <a:lnTo>
                    <a:pt x="260" y="119"/>
                  </a:lnTo>
                  <a:lnTo>
                    <a:pt x="266" y="105"/>
                  </a:lnTo>
                  <a:lnTo>
                    <a:pt x="271" y="91"/>
                  </a:lnTo>
                  <a:lnTo>
                    <a:pt x="275" y="81"/>
                  </a:lnTo>
                  <a:lnTo>
                    <a:pt x="279" y="72"/>
                  </a:lnTo>
                  <a:lnTo>
                    <a:pt x="281" y="66"/>
                  </a:lnTo>
                  <a:lnTo>
                    <a:pt x="318" y="56"/>
                  </a:lnTo>
                  <a:lnTo>
                    <a:pt x="316" y="63"/>
                  </a:lnTo>
                  <a:lnTo>
                    <a:pt x="312" y="72"/>
                  </a:lnTo>
                  <a:lnTo>
                    <a:pt x="308" y="83"/>
                  </a:lnTo>
                  <a:lnTo>
                    <a:pt x="302" y="95"/>
                  </a:lnTo>
                  <a:lnTo>
                    <a:pt x="296" y="109"/>
                  </a:lnTo>
                  <a:lnTo>
                    <a:pt x="289" y="126"/>
                  </a:lnTo>
                  <a:lnTo>
                    <a:pt x="281" y="143"/>
                  </a:lnTo>
                  <a:lnTo>
                    <a:pt x="273" y="161"/>
                  </a:lnTo>
                  <a:lnTo>
                    <a:pt x="264" y="181"/>
                  </a:lnTo>
                  <a:lnTo>
                    <a:pt x="254" y="201"/>
                  </a:lnTo>
                  <a:lnTo>
                    <a:pt x="244" y="223"/>
                  </a:lnTo>
                  <a:lnTo>
                    <a:pt x="234" y="245"/>
                  </a:lnTo>
                  <a:lnTo>
                    <a:pt x="223" y="268"/>
                  </a:lnTo>
                  <a:lnTo>
                    <a:pt x="212" y="291"/>
                  </a:lnTo>
                  <a:lnTo>
                    <a:pt x="201" y="315"/>
                  </a:lnTo>
                  <a:lnTo>
                    <a:pt x="190" y="337"/>
                  </a:lnTo>
                  <a:lnTo>
                    <a:pt x="179" y="361"/>
                  </a:lnTo>
                  <a:lnTo>
                    <a:pt x="168" y="385"/>
                  </a:lnTo>
                  <a:lnTo>
                    <a:pt x="156" y="408"/>
                  </a:lnTo>
                  <a:lnTo>
                    <a:pt x="145" y="432"/>
                  </a:lnTo>
                  <a:lnTo>
                    <a:pt x="135" y="453"/>
                  </a:lnTo>
                  <a:lnTo>
                    <a:pt x="124" y="475"/>
                  </a:lnTo>
                  <a:lnTo>
                    <a:pt x="114" y="496"/>
                  </a:lnTo>
                  <a:lnTo>
                    <a:pt x="105" y="515"/>
                  </a:lnTo>
                  <a:lnTo>
                    <a:pt x="95" y="534"/>
                  </a:lnTo>
                  <a:lnTo>
                    <a:pt x="87" y="552"/>
                  </a:lnTo>
                  <a:lnTo>
                    <a:pt x="79" y="569"/>
                  </a:lnTo>
                  <a:lnTo>
                    <a:pt x="71" y="583"/>
                  </a:lnTo>
                  <a:lnTo>
                    <a:pt x="65" y="597"/>
                  </a:lnTo>
                  <a:lnTo>
                    <a:pt x="59" y="607"/>
                  </a:lnTo>
                  <a:lnTo>
                    <a:pt x="55" y="617"/>
                  </a:lnTo>
                  <a:lnTo>
                    <a:pt x="51" y="624"/>
                  </a:lnTo>
                  <a:lnTo>
                    <a:pt x="51" y="624"/>
                  </a:lnTo>
                  <a:lnTo>
                    <a:pt x="51" y="624"/>
                  </a:lnTo>
                  <a:close/>
                  <a:moveTo>
                    <a:pt x="112" y="725"/>
                  </a:moveTo>
                  <a:lnTo>
                    <a:pt x="93" y="747"/>
                  </a:lnTo>
                  <a:lnTo>
                    <a:pt x="93" y="747"/>
                  </a:lnTo>
                  <a:lnTo>
                    <a:pt x="85" y="747"/>
                  </a:lnTo>
                  <a:lnTo>
                    <a:pt x="76" y="748"/>
                  </a:lnTo>
                  <a:lnTo>
                    <a:pt x="69" y="747"/>
                  </a:lnTo>
                  <a:lnTo>
                    <a:pt x="62" y="747"/>
                  </a:lnTo>
                  <a:lnTo>
                    <a:pt x="55" y="746"/>
                  </a:lnTo>
                  <a:lnTo>
                    <a:pt x="48" y="745"/>
                  </a:lnTo>
                  <a:lnTo>
                    <a:pt x="42" y="743"/>
                  </a:lnTo>
                  <a:lnTo>
                    <a:pt x="37" y="741"/>
                  </a:lnTo>
                  <a:lnTo>
                    <a:pt x="31" y="739"/>
                  </a:lnTo>
                  <a:lnTo>
                    <a:pt x="26" y="736"/>
                  </a:lnTo>
                  <a:lnTo>
                    <a:pt x="22" y="734"/>
                  </a:lnTo>
                  <a:lnTo>
                    <a:pt x="19" y="731"/>
                  </a:lnTo>
                  <a:lnTo>
                    <a:pt x="15" y="728"/>
                  </a:lnTo>
                  <a:lnTo>
                    <a:pt x="12" y="724"/>
                  </a:lnTo>
                  <a:lnTo>
                    <a:pt x="9" y="721"/>
                  </a:lnTo>
                  <a:lnTo>
                    <a:pt x="6" y="717"/>
                  </a:lnTo>
                  <a:lnTo>
                    <a:pt x="5" y="712"/>
                  </a:lnTo>
                  <a:lnTo>
                    <a:pt x="2" y="708"/>
                  </a:lnTo>
                  <a:lnTo>
                    <a:pt x="1" y="704"/>
                  </a:lnTo>
                  <a:lnTo>
                    <a:pt x="0" y="699"/>
                  </a:lnTo>
                  <a:lnTo>
                    <a:pt x="0" y="694"/>
                  </a:lnTo>
                  <a:lnTo>
                    <a:pt x="0" y="690"/>
                  </a:lnTo>
                  <a:lnTo>
                    <a:pt x="0" y="684"/>
                  </a:lnTo>
                  <a:lnTo>
                    <a:pt x="0" y="679"/>
                  </a:lnTo>
                  <a:lnTo>
                    <a:pt x="0" y="673"/>
                  </a:lnTo>
                  <a:lnTo>
                    <a:pt x="1" y="668"/>
                  </a:lnTo>
                  <a:lnTo>
                    <a:pt x="3" y="662"/>
                  </a:lnTo>
                  <a:lnTo>
                    <a:pt x="5" y="656"/>
                  </a:lnTo>
                  <a:lnTo>
                    <a:pt x="7" y="650"/>
                  </a:lnTo>
                  <a:lnTo>
                    <a:pt x="9" y="644"/>
                  </a:lnTo>
                  <a:lnTo>
                    <a:pt x="12" y="638"/>
                  </a:lnTo>
                  <a:lnTo>
                    <a:pt x="15" y="632"/>
                  </a:lnTo>
                  <a:lnTo>
                    <a:pt x="51" y="624"/>
                  </a:lnTo>
                  <a:lnTo>
                    <a:pt x="48" y="630"/>
                  </a:lnTo>
                  <a:lnTo>
                    <a:pt x="45" y="636"/>
                  </a:lnTo>
                  <a:lnTo>
                    <a:pt x="43" y="641"/>
                  </a:lnTo>
                  <a:lnTo>
                    <a:pt x="42" y="645"/>
                  </a:lnTo>
                  <a:lnTo>
                    <a:pt x="40" y="651"/>
                  </a:lnTo>
                  <a:lnTo>
                    <a:pt x="39" y="656"/>
                  </a:lnTo>
                  <a:lnTo>
                    <a:pt x="38" y="661"/>
                  </a:lnTo>
                  <a:lnTo>
                    <a:pt x="37" y="666"/>
                  </a:lnTo>
                  <a:lnTo>
                    <a:pt x="37" y="671"/>
                  </a:lnTo>
                  <a:lnTo>
                    <a:pt x="37" y="675"/>
                  </a:lnTo>
                  <a:lnTo>
                    <a:pt x="37" y="680"/>
                  </a:lnTo>
                  <a:lnTo>
                    <a:pt x="38" y="685"/>
                  </a:lnTo>
                  <a:lnTo>
                    <a:pt x="38" y="688"/>
                  </a:lnTo>
                  <a:lnTo>
                    <a:pt x="39" y="693"/>
                  </a:lnTo>
                  <a:lnTo>
                    <a:pt x="42" y="697"/>
                  </a:lnTo>
                  <a:lnTo>
                    <a:pt x="43" y="700"/>
                  </a:lnTo>
                  <a:lnTo>
                    <a:pt x="45" y="704"/>
                  </a:lnTo>
                  <a:lnTo>
                    <a:pt x="48" y="706"/>
                  </a:lnTo>
                  <a:lnTo>
                    <a:pt x="50" y="710"/>
                  </a:lnTo>
                  <a:lnTo>
                    <a:pt x="53" y="712"/>
                  </a:lnTo>
                  <a:lnTo>
                    <a:pt x="57" y="715"/>
                  </a:lnTo>
                  <a:lnTo>
                    <a:pt x="61" y="717"/>
                  </a:lnTo>
                  <a:lnTo>
                    <a:pt x="64" y="719"/>
                  </a:lnTo>
                  <a:lnTo>
                    <a:pt x="68" y="721"/>
                  </a:lnTo>
                  <a:lnTo>
                    <a:pt x="73" y="723"/>
                  </a:lnTo>
                  <a:lnTo>
                    <a:pt x="77" y="724"/>
                  </a:lnTo>
                  <a:lnTo>
                    <a:pt x="82" y="725"/>
                  </a:lnTo>
                  <a:lnTo>
                    <a:pt x="88" y="725"/>
                  </a:lnTo>
                  <a:lnTo>
                    <a:pt x="94" y="727"/>
                  </a:lnTo>
                  <a:lnTo>
                    <a:pt x="99" y="727"/>
                  </a:lnTo>
                  <a:lnTo>
                    <a:pt x="106" y="725"/>
                  </a:lnTo>
                  <a:lnTo>
                    <a:pt x="112" y="725"/>
                  </a:lnTo>
                  <a:lnTo>
                    <a:pt x="112" y="725"/>
                  </a:lnTo>
                  <a:lnTo>
                    <a:pt x="112" y="725"/>
                  </a:lnTo>
                  <a:close/>
                  <a:moveTo>
                    <a:pt x="2598" y="735"/>
                  </a:moveTo>
                  <a:lnTo>
                    <a:pt x="2569" y="755"/>
                  </a:lnTo>
                  <a:lnTo>
                    <a:pt x="2569" y="755"/>
                  </a:lnTo>
                  <a:lnTo>
                    <a:pt x="2554" y="754"/>
                  </a:lnTo>
                  <a:lnTo>
                    <a:pt x="2526" y="753"/>
                  </a:lnTo>
                  <a:lnTo>
                    <a:pt x="2487" y="751"/>
                  </a:lnTo>
                  <a:lnTo>
                    <a:pt x="2438" y="749"/>
                  </a:lnTo>
                  <a:lnTo>
                    <a:pt x="2380" y="748"/>
                  </a:lnTo>
                  <a:lnTo>
                    <a:pt x="2313" y="747"/>
                  </a:lnTo>
                  <a:lnTo>
                    <a:pt x="2238" y="746"/>
                  </a:lnTo>
                  <a:lnTo>
                    <a:pt x="2156" y="745"/>
                  </a:lnTo>
                  <a:lnTo>
                    <a:pt x="2068" y="743"/>
                  </a:lnTo>
                  <a:lnTo>
                    <a:pt x="1975" y="743"/>
                  </a:lnTo>
                  <a:lnTo>
                    <a:pt x="1877" y="742"/>
                  </a:lnTo>
                  <a:lnTo>
                    <a:pt x="1775" y="741"/>
                  </a:lnTo>
                  <a:lnTo>
                    <a:pt x="1669" y="741"/>
                  </a:lnTo>
                  <a:lnTo>
                    <a:pt x="1562" y="740"/>
                  </a:lnTo>
                  <a:lnTo>
                    <a:pt x="1452" y="740"/>
                  </a:lnTo>
                  <a:lnTo>
                    <a:pt x="1342" y="740"/>
                  </a:lnTo>
                  <a:lnTo>
                    <a:pt x="1233" y="739"/>
                  </a:lnTo>
                  <a:lnTo>
                    <a:pt x="1123" y="739"/>
                  </a:lnTo>
                  <a:lnTo>
                    <a:pt x="1014" y="739"/>
                  </a:lnTo>
                  <a:lnTo>
                    <a:pt x="909" y="739"/>
                  </a:lnTo>
                  <a:lnTo>
                    <a:pt x="805" y="739"/>
                  </a:lnTo>
                  <a:lnTo>
                    <a:pt x="706" y="739"/>
                  </a:lnTo>
                  <a:lnTo>
                    <a:pt x="612" y="740"/>
                  </a:lnTo>
                  <a:lnTo>
                    <a:pt x="523" y="740"/>
                  </a:lnTo>
                  <a:lnTo>
                    <a:pt x="440" y="740"/>
                  </a:lnTo>
                  <a:lnTo>
                    <a:pt x="364" y="741"/>
                  </a:lnTo>
                  <a:lnTo>
                    <a:pt x="295" y="742"/>
                  </a:lnTo>
                  <a:lnTo>
                    <a:pt x="234" y="742"/>
                  </a:lnTo>
                  <a:lnTo>
                    <a:pt x="182" y="743"/>
                  </a:lnTo>
                  <a:lnTo>
                    <a:pt x="142" y="745"/>
                  </a:lnTo>
                  <a:lnTo>
                    <a:pt x="111" y="746"/>
                  </a:lnTo>
                  <a:lnTo>
                    <a:pt x="93" y="747"/>
                  </a:lnTo>
                  <a:lnTo>
                    <a:pt x="112" y="725"/>
                  </a:lnTo>
                  <a:lnTo>
                    <a:pt x="132" y="724"/>
                  </a:lnTo>
                  <a:lnTo>
                    <a:pt x="163" y="723"/>
                  </a:lnTo>
                  <a:lnTo>
                    <a:pt x="205" y="722"/>
                  </a:lnTo>
                  <a:lnTo>
                    <a:pt x="256" y="721"/>
                  </a:lnTo>
                  <a:lnTo>
                    <a:pt x="317" y="721"/>
                  </a:lnTo>
                  <a:lnTo>
                    <a:pt x="386" y="719"/>
                  </a:lnTo>
                  <a:lnTo>
                    <a:pt x="463" y="719"/>
                  </a:lnTo>
                  <a:lnTo>
                    <a:pt x="546" y="718"/>
                  </a:lnTo>
                  <a:lnTo>
                    <a:pt x="635" y="718"/>
                  </a:lnTo>
                  <a:lnTo>
                    <a:pt x="730" y="718"/>
                  </a:lnTo>
                  <a:lnTo>
                    <a:pt x="829" y="717"/>
                  </a:lnTo>
                  <a:lnTo>
                    <a:pt x="932" y="717"/>
                  </a:lnTo>
                  <a:lnTo>
                    <a:pt x="1038" y="717"/>
                  </a:lnTo>
                  <a:lnTo>
                    <a:pt x="1146" y="717"/>
                  </a:lnTo>
                  <a:lnTo>
                    <a:pt x="1255" y="717"/>
                  </a:lnTo>
                  <a:lnTo>
                    <a:pt x="1365" y="718"/>
                  </a:lnTo>
                  <a:lnTo>
                    <a:pt x="1476" y="718"/>
                  </a:lnTo>
                  <a:lnTo>
                    <a:pt x="1585" y="718"/>
                  </a:lnTo>
                  <a:lnTo>
                    <a:pt x="1693" y="719"/>
                  </a:lnTo>
                  <a:lnTo>
                    <a:pt x="1798" y="719"/>
                  </a:lnTo>
                  <a:lnTo>
                    <a:pt x="1900" y="721"/>
                  </a:lnTo>
                  <a:lnTo>
                    <a:pt x="1999" y="722"/>
                  </a:lnTo>
                  <a:lnTo>
                    <a:pt x="2092" y="722"/>
                  </a:lnTo>
                  <a:lnTo>
                    <a:pt x="2180" y="723"/>
                  </a:lnTo>
                  <a:lnTo>
                    <a:pt x="2261" y="724"/>
                  </a:lnTo>
                  <a:lnTo>
                    <a:pt x="2337" y="725"/>
                  </a:lnTo>
                  <a:lnTo>
                    <a:pt x="2403" y="727"/>
                  </a:lnTo>
                  <a:lnTo>
                    <a:pt x="2462" y="728"/>
                  </a:lnTo>
                  <a:lnTo>
                    <a:pt x="2512" y="730"/>
                  </a:lnTo>
                  <a:lnTo>
                    <a:pt x="2551" y="731"/>
                  </a:lnTo>
                  <a:lnTo>
                    <a:pt x="2580" y="733"/>
                  </a:lnTo>
                  <a:lnTo>
                    <a:pt x="2598" y="735"/>
                  </a:lnTo>
                  <a:lnTo>
                    <a:pt x="2598" y="735"/>
                  </a:lnTo>
                  <a:lnTo>
                    <a:pt x="2598" y="735"/>
                  </a:lnTo>
                  <a:close/>
                  <a:moveTo>
                    <a:pt x="2686" y="685"/>
                  </a:moveTo>
                  <a:lnTo>
                    <a:pt x="2721" y="666"/>
                  </a:lnTo>
                  <a:lnTo>
                    <a:pt x="2721" y="666"/>
                  </a:lnTo>
                  <a:lnTo>
                    <a:pt x="2725" y="669"/>
                  </a:lnTo>
                  <a:lnTo>
                    <a:pt x="2727" y="672"/>
                  </a:lnTo>
                  <a:lnTo>
                    <a:pt x="2728" y="674"/>
                  </a:lnTo>
                  <a:lnTo>
                    <a:pt x="2729" y="678"/>
                  </a:lnTo>
                  <a:lnTo>
                    <a:pt x="2730" y="681"/>
                  </a:lnTo>
                  <a:lnTo>
                    <a:pt x="2732" y="685"/>
                  </a:lnTo>
                  <a:lnTo>
                    <a:pt x="2730" y="688"/>
                  </a:lnTo>
                  <a:lnTo>
                    <a:pt x="2730" y="692"/>
                  </a:lnTo>
                  <a:lnTo>
                    <a:pt x="2729" y="697"/>
                  </a:lnTo>
                  <a:lnTo>
                    <a:pt x="2728" y="700"/>
                  </a:lnTo>
                  <a:lnTo>
                    <a:pt x="2726" y="704"/>
                  </a:lnTo>
                  <a:lnTo>
                    <a:pt x="2723" y="709"/>
                  </a:lnTo>
                  <a:lnTo>
                    <a:pt x="2720" y="714"/>
                  </a:lnTo>
                  <a:lnTo>
                    <a:pt x="2716" y="717"/>
                  </a:lnTo>
                  <a:lnTo>
                    <a:pt x="2713" y="722"/>
                  </a:lnTo>
                  <a:lnTo>
                    <a:pt x="2707" y="727"/>
                  </a:lnTo>
                  <a:lnTo>
                    <a:pt x="2701" y="730"/>
                  </a:lnTo>
                  <a:lnTo>
                    <a:pt x="2695" y="735"/>
                  </a:lnTo>
                  <a:lnTo>
                    <a:pt x="2688" y="739"/>
                  </a:lnTo>
                  <a:lnTo>
                    <a:pt x="2679" y="743"/>
                  </a:lnTo>
                  <a:lnTo>
                    <a:pt x="2671" y="747"/>
                  </a:lnTo>
                  <a:lnTo>
                    <a:pt x="2662" y="749"/>
                  </a:lnTo>
                  <a:lnTo>
                    <a:pt x="2654" y="753"/>
                  </a:lnTo>
                  <a:lnTo>
                    <a:pt x="2645" y="754"/>
                  </a:lnTo>
                  <a:lnTo>
                    <a:pt x="2636" y="756"/>
                  </a:lnTo>
                  <a:lnTo>
                    <a:pt x="2627" y="758"/>
                  </a:lnTo>
                  <a:lnTo>
                    <a:pt x="2618" y="759"/>
                  </a:lnTo>
                  <a:lnTo>
                    <a:pt x="2609" y="759"/>
                  </a:lnTo>
                  <a:lnTo>
                    <a:pt x="2599" y="759"/>
                  </a:lnTo>
                  <a:lnTo>
                    <a:pt x="2590" y="758"/>
                  </a:lnTo>
                  <a:lnTo>
                    <a:pt x="2580" y="758"/>
                  </a:lnTo>
                  <a:lnTo>
                    <a:pt x="2569" y="755"/>
                  </a:lnTo>
                  <a:lnTo>
                    <a:pt x="2598" y="735"/>
                  </a:lnTo>
                  <a:lnTo>
                    <a:pt x="2606" y="736"/>
                  </a:lnTo>
                  <a:lnTo>
                    <a:pt x="2615" y="737"/>
                  </a:lnTo>
                  <a:lnTo>
                    <a:pt x="2623" y="737"/>
                  </a:lnTo>
                  <a:lnTo>
                    <a:pt x="2631" y="737"/>
                  </a:lnTo>
                  <a:lnTo>
                    <a:pt x="2639" y="737"/>
                  </a:lnTo>
                  <a:lnTo>
                    <a:pt x="2645" y="736"/>
                  </a:lnTo>
                  <a:lnTo>
                    <a:pt x="2651" y="736"/>
                  </a:lnTo>
                  <a:lnTo>
                    <a:pt x="2655" y="735"/>
                  </a:lnTo>
                  <a:lnTo>
                    <a:pt x="2660" y="734"/>
                  </a:lnTo>
                  <a:lnTo>
                    <a:pt x="2664" y="733"/>
                  </a:lnTo>
                  <a:lnTo>
                    <a:pt x="2667" y="731"/>
                  </a:lnTo>
                  <a:lnTo>
                    <a:pt x="2671" y="730"/>
                  </a:lnTo>
                  <a:lnTo>
                    <a:pt x="2673" y="729"/>
                  </a:lnTo>
                  <a:lnTo>
                    <a:pt x="2676" y="728"/>
                  </a:lnTo>
                  <a:lnTo>
                    <a:pt x="2678" y="725"/>
                  </a:lnTo>
                  <a:lnTo>
                    <a:pt x="2680" y="724"/>
                  </a:lnTo>
                  <a:lnTo>
                    <a:pt x="2683" y="722"/>
                  </a:lnTo>
                  <a:lnTo>
                    <a:pt x="2685" y="719"/>
                  </a:lnTo>
                  <a:lnTo>
                    <a:pt x="2686" y="717"/>
                  </a:lnTo>
                  <a:lnTo>
                    <a:pt x="2689" y="715"/>
                  </a:lnTo>
                  <a:lnTo>
                    <a:pt x="2690" y="712"/>
                  </a:lnTo>
                  <a:lnTo>
                    <a:pt x="2691" y="710"/>
                  </a:lnTo>
                  <a:lnTo>
                    <a:pt x="2692" y="706"/>
                  </a:lnTo>
                  <a:lnTo>
                    <a:pt x="2693" y="704"/>
                  </a:lnTo>
                  <a:lnTo>
                    <a:pt x="2693" y="702"/>
                  </a:lnTo>
                  <a:lnTo>
                    <a:pt x="2693" y="698"/>
                  </a:lnTo>
                  <a:lnTo>
                    <a:pt x="2693" y="696"/>
                  </a:lnTo>
                  <a:lnTo>
                    <a:pt x="2692" y="693"/>
                  </a:lnTo>
                  <a:lnTo>
                    <a:pt x="2692" y="691"/>
                  </a:lnTo>
                  <a:lnTo>
                    <a:pt x="2690" y="688"/>
                  </a:lnTo>
                  <a:lnTo>
                    <a:pt x="2689" y="687"/>
                  </a:lnTo>
                  <a:lnTo>
                    <a:pt x="2686" y="685"/>
                  </a:lnTo>
                  <a:lnTo>
                    <a:pt x="2686" y="685"/>
                  </a:lnTo>
                  <a:lnTo>
                    <a:pt x="2686" y="685"/>
                  </a:lnTo>
                  <a:close/>
                  <a:moveTo>
                    <a:pt x="2365" y="65"/>
                  </a:moveTo>
                  <a:lnTo>
                    <a:pt x="2402" y="50"/>
                  </a:lnTo>
                  <a:lnTo>
                    <a:pt x="2402" y="50"/>
                  </a:lnTo>
                  <a:lnTo>
                    <a:pt x="2405" y="57"/>
                  </a:lnTo>
                  <a:lnTo>
                    <a:pt x="2408" y="65"/>
                  </a:lnTo>
                  <a:lnTo>
                    <a:pt x="2413" y="77"/>
                  </a:lnTo>
                  <a:lnTo>
                    <a:pt x="2419" y="91"/>
                  </a:lnTo>
                  <a:lnTo>
                    <a:pt x="2426" y="107"/>
                  </a:lnTo>
                  <a:lnTo>
                    <a:pt x="2436" y="125"/>
                  </a:lnTo>
                  <a:lnTo>
                    <a:pt x="2444" y="145"/>
                  </a:lnTo>
                  <a:lnTo>
                    <a:pt x="2455" y="167"/>
                  </a:lnTo>
                  <a:lnTo>
                    <a:pt x="2466" y="189"/>
                  </a:lnTo>
                  <a:lnTo>
                    <a:pt x="2477" y="213"/>
                  </a:lnTo>
                  <a:lnTo>
                    <a:pt x="2489" y="237"/>
                  </a:lnTo>
                  <a:lnTo>
                    <a:pt x="2503" y="263"/>
                  </a:lnTo>
                  <a:lnTo>
                    <a:pt x="2516" y="290"/>
                  </a:lnTo>
                  <a:lnTo>
                    <a:pt x="2530" y="317"/>
                  </a:lnTo>
                  <a:lnTo>
                    <a:pt x="2543" y="343"/>
                  </a:lnTo>
                  <a:lnTo>
                    <a:pt x="2557" y="371"/>
                  </a:lnTo>
                  <a:lnTo>
                    <a:pt x="2571" y="398"/>
                  </a:lnTo>
                  <a:lnTo>
                    <a:pt x="2585" y="425"/>
                  </a:lnTo>
                  <a:lnTo>
                    <a:pt x="2599" y="451"/>
                  </a:lnTo>
                  <a:lnTo>
                    <a:pt x="2612" y="477"/>
                  </a:lnTo>
                  <a:lnTo>
                    <a:pt x="2625" y="502"/>
                  </a:lnTo>
                  <a:lnTo>
                    <a:pt x="2639" y="526"/>
                  </a:lnTo>
                  <a:lnTo>
                    <a:pt x="2651" y="548"/>
                  </a:lnTo>
                  <a:lnTo>
                    <a:pt x="2662" y="569"/>
                  </a:lnTo>
                  <a:lnTo>
                    <a:pt x="2673" y="589"/>
                  </a:lnTo>
                  <a:lnTo>
                    <a:pt x="2683" y="607"/>
                  </a:lnTo>
                  <a:lnTo>
                    <a:pt x="2692" y="623"/>
                  </a:lnTo>
                  <a:lnTo>
                    <a:pt x="2701" y="637"/>
                  </a:lnTo>
                  <a:lnTo>
                    <a:pt x="2708" y="648"/>
                  </a:lnTo>
                  <a:lnTo>
                    <a:pt x="2714" y="657"/>
                  </a:lnTo>
                  <a:lnTo>
                    <a:pt x="2719" y="663"/>
                  </a:lnTo>
                  <a:lnTo>
                    <a:pt x="2721" y="666"/>
                  </a:lnTo>
                  <a:lnTo>
                    <a:pt x="2686" y="685"/>
                  </a:lnTo>
                  <a:lnTo>
                    <a:pt x="2683" y="681"/>
                  </a:lnTo>
                  <a:lnTo>
                    <a:pt x="2678" y="674"/>
                  </a:lnTo>
                  <a:lnTo>
                    <a:pt x="2672" y="665"/>
                  </a:lnTo>
                  <a:lnTo>
                    <a:pt x="2664" y="654"/>
                  </a:lnTo>
                  <a:lnTo>
                    <a:pt x="2657" y="639"/>
                  </a:lnTo>
                  <a:lnTo>
                    <a:pt x="2647" y="624"/>
                  </a:lnTo>
                  <a:lnTo>
                    <a:pt x="2636" y="605"/>
                  </a:lnTo>
                  <a:lnTo>
                    <a:pt x="2625" y="586"/>
                  </a:lnTo>
                  <a:lnTo>
                    <a:pt x="2614" y="564"/>
                  </a:lnTo>
                  <a:lnTo>
                    <a:pt x="2602" y="542"/>
                  </a:lnTo>
                  <a:lnTo>
                    <a:pt x="2588" y="518"/>
                  </a:lnTo>
                  <a:lnTo>
                    <a:pt x="2575" y="493"/>
                  </a:lnTo>
                  <a:lnTo>
                    <a:pt x="2562" y="468"/>
                  </a:lnTo>
                  <a:lnTo>
                    <a:pt x="2548" y="441"/>
                  </a:lnTo>
                  <a:lnTo>
                    <a:pt x="2535" y="414"/>
                  </a:lnTo>
                  <a:lnTo>
                    <a:pt x="2520" y="388"/>
                  </a:lnTo>
                  <a:lnTo>
                    <a:pt x="2506" y="360"/>
                  </a:lnTo>
                  <a:lnTo>
                    <a:pt x="2493" y="333"/>
                  </a:lnTo>
                  <a:lnTo>
                    <a:pt x="2479" y="306"/>
                  </a:lnTo>
                  <a:lnTo>
                    <a:pt x="2466" y="279"/>
                  </a:lnTo>
                  <a:lnTo>
                    <a:pt x="2454" y="254"/>
                  </a:lnTo>
                  <a:lnTo>
                    <a:pt x="2440" y="229"/>
                  </a:lnTo>
                  <a:lnTo>
                    <a:pt x="2429" y="205"/>
                  </a:lnTo>
                  <a:lnTo>
                    <a:pt x="2418" y="182"/>
                  </a:lnTo>
                  <a:lnTo>
                    <a:pt x="2408" y="161"/>
                  </a:lnTo>
                  <a:lnTo>
                    <a:pt x="2399" y="142"/>
                  </a:lnTo>
                  <a:lnTo>
                    <a:pt x="2390" y="123"/>
                  </a:lnTo>
                  <a:lnTo>
                    <a:pt x="2382" y="107"/>
                  </a:lnTo>
                  <a:lnTo>
                    <a:pt x="2376" y="93"/>
                  </a:lnTo>
                  <a:lnTo>
                    <a:pt x="2371" y="81"/>
                  </a:lnTo>
                  <a:lnTo>
                    <a:pt x="2368" y="72"/>
                  </a:lnTo>
                  <a:lnTo>
                    <a:pt x="2365" y="65"/>
                  </a:lnTo>
                  <a:lnTo>
                    <a:pt x="2365" y="65"/>
                  </a:lnTo>
                  <a:lnTo>
                    <a:pt x="2365" y="65"/>
                  </a:lnTo>
                  <a:close/>
                  <a:moveTo>
                    <a:pt x="2283" y="27"/>
                  </a:moveTo>
                  <a:lnTo>
                    <a:pt x="2306" y="6"/>
                  </a:lnTo>
                  <a:lnTo>
                    <a:pt x="2310" y="6"/>
                  </a:lnTo>
                  <a:lnTo>
                    <a:pt x="2315" y="6"/>
                  </a:lnTo>
                  <a:lnTo>
                    <a:pt x="2320" y="6"/>
                  </a:lnTo>
                  <a:lnTo>
                    <a:pt x="2325" y="6"/>
                  </a:lnTo>
                  <a:lnTo>
                    <a:pt x="2328" y="6"/>
                  </a:lnTo>
                  <a:lnTo>
                    <a:pt x="2333" y="4"/>
                  </a:lnTo>
                  <a:lnTo>
                    <a:pt x="2338" y="4"/>
                  </a:lnTo>
                  <a:lnTo>
                    <a:pt x="2341" y="4"/>
                  </a:lnTo>
                  <a:lnTo>
                    <a:pt x="2345" y="4"/>
                  </a:lnTo>
                  <a:lnTo>
                    <a:pt x="2350" y="4"/>
                  </a:lnTo>
                  <a:lnTo>
                    <a:pt x="2353" y="4"/>
                  </a:lnTo>
                  <a:lnTo>
                    <a:pt x="2357" y="6"/>
                  </a:lnTo>
                  <a:lnTo>
                    <a:pt x="2361" y="6"/>
                  </a:lnTo>
                  <a:lnTo>
                    <a:pt x="2364" y="6"/>
                  </a:lnTo>
                  <a:lnTo>
                    <a:pt x="2368" y="7"/>
                  </a:lnTo>
                  <a:lnTo>
                    <a:pt x="2370" y="8"/>
                  </a:lnTo>
                  <a:lnTo>
                    <a:pt x="2374" y="9"/>
                  </a:lnTo>
                  <a:lnTo>
                    <a:pt x="2376" y="10"/>
                  </a:lnTo>
                  <a:lnTo>
                    <a:pt x="2378" y="11"/>
                  </a:lnTo>
                  <a:lnTo>
                    <a:pt x="2382" y="13"/>
                  </a:lnTo>
                  <a:lnTo>
                    <a:pt x="2384" y="15"/>
                  </a:lnTo>
                  <a:lnTo>
                    <a:pt x="2386" y="16"/>
                  </a:lnTo>
                  <a:lnTo>
                    <a:pt x="2388" y="19"/>
                  </a:lnTo>
                  <a:lnTo>
                    <a:pt x="2390" y="21"/>
                  </a:lnTo>
                  <a:lnTo>
                    <a:pt x="2392" y="25"/>
                  </a:lnTo>
                  <a:lnTo>
                    <a:pt x="2394" y="27"/>
                  </a:lnTo>
                  <a:lnTo>
                    <a:pt x="2395" y="31"/>
                  </a:lnTo>
                  <a:lnTo>
                    <a:pt x="2396" y="34"/>
                  </a:lnTo>
                  <a:lnTo>
                    <a:pt x="2399" y="38"/>
                  </a:lnTo>
                  <a:lnTo>
                    <a:pt x="2400" y="41"/>
                  </a:lnTo>
                  <a:lnTo>
                    <a:pt x="2401" y="46"/>
                  </a:lnTo>
                  <a:lnTo>
                    <a:pt x="2402" y="50"/>
                  </a:lnTo>
                  <a:lnTo>
                    <a:pt x="2365" y="65"/>
                  </a:lnTo>
                  <a:lnTo>
                    <a:pt x="2364" y="60"/>
                  </a:lnTo>
                  <a:lnTo>
                    <a:pt x="2363" y="57"/>
                  </a:lnTo>
                  <a:lnTo>
                    <a:pt x="2362" y="53"/>
                  </a:lnTo>
                  <a:lnTo>
                    <a:pt x="2361" y="50"/>
                  </a:lnTo>
                  <a:lnTo>
                    <a:pt x="2358" y="46"/>
                  </a:lnTo>
                  <a:lnTo>
                    <a:pt x="2357" y="44"/>
                  </a:lnTo>
                  <a:lnTo>
                    <a:pt x="2356" y="40"/>
                  </a:lnTo>
                  <a:lnTo>
                    <a:pt x="2353" y="39"/>
                  </a:lnTo>
                  <a:lnTo>
                    <a:pt x="2352" y="37"/>
                  </a:lnTo>
                  <a:lnTo>
                    <a:pt x="2351" y="34"/>
                  </a:lnTo>
                  <a:lnTo>
                    <a:pt x="2349" y="33"/>
                  </a:lnTo>
                  <a:lnTo>
                    <a:pt x="2347" y="32"/>
                  </a:lnTo>
                  <a:lnTo>
                    <a:pt x="2345" y="31"/>
                  </a:lnTo>
                  <a:lnTo>
                    <a:pt x="2344" y="29"/>
                  </a:lnTo>
                  <a:lnTo>
                    <a:pt x="2341" y="28"/>
                  </a:lnTo>
                  <a:lnTo>
                    <a:pt x="2339" y="28"/>
                  </a:lnTo>
                  <a:lnTo>
                    <a:pt x="2338" y="27"/>
                  </a:lnTo>
                  <a:lnTo>
                    <a:pt x="2335" y="27"/>
                  </a:lnTo>
                  <a:lnTo>
                    <a:pt x="2333" y="27"/>
                  </a:lnTo>
                  <a:lnTo>
                    <a:pt x="2331" y="26"/>
                  </a:lnTo>
                  <a:lnTo>
                    <a:pt x="2328" y="26"/>
                  </a:lnTo>
                  <a:lnTo>
                    <a:pt x="2325" y="26"/>
                  </a:lnTo>
                  <a:lnTo>
                    <a:pt x="2322" y="26"/>
                  </a:lnTo>
                  <a:lnTo>
                    <a:pt x="2319" y="26"/>
                  </a:lnTo>
                  <a:lnTo>
                    <a:pt x="2315" y="26"/>
                  </a:lnTo>
                  <a:lnTo>
                    <a:pt x="2312" y="26"/>
                  </a:lnTo>
                  <a:lnTo>
                    <a:pt x="2307" y="26"/>
                  </a:lnTo>
                  <a:lnTo>
                    <a:pt x="2303" y="27"/>
                  </a:lnTo>
                  <a:lnTo>
                    <a:pt x="2298" y="27"/>
                  </a:lnTo>
                  <a:lnTo>
                    <a:pt x="2294" y="27"/>
                  </a:lnTo>
                  <a:lnTo>
                    <a:pt x="2288" y="27"/>
                  </a:lnTo>
                  <a:lnTo>
                    <a:pt x="2283" y="27"/>
                  </a:lnTo>
                  <a:lnTo>
                    <a:pt x="2283" y="27"/>
                  </a:lnTo>
                  <a:close/>
                  <a:moveTo>
                    <a:pt x="2306" y="6"/>
                  </a:moveTo>
                  <a:lnTo>
                    <a:pt x="2283" y="27"/>
                  </a:lnTo>
                  <a:lnTo>
                    <a:pt x="2282" y="27"/>
                  </a:lnTo>
                  <a:lnTo>
                    <a:pt x="2282" y="27"/>
                  </a:lnTo>
                  <a:lnTo>
                    <a:pt x="2281" y="27"/>
                  </a:lnTo>
                  <a:lnTo>
                    <a:pt x="2279" y="27"/>
                  </a:lnTo>
                  <a:lnTo>
                    <a:pt x="2279" y="27"/>
                  </a:lnTo>
                  <a:lnTo>
                    <a:pt x="2278" y="27"/>
                  </a:lnTo>
                  <a:lnTo>
                    <a:pt x="2278" y="27"/>
                  </a:lnTo>
                  <a:lnTo>
                    <a:pt x="2278" y="26"/>
                  </a:lnTo>
                  <a:lnTo>
                    <a:pt x="2277" y="26"/>
                  </a:lnTo>
                  <a:lnTo>
                    <a:pt x="2277" y="26"/>
                  </a:lnTo>
                  <a:lnTo>
                    <a:pt x="2277" y="26"/>
                  </a:lnTo>
                  <a:lnTo>
                    <a:pt x="2276" y="26"/>
                  </a:lnTo>
                  <a:lnTo>
                    <a:pt x="2276" y="25"/>
                  </a:lnTo>
                  <a:lnTo>
                    <a:pt x="2276" y="25"/>
                  </a:lnTo>
                  <a:lnTo>
                    <a:pt x="2276" y="25"/>
                  </a:lnTo>
                  <a:lnTo>
                    <a:pt x="2276" y="25"/>
                  </a:lnTo>
                  <a:lnTo>
                    <a:pt x="2276" y="23"/>
                  </a:lnTo>
                  <a:lnTo>
                    <a:pt x="2276" y="23"/>
                  </a:lnTo>
                  <a:lnTo>
                    <a:pt x="2275" y="23"/>
                  </a:lnTo>
                  <a:lnTo>
                    <a:pt x="2276" y="22"/>
                  </a:lnTo>
                  <a:lnTo>
                    <a:pt x="2276" y="22"/>
                  </a:lnTo>
                  <a:lnTo>
                    <a:pt x="2276" y="22"/>
                  </a:lnTo>
                  <a:lnTo>
                    <a:pt x="2276" y="21"/>
                  </a:lnTo>
                  <a:lnTo>
                    <a:pt x="2276" y="21"/>
                  </a:lnTo>
                  <a:lnTo>
                    <a:pt x="2276" y="20"/>
                  </a:lnTo>
                  <a:lnTo>
                    <a:pt x="2276" y="20"/>
                  </a:lnTo>
                  <a:lnTo>
                    <a:pt x="2277" y="20"/>
                  </a:lnTo>
                  <a:lnTo>
                    <a:pt x="2277" y="19"/>
                  </a:lnTo>
                  <a:lnTo>
                    <a:pt x="2277" y="19"/>
                  </a:lnTo>
                  <a:lnTo>
                    <a:pt x="2278" y="17"/>
                  </a:lnTo>
                  <a:lnTo>
                    <a:pt x="2278" y="17"/>
                  </a:lnTo>
                  <a:lnTo>
                    <a:pt x="2279" y="16"/>
                  </a:lnTo>
                  <a:lnTo>
                    <a:pt x="2279" y="16"/>
                  </a:lnTo>
                  <a:lnTo>
                    <a:pt x="2281" y="15"/>
                  </a:lnTo>
                  <a:lnTo>
                    <a:pt x="2281" y="15"/>
                  </a:lnTo>
                  <a:lnTo>
                    <a:pt x="2282" y="15"/>
                  </a:lnTo>
                  <a:lnTo>
                    <a:pt x="2282" y="14"/>
                  </a:lnTo>
                  <a:lnTo>
                    <a:pt x="2283" y="14"/>
                  </a:lnTo>
                  <a:lnTo>
                    <a:pt x="2284" y="13"/>
                  </a:lnTo>
                  <a:lnTo>
                    <a:pt x="2284" y="13"/>
                  </a:lnTo>
                  <a:lnTo>
                    <a:pt x="2285" y="11"/>
                  </a:lnTo>
                  <a:lnTo>
                    <a:pt x="2287" y="11"/>
                  </a:lnTo>
                  <a:lnTo>
                    <a:pt x="2287" y="11"/>
                  </a:lnTo>
                  <a:lnTo>
                    <a:pt x="2288" y="10"/>
                  </a:lnTo>
                  <a:lnTo>
                    <a:pt x="2289" y="10"/>
                  </a:lnTo>
                  <a:lnTo>
                    <a:pt x="2289" y="10"/>
                  </a:lnTo>
                  <a:lnTo>
                    <a:pt x="2290" y="9"/>
                  </a:lnTo>
                  <a:lnTo>
                    <a:pt x="2291" y="9"/>
                  </a:lnTo>
                  <a:lnTo>
                    <a:pt x="2292" y="9"/>
                  </a:lnTo>
                  <a:lnTo>
                    <a:pt x="2292" y="8"/>
                  </a:lnTo>
                  <a:lnTo>
                    <a:pt x="2294" y="8"/>
                  </a:lnTo>
                  <a:lnTo>
                    <a:pt x="2295" y="8"/>
                  </a:lnTo>
                  <a:lnTo>
                    <a:pt x="2296" y="8"/>
                  </a:lnTo>
                  <a:lnTo>
                    <a:pt x="2296" y="7"/>
                  </a:lnTo>
                  <a:lnTo>
                    <a:pt x="2297" y="7"/>
                  </a:lnTo>
                  <a:lnTo>
                    <a:pt x="2298" y="7"/>
                  </a:lnTo>
                  <a:lnTo>
                    <a:pt x="2300" y="7"/>
                  </a:lnTo>
                  <a:lnTo>
                    <a:pt x="2300" y="7"/>
                  </a:lnTo>
                  <a:lnTo>
                    <a:pt x="2301" y="7"/>
                  </a:lnTo>
                  <a:lnTo>
                    <a:pt x="2302" y="6"/>
                  </a:lnTo>
                  <a:lnTo>
                    <a:pt x="2303" y="6"/>
                  </a:lnTo>
                  <a:lnTo>
                    <a:pt x="2303" y="6"/>
                  </a:lnTo>
                  <a:lnTo>
                    <a:pt x="2304" y="6"/>
                  </a:lnTo>
                  <a:lnTo>
                    <a:pt x="230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5" name="Freeform 30"/>
            <p:cNvSpPr>
              <a:spLocks noEditPoints="1"/>
            </p:cNvSpPr>
            <p:nvPr/>
          </p:nvSpPr>
          <p:spPr bwMode="auto">
            <a:xfrm>
              <a:off x="4691064" y="5149851"/>
              <a:ext cx="1200150" cy="415925"/>
            </a:xfrm>
            <a:custGeom>
              <a:avLst/>
              <a:gdLst>
                <a:gd name="T0" fmla="*/ 563 w 756"/>
                <a:gd name="T1" fmla="*/ 21 h 262"/>
                <a:gd name="T2" fmla="*/ 386 w 756"/>
                <a:gd name="T3" fmla="*/ 23 h 262"/>
                <a:gd name="T4" fmla="*/ 198 w 756"/>
                <a:gd name="T5" fmla="*/ 26 h 262"/>
                <a:gd name="T6" fmla="*/ 119 w 756"/>
                <a:gd name="T7" fmla="*/ 8 h 262"/>
                <a:gd name="T8" fmla="*/ 238 w 756"/>
                <a:gd name="T9" fmla="*/ 4 h 262"/>
                <a:gd name="T10" fmla="*/ 431 w 756"/>
                <a:gd name="T11" fmla="*/ 2 h 262"/>
                <a:gd name="T12" fmla="*/ 601 w 756"/>
                <a:gd name="T13" fmla="*/ 0 h 262"/>
                <a:gd name="T14" fmla="*/ 696 w 756"/>
                <a:gd name="T15" fmla="*/ 71 h 262"/>
                <a:gd name="T16" fmla="*/ 688 w 756"/>
                <a:gd name="T17" fmla="*/ 47 h 262"/>
                <a:gd name="T18" fmla="*/ 676 w 756"/>
                <a:gd name="T19" fmla="*/ 31 h 262"/>
                <a:gd name="T20" fmla="*/ 653 w 756"/>
                <a:gd name="T21" fmla="*/ 22 h 262"/>
                <a:gd name="T22" fmla="*/ 662 w 756"/>
                <a:gd name="T23" fmla="*/ 0 h 262"/>
                <a:gd name="T24" fmla="*/ 699 w 756"/>
                <a:gd name="T25" fmla="*/ 6 h 262"/>
                <a:gd name="T26" fmla="*/ 721 w 756"/>
                <a:gd name="T27" fmla="*/ 22 h 262"/>
                <a:gd name="T28" fmla="*/ 730 w 756"/>
                <a:gd name="T29" fmla="*/ 46 h 262"/>
                <a:gd name="T30" fmla="*/ 718 w 756"/>
                <a:gd name="T31" fmla="*/ 197 h 262"/>
                <a:gd name="T32" fmla="*/ 713 w 756"/>
                <a:gd name="T33" fmla="*/ 163 h 262"/>
                <a:gd name="T34" fmla="*/ 706 w 756"/>
                <a:gd name="T35" fmla="*/ 125 h 262"/>
                <a:gd name="T36" fmla="*/ 699 w 756"/>
                <a:gd name="T37" fmla="*/ 87 h 262"/>
                <a:gd name="T38" fmla="*/ 736 w 756"/>
                <a:gd name="T39" fmla="*/ 72 h 262"/>
                <a:gd name="T40" fmla="*/ 743 w 756"/>
                <a:gd name="T41" fmla="*/ 111 h 262"/>
                <a:gd name="T42" fmla="*/ 750 w 756"/>
                <a:gd name="T43" fmla="*/ 149 h 262"/>
                <a:gd name="T44" fmla="*/ 755 w 756"/>
                <a:gd name="T45" fmla="*/ 182 h 262"/>
                <a:gd name="T46" fmla="*/ 666 w 756"/>
                <a:gd name="T47" fmla="*/ 241 h 262"/>
                <a:gd name="T48" fmla="*/ 707 w 756"/>
                <a:gd name="T49" fmla="*/ 234 h 262"/>
                <a:gd name="T50" fmla="*/ 715 w 756"/>
                <a:gd name="T51" fmla="*/ 228 h 262"/>
                <a:gd name="T52" fmla="*/ 719 w 756"/>
                <a:gd name="T53" fmla="*/ 206 h 262"/>
                <a:gd name="T54" fmla="*/ 755 w 756"/>
                <a:gd name="T55" fmla="*/ 205 h 262"/>
                <a:gd name="T56" fmla="*/ 738 w 756"/>
                <a:gd name="T57" fmla="*/ 234 h 262"/>
                <a:gd name="T58" fmla="*/ 682 w 756"/>
                <a:gd name="T59" fmla="*/ 257 h 262"/>
                <a:gd name="T60" fmla="*/ 618 w 756"/>
                <a:gd name="T61" fmla="*/ 262 h 262"/>
                <a:gd name="T62" fmla="*/ 148 w 756"/>
                <a:gd name="T63" fmla="*/ 236 h 262"/>
                <a:gd name="T64" fmla="*/ 312 w 756"/>
                <a:gd name="T65" fmla="*/ 238 h 262"/>
                <a:gd name="T66" fmla="*/ 503 w 756"/>
                <a:gd name="T67" fmla="*/ 241 h 262"/>
                <a:gd name="T68" fmla="*/ 641 w 756"/>
                <a:gd name="T69" fmla="*/ 241 h 262"/>
                <a:gd name="T70" fmla="*/ 500 w 756"/>
                <a:gd name="T71" fmla="*/ 262 h 262"/>
                <a:gd name="T72" fmla="*/ 310 w 756"/>
                <a:gd name="T73" fmla="*/ 260 h 262"/>
                <a:gd name="T74" fmla="*/ 138 w 756"/>
                <a:gd name="T75" fmla="*/ 257 h 262"/>
                <a:gd name="T76" fmla="*/ 2 w 756"/>
                <a:gd name="T77" fmla="*/ 163 h 262"/>
                <a:gd name="T78" fmla="*/ 37 w 756"/>
                <a:gd name="T79" fmla="*/ 183 h 262"/>
                <a:gd name="T80" fmla="*/ 44 w 756"/>
                <a:gd name="T81" fmla="*/ 214 h 262"/>
                <a:gd name="T82" fmla="*/ 67 w 756"/>
                <a:gd name="T83" fmla="*/ 232 h 262"/>
                <a:gd name="T84" fmla="*/ 67 w 756"/>
                <a:gd name="T85" fmla="*/ 257 h 262"/>
                <a:gd name="T86" fmla="*/ 24 w 756"/>
                <a:gd name="T87" fmla="*/ 247 h 262"/>
                <a:gd name="T88" fmla="*/ 3 w 756"/>
                <a:gd name="T89" fmla="*/ 222 h 262"/>
                <a:gd name="T90" fmla="*/ 0 w 756"/>
                <a:gd name="T91" fmla="*/ 183 h 262"/>
                <a:gd name="T92" fmla="*/ 62 w 756"/>
                <a:gd name="T93" fmla="*/ 51 h 262"/>
                <a:gd name="T94" fmla="*/ 56 w 756"/>
                <a:gd name="T95" fmla="*/ 76 h 262"/>
                <a:gd name="T96" fmla="*/ 50 w 756"/>
                <a:gd name="T97" fmla="*/ 97 h 262"/>
                <a:gd name="T98" fmla="*/ 43 w 756"/>
                <a:gd name="T99" fmla="*/ 127 h 262"/>
                <a:gd name="T100" fmla="*/ 4 w 756"/>
                <a:gd name="T101" fmla="*/ 148 h 262"/>
                <a:gd name="T102" fmla="*/ 10 w 756"/>
                <a:gd name="T103" fmla="*/ 114 h 262"/>
                <a:gd name="T104" fmla="*/ 18 w 756"/>
                <a:gd name="T105" fmla="*/ 91 h 262"/>
                <a:gd name="T106" fmla="*/ 24 w 756"/>
                <a:gd name="T107" fmla="*/ 68 h 262"/>
                <a:gd name="T108" fmla="*/ 89 w 756"/>
                <a:gd name="T109" fmla="*/ 29 h 262"/>
                <a:gd name="T110" fmla="*/ 68 w 756"/>
                <a:gd name="T111" fmla="*/ 32 h 262"/>
                <a:gd name="T112" fmla="*/ 71 w 756"/>
                <a:gd name="T113" fmla="*/ 29 h 262"/>
                <a:gd name="T114" fmla="*/ 64 w 756"/>
                <a:gd name="T115" fmla="*/ 43 h 262"/>
                <a:gd name="T116" fmla="*/ 30 w 756"/>
                <a:gd name="T117" fmla="*/ 47 h 262"/>
                <a:gd name="T118" fmla="*/ 45 w 756"/>
                <a:gd name="T119" fmla="*/ 26 h 262"/>
                <a:gd name="T120" fmla="*/ 83 w 756"/>
                <a:gd name="T121" fmla="*/ 10 h 262"/>
                <a:gd name="T122" fmla="*/ 119 w 756"/>
                <a:gd name="T123" fmla="*/ 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6" h="262">
                  <a:moveTo>
                    <a:pt x="651" y="0"/>
                  </a:moveTo>
                  <a:lnTo>
                    <a:pt x="627" y="21"/>
                  </a:lnTo>
                  <a:lnTo>
                    <a:pt x="627" y="21"/>
                  </a:lnTo>
                  <a:lnTo>
                    <a:pt x="622" y="21"/>
                  </a:lnTo>
                  <a:lnTo>
                    <a:pt x="613" y="21"/>
                  </a:lnTo>
                  <a:lnTo>
                    <a:pt x="604" y="21"/>
                  </a:lnTo>
                  <a:lnTo>
                    <a:pt x="592" y="21"/>
                  </a:lnTo>
                  <a:lnTo>
                    <a:pt x="579" y="21"/>
                  </a:lnTo>
                  <a:lnTo>
                    <a:pt x="563" y="21"/>
                  </a:lnTo>
                  <a:lnTo>
                    <a:pt x="548" y="21"/>
                  </a:lnTo>
                  <a:lnTo>
                    <a:pt x="530" y="22"/>
                  </a:lnTo>
                  <a:lnTo>
                    <a:pt x="512" y="22"/>
                  </a:lnTo>
                  <a:lnTo>
                    <a:pt x="493" y="22"/>
                  </a:lnTo>
                  <a:lnTo>
                    <a:pt x="472" y="22"/>
                  </a:lnTo>
                  <a:lnTo>
                    <a:pt x="452" y="22"/>
                  </a:lnTo>
                  <a:lnTo>
                    <a:pt x="431" y="23"/>
                  </a:lnTo>
                  <a:lnTo>
                    <a:pt x="409" y="23"/>
                  </a:lnTo>
                  <a:lnTo>
                    <a:pt x="386" y="23"/>
                  </a:lnTo>
                  <a:lnTo>
                    <a:pt x="365" y="23"/>
                  </a:lnTo>
                  <a:lnTo>
                    <a:pt x="342" y="25"/>
                  </a:lnTo>
                  <a:lnTo>
                    <a:pt x="321" y="25"/>
                  </a:lnTo>
                  <a:lnTo>
                    <a:pt x="298" y="25"/>
                  </a:lnTo>
                  <a:lnTo>
                    <a:pt x="277" y="25"/>
                  </a:lnTo>
                  <a:lnTo>
                    <a:pt x="256" y="26"/>
                  </a:lnTo>
                  <a:lnTo>
                    <a:pt x="236" y="26"/>
                  </a:lnTo>
                  <a:lnTo>
                    <a:pt x="217" y="26"/>
                  </a:lnTo>
                  <a:lnTo>
                    <a:pt x="198" y="26"/>
                  </a:lnTo>
                  <a:lnTo>
                    <a:pt x="180" y="27"/>
                  </a:lnTo>
                  <a:lnTo>
                    <a:pt x="164" y="27"/>
                  </a:lnTo>
                  <a:lnTo>
                    <a:pt x="149" y="27"/>
                  </a:lnTo>
                  <a:lnTo>
                    <a:pt x="135" y="27"/>
                  </a:lnTo>
                  <a:lnTo>
                    <a:pt x="123" y="28"/>
                  </a:lnTo>
                  <a:lnTo>
                    <a:pt x="113" y="28"/>
                  </a:lnTo>
                  <a:lnTo>
                    <a:pt x="104" y="28"/>
                  </a:lnTo>
                  <a:lnTo>
                    <a:pt x="98" y="28"/>
                  </a:lnTo>
                  <a:lnTo>
                    <a:pt x="119" y="8"/>
                  </a:lnTo>
                  <a:lnTo>
                    <a:pt x="125" y="7"/>
                  </a:lnTo>
                  <a:lnTo>
                    <a:pt x="135" y="7"/>
                  </a:lnTo>
                  <a:lnTo>
                    <a:pt x="145" y="7"/>
                  </a:lnTo>
                  <a:lnTo>
                    <a:pt x="157" y="7"/>
                  </a:lnTo>
                  <a:lnTo>
                    <a:pt x="172" y="6"/>
                  </a:lnTo>
                  <a:lnTo>
                    <a:pt x="186" y="6"/>
                  </a:lnTo>
                  <a:lnTo>
                    <a:pt x="203" y="6"/>
                  </a:lnTo>
                  <a:lnTo>
                    <a:pt x="221" y="4"/>
                  </a:lnTo>
                  <a:lnTo>
                    <a:pt x="238" y="4"/>
                  </a:lnTo>
                  <a:lnTo>
                    <a:pt x="259" y="4"/>
                  </a:lnTo>
                  <a:lnTo>
                    <a:pt x="279" y="4"/>
                  </a:lnTo>
                  <a:lnTo>
                    <a:pt x="299" y="3"/>
                  </a:lnTo>
                  <a:lnTo>
                    <a:pt x="321" y="3"/>
                  </a:lnTo>
                  <a:lnTo>
                    <a:pt x="342" y="3"/>
                  </a:lnTo>
                  <a:lnTo>
                    <a:pt x="365" y="3"/>
                  </a:lnTo>
                  <a:lnTo>
                    <a:pt x="388" y="2"/>
                  </a:lnTo>
                  <a:lnTo>
                    <a:pt x="409" y="2"/>
                  </a:lnTo>
                  <a:lnTo>
                    <a:pt x="431" y="2"/>
                  </a:lnTo>
                  <a:lnTo>
                    <a:pt x="453" y="2"/>
                  </a:lnTo>
                  <a:lnTo>
                    <a:pt x="475" y="1"/>
                  </a:lnTo>
                  <a:lnTo>
                    <a:pt x="495" y="1"/>
                  </a:lnTo>
                  <a:lnTo>
                    <a:pt x="515" y="1"/>
                  </a:lnTo>
                  <a:lnTo>
                    <a:pt x="534" y="1"/>
                  </a:lnTo>
                  <a:lnTo>
                    <a:pt x="552" y="1"/>
                  </a:lnTo>
                  <a:lnTo>
                    <a:pt x="570" y="1"/>
                  </a:lnTo>
                  <a:lnTo>
                    <a:pt x="586" y="0"/>
                  </a:lnTo>
                  <a:lnTo>
                    <a:pt x="601" y="0"/>
                  </a:lnTo>
                  <a:lnTo>
                    <a:pt x="614" y="0"/>
                  </a:lnTo>
                  <a:lnTo>
                    <a:pt x="626" y="0"/>
                  </a:lnTo>
                  <a:lnTo>
                    <a:pt x="637" y="0"/>
                  </a:lnTo>
                  <a:lnTo>
                    <a:pt x="644" y="0"/>
                  </a:lnTo>
                  <a:lnTo>
                    <a:pt x="651" y="0"/>
                  </a:lnTo>
                  <a:lnTo>
                    <a:pt x="651" y="0"/>
                  </a:lnTo>
                  <a:lnTo>
                    <a:pt x="651" y="0"/>
                  </a:lnTo>
                  <a:close/>
                  <a:moveTo>
                    <a:pt x="733" y="57"/>
                  </a:moveTo>
                  <a:lnTo>
                    <a:pt x="696" y="71"/>
                  </a:lnTo>
                  <a:lnTo>
                    <a:pt x="696" y="71"/>
                  </a:lnTo>
                  <a:lnTo>
                    <a:pt x="694" y="68"/>
                  </a:lnTo>
                  <a:lnTo>
                    <a:pt x="694" y="65"/>
                  </a:lnTo>
                  <a:lnTo>
                    <a:pt x="693" y="62"/>
                  </a:lnTo>
                  <a:lnTo>
                    <a:pt x="692" y="58"/>
                  </a:lnTo>
                  <a:lnTo>
                    <a:pt x="692" y="56"/>
                  </a:lnTo>
                  <a:lnTo>
                    <a:pt x="691" y="52"/>
                  </a:lnTo>
                  <a:lnTo>
                    <a:pt x="690" y="50"/>
                  </a:lnTo>
                  <a:lnTo>
                    <a:pt x="688" y="47"/>
                  </a:lnTo>
                  <a:lnTo>
                    <a:pt x="687" y="45"/>
                  </a:lnTo>
                  <a:lnTo>
                    <a:pt x="686" y="43"/>
                  </a:lnTo>
                  <a:lnTo>
                    <a:pt x="685" y="40"/>
                  </a:lnTo>
                  <a:lnTo>
                    <a:pt x="684" y="39"/>
                  </a:lnTo>
                  <a:lnTo>
                    <a:pt x="682" y="37"/>
                  </a:lnTo>
                  <a:lnTo>
                    <a:pt x="681" y="35"/>
                  </a:lnTo>
                  <a:lnTo>
                    <a:pt x="680" y="33"/>
                  </a:lnTo>
                  <a:lnTo>
                    <a:pt x="678" y="32"/>
                  </a:lnTo>
                  <a:lnTo>
                    <a:pt x="676" y="31"/>
                  </a:lnTo>
                  <a:lnTo>
                    <a:pt x="674" y="29"/>
                  </a:lnTo>
                  <a:lnTo>
                    <a:pt x="672" y="28"/>
                  </a:lnTo>
                  <a:lnTo>
                    <a:pt x="669" y="27"/>
                  </a:lnTo>
                  <a:lnTo>
                    <a:pt x="667" y="26"/>
                  </a:lnTo>
                  <a:lnTo>
                    <a:pt x="664" y="26"/>
                  </a:lnTo>
                  <a:lnTo>
                    <a:pt x="662" y="25"/>
                  </a:lnTo>
                  <a:lnTo>
                    <a:pt x="660" y="23"/>
                  </a:lnTo>
                  <a:lnTo>
                    <a:pt x="656" y="23"/>
                  </a:lnTo>
                  <a:lnTo>
                    <a:pt x="653" y="22"/>
                  </a:lnTo>
                  <a:lnTo>
                    <a:pt x="649" y="22"/>
                  </a:lnTo>
                  <a:lnTo>
                    <a:pt x="645" y="22"/>
                  </a:lnTo>
                  <a:lnTo>
                    <a:pt x="642" y="21"/>
                  </a:lnTo>
                  <a:lnTo>
                    <a:pt x="637" y="21"/>
                  </a:lnTo>
                  <a:lnTo>
                    <a:pt x="633" y="21"/>
                  </a:lnTo>
                  <a:lnTo>
                    <a:pt x="627" y="21"/>
                  </a:lnTo>
                  <a:lnTo>
                    <a:pt x="651" y="0"/>
                  </a:lnTo>
                  <a:lnTo>
                    <a:pt x="656" y="0"/>
                  </a:lnTo>
                  <a:lnTo>
                    <a:pt x="662" y="0"/>
                  </a:lnTo>
                  <a:lnTo>
                    <a:pt x="667" y="0"/>
                  </a:lnTo>
                  <a:lnTo>
                    <a:pt x="672" y="1"/>
                  </a:lnTo>
                  <a:lnTo>
                    <a:pt x="676" y="1"/>
                  </a:lnTo>
                  <a:lnTo>
                    <a:pt x="681" y="2"/>
                  </a:lnTo>
                  <a:lnTo>
                    <a:pt x="685" y="2"/>
                  </a:lnTo>
                  <a:lnTo>
                    <a:pt x="688" y="3"/>
                  </a:lnTo>
                  <a:lnTo>
                    <a:pt x="692" y="4"/>
                  </a:lnTo>
                  <a:lnTo>
                    <a:pt x="696" y="6"/>
                  </a:lnTo>
                  <a:lnTo>
                    <a:pt x="699" y="6"/>
                  </a:lnTo>
                  <a:lnTo>
                    <a:pt x="703" y="8"/>
                  </a:lnTo>
                  <a:lnTo>
                    <a:pt x="705" y="9"/>
                  </a:lnTo>
                  <a:lnTo>
                    <a:pt x="707" y="10"/>
                  </a:lnTo>
                  <a:lnTo>
                    <a:pt x="710" y="11"/>
                  </a:lnTo>
                  <a:lnTo>
                    <a:pt x="712" y="14"/>
                  </a:lnTo>
                  <a:lnTo>
                    <a:pt x="715" y="15"/>
                  </a:lnTo>
                  <a:lnTo>
                    <a:pt x="717" y="17"/>
                  </a:lnTo>
                  <a:lnTo>
                    <a:pt x="718" y="20"/>
                  </a:lnTo>
                  <a:lnTo>
                    <a:pt x="721" y="22"/>
                  </a:lnTo>
                  <a:lnTo>
                    <a:pt x="722" y="25"/>
                  </a:lnTo>
                  <a:lnTo>
                    <a:pt x="723" y="27"/>
                  </a:lnTo>
                  <a:lnTo>
                    <a:pt x="724" y="29"/>
                  </a:lnTo>
                  <a:lnTo>
                    <a:pt x="725" y="32"/>
                  </a:lnTo>
                  <a:lnTo>
                    <a:pt x="727" y="34"/>
                  </a:lnTo>
                  <a:lnTo>
                    <a:pt x="728" y="38"/>
                  </a:lnTo>
                  <a:lnTo>
                    <a:pt x="729" y="40"/>
                  </a:lnTo>
                  <a:lnTo>
                    <a:pt x="730" y="44"/>
                  </a:lnTo>
                  <a:lnTo>
                    <a:pt x="730" y="46"/>
                  </a:lnTo>
                  <a:lnTo>
                    <a:pt x="731" y="50"/>
                  </a:lnTo>
                  <a:lnTo>
                    <a:pt x="733" y="53"/>
                  </a:lnTo>
                  <a:lnTo>
                    <a:pt x="733" y="57"/>
                  </a:lnTo>
                  <a:lnTo>
                    <a:pt x="733" y="57"/>
                  </a:lnTo>
                  <a:lnTo>
                    <a:pt x="733" y="57"/>
                  </a:lnTo>
                  <a:close/>
                  <a:moveTo>
                    <a:pt x="756" y="186"/>
                  </a:moveTo>
                  <a:lnTo>
                    <a:pt x="718" y="200"/>
                  </a:lnTo>
                  <a:lnTo>
                    <a:pt x="718" y="200"/>
                  </a:lnTo>
                  <a:lnTo>
                    <a:pt x="718" y="197"/>
                  </a:lnTo>
                  <a:lnTo>
                    <a:pt x="718" y="193"/>
                  </a:lnTo>
                  <a:lnTo>
                    <a:pt x="717" y="189"/>
                  </a:lnTo>
                  <a:lnTo>
                    <a:pt x="717" y="186"/>
                  </a:lnTo>
                  <a:lnTo>
                    <a:pt x="717" y="182"/>
                  </a:lnTo>
                  <a:lnTo>
                    <a:pt x="716" y="179"/>
                  </a:lnTo>
                  <a:lnTo>
                    <a:pt x="716" y="175"/>
                  </a:lnTo>
                  <a:lnTo>
                    <a:pt x="715" y="171"/>
                  </a:lnTo>
                  <a:lnTo>
                    <a:pt x="715" y="167"/>
                  </a:lnTo>
                  <a:lnTo>
                    <a:pt x="713" y="163"/>
                  </a:lnTo>
                  <a:lnTo>
                    <a:pt x="713" y="160"/>
                  </a:lnTo>
                  <a:lnTo>
                    <a:pt x="712" y="155"/>
                  </a:lnTo>
                  <a:lnTo>
                    <a:pt x="711" y="151"/>
                  </a:lnTo>
                  <a:lnTo>
                    <a:pt x="711" y="146"/>
                  </a:lnTo>
                  <a:lnTo>
                    <a:pt x="710" y="142"/>
                  </a:lnTo>
                  <a:lnTo>
                    <a:pt x="709" y="138"/>
                  </a:lnTo>
                  <a:lnTo>
                    <a:pt x="709" y="133"/>
                  </a:lnTo>
                  <a:lnTo>
                    <a:pt x="707" y="128"/>
                  </a:lnTo>
                  <a:lnTo>
                    <a:pt x="706" y="125"/>
                  </a:lnTo>
                  <a:lnTo>
                    <a:pt x="705" y="120"/>
                  </a:lnTo>
                  <a:lnTo>
                    <a:pt x="705" y="117"/>
                  </a:lnTo>
                  <a:lnTo>
                    <a:pt x="704" y="112"/>
                  </a:lnTo>
                  <a:lnTo>
                    <a:pt x="703" y="107"/>
                  </a:lnTo>
                  <a:lnTo>
                    <a:pt x="701" y="103"/>
                  </a:lnTo>
                  <a:lnTo>
                    <a:pt x="701" y="99"/>
                  </a:lnTo>
                  <a:lnTo>
                    <a:pt x="700" y="95"/>
                  </a:lnTo>
                  <a:lnTo>
                    <a:pt x="699" y="90"/>
                  </a:lnTo>
                  <a:lnTo>
                    <a:pt x="699" y="87"/>
                  </a:lnTo>
                  <a:lnTo>
                    <a:pt x="698" y="83"/>
                  </a:lnTo>
                  <a:lnTo>
                    <a:pt x="697" y="80"/>
                  </a:lnTo>
                  <a:lnTo>
                    <a:pt x="697" y="75"/>
                  </a:lnTo>
                  <a:lnTo>
                    <a:pt x="696" y="71"/>
                  </a:lnTo>
                  <a:lnTo>
                    <a:pt x="733" y="57"/>
                  </a:lnTo>
                  <a:lnTo>
                    <a:pt x="734" y="60"/>
                  </a:lnTo>
                  <a:lnTo>
                    <a:pt x="734" y="64"/>
                  </a:lnTo>
                  <a:lnTo>
                    <a:pt x="735" y="69"/>
                  </a:lnTo>
                  <a:lnTo>
                    <a:pt x="736" y="72"/>
                  </a:lnTo>
                  <a:lnTo>
                    <a:pt x="736" y="76"/>
                  </a:lnTo>
                  <a:lnTo>
                    <a:pt x="737" y="81"/>
                  </a:lnTo>
                  <a:lnTo>
                    <a:pt x="738" y="84"/>
                  </a:lnTo>
                  <a:lnTo>
                    <a:pt x="740" y="89"/>
                  </a:lnTo>
                  <a:lnTo>
                    <a:pt x="740" y="93"/>
                  </a:lnTo>
                  <a:lnTo>
                    <a:pt x="741" y="97"/>
                  </a:lnTo>
                  <a:lnTo>
                    <a:pt x="742" y="101"/>
                  </a:lnTo>
                  <a:lnTo>
                    <a:pt x="743" y="106"/>
                  </a:lnTo>
                  <a:lnTo>
                    <a:pt x="743" y="111"/>
                  </a:lnTo>
                  <a:lnTo>
                    <a:pt x="744" y="114"/>
                  </a:lnTo>
                  <a:lnTo>
                    <a:pt x="746" y="119"/>
                  </a:lnTo>
                  <a:lnTo>
                    <a:pt x="746" y="124"/>
                  </a:lnTo>
                  <a:lnTo>
                    <a:pt x="747" y="127"/>
                  </a:lnTo>
                  <a:lnTo>
                    <a:pt x="748" y="132"/>
                  </a:lnTo>
                  <a:lnTo>
                    <a:pt x="749" y="136"/>
                  </a:lnTo>
                  <a:lnTo>
                    <a:pt x="749" y="140"/>
                  </a:lnTo>
                  <a:lnTo>
                    <a:pt x="750" y="144"/>
                  </a:lnTo>
                  <a:lnTo>
                    <a:pt x="750" y="149"/>
                  </a:lnTo>
                  <a:lnTo>
                    <a:pt x="752" y="152"/>
                  </a:lnTo>
                  <a:lnTo>
                    <a:pt x="753" y="157"/>
                  </a:lnTo>
                  <a:lnTo>
                    <a:pt x="753" y="161"/>
                  </a:lnTo>
                  <a:lnTo>
                    <a:pt x="754" y="164"/>
                  </a:lnTo>
                  <a:lnTo>
                    <a:pt x="754" y="168"/>
                  </a:lnTo>
                  <a:lnTo>
                    <a:pt x="754" y="173"/>
                  </a:lnTo>
                  <a:lnTo>
                    <a:pt x="755" y="176"/>
                  </a:lnTo>
                  <a:lnTo>
                    <a:pt x="755" y="180"/>
                  </a:lnTo>
                  <a:lnTo>
                    <a:pt x="755" y="182"/>
                  </a:lnTo>
                  <a:lnTo>
                    <a:pt x="756" y="186"/>
                  </a:lnTo>
                  <a:lnTo>
                    <a:pt x="756" y="186"/>
                  </a:lnTo>
                  <a:lnTo>
                    <a:pt x="756" y="186"/>
                  </a:lnTo>
                  <a:close/>
                  <a:moveTo>
                    <a:pt x="618" y="262"/>
                  </a:moveTo>
                  <a:lnTo>
                    <a:pt x="641" y="241"/>
                  </a:lnTo>
                  <a:lnTo>
                    <a:pt x="641" y="241"/>
                  </a:lnTo>
                  <a:lnTo>
                    <a:pt x="650" y="241"/>
                  </a:lnTo>
                  <a:lnTo>
                    <a:pt x="657" y="241"/>
                  </a:lnTo>
                  <a:lnTo>
                    <a:pt x="666" y="241"/>
                  </a:lnTo>
                  <a:lnTo>
                    <a:pt x="673" y="240"/>
                  </a:lnTo>
                  <a:lnTo>
                    <a:pt x="679" y="240"/>
                  </a:lnTo>
                  <a:lnTo>
                    <a:pt x="685" y="238"/>
                  </a:lnTo>
                  <a:lnTo>
                    <a:pt x="691" y="238"/>
                  </a:lnTo>
                  <a:lnTo>
                    <a:pt x="696" y="237"/>
                  </a:lnTo>
                  <a:lnTo>
                    <a:pt x="699" y="236"/>
                  </a:lnTo>
                  <a:lnTo>
                    <a:pt x="703" y="236"/>
                  </a:lnTo>
                  <a:lnTo>
                    <a:pt x="705" y="235"/>
                  </a:lnTo>
                  <a:lnTo>
                    <a:pt x="707" y="234"/>
                  </a:lnTo>
                  <a:lnTo>
                    <a:pt x="709" y="234"/>
                  </a:lnTo>
                  <a:lnTo>
                    <a:pt x="709" y="234"/>
                  </a:lnTo>
                  <a:lnTo>
                    <a:pt x="710" y="232"/>
                  </a:lnTo>
                  <a:lnTo>
                    <a:pt x="710" y="232"/>
                  </a:lnTo>
                  <a:lnTo>
                    <a:pt x="711" y="232"/>
                  </a:lnTo>
                  <a:lnTo>
                    <a:pt x="711" y="231"/>
                  </a:lnTo>
                  <a:lnTo>
                    <a:pt x="712" y="230"/>
                  </a:lnTo>
                  <a:lnTo>
                    <a:pt x="713" y="229"/>
                  </a:lnTo>
                  <a:lnTo>
                    <a:pt x="715" y="228"/>
                  </a:lnTo>
                  <a:lnTo>
                    <a:pt x="716" y="225"/>
                  </a:lnTo>
                  <a:lnTo>
                    <a:pt x="716" y="224"/>
                  </a:lnTo>
                  <a:lnTo>
                    <a:pt x="717" y="222"/>
                  </a:lnTo>
                  <a:lnTo>
                    <a:pt x="718" y="219"/>
                  </a:lnTo>
                  <a:lnTo>
                    <a:pt x="718" y="217"/>
                  </a:lnTo>
                  <a:lnTo>
                    <a:pt x="718" y="214"/>
                  </a:lnTo>
                  <a:lnTo>
                    <a:pt x="718" y="211"/>
                  </a:lnTo>
                  <a:lnTo>
                    <a:pt x="719" y="208"/>
                  </a:lnTo>
                  <a:lnTo>
                    <a:pt x="719" y="206"/>
                  </a:lnTo>
                  <a:lnTo>
                    <a:pt x="718" y="203"/>
                  </a:lnTo>
                  <a:lnTo>
                    <a:pt x="718" y="200"/>
                  </a:lnTo>
                  <a:lnTo>
                    <a:pt x="756" y="186"/>
                  </a:lnTo>
                  <a:lnTo>
                    <a:pt x="756" y="189"/>
                  </a:lnTo>
                  <a:lnTo>
                    <a:pt x="756" y="192"/>
                  </a:lnTo>
                  <a:lnTo>
                    <a:pt x="756" y="195"/>
                  </a:lnTo>
                  <a:lnTo>
                    <a:pt x="756" y="199"/>
                  </a:lnTo>
                  <a:lnTo>
                    <a:pt x="756" y="201"/>
                  </a:lnTo>
                  <a:lnTo>
                    <a:pt x="755" y="205"/>
                  </a:lnTo>
                  <a:lnTo>
                    <a:pt x="755" y="207"/>
                  </a:lnTo>
                  <a:lnTo>
                    <a:pt x="754" y="211"/>
                  </a:lnTo>
                  <a:lnTo>
                    <a:pt x="753" y="214"/>
                  </a:lnTo>
                  <a:lnTo>
                    <a:pt x="752" y="217"/>
                  </a:lnTo>
                  <a:lnTo>
                    <a:pt x="750" y="220"/>
                  </a:lnTo>
                  <a:lnTo>
                    <a:pt x="748" y="223"/>
                  </a:lnTo>
                  <a:lnTo>
                    <a:pt x="746" y="226"/>
                  </a:lnTo>
                  <a:lnTo>
                    <a:pt x="742" y="230"/>
                  </a:lnTo>
                  <a:lnTo>
                    <a:pt x="738" y="234"/>
                  </a:lnTo>
                  <a:lnTo>
                    <a:pt x="734" y="237"/>
                  </a:lnTo>
                  <a:lnTo>
                    <a:pt x="728" y="241"/>
                  </a:lnTo>
                  <a:lnTo>
                    <a:pt x="722" y="244"/>
                  </a:lnTo>
                  <a:lnTo>
                    <a:pt x="716" y="247"/>
                  </a:lnTo>
                  <a:lnTo>
                    <a:pt x="710" y="250"/>
                  </a:lnTo>
                  <a:lnTo>
                    <a:pt x="703" y="253"/>
                  </a:lnTo>
                  <a:lnTo>
                    <a:pt x="697" y="254"/>
                  </a:lnTo>
                  <a:lnTo>
                    <a:pt x="690" y="256"/>
                  </a:lnTo>
                  <a:lnTo>
                    <a:pt x="682" y="257"/>
                  </a:lnTo>
                  <a:lnTo>
                    <a:pt x="675" y="259"/>
                  </a:lnTo>
                  <a:lnTo>
                    <a:pt x="668" y="260"/>
                  </a:lnTo>
                  <a:lnTo>
                    <a:pt x="661" y="261"/>
                  </a:lnTo>
                  <a:lnTo>
                    <a:pt x="653" y="261"/>
                  </a:lnTo>
                  <a:lnTo>
                    <a:pt x="645" y="262"/>
                  </a:lnTo>
                  <a:lnTo>
                    <a:pt x="636" y="262"/>
                  </a:lnTo>
                  <a:lnTo>
                    <a:pt x="627" y="262"/>
                  </a:lnTo>
                  <a:lnTo>
                    <a:pt x="618" y="262"/>
                  </a:lnTo>
                  <a:lnTo>
                    <a:pt x="618" y="262"/>
                  </a:lnTo>
                  <a:lnTo>
                    <a:pt x="618" y="262"/>
                  </a:lnTo>
                  <a:close/>
                  <a:moveTo>
                    <a:pt x="74" y="257"/>
                  </a:moveTo>
                  <a:lnTo>
                    <a:pt x="96" y="236"/>
                  </a:lnTo>
                  <a:lnTo>
                    <a:pt x="96" y="236"/>
                  </a:lnTo>
                  <a:lnTo>
                    <a:pt x="104" y="236"/>
                  </a:lnTo>
                  <a:lnTo>
                    <a:pt x="112" y="236"/>
                  </a:lnTo>
                  <a:lnTo>
                    <a:pt x="123" y="236"/>
                  </a:lnTo>
                  <a:lnTo>
                    <a:pt x="135" y="236"/>
                  </a:lnTo>
                  <a:lnTo>
                    <a:pt x="148" y="236"/>
                  </a:lnTo>
                  <a:lnTo>
                    <a:pt x="162" y="236"/>
                  </a:lnTo>
                  <a:lnTo>
                    <a:pt x="178" y="237"/>
                  </a:lnTo>
                  <a:lnTo>
                    <a:pt x="194" y="237"/>
                  </a:lnTo>
                  <a:lnTo>
                    <a:pt x="212" y="237"/>
                  </a:lnTo>
                  <a:lnTo>
                    <a:pt x="231" y="237"/>
                  </a:lnTo>
                  <a:lnTo>
                    <a:pt x="250" y="237"/>
                  </a:lnTo>
                  <a:lnTo>
                    <a:pt x="271" y="237"/>
                  </a:lnTo>
                  <a:lnTo>
                    <a:pt x="291" y="238"/>
                  </a:lnTo>
                  <a:lnTo>
                    <a:pt x="312" y="238"/>
                  </a:lnTo>
                  <a:lnTo>
                    <a:pt x="334" y="238"/>
                  </a:lnTo>
                  <a:lnTo>
                    <a:pt x="355" y="238"/>
                  </a:lnTo>
                  <a:lnTo>
                    <a:pt x="377" y="238"/>
                  </a:lnTo>
                  <a:lnTo>
                    <a:pt x="398" y="240"/>
                  </a:lnTo>
                  <a:lnTo>
                    <a:pt x="420" y="240"/>
                  </a:lnTo>
                  <a:lnTo>
                    <a:pt x="441" y="240"/>
                  </a:lnTo>
                  <a:lnTo>
                    <a:pt x="463" y="240"/>
                  </a:lnTo>
                  <a:lnTo>
                    <a:pt x="483" y="240"/>
                  </a:lnTo>
                  <a:lnTo>
                    <a:pt x="503" y="241"/>
                  </a:lnTo>
                  <a:lnTo>
                    <a:pt x="522" y="241"/>
                  </a:lnTo>
                  <a:lnTo>
                    <a:pt x="542" y="241"/>
                  </a:lnTo>
                  <a:lnTo>
                    <a:pt x="559" y="241"/>
                  </a:lnTo>
                  <a:lnTo>
                    <a:pt x="576" y="241"/>
                  </a:lnTo>
                  <a:lnTo>
                    <a:pt x="592" y="241"/>
                  </a:lnTo>
                  <a:lnTo>
                    <a:pt x="606" y="241"/>
                  </a:lnTo>
                  <a:lnTo>
                    <a:pt x="619" y="241"/>
                  </a:lnTo>
                  <a:lnTo>
                    <a:pt x="631" y="241"/>
                  </a:lnTo>
                  <a:lnTo>
                    <a:pt x="641" y="241"/>
                  </a:lnTo>
                  <a:lnTo>
                    <a:pt x="618" y="262"/>
                  </a:lnTo>
                  <a:lnTo>
                    <a:pt x="607" y="262"/>
                  </a:lnTo>
                  <a:lnTo>
                    <a:pt x="595" y="262"/>
                  </a:lnTo>
                  <a:lnTo>
                    <a:pt x="582" y="262"/>
                  </a:lnTo>
                  <a:lnTo>
                    <a:pt x="568" y="262"/>
                  </a:lnTo>
                  <a:lnTo>
                    <a:pt x="552" y="262"/>
                  </a:lnTo>
                  <a:lnTo>
                    <a:pt x="536" y="262"/>
                  </a:lnTo>
                  <a:lnTo>
                    <a:pt x="518" y="262"/>
                  </a:lnTo>
                  <a:lnTo>
                    <a:pt x="500" y="262"/>
                  </a:lnTo>
                  <a:lnTo>
                    <a:pt x="479" y="261"/>
                  </a:lnTo>
                  <a:lnTo>
                    <a:pt x="460" y="261"/>
                  </a:lnTo>
                  <a:lnTo>
                    <a:pt x="439" y="261"/>
                  </a:lnTo>
                  <a:lnTo>
                    <a:pt x="419" y="261"/>
                  </a:lnTo>
                  <a:lnTo>
                    <a:pt x="397" y="261"/>
                  </a:lnTo>
                  <a:lnTo>
                    <a:pt x="376" y="261"/>
                  </a:lnTo>
                  <a:lnTo>
                    <a:pt x="353" y="260"/>
                  </a:lnTo>
                  <a:lnTo>
                    <a:pt x="332" y="260"/>
                  </a:lnTo>
                  <a:lnTo>
                    <a:pt x="310" y="260"/>
                  </a:lnTo>
                  <a:lnTo>
                    <a:pt x="289" y="260"/>
                  </a:lnTo>
                  <a:lnTo>
                    <a:pt x="268" y="260"/>
                  </a:lnTo>
                  <a:lnTo>
                    <a:pt x="247" y="259"/>
                  </a:lnTo>
                  <a:lnTo>
                    <a:pt x="228" y="259"/>
                  </a:lnTo>
                  <a:lnTo>
                    <a:pt x="207" y="259"/>
                  </a:lnTo>
                  <a:lnTo>
                    <a:pt x="189" y="259"/>
                  </a:lnTo>
                  <a:lnTo>
                    <a:pt x="172" y="259"/>
                  </a:lnTo>
                  <a:lnTo>
                    <a:pt x="155" y="257"/>
                  </a:lnTo>
                  <a:lnTo>
                    <a:pt x="138" y="257"/>
                  </a:lnTo>
                  <a:lnTo>
                    <a:pt x="124" y="257"/>
                  </a:lnTo>
                  <a:lnTo>
                    <a:pt x="111" y="257"/>
                  </a:lnTo>
                  <a:lnTo>
                    <a:pt x="99" y="257"/>
                  </a:lnTo>
                  <a:lnTo>
                    <a:pt x="89" y="257"/>
                  </a:lnTo>
                  <a:lnTo>
                    <a:pt x="80" y="257"/>
                  </a:lnTo>
                  <a:lnTo>
                    <a:pt x="74" y="257"/>
                  </a:lnTo>
                  <a:lnTo>
                    <a:pt x="74" y="257"/>
                  </a:lnTo>
                  <a:lnTo>
                    <a:pt x="74" y="257"/>
                  </a:lnTo>
                  <a:close/>
                  <a:moveTo>
                    <a:pt x="2" y="163"/>
                  </a:moveTo>
                  <a:lnTo>
                    <a:pt x="39" y="151"/>
                  </a:lnTo>
                  <a:lnTo>
                    <a:pt x="39" y="151"/>
                  </a:lnTo>
                  <a:lnTo>
                    <a:pt x="39" y="156"/>
                  </a:lnTo>
                  <a:lnTo>
                    <a:pt x="38" y="161"/>
                  </a:lnTo>
                  <a:lnTo>
                    <a:pt x="38" y="166"/>
                  </a:lnTo>
                  <a:lnTo>
                    <a:pt x="37" y="170"/>
                  </a:lnTo>
                  <a:lnTo>
                    <a:pt x="37" y="175"/>
                  </a:lnTo>
                  <a:lnTo>
                    <a:pt x="37" y="180"/>
                  </a:lnTo>
                  <a:lnTo>
                    <a:pt x="37" y="183"/>
                  </a:lnTo>
                  <a:lnTo>
                    <a:pt x="37" y="188"/>
                  </a:lnTo>
                  <a:lnTo>
                    <a:pt x="38" y="192"/>
                  </a:lnTo>
                  <a:lnTo>
                    <a:pt x="38" y="195"/>
                  </a:lnTo>
                  <a:lnTo>
                    <a:pt x="38" y="199"/>
                  </a:lnTo>
                  <a:lnTo>
                    <a:pt x="39" y="203"/>
                  </a:lnTo>
                  <a:lnTo>
                    <a:pt x="40" y="206"/>
                  </a:lnTo>
                  <a:lnTo>
                    <a:pt x="41" y="208"/>
                  </a:lnTo>
                  <a:lnTo>
                    <a:pt x="43" y="212"/>
                  </a:lnTo>
                  <a:lnTo>
                    <a:pt x="44" y="214"/>
                  </a:lnTo>
                  <a:lnTo>
                    <a:pt x="46" y="217"/>
                  </a:lnTo>
                  <a:lnTo>
                    <a:pt x="47" y="219"/>
                  </a:lnTo>
                  <a:lnTo>
                    <a:pt x="50" y="222"/>
                  </a:lnTo>
                  <a:lnTo>
                    <a:pt x="52" y="224"/>
                  </a:lnTo>
                  <a:lnTo>
                    <a:pt x="55" y="226"/>
                  </a:lnTo>
                  <a:lnTo>
                    <a:pt x="57" y="228"/>
                  </a:lnTo>
                  <a:lnTo>
                    <a:pt x="59" y="229"/>
                  </a:lnTo>
                  <a:lnTo>
                    <a:pt x="63" y="231"/>
                  </a:lnTo>
                  <a:lnTo>
                    <a:pt x="67" y="232"/>
                  </a:lnTo>
                  <a:lnTo>
                    <a:pt x="70" y="234"/>
                  </a:lnTo>
                  <a:lnTo>
                    <a:pt x="74" y="234"/>
                  </a:lnTo>
                  <a:lnTo>
                    <a:pt x="77" y="235"/>
                  </a:lnTo>
                  <a:lnTo>
                    <a:pt x="82" y="235"/>
                  </a:lnTo>
                  <a:lnTo>
                    <a:pt x="87" y="236"/>
                  </a:lnTo>
                  <a:lnTo>
                    <a:pt x="92" y="236"/>
                  </a:lnTo>
                  <a:lnTo>
                    <a:pt x="96" y="236"/>
                  </a:lnTo>
                  <a:lnTo>
                    <a:pt x="74" y="257"/>
                  </a:lnTo>
                  <a:lnTo>
                    <a:pt x="67" y="257"/>
                  </a:lnTo>
                  <a:lnTo>
                    <a:pt x="61" y="257"/>
                  </a:lnTo>
                  <a:lnTo>
                    <a:pt x="55" y="256"/>
                  </a:lnTo>
                  <a:lnTo>
                    <a:pt x="50" y="256"/>
                  </a:lnTo>
                  <a:lnTo>
                    <a:pt x="44" y="255"/>
                  </a:lnTo>
                  <a:lnTo>
                    <a:pt x="39" y="254"/>
                  </a:lnTo>
                  <a:lnTo>
                    <a:pt x="34" y="253"/>
                  </a:lnTo>
                  <a:lnTo>
                    <a:pt x="31" y="250"/>
                  </a:lnTo>
                  <a:lnTo>
                    <a:pt x="27" y="249"/>
                  </a:lnTo>
                  <a:lnTo>
                    <a:pt x="24" y="247"/>
                  </a:lnTo>
                  <a:lnTo>
                    <a:pt x="20" y="244"/>
                  </a:lnTo>
                  <a:lnTo>
                    <a:pt x="16" y="242"/>
                  </a:lnTo>
                  <a:lnTo>
                    <a:pt x="14" y="240"/>
                  </a:lnTo>
                  <a:lnTo>
                    <a:pt x="12" y="237"/>
                  </a:lnTo>
                  <a:lnTo>
                    <a:pt x="9" y="235"/>
                  </a:lnTo>
                  <a:lnTo>
                    <a:pt x="8" y="231"/>
                  </a:lnTo>
                  <a:lnTo>
                    <a:pt x="6" y="228"/>
                  </a:lnTo>
                  <a:lnTo>
                    <a:pt x="4" y="225"/>
                  </a:lnTo>
                  <a:lnTo>
                    <a:pt x="3" y="222"/>
                  </a:lnTo>
                  <a:lnTo>
                    <a:pt x="2" y="218"/>
                  </a:lnTo>
                  <a:lnTo>
                    <a:pt x="1" y="213"/>
                  </a:lnTo>
                  <a:lnTo>
                    <a:pt x="1" y="210"/>
                  </a:lnTo>
                  <a:lnTo>
                    <a:pt x="0" y="206"/>
                  </a:lnTo>
                  <a:lnTo>
                    <a:pt x="0" y="201"/>
                  </a:lnTo>
                  <a:lnTo>
                    <a:pt x="0" y="197"/>
                  </a:lnTo>
                  <a:lnTo>
                    <a:pt x="0" y="193"/>
                  </a:lnTo>
                  <a:lnTo>
                    <a:pt x="0" y="188"/>
                  </a:lnTo>
                  <a:lnTo>
                    <a:pt x="0" y="183"/>
                  </a:lnTo>
                  <a:lnTo>
                    <a:pt x="0" y="179"/>
                  </a:lnTo>
                  <a:lnTo>
                    <a:pt x="1" y="174"/>
                  </a:lnTo>
                  <a:lnTo>
                    <a:pt x="1" y="168"/>
                  </a:lnTo>
                  <a:lnTo>
                    <a:pt x="2" y="163"/>
                  </a:lnTo>
                  <a:lnTo>
                    <a:pt x="2" y="163"/>
                  </a:lnTo>
                  <a:lnTo>
                    <a:pt x="2" y="163"/>
                  </a:lnTo>
                  <a:close/>
                  <a:moveTo>
                    <a:pt x="25" y="62"/>
                  </a:moveTo>
                  <a:lnTo>
                    <a:pt x="62" y="51"/>
                  </a:lnTo>
                  <a:lnTo>
                    <a:pt x="62" y="51"/>
                  </a:lnTo>
                  <a:lnTo>
                    <a:pt x="62" y="54"/>
                  </a:lnTo>
                  <a:lnTo>
                    <a:pt x="61" y="57"/>
                  </a:lnTo>
                  <a:lnTo>
                    <a:pt x="61" y="60"/>
                  </a:lnTo>
                  <a:lnTo>
                    <a:pt x="59" y="63"/>
                  </a:lnTo>
                  <a:lnTo>
                    <a:pt x="58" y="65"/>
                  </a:lnTo>
                  <a:lnTo>
                    <a:pt x="58" y="68"/>
                  </a:lnTo>
                  <a:lnTo>
                    <a:pt x="57" y="70"/>
                  </a:lnTo>
                  <a:lnTo>
                    <a:pt x="57" y="74"/>
                  </a:lnTo>
                  <a:lnTo>
                    <a:pt x="56" y="76"/>
                  </a:lnTo>
                  <a:lnTo>
                    <a:pt x="55" y="78"/>
                  </a:lnTo>
                  <a:lnTo>
                    <a:pt x="55" y="81"/>
                  </a:lnTo>
                  <a:lnTo>
                    <a:pt x="53" y="83"/>
                  </a:lnTo>
                  <a:lnTo>
                    <a:pt x="53" y="86"/>
                  </a:lnTo>
                  <a:lnTo>
                    <a:pt x="52" y="88"/>
                  </a:lnTo>
                  <a:lnTo>
                    <a:pt x="51" y="90"/>
                  </a:lnTo>
                  <a:lnTo>
                    <a:pt x="51" y="93"/>
                  </a:lnTo>
                  <a:lnTo>
                    <a:pt x="50" y="95"/>
                  </a:lnTo>
                  <a:lnTo>
                    <a:pt x="50" y="97"/>
                  </a:lnTo>
                  <a:lnTo>
                    <a:pt x="49" y="101"/>
                  </a:lnTo>
                  <a:lnTo>
                    <a:pt x="47" y="103"/>
                  </a:lnTo>
                  <a:lnTo>
                    <a:pt x="47" y="107"/>
                  </a:lnTo>
                  <a:lnTo>
                    <a:pt x="46" y="109"/>
                  </a:lnTo>
                  <a:lnTo>
                    <a:pt x="46" y="113"/>
                  </a:lnTo>
                  <a:lnTo>
                    <a:pt x="45" y="117"/>
                  </a:lnTo>
                  <a:lnTo>
                    <a:pt x="44" y="120"/>
                  </a:lnTo>
                  <a:lnTo>
                    <a:pt x="44" y="124"/>
                  </a:lnTo>
                  <a:lnTo>
                    <a:pt x="43" y="127"/>
                  </a:lnTo>
                  <a:lnTo>
                    <a:pt x="43" y="132"/>
                  </a:lnTo>
                  <a:lnTo>
                    <a:pt x="41" y="136"/>
                  </a:lnTo>
                  <a:lnTo>
                    <a:pt x="40" y="140"/>
                  </a:lnTo>
                  <a:lnTo>
                    <a:pt x="40" y="145"/>
                  </a:lnTo>
                  <a:lnTo>
                    <a:pt x="39" y="151"/>
                  </a:lnTo>
                  <a:lnTo>
                    <a:pt x="2" y="163"/>
                  </a:lnTo>
                  <a:lnTo>
                    <a:pt x="3" y="157"/>
                  </a:lnTo>
                  <a:lnTo>
                    <a:pt x="3" y="152"/>
                  </a:lnTo>
                  <a:lnTo>
                    <a:pt x="4" y="148"/>
                  </a:lnTo>
                  <a:lnTo>
                    <a:pt x="4" y="144"/>
                  </a:lnTo>
                  <a:lnTo>
                    <a:pt x="6" y="139"/>
                  </a:lnTo>
                  <a:lnTo>
                    <a:pt x="7" y="136"/>
                  </a:lnTo>
                  <a:lnTo>
                    <a:pt x="7" y="131"/>
                  </a:lnTo>
                  <a:lnTo>
                    <a:pt x="8" y="127"/>
                  </a:lnTo>
                  <a:lnTo>
                    <a:pt x="8" y="124"/>
                  </a:lnTo>
                  <a:lnTo>
                    <a:pt x="9" y="121"/>
                  </a:lnTo>
                  <a:lnTo>
                    <a:pt x="10" y="118"/>
                  </a:lnTo>
                  <a:lnTo>
                    <a:pt x="10" y="114"/>
                  </a:lnTo>
                  <a:lnTo>
                    <a:pt x="12" y="112"/>
                  </a:lnTo>
                  <a:lnTo>
                    <a:pt x="12" y="109"/>
                  </a:lnTo>
                  <a:lnTo>
                    <a:pt x="13" y="106"/>
                  </a:lnTo>
                  <a:lnTo>
                    <a:pt x="14" y="103"/>
                  </a:lnTo>
                  <a:lnTo>
                    <a:pt x="14" y="101"/>
                  </a:lnTo>
                  <a:lnTo>
                    <a:pt x="15" y="99"/>
                  </a:lnTo>
                  <a:lnTo>
                    <a:pt x="16" y="96"/>
                  </a:lnTo>
                  <a:lnTo>
                    <a:pt x="16" y="94"/>
                  </a:lnTo>
                  <a:lnTo>
                    <a:pt x="18" y="91"/>
                  </a:lnTo>
                  <a:lnTo>
                    <a:pt x="18" y="89"/>
                  </a:lnTo>
                  <a:lnTo>
                    <a:pt x="19" y="86"/>
                  </a:lnTo>
                  <a:lnTo>
                    <a:pt x="20" y="83"/>
                  </a:lnTo>
                  <a:lnTo>
                    <a:pt x="20" y="81"/>
                  </a:lnTo>
                  <a:lnTo>
                    <a:pt x="21" y="78"/>
                  </a:lnTo>
                  <a:lnTo>
                    <a:pt x="21" y="76"/>
                  </a:lnTo>
                  <a:lnTo>
                    <a:pt x="22" y="74"/>
                  </a:lnTo>
                  <a:lnTo>
                    <a:pt x="24" y="71"/>
                  </a:lnTo>
                  <a:lnTo>
                    <a:pt x="24" y="68"/>
                  </a:lnTo>
                  <a:lnTo>
                    <a:pt x="25" y="65"/>
                  </a:lnTo>
                  <a:lnTo>
                    <a:pt x="25" y="62"/>
                  </a:lnTo>
                  <a:lnTo>
                    <a:pt x="25" y="62"/>
                  </a:lnTo>
                  <a:lnTo>
                    <a:pt x="25" y="62"/>
                  </a:lnTo>
                  <a:close/>
                  <a:moveTo>
                    <a:pt x="119" y="8"/>
                  </a:moveTo>
                  <a:lnTo>
                    <a:pt x="98" y="28"/>
                  </a:lnTo>
                  <a:lnTo>
                    <a:pt x="98" y="28"/>
                  </a:lnTo>
                  <a:lnTo>
                    <a:pt x="93" y="29"/>
                  </a:lnTo>
                  <a:lnTo>
                    <a:pt x="89" y="29"/>
                  </a:lnTo>
                  <a:lnTo>
                    <a:pt x="86" y="29"/>
                  </a:lnTo>
                  <a:lnTo>
                    <a:pt x="82" y="29"/>
                  </a:lnTo>
                  <a:lnTo>
                    <a:pt x="80" y="29"/>
                  </a:lnTo>
                  <a:lnTo>
                    <a:pt x="76" y="31"/>
                  </a:lnTo>
                  <a:lnTo>
                    <a:pt x="74" y="31"/>
                  </a:lnTo>
                  <a:lnTo>
                    <a:pt x="71" y="31"/>
                  </a:lnTo>
                  <a:lnTo>
                    <a:pt x="70" y="31"/>
                  </a:lnTo>
                  <a:lnTo>
                    <a:pt x="68" y="32"/>
                  </a:lnTo>
                  <a:lnTo>
                    <a:pt x="68" y="32"/>
                  </a:lnTo>
                  <a:lnTo>
                    <a:pt x="67" y="32"/>
                  </a:lnTo>
                  <a:lnTo>
                    <a:pt x="67" y="32"/>
                  </a:lnTo>
                  <a:lnTo>
                    <a:pt x="68" y="32"/>
                  </a:lnTo>
                  <a:lnTo>
                    <a:pt x="68" y="31"/>
                  </a:lnTo>
                  <a:lnTo>
                    <a:pt x="69" y="31"/>
                  </a:lnTo>
                  <a:lnTo>
                    <a:pt x="70" y="29"/>
                  </a:lnTo>
                  <a:lnTo>
                    <a:pt x="70" y="29"/>
                  </a:lnTo>
                  <a:lnTo>
                    <a:pt x="71" y="29"/>
                  </a:lnTo>
                  <a:lnTo>
                    <a:pt x="71" y="29"/>
                  </a:lnTo>
                  <a:lnTo>
                    <a:pt x="70" y="29"/>
                  </a:lnTo>
                  <a:lnTo>
                    <a:pt x="70" y="31"/>
                  </a:lnTo>
                  <a:lnTo>
                    <a:pt x="69" y="32"/>
                  </a:lnTo>
                  <a:lnTo>
                    <a:pt x="69" y="33"/>
                  </a:lnTo>
                  <a:lnTo>
                    <a:pt x="68" y="34"/>
                  </a:lnTo>
                  <a:lnTo>
                    <a:pt x="67" y="37"/>
                  </a:lnTo>
                  <a:lnTo>
                    <a:pt x="67" y="38"/>
                  </a:lnTo>
                  <a:lnTo>
                    <a:pt x="65" y="40"/>
                  </a:lnTo>
                  <a:lnTo>
                    <a:pt x="64" y="43"/>
                  </a:lnTo>
                  <a:lnTo>
                    <a:pt x="64" y="45"/>
                  </a:lnTo>
                  <a:lnTo>
                    <a:pt x="63" y="49"/>
                  </a:lnTo>
                  <a:lnTo>
                    <a:pt x="62" y="51"/>
                  </a:lnTo>
                  <a:lnTo>
                    <a:pt x="25" y="62"/>
                  </a:lnTo>
                  <a:lnTo>
                    <a:pt x="26" y="59"/>
                  </a:lnTo>
                  <a:lnTo>
                    <a:pt x="27" y="56"/>
                  </a:lnTo>
                  <a:lnTo>
                    <a:pt x="27" y="53"/>
                  </a:lnTo>
                  <a:lnTo>
                    <a:pt x="28" y="51"/>
                  </a:lnTo>
                  <a:lnTo>
                    <a:pt x="30" y="47"/>
                  </a:lnTo>
                  <a:lnTo>
                    <a:pt x="31" y="45"/>
                  </a:lnTo>
                  <a:lnTo>
                    <a:pt x="32" y="43"/>
                  </a:lnTo>
                  <a:lnTo>
                    <a:pt x="33" y="40"/>
                  </a:lnTo>
                  <a:lnTo>
                    <a:pt x="34" y="38"/>
                  </a:lnTo>
                  <a:lnTo>
                    <a:pt x="36" y="35"/>
                  </a:lnTo>
                  <a:lnTo>
                    <a:pt x="38" y="33"/>
                  </a:lnTo>
                  <a:lnTo>
                    <a:pt x="40" y="31"/>
                  </a:lnTo>
                  <a:lnTo>
                    <a:pt x="43" y="28"/>
                  </a:lnTo>
                  <a:lnTo>
                    <a:pt x="45" y="26"/>
                  </a:lnTo>
                  <a:lnTo>
                    <a:pt x="50" y="23"/>
                  </a:lnTo>
                  <a:lnTo>
                    <a:pt x="53" y="21"/>
                  </a:lnTo>
                  <a:lnTo>
                    <a:pt x="58" y="19"/>
                  </a:lnTo>
                  <a:lnTo>
                    <a:pt x="63" y="16"/>
                  </a:lnTo>
                  <a:lnTo>
                    <a:pt x="68" y="15"/>
                  </a:lnTo>
                  <a:lnTo>
                    <a:pt x="73" y="13"/>
                  </a:lnTo>
                  <a:lnTo>
                    <a:pt x="76" y="11"/>
                  </a:lnTo>
                  <a:lnTo>
                    <a:pt x="80" y="11"/>
                  </a:lnTo>
                  <a:lnTo>
                    <a:pt x="83" y="10"/>
                  </a:lnTo>
                  <a:lnTo>
                    <a:pt x="87" y="10"/>
                  </a:lnTo>
                  <a:lnTo>
                    <a:pt x="90" y="9"/>
                  </a:lnTo>
                  <a:lnTo>
                    <a:pt x="95" y="9"/>
                  </a:lnTo>
                  <a:lnTo>
                    <a:pt x="99" y="9"/>
                  </a:lnTo>
                  <a:lnTo>
                    <a:pt x="102" y="8"/>
                  </a:lnTo>
                  <a:lnTo>
                    <a:pt x="106" y="8"/>
                  </a:lnTo>
                  <a:lnTo>
                    <a:pt x="110" y="8"/>
                  </a:lnTo>
                  <a:lnTo>
                    <a:pt x="114" y="8"/>
                  </a:lnTo>
                  <a:lnTo>
                    <a:pt x="119" y="8"/>
                  </a:lnTo>
                  <a:lnTo>
                    <a:pt x="119"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6" name="Freeform 31"/>
            <p:cNvSpPr>
              <a:spLocks noEditPoints="1"/>
            </p:cNvSpPr>
            <p:nvPr/>
          </p:nvSpPr>
          <p:spPr bwMode="auto">
            <a:xfrm>
              <a:off x="3714751" y="4546601"/>
              <a:ext cx="3133725" cy="539750"/>
            </a:xfrm>
            <a:custGeom>
              <a:avLst/>
              <a:gdLst>
                <a:gd name="T0" fmla="*/ 90 w 1974"/>
                <a:gd name="T1" fmla="*/ 74 h 340"/>
                <a:gd name="T2" fmla="*/ 111 w 1974"/>
                <a:gd name="T3" fmla="*/ 48 h 340"/>
                <a:gd name="T4" fmla="*/ 148 w 1974"/>
                <a:gd name="T5" fmla="*/ 23 h 340"/>
                <a:gd name="T6" fmla="*/ 170 w 1974"/>
                <a:gd name="T7" fmla="*/ 36 h 340"/>
                <a:gd name="T8" fmla="*/ 150 w 1974"/>
                <a:gd name="T9" fmla="*/ 39 h 340"/>
                <a:gd name="T10" fmla="*/ 140 w 1974"/>
                <a:gd name="T11" fmla="*/ 48 h 340"/>
                <a:gd name="T12" fmla="*/ 123 w 1974"/>
                <a:gd name="T13" fmla="*/ 72 h 340"/>
                <a:gd name="T14" fmla="*/ 5 w 1974"/>
                <a:gd name="T15" fmla="*/ 273 h 340"/>
                <a:gd name="T16" fmla="*/ 18 w 1974"/>
                <a:gd name="T17" fmla="*/ 236 h 340"/>
                <a:gd name="T18" fmla="*/ 38 w 1974"/>
                <a:gd name="T19" fmla="*/ 180 h 340"/>
                <a:gd name="T20" fmla="*/ 61 w 1974"/>
                <a:gd name="T21" fmla="*/ 125 h 340"/>
                <a:gd name="T22" fmla="*/ 106 w 1974"/>
                <a:gd name="T23" fmla="*/ 97 h 340"/>
                <a:gd name="T24" fmla="*/ 85 w 1974"/>
                <a:gd name="T25" fmla="*/ 146 h 340"/>
                <a:gd name="T26" fmla="*/ 63 w 1974"/>
                <a:gd name="T27" fmla="*/ 203 h 340"/>
                <a:gd name="T28" fmla="*/ 45 w 1974"/>
                <a:gd name="T29" fmla="*/ 252 h 340"/>
                <a:gd name="T30" fmla="*/ 111 w 1974"/>
                <a:gd name="T31" fmla="*/ 328 h 340"/>
                <a:gd name="T32" fmla="*/ 45 w 1974"/>
                <a:gd name="T33" fmla="*/ 325 h 340"/>
                <a:gd name="T34" fmla="*/ 10 w 1974"/>
                <a:gd name="T35" fmla="*/ 312 h 340"/>
                <a:gd name="T36" fmla="*/ 0 w 1974"/>
                <a:gd name="T37" fmla="*/ 288 h 340"/>
                <a:gd name="T38" fmla="*/ 37 w 1974"/>
                <a:gd name="T39" fmla="*/ 276 h 340"/>
                <a:gd name="T40" fmla="*/ 44 w 1974"/>
                <a:gd name="T41" fmla="*/ 294 h 340"/>
                <a:gd name="T42" fmla="*/ 74 w 1974"/>
                <a:gd name="T43" fmla="*/ 303 h 340"/>
                <a:gd name="T44" fmla="*/ 134 w 1974"/>
                <a:gd name="T45" fmla="*/ 307 h 340"/>
                <a:gd name="T46" fmla="*/ 1782 w 1974"/>
                <a:gd name="T47" fmla="*/ 340 h 340"/>
                <a:gd name="T48" fmla="*/ 1288 w 1974"/>
                <a:gd name="T49" fmla="*/ 338 h 340"/>
                <a:gd name="T50" fmla="*/ 615 w 1974"/>
                <a:gd name="T51" fmla="*/ 332 h 340"/>
                <a:gd name="T52" fmla="*/ 154 w 1974"/>
                <a:gd name="T53" fmla="*/ 328 h 340"/>
                <a:gd name="T54" fmla="*/ 332 w 1974"/>
                <a:gd name="T55" fmla="*/ 308 h 340"/>
                <a:gd name="T56" fmla="*/ 935 w 1974"/>
                <a:gd name="T57" fmla="*/ 313 h 340"/>
                <a:gd name="T58" fmla="*/ 1575 w 1974"/>
                <a:gd name="T59" fmla="*/ 317 h 340"/>
                <a:gd name="T60" fmla="*/ 1861 w 1974"/>
                <a:gd name="T61" fmla="*/ 317 h 340"/>
                <a:gd name="T62" fmla="*/ 1974 w 1974"/>
                <a:gd name="T63" fmla="*/ 274 h 340"/>
                <a:gd name="T64" fmla="*/ 1956 w 1974"/>
                <a:gd name="T65" fmla="*/ 312 h 340"/>
                <a:gd name="T66" fmla="*/ 1899 w 1974"/>
                <a:gd name="T67" fmla="*/ 334 h 340"/>
                <a:gd name="T68" fmla="*/ 1840 w 1974"/>
                <a:gd name="T69" fmla="*/ 339 h 340"/>
                <a:gd name="T70" fmla="*/ 1908 w 1974"/>
                <a:gd name="T71" fmla="*/ 314 h 340"/>
                <a:gd name="T72" fmla="*/ 1930 w 1974"/>
                <a:gd name="T73" fmla="*/ 309 h 340"/>
                <a:gd name="T74" fmla="*/ 1936 w 1974"/>
                <a:gd name="T75" fmla="*/ 292 h 340"/>
                <a:gd name="T76" fmla="*/ 1848 w 1974"/>
                <a:gd name="T77" fmla="*/ 68 h 340"/>
                <a:gd name="T78" fmla="*/ 1901 w 1974"/>
                <a:gd name="T79" fmla="*/ 81 h 340"/>
                <a:gd name="T80" fmla="*/ 1925 w 1974"/>
                <a:gd name="T81" fmla="*/ 140 h 340"/>
                <a:gd name="T82" fmla="*/ 1949 w 1974"/>
                <a:gd name="T83" fmla="*/ 205 h 340"/>
                <a:gd name="T84" fmla="*/ 1928 w 1974"/>
                <a:gd name="T85" fmla="*/ 260 h 340"/>
                <a:gd name="T86" fmla="*/ 1904 w 1974"/>
                <a:gd name="T87" fmla="*/ 198 h 340"/>
                <a:gd name="T88" fmla="*/ 1880 w 1974"/>
                <a:gd name="T89" fmla="*/ 134 h 340"/>
                <a:gd name="T90" fmla="*/ 1857 w 1974"/>
                <a:gd name="T91" fmla="*/ 82 h 340"/>
                <a:gd name="T92" fmla="*/ 1690 w 1974"/>
                <a:gd name="T93" fmla="*/ 0 h 340"/>
                <a:gd name="T94" fmla="*/ 1763 w 1974"/>
                <a:gd name="T95" fmla="*/ 3 h 340"/>
                <a:gd name="T96" fmla="*/ 1823 w 1974"/>
                <a:gd name="T97" fmla="*/ 17 h 340"/>
                <a:gd name="T98" fmla="*/ 1867 w 1974"/>
                <a:gd name="T99" fmla="*/ 36 h 340"/>
                <a:gd name="T100" fmla="*/ 1839 w 1974"/>
                <a:gd name="T101" fmla="*/ 60 h 340"/>
                <a:gd name="T102" fmla="*/ 1802 w 1974"/>
                <a:gd name="T103" fmla="*/ 40 h 340"/>
                <a:gd name="T104" fmla="*/ 1749 w 1974"/>
                <a:gd name="T105" fmla="*/ 27 h 340"/>
                <a:gd name="T106" fmla="*/ 1683 w 1974"/>
                <a:gd name="T107" fmla="*/ 21 h 340"/>
                <a:gd name="T108" fmla="*/ 227 w 1974"/>
                <a:gd name="T109" fmla="*/ 13 h 340"/>
                <a:gd name="T110" fmla="*/ 635 w 1974"/>
                <a:gd name="T111" fmla="*/ 8 h 340"/>
                <a:gd name="T112" fmla="*/ 1209 w 1974"/>
                <a:gd name="T113" fmla="*/ 2 h 340"/>
                <a:gd name="T114" fmla="*/ 1635 w 1974"/>
                <a:gd name="T115" fmla="*/ 0 h 340"/>
                <a:gd name="T116" fmla="*/ 1546 w 1974"/>
                <a:gd name="T117" fmla="*/ 21 h 340"/>
                <a:gd name="T118" fmla="*/ 1060 w 1974"/>
                <a:gd name="T119" fmla="*/ 25 h 340"/>
                <a:gd name="T120" fmla="*/ 497 w 1974"/>
                <a:gd name="T121" fmla="*/ 31 h 340"/>
                <a:gd name="T122" fmla="*/ 170 w 1974"/>
                <a:gd name="T123" fmla="*/ 3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340">
                  <a:moveTo>
                    <a:pt x="111" y="89"/>
                  </a:moveTo>
                  <a:lnTo>
                    <a:pt x="76" y="95"/>
                  </a:lnTo>
                  <a:lnTo>
                    <a:pt x="76" y="95"/>
                  </a:lnTo>
                  <a:lnTo>
                    <a:pt x="79" y="92"/>
                  </a:lnTo>
                  <a:lnTo>
                    <a:pt x="81" y="88"/>
                  </a:lnTo>
                  <a:lnTo>
                    <a:pt x="84" y="85"/>
                  </a:lnTo>
                  <a:lnTo>
                    <a:pt x="86" y="81"/>
                  </a:lnTo>
                  <a:lnTo>
                    <a:pt x="87" y="77"/>
                  </a:lnTo>
                  <a:lnTo>
                    <a:pt x="90" y="74"/>
                  </a:lnTo>
                  <a:lnTo>
                    <a:pt x="92" y="72"/>
                  </a:lnTo>
                  <a:lnTo>
                    <a:pt x="94" y="68"/>
                  </a:lnTo>
                  <a:lnTo>
                    <a:pt x="97" y="64"/>
                  </a:lnTo>
                  <a:lnTo>
                    <a:pt x="98" y="62"/>
                  </a:lnTo>
                  <a:lnTo>
                    <a:pt x="100" y="58"/>
                  </a:lnTo>
                  <a:lnTo>
                    <a:pt x="103" y="56"/>
                  </a:lnTo>
                  <a:lnTo>
                    <a:pt x="105" y="52"/>
                  </a:lnTo>
                  <a:lnTo>
                    <a:pt x="107" y="50"/>
                  </a:lnTo>
                  <a:lnTo>
                    <a:pt x="111" y="48"/>
                  </a:lnTo>
                  <a:lnTo>
                    <a:pt x="113" y="44"/>
                  </a:lnTo>
                  <a:lnTo>
                    <a:pt x="117" y="42"/>
                  </a:lnTo>
                  <a:lnTo>
                    <a:pt x="121" y="39"/>
                  </a:lnTo>
                  <a:lnTo>
                    <a:pt x="124" y="36"/>
                  </a:lnTo>
                  <a:lnTo>
                    <a:pt x="128" y="33"/>
                  </a:lnTo>
                  <a:lnTo>
                    <a:pt x="133" y="30"/>
                  </a:lnTo>
                  <a:lnTo>
                    <a:pt x="137" y="27"/>
                  </a:lnTo>
                  <a:lnTo>
                    <a:pt x="143" y="25"/>
                  </a:lnTo>
                  <a:lnTo>
                    <a:pt x="148" y="23"/>
                  </a:lnTo>
                  <a:lnTo>
                    <a:pt x="154" y="21"/>
                  </a:lnTo>
                  <a:lnTo>
                    <a:pt x="159" y="19"/>
                  </a:lnTo>
                  <a:lnTo>
                    <a:pt x="165" y="18"/>
                  </a:lnTo>
                  <a:lnTo>
                    <a:pt x="170" y="17"/>
                  </a:lnTo>
                  <a:lnTo>
                    <a:pt x="176" y="15"/>
                  </a:lnTo>
                  <a:lnTo>
                    <a:pt x="180" y="15"/>
                  </a:lnTo>
                  <a:lnTo>
                    <a:pt x="185" y="15"/>
                  </a:lnTo>
                  <a:lnTo>
                    <a:pt x="191" y="14"/>
                  </a:lnTo>
                  <a:lnTo>
                    <a:pt x="170" y="36"/>
                  </a:lnTo>
                  <a:lnTo>
                    <a:pt x="166" y="36"/>
                  </a:lnTo>
                  <a:lnTo>
                    <a:pt x="162" y="37"/>
                  </a:lnTo>
                  <a:lnTo>
                    <a:pt x="159" y="37"/>
                  </a:lnTo>
                  <a:lnTo>
                    <a:pt x="156" y="37"/>
                  </a:lnTo>
                  <a:lnTo>
                    <a:pt x="155" y="38"/>
                  </a:lnTo>
                  <a:lnTo>
                    <a:pt x="153" y="38"/>
                  </a:lnTo>
                  <a:lnTo>
                    <a:pt x="152" y="38"/>
                  </a:lnTo>
                  <a:lnTo>
                    <a:pt x="150" y="39"/>
                  </a:lnTo>
                  <a:lnTo>
                    <a:pt x="150" y="39"/>
                  </a:lnTo>
                  <a:lnTo>
                    <a:pt x="149" y="39"/>
                  </a:lnTo>
                  <a:lnTo>
                    <a:pt x="149" y="39"/>
                  </a:lnTo>
                  <a:lnTo>
                    <a:pt x="148" y="40"/>
                  </a:lnTo>
                  <a:lnTo>
                    <a:pt x="147" y="40"/>
                  </a:lnTo>
                  <a:lnTo>
                    <a:pt x="146" y="42"/>
                  </a:lnTo>
                  <a:lnTo>
                    <a:pt x="144" y="43"/>
                  </a:lnTo>
                  <a:lnTo>
                    <a:pt x="143" y="44"/>
                  </a:lnTo>
                  <a:lnTo>
                    <a:pt x="142" y="45"/>
                  </a:lnTo>
                  <a:lnTo>
                    <a:pt x="140" y="48"/>
                  </a:lnTo>
                  <a:lnTo>
                    <a:pt x="139" y="50"/>
                  </a:lnTo>
                  <a:lnTo>
                    <a:pt x="136" y="51"/>
                  </a:lnTo>
                  <a:lnTo>
                    <a:pt x="135" y="54"/>
                  </a:lnTo>
                  <a:lnTo>
                    <a:pt x="133" y="56"/>
                  </a:lnTo>
                  <a:lnTo>
                    <a:pt x="130" y="60"/>
                  </a:lnTo>
                  <a:lnTo>
                    <a:pt x="129" y="62"/>
                  </a:lnTo>
                  <a:lnTo>
                    <a:pt x="127" y="66"/>
                  </a:lnTo>
                  <a:lnTo>
                    <a:pt x="124" y="68"/>
                  </a:lnTo>
                  <a:lnTo>
                    <a:pt x="123" y="72"/>
                  </a:lnTo>
                  <a:lnTo>
                    <a:pt x="121" y="75"/>
                  </a:lnTo>
                  <a:lnTo>
                    <a:pt x="118" y="79"/>
                  </a:lnTo>
                  <a:lnTo>
                    <a:pt x="116" y="82"/>
                  </a:lnTo>
                  <a:lnTo>
                    <a:pt x="113" y="86"/>
                  </a:lnTo>
                  <a:lnTo>
                    <a:pt x="111" y="89"/>
                  </a:lnTo>
                  <a:lnTo>
                    <a:pt x="111" y="89"/>
                  </a:lnTo>
                  <a:lnTo>
                    <a:pt x="111" y="89"/>
                  </a:lnTo>
                  <a:close/>
                  <a:moveTo>
                    <a:pt x="41" y="264"/>
                  </a:moveTo>
                  <a:lnTo>
                    <a:pt x="5" y="273"/>
                  </a:lnTo>
                  <a:lnTo>
                    <a:pt x="5" y="273"/>
                  </a:lnTo>
                  <a:lnTo>
                    <a:pt x="6" y="270"/>
                  </a:lnTo>
                  <a:lnTo>
                    <a:pt x="7" y="266"/>
                  </a:lnTo>
                  <a:lnTo>
                    <a:pt x="8" y="261"/>
                  </a:lnTo>
                  <a:lnTo>
                    <a:pt x="11" y="257"/>
                  </a:lnTo>
                  <a:lnTo>
                    <a:pt x="12" y="252"/>
                  </a:lnTo>
                  <a:lnTo>
                    <a:pt x="14" y="247"/>
                  </a:lnTo>
                  <a:lnTo>
                    <a:pt x="16" y="242"/>
                  </a:lnTo>
                  <a:lnTo>
                    <a:pt x="18" y="236"/>
                  </a:lnTo>
                  <a:lnTo>
                    <a:pt x="20" y="230"/>
                  </a:lnTo>
                  <a:lnTo>
                    <a:pt x="22" y="224"/>
                  </a:lnTo>
                  <a:lnTo>
                    <a:pt x="24" y="218"/>
                  </a:lnTo>
                  <a:lnTo>
                    <a:pt x="26" y="212"/>
                  </a:lnTo>
                  <a:lnTo>
                    <a:pt x="29" y="206"/>
                  </a:lnTo>
                  <a:lnTo>
                    <a:pt x="31" y="199"/>
                  </a:lnTo>
                  <a:lnTo>
                    <a:pt x="33" y="193"/>
                  </a:lnTo>
                  <a:lnTo>
                    <a:pt x="36" y="187"/>
                  </a:lnTo>
                  <a:lnTo>
                    <a:pt x="38" y="180"/>
                  </a:lnTo>
                  <a:lnTo>
                    <a:pt x="41" y="174"/>
                  </a:lnTo>
                  <a:lnTo>
                    <a:pt x="43" y="168"/>
                  </a:lnTo>
                  <a:lnTo>
                    <a:pt x="45" y="161"/>
                  </a:lnTo>
                  <a:lnTo>
                    <a:pt x="48" y="155"/>
                  </a:lnTo>
                  <a:lnTo>
                    <a:pt x="50" y="149"/>
                  </a:lnTo>
                  <a:lnTo>
                    <a:pt x="53" y="143"/>
                  </a:lnTo>
                  <a:lnTo>
                    <a:pt x="55" y="137"/>
                  </a:lnTo>
                  <a:lnTo>
                    <a:pt x="59" y="131"/>
                  </a:lnTo>
                  <a:lnTo>
                    <a:pt x="61" y="125"/>
                  </a:lnTo>
                  <a:lnTo>
                    <a:pt x="63" y="120"/>
                  </a:lnTo>
                  <a:lnTo>
                    <a:pt x="66" y="115"/>
                  </a:lnTo>
                  <a:lnTo>
                    <a:pt x="68" y="110"/>
                  </a:lnTo>
                  <a:lnTo>
                    <a:pt x="70" y="105"/>
                  </a:lnTo>
                  <a:lnTo>
                    <a:pt x="74" y="100"/>
                  </a:lnTo>
                  <a:lnTo>
                    <a:pt x="76" y="95"/>
                  </a:lnTo>
                  <a:lnTo>
                    <a:pt x="111" y="89"/>
                  </a:lnTo>
                  <a:lnTo>
                    <a:pt x="109" y="93"/>
                  </a:lnTo>
                  <a:lnTo>
                    <a:pt x="106" y="97"/>
                  </a:lnTo>
                  <a:lnTo>
                    <a:pt x="104" y="101"/>
                  </a:lnTo>
                  <a:lnTo>
                    <a:pt x="102" y="106"/>
                  </a:lnTo>
                  <a:lnTo>
                    <a:pt x="99" y="111"/>
                  </a:lnTo>
                  <a:lnTo>
                    <a:pt x="97" y="117"/>
                  </a:lnTo>
                  <a:lnTo>
                    <a:pt x="94" y="122"/>
                  </a:lnTo>
                  <a:lnTo>
                    <a:pt x="92" y="128"/>
                  </a:lnTo>
                  <a:lnTo>
                    <a:pt x="90" y="134"/>
                  </a:lnTo>
                  <a:lnTo>
                    <a:pt x="87" y="140"/>
                  </a:lnTo>
                  <a:lnTo>
                    <a:pt x="85" y="146"/>
                  </a:lnTo>
                  <a:lnTo>
                    <a:pt x="82" y="152"/>
                  </a:lnTo>
                  <a:lnTo>
                    <a:pt x="80" y="157"/>
                  </a:lnTo>
                  <a:lnTo>
                    <a:pt x="78" y="165"/>
                  </a:lnTo>
                  <a:lnTo>
                    <a:pt x="75" y="171"/>
                  </a:lnTo>
                  <a:lnTo>
                    <a:pt x="73" y="177"/>
                  </a:lnTo>
                  <a:lnTo>
                    <a:pt x="70" y="184"/>
                  </a:lnTo>
                  <a:lnTo>
                    <a:pt x="68" y="190"/>
                  </a:lnTo>
                  <a:lnTo>
                    <a:pt x="66" y="196"/>
                  </a:lnTo>
                  <a:lnTo>
                    <a:pt x="63" y="203"/>
                  </a:lnTo>
                  <a:lnTo>
                    <a:pt x="61" y="209"/>
                  </a:lnTo>
                  <a:lnTo>
                    <a:pt x="59" y="215"/>
                  </a:lnTo>
                  <a:lnTo>
                    <a:pt x="56" y="221"/>
                  </a:lnTo>
                  <a:lnTo>
                    <a:pt x="55" y="227"/>
                  </a:lnTo>
                  <a:lnTo>
                    <a:pt x="53" y="232"/>
                  </a:lnTo>
                  <a:lnTo>
                    <a:pt x="51" y="237"/>
                  </a:lnTo>
                  <a:lnTo>
                    <a:pt x="49" y="242"/>
                  </a:lnTo>
                  <a:lnTo>
                    <a:pt x="48" y="247"/>
                  </a:lnTo>
                  <a:lnTo>
                    <a:pt x="45" y="252"/>
                  </a:lnTo>
                  <a:lnTo>
                    <a:pt x="44" y="257"/>
                  </a:lnTo>
                  <a:lnTo>
                    <a:pt x="42" y="260"/>
                  </a:lnTo>
                  <a:lnTo>
                    <a:pt x="41" y="264"/>
                  </a:lnTo>
                  <a:lnTo>
                    <a:pt x="41" y="264"/>
                  </a:lnTo>
                  <a:lnTo>
                    <a:pt x="41" y="264"/>
                  </a:lnTo>
                  <a:close/>
                  <a:moveTo>
                    <a:pt x="143" y="307"/>
                  </a:moveTo>
                  <a:lnTo>
                    <a:pt x="119" y="328"/>
                  </a:lnTo>
                  <a:lnTo>
                    <a:pt x="119" y="328"/>
                  </a:lnTo>
                  <a:lnTo>
                    <a:pt x="111" y="328"/>
                  </a:lnTo>
                  <a:lnTo>
                    <a:pt x="102" y="328"/>
                  </a:lnTo>
                  <a:lnTo>
                    <a:pt x="93" y="328"/>
                  </a:lnTo>
                  <a:lnTo>
                    <a:pt x="86" y="327"/>
                  </a:lnTo>
                  <a:lnTo>
                    <a:pt x="78" y="327"/>
                  </a:lnTo>
                  <a:lnTo>
                    <a:pt x="70" y="327"/>
                  </a:lnTo>
                  <a:lnTo>
                    <a:pt x="65" y="326"/>
                  </a:lnTo>
                  <a:lnTo>
                    <a:pt x="57" y="326"/>
                  </a:lnTo>
                  <a:lnTo>
                    <a:pt x="51" y="325"/>
                  </a:lnTo>
                  <a:lnTo>
                    <a:pt x="45" y="325"/>
                  </a:lnTo>
                  <a:lnTo>
                    <a:pt x="41" y="323"/>
                  </a:lnTo>
                  <a:lnTo>
                    <a:pt x="36" y="322"/>
                  </a:lnTo>
                  <a:lnTo>
                    <a:pt x="31" y="321"/>
                  </a:lnTo>
                  <a:lnTo>
                    <a:pt x="26" y="320"/>
                  </a:lnTo>
                  <a:lnTo>
                    <a:pt x="23" y="319"/>
                  </a:lnTo>
                  <a:lnTo>
                    <a:pt x="18" y="317"/>
                  </a:lnTo>
                  <a:lnTo>
                    <a:pt x="16" y="315"/>
                  </a:lnTo>
                  <a:lnTo>
                    <a:pt x="12" y="314"/>
                  </a:lnTo>
                  <a:lnTo>
                    <a:pt x="10" y="312"/>
                  </a:lnTo>
                  <a:lnTo>
                    <a:pt x="7" y="309"/>
                  </a:lnTo>
                  <a:lnTo>
                    <a:pt x="5" y="307"/>
                  </a:lnTo>
                  <a:lnTo>
                    <a:pt x="4" y="304"/>
                  </a:lnTo>
                  <a:lnTo>
                    <a:pt x="2" y="302"/>
                  </a:lnTo>
                  <a:lnTo>
                    <a:pt x="1" y="300"/>
                  </a:lnTo>
                  <a:lnTo>
                    <a:pt x="0" y="297"/>
                  </a:lnTo>
                  <a:lnTo>
                    <a:pt x="0" y="294"/>
                  </a:lnTo>
                  <a:lnTo>
                    <a:pt x="0" y="291"/>
                  </a:lnTo>
                  <a:lnTo>
                    <a:pt x="0" y="288"/>
                  </a:lnTo>
                  <a:lnTo>
                    <a:pt x="1" y="284"/>
                  </a:lnTo>
                  <a:lnTo>
                    <a:pt x="1" y="280"/>
                  </a:lnTo>
                  <a:lnTo>
                    <a:pt x="2" y="277"/>
                  </a:lnTo>
                  <a:lnTo>
                    <a:pt x="5" y="273"/>
                  </a:lnTo>
                  <a:lnTo>
                    <a:pt x="41" y="264"/>
                  </a:lnTo>
                  <a:lnTo>
                    <a:pt x="39" y="267"/>
                  </a:lnTo>
                  <a:lnTo>
                    <a:pt x="38" y="270"/>
                  </a:lnTo>
                  <a:lnTo>
                    <a:pt x="38" y="273"/>
                  </a:lnTo>
                  <a:lnTo>
                    <a:pt x="37" y="276"/>
                  </a:lnTo>
                  <a:lnTo>
                    <a:pt x="37" y="278"/>
                  </a:lnTo>
                  <a:lnTo>
                    <a:pt x="37" y="280"/>
                  </a:lnTo>
                  <a:lnTo>
                    <a:pt x="37" y="283"/>
                  </a:lnTo>
                  <a:lnTo>
                    <a:pt x="38" y="284"/>
                  </a:lnTo>
                  <a:lnTo>
                    <a:pt x="38" y="286"/>
                  </a:lnTo>
                  <a:lnTo>
                    <a:pt x="39" y="289"/>
                  </a:lnTo>
                  <a:lnTo>
                    <a:pt x="41" y="290"/>
                  </a:lnTo>
                  <a:lnTo>
                    <a:pt x="42" y="291"/>
                  </a:lnTo>
                  <a:lnTo>
                    <a:pt x="44" y="294"/>
                  </a:lnTo>
                  <a:lnTo>
                    <a:pt x="47" y="295"/>
                  </a:lnTo>
                  <a:lnTo>
                    <a:pt x="49" y="296"/>
                  </a:lnTo>
                  <a:lnTo>
                    <a:pt x="51" y="297"/>
                  </a:lnTo>
                  <a:lnTo>
                    <a:pt x="54" y="298"/>
                  </a:lnTo>
                  <a:lnTo>
                    <a:pt x="57" y="300"/>
                  </a:lnTo>
                  <a:lnTo>
                    <a:pt x="61" y="301"/>
                  </a:lnTo>
                  <a:lnTo>
                    <a:pt x="65" y="302"/>
                  </a:lnTo>
                  <a:lnTo>
                    <a:pt x="69" y="302"/>
                  </a:lnTo>
                  <a:lnTo>
                    <a:pt x="74" y="303"/>
                  </a:lnTo>
                  <a:lnTo>
                    <a:pt x="79" y="304"/>
                  </a:lnTo>
                  <a:lnTo>
                    <a:pt x="85" y="304"/>
                  </a:lnTo>
                  <a:lnTo>
                    <a:pt x="91" y="306"/>
                  </a:lnTo>
                  <a:lnTo>
                    <a:pt x="97" y="306"/>
                  </a:lnTo>
                  <a:lnTo>
                    <a:pt x="103" y="306"/>
                  </a:lnTo>
                  <a:lnTo>
                    <a:pt x="110" y="307"/>
                  </a:lnTo>
                  <a:lnTo>
                    <a:pt x="118" y="307"/>
                  </a:lnTo>
                  <a:lnTo>
                    <a:pt x="125" y="307"/>
                  </a:lnTo>
                  <a:lnTo>
                    <a:pt x="134" y="307"/>
                  </a:lnTo>
                  <a:lnTo>
                    <a:pt x="143" y="307"/>
                  </a:lnTo>
                  <a:lnTo>
                    <a:pt x="143" y="307"/>
                  </a:lnTo>
                  <a:lnTo>
                    <a:pt x="143" y="307"/>
                  </a:lnTo>
                  <a:close/>
                  <a:moveTo>
                    <a:pt x="1861" y="317"/>
                  </a:moveTo>
                  <a:lnTo>
                    <a:pt x="1840" y="339"/>
                  </a:lnTo>
                  <a:lnTo>
                    <a:pt x="1840" y="339"/>
                  </a:lnTo>
                  <a:lnTo>
                    <a:pt x="1828" y="340"/>
                  </a:lnTo>
                  <a:lnTo>
                    <a:pt x="1808" y="340"/>
                  </a:lnTo>
                  <a:lnTo>
                    <a:pt x="1782" y="340"/>
                  </a:lnTo>
                  <a:lnTo>
                    <a:pt x="1747" y="340"/>
                  </a:lnTo>
                  <a:lnTo>
                    <a:pt x="1707" y="340"/>
                  </a:lnTo>
                  <a:lnTo>
                    <a:pt x="1660" y="340"/>
                  </a:lnTo>
                  <a:lnTo>
                    <a:pt x="1609" y="339"/>
                  </a:lnTo>
                  <a:lnTo>
                    <a:pt x="1553" y="339"/>
                  </a:lnTo>
                  <a:lnTo>
                    <a:pt x="1491" y="339"/>
                  </a:lnTo>
                  <a:lnTo>
                    <a:pt x="1426" y="339"/>
                  </a:lnTo>
                  <a:lnTo>
                    <a:pt x="1358" y="338"/>
                  </a:lnTo>
                  <a:lnTo>
                    <a:pt x="1288" y="338"/>
                  </a:lnTo>
                  <a:lnTo>
                    <a:pt x="1215" y="337"/>
                  </a:lnTo>
                  <a:lnTo>
                    <a:pt x="1140" y="337"/>
                  </a:lnTo>
                  <a:lnTo>
                    <a:pt x="1063" y="335"/>
                  </a:lnTo>
                  <a:lnTo>
                    <a:pt x="987" y="335"/>
                  </a:lnTo>
                  <a:lnTo>
                    <a:pt x="911" y="334"/>
                  </a:lnTo>
                  <a:lnTo>
                    <a:pt x="836" y="334"/>
                  </a:lnTo>
                  <a:lnTo>
                    <a:pt x="760" y="333"/>
                  </a:lnTo>
                  <a:lnTo>
                    <a:pt x="686" y="333"/>
                  </a:lnTo>
                  <a:lnTo>
                    <a:pt x="615" y="332"/>
                  </a:lnTo>
                  <a:lnTo>
                    <a:pt x="547" y="332"/>
                  </a:lnTo>
                  <a:lnTo>
                    <a:pt x="481" y="331"/>
                  </a:lnTo>
                  <a:lnTo>
                    <a:pt x="419" y="331"/>
                  </a:lnTo>
                  <a:lnTo>
                    <a:pt x="360" y="329"/>
                  </a:lnTo>
                  <a:lnTo>
                    <a:pt x="308" y="329"/>
                  </a:lnTo>
                  <a:lnTo>
                    <a:pt x="260" y="329"/>
                  </a:lnTo>
                  <a:lnTo>
                    <a:pt x="218" y="328"/>
                  </a:lnTo>
                  <a:lnTo>
                    <a:pt x="183" y="328"/>
                  </a:lnTo>
                  <a:lnTo>
                    <a:pt x="154" y="328"/>
                  </a:lnTo>
                  <a:lnTo>
                    <a:pt x="133" y="328"/>
                  </a:lnTo>
                  <a:lnTo>
                    <a:pt x="119" y="328"/>
                  </a:lnTo>
                  <a:lnTo>
                    <a:pt x="143" y="307"/>
                  </a:lnTo>
                  <a:lnTo>
                    <a:pt x="156" y="307"/>
                  </a:lnTo>
                  <a:lnTo>
                    <a:pt x="178" y="307"/>
                  </a:lnTo>
                  <a:lnTo>
                    <a:pt x="207" y="307"/>
                  </a:lnTo>
                  <a:lnTo>
                    <a:pt x="241" y="308"/>
                  </a:lnTo>
                  <a:lnTo>
                    <a:pt x="284" y="308"/>
                  </a:lnTo>
                  <a:lnTo>
                    <a:pt x="332" y="308"/>
                  </a:lnTo>
                  <a:lnTo>
                    <a:pt x="384" y="309"/>
                  </a:lnTo>
                  <a:lnTo>
                    <a:pt x="442" y="309"/>
                  </a:lnTo>
                  <a:lnTo>
                    <a:pt x="504" y="309"/>
                  </a:lnTo>
                  <a:lnTo>
                    <a:pt x="569" y="310"/>
                  </a:lnTo>
                  <a:lnTo>
                    <a:pt x="639" y="310"/>
                  </a:lnTo>
                  <a:lnTo>
                    <a:pt x="710" y="312"/>
                  </a:lnTo>
                  <a:lnTo>
                    <a:pt x="783" y="312"/>
                  </a:lnTo>
                  <a:lnTo>
                    <a:pt x="858" y="313"/>
                  </a:lnTo>
                  <a:lnTo>
                    <a:pt x="935" y="313"/>
                  </a:lnTo>
                  <a:lnTo>
                    <a:pt x="1011" y="314"/>
                  </a:lnTo>
                  <a:lnTo>
                    <a:pt x="1087" y="314"/>
                  </a:lnTo>
                  <a:lnTo>
                    <a:pt x="1164" y="315"/>
                  </a:lnTo>
                  <a:lnTo>
                    <a:pt x="1238" y="315"/>
                  </a:lnTo>
                  <a:lnTo>
                    <a:pt x="1311" y="316"/>
                  </a:lnTo>
                  <a:lnTo>
                    <a:pt x="1382" y="316"/>
                  </a:lnTo>
                  <a:lnTo>
                    <a:pt x="1450" y="317"/>
                  </a:lnTo>
                  <a:lnTo>
                    <a:pt x="1515" y="317"/>
                  </a:lnTo>
                  <a:lnTo>
                    <a:pt x="1575" y="317"/>
                  </a:lnTo>
                  <a:lnTo>
                    <a:pt x="1633" y="319"/>
                  </a:lnTo>
                  <a:lnTo>
                    <a:pt x="1684" y="319"/>
                  </a:lnTo>
                  <a:lnTo>
                    <a:pt x="1731" y="319"/>
                  </a:lnTo>
                  <a:lnTo>
                    <a:pt x="1771" y="319"/>
                  </a:lnTo>
                  <a:lnTo>
                    <a:pt x="1805" y="319"/>
                  </a:lnTo>
                  <a:lnTo>
                    <a:pt x="1831" y="319"/>
                  </a:lnTo>
                  <a:lnTo>
                    <a:pt x="1850" y="319"/>
                  </a:lnTo>
                  <a:lnTo>
                    <a:pt x="1861" y="317"/>
                  </a:lnTo>
                  <a:lnTo>
                    <a:pt x="1861" y="317"/>
                  </a:lnTo>
                  <a:lnTo>
                    <a:pt x="1861" y="317"/>
                  </a:lnTo>
                  <a:close/>
                  <a:moveTo>
                    <a:pt x="1930" y="265"/>
                  </a:moveTo>
                  <a:lnTo>
                    <a:pt x="1966" y="249"/>
                  </a:lnTo>
                  <a:lnTo>
                    <a:pt x="1966" y="249"/>
                  </a:lnTo>
                  <a:lnTo>
                    <a:pt x="1968" y="255"/>
                  </a:lnTo>
                  <a:lnTo>
                    <a:pt x="1971" y="260"/>
                  </a:lnTo>
                  <a:lnTo>
                    <a:pt x="1972" y="266"/>
                  </a:lnTo>
                  <a:lnTo>
                    <a:pt x="1973" y="271"/>
                  </a:lnTo>
                  <a:lnTo>
                    <a:pt x="1974" y="274"/>
                  </a:lnTo>
                  <a:lnTo>
                    <a:pt x="1974" y="279"/>
                  </a:lnTo>
                  <a:lnTo>
                    <a:pt x="1973" y="284"/>
                  </a:lnTo>
                  <a:lnTo>
                    <a:pt x="1973" y="288"/>
                  </a:lnTo>
                  <a:lnTo>
                    <a:pt x="1972" y="291"/>
                  </a:lnTo>
                  <a:lnTo>
                    <a:pt x="1971" y="296"/>
                  </a:lnTo>
                  <a:lnTo>
                    <a:pt x="1968" y="300"/>
                  </a:lnTo>
                  <a:lnTo>
                    <a:pt x="1965" y="303"/>
                  </a:lnTo>
                  <a:lnTo>
                    <a:pt x="1961" y="308"/>
                  </a:lnTo>
                  <a:lnTo>
                    <a:pt x="1956" y="312"/>
                  </a:lnTo>
                  <a:lnTo>
                    <a:pt x="1950" y="315"/>
                  </a:lnTo>
                  <a:lnTo>
                    <a:pt x="1944" y="320"/>
                  </a:lnTo>
                  <a:lnTo>
                    <a:pt x="1937" y="322"/>
                  </a:lnTo>
                  <a:lnTo>
                    <a:pt x="1931" y="326"/>
                  </a:lnTo>
                  <a:lnTo>
                    <a:pt x="1924" y="328"/>
                  </a:lnTo>
                  <a:lnTo>
                    <a:pt x="1918" y="329"/>
                  </a:lnTo>
                  <a:lnTo>
                    <a:pt x="1912" y="332"/>
                  </a:lnTo>
                  <a:lnTo>
                    <a:pt x="1906" y="333"/>
                  </a:lnTo>
                  <a:lnTo>
                    <a:pt x="1899" y="334"/>
                  </a:lnTo>
                  <a:lnTo>
                    <a:pt x="1893" y="335"/>
                  </a:lnTo>
                  <a:lnTo>
                    <a:pt x="1887" y="335"/>
                  </a:lnTo>
                  <a:lnTo>
                    <a:pt x="1881" y="337"/>
                  </a:lnTo>
                  <a:lnTo>
                    <a:pt x="1874" y="337"/>
                  </a:lnTo>
                  <a:lnTo>
                    <a:pt x="1868" y="338"/>
                  </a:lnTo>
                  <a:lnTo>
                    <a:pt x="1861" y="338"/>
                  </a:lnTo>
                  <a:lnTo>
                    <a:pt x="1854" y="339"/>
                  </a:lnTo>
                  <a:lnTo>
                    <a:pt x="1848" y="339"/>
                  </a:lnTo>
                  <a:lnTo>
                    <a:pt x="1840" y="339"/>
                  </a:lnTo>
                  <a:lnTo>
                    <a:pt x="1861" y="317"/>
                  </a:lnTo>
                  <a:lnTo>
                    <a:pt x="1868" y="317"/>
                  </a:lnTo>
                  <a:lnTo>
                    <a:pt x="1874" y="317"/>
                  </a:lnTo>
                  <a:lnTo>
                    <a:pt x="1881" y="316"/>
                  </a:lnTo>
                  <a:lnTo>
                    <a:pt x="1887" y="316"/>
                  </a:lnTo>
                  <a:lnTo>
                    <a:pt x="1893" y="316"/>
                  </a:lnTo>
                  <a:lnTo>
                    <a:pt x="1899" y="315"/>
                  </a:lnTo>
                  <a:lnTo>
                    <a:pt x="1904" y="315"/>
                  </a:lnTo>
                  <a:lnTo>
                    <a:pt x="1908" y="314"/>
                  </a:lnTo>
                  <a:lnTo>
                    <a:pt x="1913" y="314"/>
                  </a:lnTo>
                  <a:lnTo>
                    <a:pt x="1918" y="313"/>
                  </a:lnTo>
                  <a:lnTo>
                    <a:pt x="1922" y="312"/>
                  </a:lnTo>
                  <a:lnTo>
                    <a:pt x="1924" y="312"/>
                  </a:lnTo>
                  <a:lnTo>
                    <a:pt x="1926" y="310"/>
                  </a:lnTo>
                  <a:lnTo>
                    <a:pt x="1929" y="309"/>
                  </a:lnTo>
                  <a:lnTo>
                    <a:pt x="1930" y="309"/>
                  </a:lnTo>
                  <a:lnTo>
                    <a:pt x="1930" y="309"/>
                  </a:lnTo>
                  <a:lnTo>
                    <a:pt x="1930" y="309"/>
                  </a:lnTo>
                  <a:lnTo>
                    <a:pt x="1930" y="309"/>
                  </a:lnTo>
                  <a:lnTo>
                    <a:pt x="1931" y="308"/>
                  </a:lnTo>
                  <a:lnTo>
                    <a:pt x="1932" y="307"/>
                  </a:lnTo>
                  <a:lnTo>
                    <a:pt x="1932" y="306"/>
                  </a:lnTo>
                  <a:lnTo>
                    <a:pt x="1934" y="304"/>
                  </a:lnTo>
                  <a:lnTo>
                    <a:pt x="1935" y="302"/>
                  </a:lnTo>
                  <a:lnTo>
                    <a:pt x="1936" y="300"/>
                  </a:lnTo>
                  <a:lnTo>
                    <a:pt x="1936" y="296"/>
                  </a:lnTo>
                  <a:lnTo>
                    <a:pt x="1936" y="292"/>
                  </a:lnTo>
                  <a:lnTo>
                    <a:pt x="1936" y="289"/>
                  </a:lnTo>
                  <a:lnTo>
                    <a:pt x="1936" y="285"/>
                  </a:lnTo>
                  <a:lnTo>
                    <a:pt x="1935" y="280"/>
                  </a:lnTo>
                  <a:lnTo>
                    <a:pt x="1934" y="276"/>
                  </a:lnTo>
                  <a:lnTo>
                    <a:pt x="1931" y="271"/>
                  </a:lnTo>
                  <a:lnTo>
                    <a:pt x="1930" y="265"/>
                  </a:lnTo>
                  <a:lnTo>
                    <a:pt x="1930" y="265"/>
                  </a:lnTo>
                  <a:lnTo>
                    <a:pt x="1930" y="265"/>
                  </a:lnTo>
                  <a:close/>
                  <a:moveTo>
                    <a:pt x="1848" y="68"/>
                  </a:moveTo>
                  <a:lnTo>
                    <a:pt x="1883" y="50"/>
                  </a:lnTo>
                  <a:lnTo>
                    <a:pt x="1883" y="50"/>
                  </a:lnTo>
                  <a:lnTo>
                    <a:pt x="1886" y="54"/>
                  </a:lnTo>
                  <a:lnTo>
                    <a:pt x="1888" y="57"/>
                  </a:lnTo>
                  <a:lnTo>
                    <a:pt x="1891" y="61"/>
                  </a:lnTo>
                  <a:lnTo>
                    <a:pt x="1894" y="66"/>
                  </a:lnTo>
                  <a:lnTo>
                    <a:pt x="1897" y="70"/>
                  </a:lnTo>
                  <a:lnTo>
                    <a:pt x="1899" y="75"/>
                  </a:lnTo>
                  <a:lnTo>
                    <a:pt x="1901" y="81"/>
                  </a:lnTo>
                  <a:lnTo>
                    <a:pt x="1904" y="86"/>
                  </a:lnTo>
                  <a:lnTo>
                    <a:pt x="1907" y="92"/>
                  </a:lnTo>
                  <a:lnTo>
                    <a:pt x="1910" y="98"/>
                  </a:lnTo>
                  <a:lnTo>
                    <a:pt x="1912" y="105"/>
                  </a:lnTo>
                  <a:lnTo>
                    <a:pt x="1914" y="111"/>
                  </a:lnTo>
                  <a:lnTo>
                    <a:pt x="1917" y="118"/>
                  </a:lnTo>
                  <a:lnTo>
                    <a:pt x="1920" y="125"/>
                  </a:lnTo>
                  <a:lnTo>
                    <a:pt x="1923" y="132"/>
                  </a:lnTo>
                  <a:lnTo>
                    <a:pt x="1925" y="140"/>
                  </a:lnTo>
                  <a:lnTo>
                    <a:pt x="1928" y="147"/>
                  </a:lnTo>
                  <a:lnTo>
                    <a:pt x="1930" y="154"/>
                  </a:lnTo>
                  <a:lnTo>
                    <a:pt x="1934" y="161"/>
                  </a:lnTo>
                  <a:lnTo>
                    <a:pt x="1936" y="168"/>
                  </a:lnTo>
                  <a:lnTo>
                    <a:pt x="1938" y="175"/>
                  </a:lnTo>
                  <a:lnTo>
                    <a:pt x="1941" y="184"/>
                  </a:lnTo>
                  <a:lnTo>
                    <a:pt x="1943" y="191"/>
                  </a:lnTo>
                  <a:lnTo>
                    <a:pt x="1947" y="198"/>
                  </a:lnTo>
                  <a:lnTo>
                    <a:pt x="1949" y="205"/>
                  </a:lnTo>
                  <a:lnTo>
                    <a:pt x="1951" y="211"/>
                  </a:lnTo>
                  <a:lnTo>
                    <a:pt x="1954" y="218"/>
                  </a:lnTo>
                  <a:lnTo>
                    <a:pt x="1956" y="226"/>
                  </a:lnTo>
                  <a:lnTo>
                    <a:pt x="1959" y="232"/>
                  </a:lnTo>
                  <a:lnTo>
                    <a:pt x="1961" y="237"/>
                  </a:lnTo>
                  <a:lnTo>
                    <a:pt x="1963" y="243"/>
                  </a:lnTo>
                  <a:lnTo>
                    <a:pt x="1966" y="249"/>
                  </a:lnTo>
                  <a:lnTo>
                    <a:pt x="1930" y="265"/>
                  </a:lnTo>
                  <a:lnTo>
                    <a:pt x="1928" y="260"/>
                  </a:lnTo>
                  <a:lnTo>
                    <a:pt x="1924" y="253"/>
                  </a:lnTo>
                  <a:lnTo>
                    <a:pt x="1922" y="247"/>
                  </a:lnTo>
                  <a:lnTo>
                    <a:pt x="1919" y="241"/>
                  </a:lnTo>
                  <a:lnTo>
                    <a:pt x="1917" y="234"/>
                  </a:lnTo>
                  <a:lnTo>
                    <a:pt x="1914" y="227"/>
                  </a:lnTo>
                  <a:lnTo>
                    <a:pt x="1912" y="221"/>
                  </a:lnTo>
                  <a:lnTo>
                    <a:pt x="1910" y="214"/>
                  </a:lnTo>
                  <a:lnTo>
                    <a:pt x="1906" y="206"/>
                  </a:lnTo>
                  <a:lnTo>
                    <a:pt x="1904" y="198"/>
                  </a:lnTo>
                  <a:lnTo>
                    <a:pt x="1901" y="191"/>
                  </a:lnTo>
                  <a:lnTo>
                    <a:pt x="1899" y="184"/>
                  </a:lnTo>
                  <a:lnTo>
                    <a:pt x="1897" y="177"/>
                  </a:lnTo>
                  <a:lnTo>
                    <a:pt x="1893" y="169"/>
                  </a:lnTo>
                  <a:lnTo>
                    <a:pt x="1891" y="162"/>
                  </a:lnTo>
                  <a:lnTo>
                    <a:pt x="1888" y="155"/>
                  </a:lnTo>
                  <a:lnTo>
                    <a:pt x="1886" y="148"/>
                  </a:lnTo>
                  <a:lnTo>
                    <a:pt x="1883" y="141"/>
                  </a:lnTo>
                  <a:lnTo>
                    <a:pt x="1880" y="134"/>
                  </a:lnTo>
                  <a:lnTo>
                    <a:pt x="1877" y="126"/>
                  </a:lnTo>
                  <a:lnTo>
                    <a:pt x="1875" y="120"/>
                  </a:lnTo>
                  <a:lnTo>
                    <a:pt x="1873" y="115"/>
                  </a:lnTo>
                  <a:lnTo>
                    <a:pt x="1870" y="109"/>
                  </a:lnTo>
                  <a:lnTo>
                    <a:pt x="1868" y="103"/>
                  </a:lnTo>
                  <a:lnTo>
                    <a:pt x="1864" y="97"/>
                  </a:lnTo>
                  <a:lnTo>
                    <a:pt x="1862" y="92"/>
                  </a:lnTo>
                  <a:lnTo>
                    <a:pt x="1860" y="86"/>
                  </a:lnTo>
                  <a:lnTo>
                    <a:pt x="1857" y="82"/>
                  </a:lnTo>
                  <a:lnTo>
                    <a:pt x="1855" y="77"/>
                  </a:lnTo>
                  <a:lnTo>
                    <a:pt x="1852" y="74"/>
                  </a:lnTo>
                  <a:lnTo>
                    <a:pt x="1850" y="70"/>
                  </a:lnTo>
                  <a:lnTo>
                    <a:pt x="1848" y="68"/>
                  </a:lnTo>
                  <a:lnTo>
                    <a:pt x="1848" y="68"/>
                  </a:lnTo>
                  <a:lnTo>
                    <a:pt x="1848" y="68"/>
                  </a:lnTo>
                  <a:close/>
                  <a:moveTo>
                    <a:pt x="1666" y="21"/>
                  </a:moveTo>
                  <a:lnTo>
                    <a:pt x="1690" y="0"/>
                  </a:lnTo>
                  <a:lnTo>
                    <a:pt x="1690" y="0"/>
                  </a:lnTo>
                  <a:lnTo>
                    <a:pt x="1698" y="0"/>
                  </a:lnTo>
                  <a:lnTo>
                    <a:pt x="1707" y="0"/>
                  </a:lnTo>
                  <a:lnTo>
                    <a:pt x="1715" y="0"/>
                  </a:lnTo>
                  <a:lnTo>
                    <a:pt x="1723" y="0"/>
                  </a:lnTo>
                  <a:lnTo>
                    <a:pt x="1732" y="1"/>
                  </a:lnTo>
                  <a:lnTo>
                    <a:pt x="1740" y="1"/>
                  </a:lnTo>
                  <a:lnTo>
                    <a:pt x="1747" y="2"/>
                  </a:lnTo>
                  <a:lnTo>
                    <a:pt x="1756" y="3"/>
                  </a:lnTo>
                  <a:lnTo>
                    <a:pt x="1763" y="3"/>
                  </a:lnTo>
                  <a:lnTo>
                    <a:pt x="1770" y="5"/>
                  </a:lnTo>
                  <a:lnTo>
                    <a:pt x="1777" y="6"/>
                  </a:lnTo>
                  <a:lnTo>
                    <a:pt x="1784" y="7"/>
                  </a:lnTo>
                  <a:lnTo>
                    <a:pt x="1791" y="8"/>
                  </a:lnTo>
                  <a:lnTo>
                    <a:pt x="1797" y="9"/>
                  </a:lnTo>
                  <a:lnTo>
                    <a:pt x="1805" y="12"/>
                  </a:lnTo>
                  <a:lnTo>
                    <a:pt x="1811" y="13"/>
                  </a:lnTo>
                  <a:lnTo>
                    <a:pt x="1817" y="14"/>
                  </a:lnTo>
                  <a:lnTo>
                    <a:pt x="1823" y="17"/>
                  </a:lnTo>
                  <a:lnTo>
                    <a:pt x="1828" y="18"/>
                  </a:lnTo>
                  <a:lnTo>
                    <a:pt x="1834" y="20"/>
                  </a:lnTo>
                  <a:lnTo>
                    <a:pt x="1839" y="23"/>
                  </a:lnTo>
                  <a:lnTo>
                    <a:pt x="1845" y="25"/>
                  </a:lnTo>
                  <a:lnTo>
                    <a:pt x="1850" y="26"/>
                  </a:lnTo>
                  <a:lnTo>
                    <a:pt x="1855" y="29"/>
                  </a:lnTo>
                  <a:lnTo>
                    <a:pt x="1858" y="31"/>
                  </a:lnTo>
                  <a:lnTo>
                    <a:pt x="1863" y="33"/>
                  </a:lnTo>
                  <a:lnTo>
                    <a:pt x="1867" y="36"/>
                  </a:lnTo>
                  <a:lnTo>
                    <a:pt x="1870" y="39"/>
                  </a:lnTo>
                  <a:lnTo>
                    <a:pt x="1874" y="42"/>
                  </a:lnTo>
                  <a:lnTo>
                    <a:pt x="1877" y="44"/>
                  </a:lnTo>
                  <a:lnTo>
                    <a:pt x="1881" y="48"/>
                  </a:lnTo>
                  <a:lnTo>
                    <a:pt x="1883" y="50"/>
                  </a:lnTo>
                  <a:lnTo>
                    <a:pt x="1848" y="68"/>
                  </a:lnTo>
                  <a:lnTo>
                    <a:pt x="1845" y="66"/>
                  </a:lnTo>
                  <a:lnTo>
                    <a:pt x="1843" y="62"/>
                  </a:lnTo>
                  <a:lnTo>
                    <a:pt x="1839" y="60"/>
                  </a:lnTo>
                  <a:lnTo>
                    <a:pt x="1837" y="57"/>
                  </a:lnTo>
                  <a:lnTo>
                    <a:pt x="1833" y="55"/>
                  </a:lnTo>
                  <a:lnTo>
                    <a:pt x="1830" y="52"/>
                  </a:lnTo>
                  <a:lnTo>
                    <a:pt x="1825" y="50"/>
                  </a:lnTo>
                  <a:lnTo>
                    <a:pt x="1821" y="49"/>
                  </a:lnTo>
                  <a:lnTo>
                    <a:pt x="1817" y="46"/>
                  </a:lnTo>
                  <a:lnTo>
                    <a:pt x="1812" y="44"/>
                  </a:lnTo>
                  <a:lnTo>
                    <a:pt x="1807" y="42"/>
                  </a:lnTo>
                  <a:lnTo>
                    <a:pt x="1802" y="40"/>
                  </a:lnTo>
                  <a:lnTo>
                    <a:pt x="1797" y="38"/>
                  </a:lnTo>
                  <a:lnTo>
                    <a:pt x="1791" y="37"/>
                  </a:lnTo>
                  <a:lnTo>
                    <a:pt x="1787" y="36"/>
                  </a:lnTo>
                  <a:lnTo>
                    <a:pt x="1781" y="33"/>
                  </a:lnTo>
                  <a:lnTo>
                    <a:pt x="1775" y="32"/>
                  </a:lnTo>
                  <a:lnTo>
                    <a:pt x="1769" y="31"/>
                  </a:lnTo>
                  <a:lnTo>
                    <a:pt x="1762" y="30"/>
                  </a:lnTo>
                  <a:lnTo>
                    <a:pt x="1756" y="29"/>
                  </a:lnTo>
                  <a:lnTo>
                    <a:pt x="1749" y="27"/>
                  </a:lnTo>
                  <a:lnTo>
                    <a:pt x="1743" y="26"/>
                  </a:lnTo>
                  <a:lnTo>
                    <a:pt x="1735" y="25"/>
                  </a:lnTo>
                  <a:lnTo>
                    <a:pt x="1728" y="24"/>
                  </a:lnTo>
                  <a:lnTo>
                    <a:pt x="1721" y="24"/>
                  </a:lnTo>
                  <a:lnTo>
                    <a:pt x="1714" y="23"/>
                  </a:lnTo>
                  <a:lnTo>
                    <a:pt x="1706" y="23"/>
                  </a:lnTo>
                  <a:lnTo>
                    <a:pt x="1698" y="21"/>
                  </a:lnTo>
                  <a:lnTo>
                    <a:pt x="1690" y="21"/>
                  </a:lnTo>
                  <a:lnTo>
                    <a:pt x="1683" y="21"/>
                  </a:lnTo>
                  <a:lnTo>
                    <a:pt x="1675" y="21"/>
                  </a:lnTo>
                  <a:lnTo>
                    <a:pt x="1666" y="21"/>
                  </a:lnTo>
                  <a:lnTo>
                    <a:pt x="1666" y="21"/>
                  </a:lnTo>
                  <a:lnTo>
                    <a:pt x="1666" y="21"/>
                  </a:lnTo>
                  <a:close/>
                  <a:moveTo>
                    <a:pt x="170" y="36"/>
                  </a:moveTo>
                  <a:lnTo>
                    <a:pt x="191" y="14"/>
                  </a:lnTo>
                  <a:lnTo>
                    <a:pt x="191" y="14"/>
                  </a:lnTo>
                  <a:lnTo>
                    <a:pt x="205" y="14"/>
                  </a:lnTo>
                  <a:lnTo>
                    <a:pt x="227" y="13"/>
                  </a:lnTo>
                  <a:lnTo>
                    <a:pt x="254" y="13"/>
                  </a:lnTo>
                  <a:lnTo>
                    <a:pt x="288" y="12"/>
                  </a:lnTo>
                  <a:lnTo>
                    <a:pt x="325" y="12"/>
                  </a:lnTo>
                  <a:lnTo>
                    <a:pt x="368" y="11"/>
                  </a:lnTo>
                  <a:lnTo>
                    <a:pt x="414" y="11"/>
                  </a:lnTo>
                  <a:lnTo>
                    <a:pt x="464" y="9"/>
                  </a:lnTo>
                  <a:lnTo>
                    <a:pt x="518" y="9"/>
                  </a:lnTo>
                  <a:lnTo>
                    <a:pt x="575" y="8"/>
                  </a:lnTo>
                  <a:lnTo>
                    <a:pt x="635" y="8"/>
                  </a:lnTo>
                  <a:lnTo>
                    <a:pt x="696" y="7"/>
                  </a:lnTo>
                  <a:lnTo>
                    <a:pt x="759" y="7"/>
                  </a:lnTo>
                  <a:lnTo>
                    <a:pt x="822" y="6"/>
                  </a:lnTo>
                  <a:lnTo>
                    <a:pt x="888" y="6"/>
                  </a:lnTo>
                  <a:lnTo>
                    <a:pt x="952" y="5"/>
                  </a:lnTo>
                  <a:lnTo>
                    <a:pt x="1018" y="5"/>
                  </a:lnTo>
                  <a:lnTo>
                    <a:pt x="1083" y="3"/>
                  </a:lnTo>
                  <a:lnTo>
                    <a:pt x="1146" y="3"/>
                  </a:lnTo>
                  <a:lnTo>
                    <a:pt x="1209" y="2"/>
                  </a:lnTo>
                  <a:lnTo>
                    <a:pt x="1269" y="2"/>
                  </a:lnTo>
                  <a:lnTo>
                    <a:pt x="1327" y="2"/>
                  </a:lnTo>
                  <a:lnTo>
                    <a:pt x="1382" y="1"/>
                  </a:lnTo>
                  <a:lnTo>
                    <a:pt x="1435" y="1"/>
                  </a:lnTo>
                  <a:lnTo>
                    <a:pt x="1484" y="1"/>
                  </a:lnTo>
                  <a:lnTo>
                    <a:pt x="1529" y="0"/>
                  </a:lnTo>
                  <a:lnTo>
                    <a:pt x="1570" y="0"/>
                  </a:lnTo>
                  <a:lnTo>
                    <a:pt x="1604" y="0"/>
                  </a:lnTo>
                  <a:lnTo>
                    <a:pt x="1635" y="0"/>
                  </a:lnTo>
                  <a:lnTo>
                    <a:pt x="1659" y="0"/>
                  </a:lnTo>
                  <a:lnTo>
                    <a:pt x="1678" y="0"/>
                  </a:lnTo>
                  <a:lnTo>
                    <a:pt x="1690" y="0"/>
                  </a:lnTo>
                  <a:lnTo>
                    <a:pt x="1666" y="21"/>
                  </a:lnTo>
                  <a:lnTo>
                    <a:pt x="1654" y="21"/>
                  </a:lnTo>
                  <a:lnTo>
                    <a:pt x="1636" y="21"/>
                  </a:lnTo>
                  <a:lnTo>
                    <a:pt x="1612" y="21"/>
                  </a:lnTo>
                  <a:lnTo>
                    <a:pt x="1581" y="21"/>
                  </a:lnTo>
                  <a:lnTo>
                    <a:pt x="1546" y="21"/>
                  </a:lnTo>
                  <a:lnTo>
                    <a:pt x="1506" y="21"/>
                  </a:lnTo>
                  <a:lnTo>
                    <a:pt x="1461" y="23"/>
                  </a:lnTo>
                  <a:lnTo>
                    <a:pt x="1412" y="23"/>
                  </a:lnTo>
                  <a:lnTo>
                    <a:pt x="1359" y="23"/>
                  </a:lnTo>
                  <a:lnTo>
                    <a:pt x="1305" y="24"/>
                  </a:lnTo>
                  <a:lnTo>
                    <a:pt x="1246" y="24"/>
                  </a:lnTo>
                  <a:lnTo>
                    <a:pt x="1185" y="24"/>
                  </a:lnTo>
                  <a:lnTo>
                    <a:pt x="1123" y="25"/>
                  </a:lnTo>
                  <a:lnTo>
                    <a:pt x="1060" y="25"/>
                  </a:lnTo>
                  <a:lnTo>
                    <a:pt x="995" y="26"/>
                  </a:lnTo>
                  <a:lnTo>
                    <a:pt x="930" y="26"/>
                  </a:lnTo>
                  <a:lnTo>
                    <a:pt x="865" y="27"/>
                  </a:lnTo>
                  <a:lnTo>
                    <a:pt x="800" y="27"/>
                  </a:lnTo>
                  <a:lnTo>
                    <a:pt x="736" y="29"/>
                  </a:lnTo>
                  <a:lnTo>
                    <a:pt x="673" y="29"/>
                  </a:lnTo>
                  <a:lnTo>
                    <a:pt x="612" y="30"/>
                  </a:lnTo>
                  <a:lnTo>
                    <a:pt x="553" y="30"/>
                  </a:lnTo>
                  <a:lnTo>
                    <a:pt x="497" y="31"/>
                  </a:lnTo>
                  <a:lnTo>
                    <a:pt x="442" y="31"/>
                  </a:lnTo>
                  <a:lnTo>
                    <a:pt x="392" y="32"/>
                  </a:lnTo>
                  <a:lnTo>
                    <a:pt x="345" y="32"/>
                  </a:lnTo>
                  <a:lnTo>
                    <a:pt x="303" y="33"/>
                  </a:lnTo>
                  <a:lnTo>
                    <a:pt x="265" y="33"/>
                  </a:lnTo>
                  <a:lnTo>
                    <a:pt x="232" y="35"/>
                  </a:lnTo>
                  <a:lnTo>
                    <a:pt x="205" y="35"/>
                  </a:lnTo>
                  <a:lnTo>
                    <a:pt x="184" y="36"/>
                  </a:lnTo>
                  <a:lnTo>
                    <a:pt x="170" y="36"/>
                  </a:lnTo>
                  <a:lnTo>
                    <a:pt x="17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7" name="Freeform 32"/>
            <p:cNvSpPr>
              <a:spLocks noEditPoints="1"/>
            </p:cNvSpPr>
            <p:nvPr/>
          </p:nvSpPr>
          <p:spPr bwMode="auto">
            <a:xfrm>
              <a:off x="3892551" y="4567239"/>
              <a:ext cx="258763" cy="500063"/>
            </a:xfrm>
            <a:custGeom>
              <a:avLst/>
              <a:gdLst>
                <a:gd name="T0" fmla="*/ 126 w 163"/>
                <a:gd name="T1" fmla="*/ 14 h 315"/>
                <a:gd name="T2" fmla="*/ 128 w 163"/>
                <a:gd name="T3" fmla="*/ 12 h 315"/>
                <a:gd name="T4" fmla="*/ 129 w 163"/>
                <a:gd name="T5" fmla="*/ 11 h 315"/>
                <a:gd name="T6" fmla="*/ 133 w 163"/>
                <a:gd name="T7" fmla="*/ 8 h 315"/>
                <a:gd name="T8" fmla="*/ 135 w 163"/>
                <a:gd name="T9" fmla="*/ 6 h 315"/>
                <a:gd name="T10" fmla="*/ 139 w 163"/>
                <a:gd name="T11" fmla="*/ 5 h 315"/>
                <a:gd name="T12" fmla="*/ 142 w 163"/>
                <a:gd name="T13" fmla="*/ 2 h 315"/>
                <a:gd name="T14" fmla="*/ 146 w 163"/>
                <a:gd name="T15" fmla="*/ 1 h 315"/>
                <a:gd name="T16" fmla="*/ 149 w 163"/>
                <a:gd name="T17" fmla="*/ 1 h 315"/>
                <a:gd name="T18" fmla="*/ 153 w 163"/>
                <a:gd name="T19" fmla="*/ 0 h 315"/>
                <a:gd name="T20" fmla="*/ 155 w 163"/>
                <a:gd name="T21" fmla="*/ 0 h 315"/>
                <a:gd name="T22" fmla="*/ 159 w 163"/>
                <a:gd name="T23" fmla="*/ 0 h 315"/>
                <a:gd name="T24" fmla="*/ 160 w 163"/>
                <a:gd name="T25" fmla="*/ 1 h 315"/>
                <a:gd name="T26" fmla="*/ 161 w 163"/>
                <a:gd name="T27" fmla="*/ 2 h 315"/>
                <a:gd name="T28" fmla="*/ 163 w 163"/>
                <a:gd name="T29" fmla="*/ 4 h 315"/>
                <a:gd name="T30" fmla="*/ 163 w 163"/>
                <a:gd name="T31" fmla="*/ 5 h 315"/>
                <a:gd name="T32" fmla="*/ 37 w 163"/>
                <a:gd name="T33" fmla="*/ 300 h 315"/>
                <a:gd name="T34" fmla="*/ 11 w 163"/>
                <a:gd name="T35" fmla="*/ 288 h 315"/>
                <a:gd name="T36" fmla="*/ 27 w 163"/>
                <a:gd name="T37" fmla="*/ 252 h 315"/>
                <a:gd name="T38" fmla="*/ 43 w 163"/>
                <a:gd name="T39" fmla="*/ 213 h 315"/>
                <a:gd name="T40" fmla="*/ 61 w 163"/>
                <a:gd name="T41" fmla="*/ 170 h 315"/>
                <a:gd name="T42" fmla="*/ 79 w 163"/>
                <a:gd name="T43" fmla="*/ 127 h 315"/>
                <a:gd name="T44" fmla="*/ 96 w 163"/>
                <a:gd name="T45" fmla="*/ 86 h 315"/>
                <a:gd name="T46" fmla="*/ 111 w 163"/>
                <a:gd name="T47" fmla="*/ 50 h 315"/>
                <a:gd name="T48" fmla="*/ 123 w 163"/>
                <a:gd name="T49" fmla="*/ 22 h 315"/>
                <a:gd name="T50" fmla="*/ 157 w 163"/>
                <a:gd name="T51" fmla="*/ 18 h 315"/>
                <a:gd name="T52" fmla="*/ 143 w 163"/>
                <a:gd name="T53" fmla="*/ 49 h 315"/>
                <a:gd name="T54" fmla="*/ 128 w 163"/>
                <a:gd name="T55" fmla="*/ 87 h 315"/>
                <a:gd name="T56" fmla="*/ 111 w 163"/>
                <a:gd name="T57" fmla="*/ 128 h 315"/>
                <a:gd name="T58" fmla="*/ 93 w 163"/>
                <a:gd name="T59" fmla="*/ 171 h 315"/>
                <a:gd name="T60" fmla="*/ 75 w 163"/>
                <a:gd name="T61" fmla="*/ 214 h 315"/>
                <a:gd name="T62" fmla="*/ 59 w 163"/>
                <a:gd name="T63" fmla="*/ 253 h 315"/>
                <a:gd name="T64" fmla="*/ 43 w 163"/>
                <a:gd name="T65" fmla="*/ 287 h 315"/>
                <a:gd name="T66" fmla="*/ 1 w 163"/>
                <a:gd name="T67" fmla="*/ 309 h 315"/>
                <a:gd name="T68" fmla="*/ 36 w 163"/>
                <a:gd name="T69" fmla="*/ 302 h 315"/>
                <a:gd name="T70" fmla="*/ 35 w 163"/>
                <a:gd name="T71" fmla="*/ 303 h 315"/>
                <a:gd name="T72" fmla="*/ 32 w 163"/>
                <a:gd name="T73" fmla="*/ 306 h 315"/>
                <a:gd name="T74" fmla="*/ 30 w 163"/>
                <a:gd name="T75" fmla="*/ 308 h 315"/>
                <a:gd name="T76" fmla="*/ 27 w 163"/>
                <a:gd name="T77" fmla="*/ 309 h 315"/>
                <a:gd name="T78" fmla="*/ 23 w 163"/>
                <a:gd name="T79" fmla="*/ 312 h 315"/>
                <a:gd name="T80" fmla="*/ 19 w 163"/>
                <a:gd name="T81" fmla="*/ 313 h 315"/>
                <a:gd name="T82" fmla="*/ 16 w 163"/>
                <a:gd name="T83" fmla="*/ 314 h 315"/>
                <a:gd name="T84" fmla="*/ 12 w 163"/>
                <a:gd name="T85" fmla="*/ 315 h 315"/>
                <a:gd name="T86" fmla="*/ 9 w 163"/>
                <a:gd name="T87" fmla="*/ 315 h 315"/>
                <a:gd name="T88" fmla="*/ 6 w 163"/>
                <a:gd name="T89" fmla="*/ 315 h 315"/>
                <a:gd name="T90" fmla="*/ 4 w 163"/>
                <a:gd name="T91" fmla="*/ 314 h 315"/>
                <a:gd name="T92" fmla="*/ 1 w 163"/>
                <a:gd name="T93" fmla="*/ 314 h 315"/>
                <a:gd name="T94" fmla="*/ 1 w 163"/>
                <a:gd name="T95" fmla="*/ 313 h 315"/>
                <a:gd name="T96" fmla="*/ 0 w 163"/>
                <a:gd name="T97" fmla="*/ 312 h 315"/>
                <a:gd name="T98" fmla="*/ 1 w 163"/>
                <a:gd name="T99" fmla="*/ 30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 h="315">
                  <a:moveTo>
                    <a:pt x="161" y="6"/>
                  </a:moveTo>
                  <a:lnTo>
                    <a:pt x="126" y="16"/>
                  </a:lnTo>
                  <a:lnTo>
                    <a:pt x="126" y="14"/>
                  </a:lnTo>
                  <a:lnTo>
                    <a:pt x="126" y="14"/>
                  </a:lnTo>
                  <a:lnTo>
                    <a:pt x="127" y="14"/>
                  </a:lnTo>
                  <a:lnTo>
                    <a:pt x="127" y="13"/>
                  </a:lnTo>
                  <a:lnTo>
                    <a:pt x="127" y="13"/>
                  </a:lnTo>
                  <a:lnTo>
                    <a:pt x="128" y="12"/>
                  </a:lnTo>
                  <a:lnTo>
                    <a:pt x="128" y="12"/>
                  </a:lnTo>
                  <a:lnTo>
                    <a:pt x="128" y="11"/>
                  </a:lnTo>
                  <a:lnTo>
                    <a:pt x="129" y="11"/>
                  </a:lnTo>
                  <a:lnTo>
                    <a:pt x="129" y="11"/>
                  </a:lnTo>
                  <a:lnTo>
                    <a:pt x="130" y="10"/>
                  </a:lnTo>
                  <a:lnTo>
                    <a:pt x="130" y="10"/>
                  </a:lnTo>
                  <a:lnTo>
                    <a:pt x="132" y="8"/>
                  </a:lnTo>
                  <a:lnTo>
                    <a:pt x="133" y="8"/>
                  </a:lnTo>
                  <a:lnTo>
                    <a:pt x="133" y="7"/>
                  </a:lnTo>
                  <a:lnTo>
                    <a:pt x="134" y="7"/>
                  </a:lnTo>
                  <a:lnTo>
                    <a:pt x="134" y="7"/>
                  </a:lnTo>
                  <a:lnTo>
                    <a:pt x="135" y="6"/>
                  </a:lnTo>
                  <a:lnTo>
                    <a:pt x="136" y="6"/>
                  </a:lnTo>
                  <a:lnTo>
                    <a:pt x="136" y="5"/>
                  </a:lnTo>
                  <a:lnTo>
                    <a:pt x="138" y="5"/>
                  </a:lnTo>
                  <a:lnTo>
                    <a:pt x="139" y="5"/>
                  </a:lnTo>
                  <a:lnTo>
                    <a:pt x="140" y="4"/>
                  </a:lnTo>
                  <a:lnTo>
                    <a:pt x="140" y="4"/>
                  </a:lnTo>
                  <a:lnTo>
                    <a:pt x="141" y="4"/>
                  </a:lnTo>
                  <a:lnTo>
                    <a:pt x="142" y="2"/>
                  </a:lnTo>
                  <a:lnTo>
                    <a:pt x="143" y="2"/>
                  </a:lnTo>
                  <a:lnTo>
                    <a:pt x="143" y="2"/>
                  </a:lnTo>
                  <a:lnTo>
                    <a:pt x="145" y="2"/>
                  </a:lnTo>
                  <a:lnTo>
                    <a:pt x="146" y="1"/>
                  </a:lnTo>
                  <a:lnTo>
                    <a:pt x="147" y="1"/>
                  </a:lnTo>
                  <a:lnTo>
                    <a:pt x="148" y="1"/>
                  </a:lnTo>
                  <a:lnTo>
                    <a:pt x="148" y="1"/>
                  </a:lnTo>
                  <a:lnTo>
                    <a:pt x="149" y="1"/>
                  </a:lnTo>
                  <a:lnTo>
                    <a:pt x="151" y="0"/>
                  </a:lnTo>
                  <a:lnTo>
                    <a:pt x="152" y="0"/>
                  </a:lnTo>
                  <a:lnTo>
                    <a:pt x="152" y="0"/>
                  </a:lnTo>
                  <a:lnTo>
                    <a:pt x="153" y="0"/>
                  </a:lnTo>
                  <a:lnTo>
                    <a:pt x="154" y="0"/>
                  </a:lnTo>
                  <a:lnTo>
                    <a:pt x="154" y="0"/>
                  </a:lnTo>
                  <a:lnTo>
                    <a:pt x="155" y="0"/>
                  </a:lnTo>
                  <a:lnTo>
                    <a:pt x="155" y="0"/>
                  </a:lnTo>
                  <a:lnTo>
                    <a:pt x="157" y="0"/>
                  </a:lnTo>
                  <a:lnTo>
                    <a:pt x="158" y="0"/>
                  </a:lnTo>
                  <a:lnTo>
                    <a:pt x="158" y="0"/>
                  </a:lnTo>
                  <a:lnTo>
                    <a:pt x="159" y="0"/>
                  </a:lnTo>
                  <a:lnTo>
                    <a:pt x="159" y="0"/>
                  </a:lnTo>
                  <a:lnTo>
                    <a:pt x="159" y="1"/>
                  </a:lnTo>
                  <a:lnTo>
                    <a:pt x="160" y="1"/>
                  </a:lnTo>
                  <a:lnTo>
                    <a:pt x="160" y="1"/>
                  </a:lnTo>
                  <a:lnTo>
                    <a:pt x="160" y="1"/>
                  </a:lnTo>
                  <a:lnTo>
                    <a:pt x="161" y="1"/>
                  </a:lnTo>
                  <a:lnTo>
                    <a:pt x="161" y="2"/>
                  </a:lnTo>
                  <a:lnTo>
                    <a:pt x="161" y="2"/>
                  </a:lnTo>
                  <a:lnTo>
                    <a:pt x="161" y="2"/>
                  </a:lnTo>
                  <a:lnTo>
                    <a:pt x="163" y="2"/>
                  </a:lnTo>
                  <a:lnTo>
                    <a:pt x="163" y="4"/>
                  </a:lnTo>
                  <a:lnTo>
                    <a:pt x="163" y="4"/>
                  </a:lnTo>
                  <a:lnTo>
                    <a:pt x="163" y="4"/>
                  </a:lnTo>
                  <a:lnTo>
                    <a:pt x="163" y="5"/>
                  </a:lnTo>
                  <a:lnTo>
                    <a:pt x="163" y="5"/>
                  </a:lnTo>
                  <a:lnTo>
                    <a:pt x="163" y="5"/>
                  </a:lnTo>
                  <a:lnTo>
                    <a:pt x="163" y="6"/>
                  </a:lnTo>
                  <a:lnTo>
                    <a:pt x="161" y="6"/>
                  </a:lnTo>
                  <a:lnTo>
                    <a:pt x="161" y="6"/>
                  </a:lnTo>
                  <a:close/>
                  <a:moveTo>
                    <a:pt x="37" y="300"/>
                  </a:moveTo>
                  <a:lnTo>
                    <a:pt x="1" y="309"/>
                  </a:lnTo>
                  <a:lnTo>
                    <a:pt x="4" y="302"/>
                  </a:lnTo>
                  <a:lnTo>
                    <a:pt x="7" y="295"/>
                  </a:lnTo>
                  <a:lnTo>
                    <a:pt x="11" y="288"/>
                  </a:lnTo>
                  <a:lnTo>
                    <a:pt x="15" y="279"/>
                  </a:lnTo>
                  <a:lnTo>
                    <a:pt x="18" y="271"/>
                  </a:lnTo>
                  <a:lnTo>
                    <a:pt x="22" y="261"/>
                  </a:lnTo>
                  <a:lnTo>
                    <a:pt x="27" y="252"/>
                  </a:lnTo>
                  <a:lnTo>
                    <a:pt x="30" y="242"/>
                  </a:lnTo>
                  <a:lnTo>
                    <a:pt x="35" y="233"/>
                  </a:lnTo>
                  <a:lnTo>
                    <a:pt x="38" y="223"/>
                  </a:lnTo>
                  <a:lnTo>
                    <a:pt x="43" y="213"/>
                  </a:lnTo>
                  <a:lnTo>
                    <a:pt x="48" y="202"/>
                  </a:lnTo>
                  <a:lnTo>
                    <a:pt x="52" y="191"/>
                  </a:lnTo>
                  <a:lnTo>
                    <a:pt x="56" y="180"/>
                  </a:lnTo>
                  <a:lnTo>
                    <a:pt x="61" y="170"/>
                  </a:lnTo>
                  <a:lnTo>
                    <a:pt x="66" y="159"/>
                  </a:lnTo>
                  <a:lnTo>
                    <a:pt x="71" y="148"/>
                  </a:lnTo>
                  <a:lnTo>
                    <a:pt x="74" y="137"/>
                  </a:lnTo>
                  <a:lnTo>
                    <a:pt x="79" y="127"/>
                  </a:lnTo>
                  <a:lnTo>
                    <a:pt x="84" y="117"/>
                  </a:lnTo>
                  <a:lnTo>
                    <a:pt x="87" y="106"/>
                  </a:lnTo>
                  <a:lnTo>
                    <a:pt x="92" y="96"/>
                  </a:lnTo>
                  <a:lnTo>
                    <a:pt x="96" y="86"/>
                  </a:lnTo>
                  <a:lnTo>
                    <a:pt x="99" y="76"/>
                  </a:lnTo>
                  <a:lnTo>
                    <a:pt x="104" y="68"/>
                  </a:lnTo>
                  <a:lnTo>
                    <a:pt x="108" y="59"/>
                  </a:lnTo>
                  <a:lnTo>
                    <a:pt x="111" y="50"/>
                  </a:lnTo>
                  <a:lnTo>
                    <a:pt x="114" y="42"/>
                  </a:lnTo>
                  <a:lnTo>
                    <a:pt x="117" y="35"/>
                  </a:lnTo>
                  <a:lnTo>
                    <a:pt x="121" y="27"/>
                  </a:lnTo>
                  <a:lnTo>
                    <a:pt x="123" y="22"/>
                  </a:lnTo>
                  <a:lnTo>
                    <a:pt x="126" y="16"/>
                  </a:lnTo>
                  <a:lnTo>
                    <a:pt x="161" y="6"/>
                  </a:lnTo>
                  <a:lnTo>
                    <a:pt x="159" y="12"/>
                  </a:lnTo>
                  <a:lnTo>
                    <a:pt x="157" y="18"/>
                  </a:lnTo>
                  <a:lnTo>
                    <a:pt x="154" y="25"/>
                  </a:lnTo>
                  <a:lnTo>
                    <a:pt x="151" y="33"/>
                  </a:lnTo>
                  <a:lnTo>
                    <a:pt x="147" y="41"/>
                  </a:lnTo>
                  <a:lnTo>
                    <a:pt x="143" y="49"/>
                  </a:lnTo>
                  <a:lnTo>
                    <a:pt x="140" y="59"/>
                  </a:lnTo>
                  <a:lnTo>
                    <a:pt x="136" y="67"/>
                  </a:lnTo>
                  <a:lnTo>
                    <a:pt x="133" y="76"/>
                  </a:lnTo>
                  <a:lnTo>
                    <a:pt x="128" y="87"/>
                  </a:lnTo>
                  <a:lnTo>
                    <a:pt x="124" y="97"/>
                  </a:lnTo>
                  <a:lnTo>
                    <a:pt x="120" y="107"/>
                  </a:lnTo>
                  <a:lnTo>
                    <a:pt x="116" y="118"/>
                  </a:lnTo>
                  <a:lnTo>
                    <a:pt x="111" y="128"/>
                  </a:lnTo>
                  <a:lnTo>
                    <a:pt x="106" y="139"/>
                  </a:lnTo>
                  <a:lnTo>
                    <a:pt x="102" y="149"/>
                  </a:lnTo>
                  <a:lnTo>
                    <a:pt x="98" y="160"/>
                  </a:lnTo>
                  <a:lnTo>
                    <a:pt x="93" y="171"/>
                  </a:lnTo>
                  <a:lnTo>
                    <a:pt x="89" y="181"/>
                  </a:lnTo>
                  <a:lnTo>
                    <a:pt x="84" y="192"/>
                  </a:lnTo>
                  <a:lnTo>
                    <a:pt x="79" y="203"/>
                  </a:lnTo>
                  <a:lnTo>
                    <a:pt x="75" y="214"/>
                  </a:lnTo>
                  <a:lnTo>
                    <a:pt x="71" y="223"/>
                  </a:lnTo>
                  <a:lnTo>
                    <a:pt x="67" y="234"/>
                  </a:lnTo>
                  <a:lnTo>
                    <a:pt x="62" y="244"/>
                  </a:lnTo>
                  <a:lnTo>
                    <a:pt x="59" y="253"/>
                  </a:lnTo>
                  <a:lnTo>
                    <a:pt x="54" y="261"/>
                  </a:lnTo>
                  <a:lnTo>
                    <a:pt x="50" y="270"/>
                  </a:lnTo>
                  <a:lnTo>
                    <a:pt x="47" y="278"/>
                  </a:lnTo>
                  <a:lnTo>
                    <a:pt x="43" y="287"/>
                  </a:lnTo>
                  <a:lnTo>
                    <a:pt x="41" y="294"/>
                  </a:lnTo>
                  <a:lnTo>
                    <a:pt x="37" y="300"/>
                  </a:lnTo>
                  <a:lnTo>
                    <a:pt x="37" y="300"/>
                  </a:lnTo>
                  <a:close/>
                  <a:moveTo>
                    <a:pt x="1" y="309"/>
                  </a:moveTo>
                  <a:lnTo>
                    <a:pt x="37" y="300"/>
                  </a:lnTo>
                  <a:lnTo>
                    <a:pt x="37" y="301"/>
                  </a:lnTo>
                  <a:lnTo>
                    <a:pt x="37" y="301"/>
                  </a:lnTo>
                  <a:lnTo>
                    <a:pt x="36" y="302"/>
                  </a:lnTo>
                  <a:lnTo>
                    <a:pt x="36" y="302"/>
                  </a:lnTo>
                  <a:lnTo>
                    <a:pt x="36" y="302"/>
                  </a:lnTo>
                  <a:lnTo>
                    <a:pt x="35" y="303"/>
                  </a:lnTo>
                  <a:lnTo>
                    <a:pt x="35" y="303"/>
                  </a:lnTo>
                  <a:lnTo>
                    <a:pt x="34" y="304"/>
                  </a:lnTo>
                  <a:lnTo>
                    <a:pt x="34" y="304"/>
                  </a:lnTo>
                  <a:lnTo>
                    <a:pt x="32" y="306"/>
                  </a:lnTo>
                  <a:lnTo>
                    <a:pt x="32" y="306"/>
                  </a:lnTo>
                  <a:lnTo>
                    <a:pt x="31" y="307"/>
                  </a:lnTo>
                  <a:lnTo>
                    <a:pt x="31" y="307"/>
                  </a:lnTo>
                  <a:lnTo>
                    <a:pt x="30" y="307"/>
                  </a:lnTo>
                  <a:lnTo>
                    <a:pt x="30" y="308"/>
                  </a:lnTo>
                  <a:lnTo>
                    <a:pt x="29" y="308"/>
                  </a:lnTo>
                  <a:lnTo>
                    <a:pt x="28" y="309"/>
                  </a:lnTo>
                  <a:lnTo>
                    <a:pt x="28" y="309"/>
                  </a:lnTo>
                  <a:lnTo>
                    <a:pt x="27" y="309"/>
                  </a:lnTo>
                  <a:lnTo>
                    <a:pt x="25" y="310"/>
                  </a:lnTo>
                  <a:lnTo>
                    <a:pt x="25" y="310"/>
                  </a:lnTo>
                  <a:lnTo>
                    <a:pt x="24" y="310"/>
                  </a:lnTo>
                  <a:lnTo>
                    <a:pt x="23" y="312"/>
                  </a:lnTo>
                  <a:lnTo>
                    <a:pt x="22" y="312"/>
                  </a:lnTo>
                  <a:lnTo>
                    <a:pt x="22" y="312"/>
                  </a:lnTo>
                  <a:lnTo>
                    <a:pt x="21" y="313"/>
                  </a:lnTo>
                  <a:lnTo>
                    <a:pt x="19" y="313"/>
                  </a:lnTo>
                  <a:lnTo>
                    <a:pt x="18" y="313"/>
                  </a:lnTo>
                  <a:lnTo>
                    <a:pt x="17" y="313"/>
                  </a:lnTo>
                  <a:lnTo>
                    <a:pt x="17" y="314"/>
                  </a:lnTo>
                  <a:lnTo>
                    <a:pt x="16" y="314"/>
                  </a:lnTo>
                  <a:lnTo>
                    <a:pt x="15" y="314"/>
                  </a:lnTo>
                  <a:lnTo>
                    <a:pt x="13" y="314"/>
                  </a:lnTo>
                  <a:lnTo>
                    <a:pt x="13" y="314"/>
                  </a:lnTo>
                  <a:lnTo>
                    <a:pt x="12" y="315"/>
                  </a:lnTo>
                  <a:lnTo>
                    <a:pt x="11" y="315"/>
                  </a:lnTo>
                  <a:lnTo>
                    <a:pt x="10" y="315"/>
                  </a:lnTo>
                  <a:lnTo>
                    <a:pt x="10" y="315"/>
                  </a:lnTo>
                  <a:lnTo>
                    <a:pt x="9" y="315"/>
                  </a:lnTo>
                  <a:lnTo>
                    <a:pt x="7" y="315"/>
                  </a:lnTo>
                  <a:lnTo>
                    <a:pt x="7" y="315"/>
                  </a:lnTo>
                  <a:lnTo>
                    <a:pt x="6" y="315"/>
                  </a:lnTo>
                  <a:lnTo>
                    <a:pt x="6" y="315"/>
                  </a:lnTo>
                  <a:lnTo>
                    <a:pt x="5" y="315"/>
                  </a:lnTo>
                  <a:lnTo>
                    <a:pt x="5" y="315"/>
                  </a:lnTo>
                  <a:lnTo>
                    <a:pt x="4" y="315"/>
                  </a:lnTo>
                  <a:lnTo>
                    <a:pt x="4" y="314"/>
                  </a:lnTo>
                  <a:lnTo>
                    <a:pt x="3" y="314"/>
                  </a:lnTo>
                  <a:lnTo>
                    <a:pt x="3" y="314"/>
                  </a:lnTo>
                  <a:lnTo>
                    <a:pt x="3" y="314"/>
                  </a:lnTo>
                  <a:lnTo>
                    <a:pt x="1" y="314"/>
                  </a:lnTo>
                  <a:lnTo>
                    <a:pt x="1" y="314"/>
                  </a:lnTo>
                  <a:lnTo>
                    <a:pt x="1" y="313"/>
                  </a:lnTo>
                  <a:lnTo>
                    <a:pt x="1" y="313"/>
                  </a:lnTo>
                  <a:lnTo>
                    <a:pt x="1" y="313"/>
                  </a:lnTo>
                  <a:lnTo>
                    <a:pt x="0" y="313"/>
                  </a:lnTo>
                  <a:lnTo>
                    <a:pt x="0" y="312"/>
                  </a:lnTo>
                  <a:lnTo>
                    <a:pt x="0" y="312"/>
                  </a:lnTo>
                  <a:lnTo>
                    <a:pt x="0" y="312"/>
                  </a:lnTo>
                  <a:lnTo>
                    <a:pt x="0" y="310"/>
                  </a:lnTo>
                  <a:lnTo>
                    <a:pt x="0" y="310"/>
                  </a:lnTo>
                  <a:lnTo>
                    <a:pt x="0" y="309"/>
                  </a:lnTo>
                  <a:lnTo>
                    <a:pt x="1" y="309"/>
                  </a:lnTo>
                  <a:lnTo>
                    <a:pt x="1" y="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8" name="Freeform 33"/>
            <p:cNvSpPr>
              <a:spLocks noEditPoints="1"/>
            </p:cNvSpPr>
            <p:nvPr/>
          </p:nvSpPr>
          <p:spPr bwMode="auto">
            <a:xfrm>
              <a:off x="4219576" y="4564064"/>
              <a:ext cx="179388" cy="504825"/>
            </a:xfrm>
            <a:custGeom>
              <a:avLst/>
              <a:gdLst>
                <a:gd name="T0" fmla="*/ 76 w 113"/>
                <a:gd name="T1" fmla="*/ 15 h 318"/>
                <a:gd name="T2" fmla="*/ 77 w 113"/>
                <a:gd name="T3" fmla="*/ 13 h 318"/>
                <a:gd name="T4" fmla="*/ 79 w 113"/>
                <a:gd name="T5" fmla="*/ 10 h 318"/>
                <a:gd name="T6" fmla="*/ 82 w 113"/>
                <a:gd name="T7" fmla="*/ 9 h 318"/>
                <a:gd name="T8" fmla="*/ 85 w 113"/>
                <a:gd name="T9" fmla="*/ 7 h 318"/>
                <a:gd name="T10" fmla="*/ 88 w 113"/>
                <a:gd name="T11" fmla="*/ 4 h 318"/>
                <a:gd name="T12" fmla="*/ 91 w 113"/>
                <a:gd name="T13" fmla="*/ 3 h 318"/>
                <a:gd name="T14" fmla="*/ 95 w 113"/>
                <a:gd name="T15" fmla="*/ 2 h 318"/>
                <a:gd name="T16" fmla="*/ 100 w 113"/>
                <a:gd name="T17" fmla="*/ 1 h 318"/>
                <a:gd name="T18" fmla="*/ 103 w 113"/>
                <a:gd name="T19" fmla="*/ 1 h 318"/>
                <a:gd name="T20" fmla="*/ 106 w 113"/>
                <a:gd name="T21" fmla="*/ 0 h 318"/>
                <a:gd name="T22" fmla="*/ 108 w 113"/>
                <a:gd name="T23" fmla="*/ 1 h 318"/>
                <a:gd name="T24" fmla="*/ 111 w 113"/>
                <a:gd name="T25" fmla="*/ 1 h 318"/>
                <a:gd name="T26" fmla="*/ 112 w 113"/>
                <a:gd name="T27" fmla="*/ 2 h 318"/>
                <a:gd name="T28" fmla="*/ 113 w 113"/>
                <a:gd name="T29" fmla="*/ 3 h 318"/>
                <a:gd name="T30" fmla="*/ 113 w 113"/>
                <a:gd name="T31" fmla="*/ 4 h 318"/>
                <a:gd name="T32" fmla="*/ 37 w 113"/>
                <a:gd name="T33" fmla="*/ 302 h 318"/>
                <a:gd name="T34" fmla="*/ 3 w 113"/>
                <a:gd name="T35" fmla="*/ 292 h 318"/>
                <a:gd name="T36" fmla="*/ 11 w 113"/>
                <a:gd name="T37" fmla="*/ 256 h 318"/>
                <a:gd name="T38" fmla="*/ 21 w 113"/>
                <a:gd name="T39" fmla="*/ 215 h 318"/>
                <a:gd name="T40" fmla="*/ 32 w 113"/>
                <a:gd name="T41" fmla="*/ 170 h 318"/>
                <a:gd name="T42" fmla="*/ 44 w 113"/>
                <a:gd name="T43" fmla="*/ 126 h 318"/>
                <a:gd name="T44" fmla="*/ 54 w 113"/>
                <a:gd name="T45" fmla="*/ 84 h 318"/>
                <a:gd name="T46" fmla="*/ 65 w 113"/>
                <a:gd name="T47" fmla="*/ 49 h 318"/>
                <a:gd name="T48" fmla="*/ 74 w 113"/>
                <a:gd name="T49" fmla="*/ 21 h 318"/>
                <a:gd name="T50" fmla="*/ 109 w 113"/>
                <a:gd name="T51" fmla="*/ 16 h 318"/>
                <a:gd name="T52" fmla="*/ 100 w 113"/>
                <a:gd name="T53" fmla="*/ 46 h 318"/>
                <a:gd name="T54" fmla="*/ 89 w 113"/>
                <a:gd name="T55" fmla="*/ 84 h 318"/>
                <a:gd name="T56" fmla="*/ 77 w 113"/>
                <a:gd name="T57" fmla="*/ 126 h 318"/>
                <a:gd name="T58" fmla="*/ 66 w 113"/>
                <a:gd name="T59" fmla="*/ 170 h 318"/>
                <a:gd name="T60" fmla="*/ 56 w 113"/>
                <a:gd name="T61" fmla="*/ 215 h 318"/>
                <a:gd name="T62" fmla="*/ 46 w 113"/>
                <a:gd name="T63" fmla="*/ 254 h 318"/>
                <a:gd name="T64" fmla="*/ 39 w 113"/>
                <a:gd name="T65" fmla="*/ 289 h 318"/>
                <a:gd name="T66" fmla="*/ 0 w 113"/>
                <a:gd name="T67" fmla="*/ 314 h 318"/>
                <a:gd name="T68" fmla="*/ 37 w 113"/>
                <a:gd name="T69" fmla="*/ 303 h 318"/>
                <a:gd name="T70" fmla="*/ 35 w 113"/>
                <a:gd name="T71" fmla="*/ 305 h 318"/>
                <a:gd name="T72" fmla="*/ 33 w 113"/>
                <a:gd name="T73" fmla="*/ 308 h 318"/>
                <a:gd name="T74" fmla="*/ 31 w 113"/>
                <a:gd name="T75" fmla="*/ 309 h 318"/>
                <a:gd name="T76" fmla="*/ 28 w 113"/>
                <a:gd name="T77" fmla="*/ 311 h 318"/>
                <a:gd name="T78" fmla="*/ 25 w 113"/>
                <a:gd name="T79" fmla="*/ 314 h 318"/>
                <a:gd name="T80" fmla="*/ 21 w 113"/>
                <a:gd name="T81" fmla="*/ 315 h 318"/>
                <a:gd name="T82" fmla="*/ 17 w 113"/>
                <a:gd name="T83" fmla="*/ 316 h 318"/>
                <a:gd name="T84" fmla="*/ 14 w 113"/>
                <a:gd name="T85" fmla="*/ 317 h 318"/>
                <a:gd name="T86" fmla="*/ 10 w 113"/>
                <a:gd name="T87" fmla="*/ 318 h 318"/>
                <a:gd name="T88" fmla="*/ 7 w 113"/>
                <a:gd name="T89" fmla="*/ 318 h 318"/>
                <a:gd name="T90" fmla="*/ 4 w 113"/>
                <a:gd name="T91" fmla="*/ 318 h 318"/>
                <a:gd name="T92" fmla="*/ 2 w 113"/>
                <a:gd name="T93" fmla="*/ 317 h 318"/>
                <a:gd name="T94" fmla="*/ 1 w 113"/>
                <a:gd name="T95" fmla="*/ 317 h 318"/>
                <a:gd name="T96" fmla="*/ 0 w 113"/>
                <a:gd name="T97" fmla="*/ 316 h 318"/>
                <a:gd name="T98" fmla="*/ 0 w 113"/>
                <a:gd name="T99" fmla="*/ 3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318">
                  <a:moveTo>
                    <a:pt x="113" y="6"/>
                  </a:moveTo>
                  <a:lnTo>
                    <a:pt x="76" y="16"/>
                  </a:lnTo>
                  <a:lnTo>
                    <a:pt x="76" y="15"/>
                  </a:lnTo>
                  <a:lnTo>
                    <a:pt x="76" y="15"/>
                  </a:lnTo>
                  <a:lnTo>
                    <a:pt x="76" y="14"/>
                  </a:lnTo>
                  <a:lnTo>
                    <a:pt x="77" y="14"/>
                  </a:lnTo>
                  <a:lnTo>
                    <a:pt x="77" y="13"/>
                  </a:lnTo>
                  <a:lnTo>
                    <a:pt x="77" y="13"/>
                  </a:lnTo>
                  <a:lnTo>
                    <a:pt x="78" y="13"/>
                  </a:lnTo>
                  <a:lnTo>
                    <a:pt x="78" y="12"/>
                  </a:lnTo>
                  <a:lnTo>
                    <a:pt x="79" y="12"/>
                  </a:lnTo>
                  <a:lnTo>
                    <a:pt x="79" y="10"/>
                  </a:lnTo>
                  <a:lnTo>
                    <a:pt x="81" y="10"/>
                  </a:lnTo>
                  <a:lnTo>
                    <a:pt x="81" y="9"/>
                  </a:lnTo>
                  <a:lnTo>
                    <a:pt x="82" y="9"/>
                  </a:lnTo>
                  <a:lnTo>
                    <a:pt x="82" y="9"/>
                  </a:lnTo>
                  <a:lnTo>
                    <a:pt x="83" y="8"/>
                  </a:lnTo>
                  <a:lnTo>
                    <a:pt x="83" y="8"/>
                  </a:lnTo>
                  <a:lnTo>
                    <a:pt x="84" y="7"/>
                  </a:lnTo>
                  <a:lnTo>
                    <a:pt x="85" y="7"/>
                  </a:lnTo>
                  <a:lnTo>
                    <a:pt x="85" y="7"/>
                  </a:lnTo>
                  <a:lnTo>
                    <a:pt x="87" y="6"/>
                  </a:lnTo>
                  <a:lnTo>
                    <a:pt x="88" y="6"/>
                  </a:lnTo>
                  <a:lnTo>
                    <a:pt x="88" y="4"/>
                  </a:lnTo>
                  <a:lnTo>
                    <a:pt x="89" y="4"/>
                  </a:lnTo>
                  <a:lnTo>
                    <a:pt x="90" y="4"/>
                  </a:lnTo>
                  <a:lnTo>
                    <a:pt x="91" y="3"/>
                  </a:lnTo>
                  <a:lnTo>
                    <a:pt x="91" y="3"/>
                  </a:lnTo>
                  <a:lnTo>
                    <a:pt x="93" y="3"/>
                  </a:lnTo>
                  <a:lnTo>
                    <a:pt x="94" y="2"/>
                  </a:lnTo>
                  <a:lnTo>
                    <a:pt x="95" y="2"/>
                  </a:lnTo>
                  <a:lnTo>
                    <a:pt x="95" y="2"/>
                  </a:lnTo>
                  <a:lnTo>
                    <a:pt x="96" y="2"/>
                  </a:lnTo>
                  <a:lnTo>
                    <a:pt x="97" y="1"/>
                  </a:lnTo>
                  <a:lnTo>
                    <a:pt x="99" y="1"/>
                  </a:lnTo>
                  <a:lnTo>
                    <a:pt x="100" y="1"/>
                  </a:lnTo>
                  <a:lnTo>
                    <a:pt x="100" y="1"/>
                  </a:lnTo>
                  <a:lnTo>
                    <a:pt x="101" y="1"/>
                  </a:lnTo>
                  <a:lnTo>
                    <a:pt x="102" y="1"/>
                  </a:lnTo>
                  <a:lnTo>
                    <a:pt x="103" y="1"/>
                  </a:lnTo>
                  <a:lnTo>
                    <a:pt x="103" y="0"/>
                  </a:lnTo>
                  <a:lnTo>
                    <a:pt x="105" y="0"/>
                  </a:lnTo>
                  <a:lnTo>
                    <a:pt x="105" y="0"/>
                  </a:lnTo>
                  <a:lnTo>
                    <a:pt x="106" y="0"/>
                  </a:lnTo>
                  <a:lnTo>
                    <a:pt x="107" y="0"/>
                  </a:lnTo>
                  <a:lnTo>
                    <a:pt x="107" y="0"/>
                  </a:lnTo>
                  <a:lnTo>
                    <a:pt x="108" y="0"/>
                  </a:lnTo>
                  <a:lnTo>
                    <a:pt x="108" y="1"/>
                  </a:lnTo>
                  <a:lnTo>
                    <a:pt x="109" y="1"/>
                  </a:lnTo>
                  <a:lnTo>
                    <a:pt x="109" y="1"/>
                  </a:lnTo>
                  <a:lnTo>
                    <a:pt x="111" y="1"/>
                  </a:lnTo>
                  <a:lnTo>
                    <a:pt x="111" y="1"/>
                  </a:lnTo>
                  <a:lnTo>
                    <a:pt x="111" y="1"/>
                  </a:lnTo>
                  <a:lnTo>
                    <a:pt x="112" y="1"/>
                  </a:lnTo>
                  <a:lnTo>
                    <a:pt x="112" y="2"/>
                  </a:lnTo>
                  <a:lnTo>
                    <a:pt x="112" y="2"/>
                  </a:lnTo>
                  <a:lnTo>
                    <a:pt x="112" y="2"/>
                  </a:lnTo>
                  <a:lnTo>
                    <a:pt x="113" y="2"/>
                  </a:lnTo>
                  <a:lnTo>
                    <a:pt x="113" y="3"/>
                  </a:lnTo>
                  <a:lnTo>
                    <a:pt x="113" y="3"/>
                  </a:lnTo>
                  <a:lnTo>
                    <a:pt x="113" y="3"/>
                  </a:lnTo>
                  <a:lnTo>
                    <a:pt x="113" y="4"/>
                  </a:lnTo>
                  <a:lnTo>
                    <a:pt x="113" y="4"/>
                  </a:lnTo>
                  <a:lnTo>
                    <a:pt x="113" y="4"/>
                  </a:lnTo>
                  <a:lnTo>
                    <a:pt x="113" y="6"/>
                  </a:lnTo>
                  <a:lnTo>
                    <a:pt x="113" y="6"/>
                  </a:lnTo>
                  <a:lnTo>
                    <a:pt x="113" y="6"/>
                  </a:lnTo>
                  <a:close/>
                  <a:moveTo>
                    <a:pt x="37" y="302"/>
                  </a:moveTo>
                  <a:lnTo>
                    <a:pt x="0" y="314"/>
                  </a:lnTo>
                  <a:lnTo>
                    <a:pt x="1" y="306"/>
                  </a:lnTo>
                  <a:lnTo>
                    <a:pt x="2" y="299"/>
                  </a:lnTo>
                  <a:lnTo>
                    <a:pt x="3" y="292"/>
                  </a:lnTo>
                  <a:lnTo>
                    <a:pt x="5" y="284"/>
                  </a:lnTo>
                  <a:lnTo>
                    <a:pt x="7" y="275"/>
                  </a:lnTo>
                  <a:lnTo>
                    <a:pt x="9" y="266"/>
                  </a:lnTo>
                  <a:lnTo>
                    <a:pt x="11" y="256"/>
                  </a:lnTo>
                  <a:lnTo>
                    <a:pt x="14" y="246"/>
                  </a:lnTo>
                  <a:lnTo>
                    <a:pt x="16" y="236"/>
                  </a:lnTo>
                  <a:lnTo>
                    <a:pt x="19" y="225"/>
                  </a:lnTo>
                  <a:lnTo>
                    <a:pt x="21" y="215"/>
                  </a:lnTo>
                  <a:lnTo>
                    <a:pt x="23" y="204"/>
                  </a:lnTo>
                  <a:lnTo>
                    <a:pt x="26" y="193"/>
                  </a:lnTo>
                  <a:lnTo>
                    <a:pt x="29" y="181"/>
                  </a:lnTo>
                  <a:lnTo>
                    <a:pt x="32" y="170"/>
                  </a:lnTo>
                  <a:lnTo>
                    <a:pt x="35" y="160"/>
                  </a:lnTo>
                  <a:lnTo>
                    <a:pt x="38" y="148"/>
                  </a:lnTo>
                  <a:lnTo>
                    <a:pt x="40" y="137"/>
                  </a:lnTo>
                  <a:lnTo>
                    <a:pt x="44" y="126"/>
                  </a:lnTo>
                  <a:lnTo>
                    <a:pt x="46" y="115"/>
                  </a:lnTo>
                  <a:lnTo>
                    <a:pt x="50" y="105"/>
                  </a:lnTo>
                  <a:lnTo>
                    <a:pt x="52" y="95"/>
                  </a:lnTo>
                  <a:lnTo>
                    <a:pt x="54" y="84"/>
                  </a:lnTo>
                  <a:lnTo>
                    <a:pt x="58" y="75"/>
                  </a:lnTo>
                  <a:lnTo>
                    <a:pt x="60" y="66"/>
                  </a:lnTo>
                  <a:lnTo>
                    <a:pt x="63" y="57"/>
                  </a:lnTo>
                  <a:lnTo>
                    <a:pt x="65" y="49"/>
                  </a:lnTo>
                  <a:lnTo>
                    <a:pt x="68" y="41"/>
                  </a:lnTo>
                  <a:lnTo>
                    <a:pt x="70" y="34"/>
                  </a:lnTo>
                  <a:lnTo>
                    <a:pt x="72" y="27"/>
                  </a:lnTo>
                  <a:lnTo>
                    <a:pt x="74" y="21"/>
                  </a:lnTo>
                  <a:lnTo>
                    <a:pt x="76" y="16"/>
                  </a:lnTo>
                  <a:lnTo>
                    <a:pt x="113" y="6"/>
                  </a:lnTo>
                  <a:lnTo>
                    <a:pt x="111" y="10"/>
                  </a:lnTo>
                  <a:lnTo>
                    <a:pt x="109" y="16"/>
                  </a:lnTo>
                  <a:lnTo>
                    <a:pt x="107" y="24"/>
                  </a:lnTo>
                  <a:lnTo>
                    <a:pt x="105" y="31"/>
                  </a:lnTo>
                  <a:lnTo>
                    <a:pt x="102" y="38"/>
                  </a:lnTo>
                  <a:lnTo>
                    <a:pt x="100" y="46"/>
                  </a:lnTo>
                  <a:lnTo>
                    <a:pt x="97" y="56"/>
                  </a:lnTo>
                  <a:lnTo>
                    <a:pt x="95" y="64"/>
                  </a:lnTo>
                  <a:lnTo>
                    <a:pt x="91" y="74"/>
                  </a:lnTo>
                  <a:lnTo>
                    <a:pt x="89" y="84"/>
                  </a:lnTo>
                  <a:lnTo>
                    <a:pt x="87" y="94"/>
                  </a:lnTo>
                  <a:lnTo>
                    <a:pt x="83" y="105"/>
                  </a:lnTo>
                  <a:lnTo>
                    <a:pt x="81" y="115"/>
                  </a:lnTo>
                  <a:lnTo>
                    <a:pt x="77" y="126"/>
                  </a:lnTo>
                  <a:lnTo>
                    <a:pt x="75" y="137"/>
                  </a:lnTo>
                  <a:lnTo>
                    <a:pt x="72" y="149"/>
                  </a:lnTo>
                  <a:lnTo>
                    <a:pt x="69" y="160"/>
                  </a:lnTo>
                  <a:lnTo>
                    <a:pt x="66" y="170"/>
                  </a:lnTo>
                  <a:lnTo>
                    <a:pt x="63" y="181"/>
                  </a:lnTo>
                  <a:lnTo>
                    <a:pt x="60" y="193"/>
                  </a:lnTo>
                  <a:lnTo>
                    <a:pt x="58" y="204"/>
                  </a:lnTo>
                  <a:lnTo>
                    <a:pt x="56" y="215"/>
                  </a:lnTo>
                  <a:lnTo>
                    <a:pt x="53" y="224"/>
                  </a:lnTo>
                  <a:lnTo>
                    <a:pt x="51" y="235"/>
                  </a:lnTo>
                  <a:lnTo>
                    <a:pt x="48" y="244"/>
                  </a:lnTo>
                  <a:lnTo>
                    <a:pt x="46" y="254"/>
                  </a:lnTo>
                  <a:lnTo>
                    <a:pt x="44" y="263"/>
                  </a:lnTo>
                  <a:lnTo>
                    <a:pt x="42" y="272"/>
                  </a:lnTo>
                  <a:lnTo>
                    <a:pt x="40" y="280"/>
                  </a:lnTo>
                  <a:lnTo>
                    <a:pt x="39" y="289"/>
                  </a:lnTo>
                  <a:lnTo>
                    <a:pt x="38" y="296"/>
                  </a:lnTo>
                  <a:lnTo>
                    <a:pt x="37" y="302"/>
                  </a:lnTo>
                  <a:lnTo>
                    <a:pt x="37" y="302"/>
                  </a:lnTo>
                  <a:close/>
                  <a:moveTo>
                    <a:pt x="0" y="314"/>
                  </a:moveTo>
                  <a:lnTo>
                    <a:pt x="37" y="302"/>
                  </a:lnTo>
                  <a:lnTo>
                    <a:pt x="37" y="302"/>
                  </a:lnTo>
                  <a:lnTo>
                    <a:pt x="37" y="303"/>
                  </a:lnTo>
                  <a:lnTo>
                    <a:pt x="37" y="303"/>
                  </a:lnTo>
                  <a:lnTo>
                    <a:pt x="35" y="304"/>
                  </a:lnTo>
                  <a:lnTo>
                    <a:pt x="35" y="304"/>
                  </a:lnTo>
                  <a:lnTo>
                    <a:pt x="35" y="304"/>
                  </a:lnTo>
                  <a:lnTo>
                    <a:pt x="35" y="305"/>
                  </a:lnTo>
                  <a:lnTo>
                    <a:pt x="34" y="305"/>
                  </a:lnTo>
                  <a:lnTo>
                    <a:pt x="34" y="306"/>
                  </a:lnTo>
                  <a:lnTo>
                    <a:pt x="34" y="306"/>
                  </a:lnTo>
                  <a:lnTo>
                    <a:pt x="33" y="308"/>
                  </a:lnTo>
                  <a:lnTo>
                    <a:pt x="33" y="308"/>
                  </a:lnTo>
                  <a:lnTo>
                    <a:pt x="32" y="308"/>
                  </a:lnTo>
                  <a:lnTo>
                    <a:pt x="32" y="309"/>
                  </a:lnTo>
                  <a:lnTo>
                    <a:pt x="31" y="309"/>
                  </a:lnTo>
                  <a:lnTo>
                    <a:pt x="31" y="310"/>
                  </a:lnTo>
                  <a:lnTo>
                    <a:pt x="29" y="310"/>
                  </a:lnTo>
                  <a:lnTo>
                    <a:pt x="28" y="311"/>
                  </a:lnTo>
                  <a:lnTo>
                    <a:pt x="28" y="311"/>
                  </a:lnTo>
                  <a:lnTo>
                    <a:pt x="27" y="311"/>
                  </a:lnTo>
                  <a:lnTo>
                    <a:pt x="26" y="312"/>
                  </a:lnTo>
                  <a:lnTo>
                    <a:pt x="26" y="312"/>
                  </a:lnTo>
                  <a:lnTo>
                    <a:pt x="25" y="314"/>
                  </a:lnTo>
                  <a:lnTo>
                    <a:pt x="23" y="314"/>
                  </a:lnTo>
                  <a:lnTo>
                    <a:pt x="23" y="314"/>
                  </a:lnTo>
                  <a:lnTo>
                    <a:pt x="22" y="315"/>
                  </a:lnTo>
                  <a:lnTo>
                    <a:pt x="21" y="315"/>
                  </a:lnTo>
                  <a:lnTo>
                    <a:pt x="20" y="315"/>
                  </a:lnTo>
                  <a:lnTo>
                    <a:pt x="20" y="316"/>
                  </a:lnTo>
                  <a:lnTo>
                    <a:pt x="19" y="316"/>
                  </a:lnTo>
                  <a:lnTo>
                    <a:pt x="17" y="316"/>
                  </a:lnTo>
                  <a:lnTo>
                    <a:pt x="16" y="316"/>
                  </a:lnTo>
                  <a:lnTo>
                    <a:pt x="15" y="317"/>
                  </a:lnTo>
                  <a:lnTo>
                    <a:pt x="15" y="317"/>
                  </a:lnTo>
                  <a:lnTo>
                    <a:pt x="14" y="317"/>
                  </a:lnTo>
                  <a:lnTo>
                    <a:pt x="13" y="317"/>
                  </a:lnTo>
                  <a:lnTo>
                    <a:pt x="11" y="317"/>
                  </a:lnTo>
                  <a:lnTo>
                    <a:pt x="11" y="318"/>
                  </a:lnTo>
                  <a:lnTo>
                    <a:pt x="10" y="318"/>
                  </a:lnTo>
                  <a:lnTo>
                    <a:pt x="9" y="318"/>
                  </a:lnTo>
                  <a:lnTo>
                    <a:pt x="9" y="318"/>
                  </a:lnTo>
                  <a:lnTo>
                    <a:pt x="8" y="318"/>
                  </a:lnTo>
                  <a:lnTo>
                    <a:pt x="7" y="318"/>
                  </a:lnTo>
                  <a:lnTo>
                    <a:pt x="7" y="318"/>
                  </a:lnTo>
                  <a:lnTo>
                    <a:pt x="5" y="318"/>
                  </a:lnTo>
                  <a:lnTo>
                    <a:pt x="5" y="318"/>
                  </a:lnTo>
                  <a:lnTo>
                    <a:pt x="4" y="318"/>
                  </a:lnTo>
                  <a:lnTo>
                    <a:pt x="3" y="318"/>
                  </a:lnTo>
                  <a:lnTo>
                    <a:pt x="3" y="318"/>
                  </a:lnTo>
                  <a:lnTo>
                    <a:pt x="3" y="318"/>
                  </a:lnTo>
                  <a:lnTo>
                    <a:pt x="2" y="317"/>
                  </a:lnTo>
                  <a:lnTo>
                    <a:pt x="2" y="317"/>
                  </a:lnTo>
                  <a:lnTo>
                    <a:pt x="1" y="317"/>
                  </a:lnTo>
                  <a:lnTo>
                    <a:pt x="1" y="317"/>
                  </a:lnTo>
                  <a:lnTo>
                    <a:pt x="1" y="317"/>
                  </a:lnTo>
                  <a:lnTo>
                    <a:pt x="1" y="316"/>
                  </a:lnTo>
                  <a:lnTo>
                    <a:pt x="0" y="316"/>
                  </a:lnTo>
                  <a:lnTo>
                    <a:pt x="0" y="316"/>
                  </a:lnTo>
                  <a:lnTo>
                    <a:pt x="0" y="316"/>
                  </a:lnTo>
                  <a:lnTo>
                    <a:pt x="0" y="315"/>
                  </a:lnTo>
                  <a:lnTo>
                    <a:pt x="0" y="315"/>
                  </a:lnTo>
                  <a:lnTo>
                    <a:pt x="0" y="315"/>
                  </a:lnTo>
                  <a:lnTo>
                    <a:pt x="0" y="314"/>
                  </a:lnTo>
                  <a:lnTo>
                    <a:pt x="0" y="3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9" name="Freeform 34"/>
            <p:cNvSpPr>
              <a:spLocks noEditPoints="1"/>
            </p:cNvSpPr>
            <p:nvPr/>
          </p:nvSpPr>
          <p:spPr bwMode="auto">
            <a:xfrm>
              <a:off x="4491039" y="4559301"/>
              <a:ext cx="144463" cy="512763"/>
            </a:xfrm>
            <a:custGeom>
              <a:avLst/>
              <a:gdLst>
                <a:gd name="T0" fmla="*/ 55 w 91"/>
                <a:gd name="T1" fmla="*/ 16 h 323"/>
                <a:gd name="T2" fmla="*/ 56 w 91"/>
                <a:gd name="T3" fmla="*/ 13 h 323"/>
                <a:gd name="T4" fmla="*/ 58 w 91"/>
                <a:gd name="T5" fmla="*/ 11 h 323"/>
                <a:gd name="T6" fmla="*/ 61 w 91"/>
                <a:gd name="T7" fmla="*/ 10 h 323"/>
                <a:gd name="T8" fmla="*/ 64 w 91"/>
                <a:gd name="T9" fmla="*/ 7 h 323"/>
                <a:gd name="T10" fmla="*/ 67 w 91"/>
                <a:gd name="T11" fmla="*/ 5 h 323"/>
                <a:gd name="T12" fmla="*/ 71 w 91"/>
                <a:gd name="T13" fmla="*/ 4 h 323"/>
                <a:gd name="T14" fmla="*/ 74 w 91"/>
                <a:gd name="T15" fmla="*/ 3 h 323"/>
                <a:gd name="T16" fmla="*/ 78 w 91"/>
                <a:gd name="T17" fmla="*/ 1 h 323"/>
                <a:gd name="T18" fmla="*/ 82 w 91"/>
                <a:gd name="T19" fmla="*/ 1 h 323"/>
                <a:gd name="T20" fmla="*/ 84 w 91"/>
                <a:gd name="T21" fmla="*/ 0 h 323"/>
                <a:gd name="T22" fmla="*/ 88 w 91"/>
                <a:gd name="T23" fmla="*/ 1 h 323"/>
                <a:gd name="T24" fmla="*/ 89 w 91"/>
                <a:gd name="T25" fmla="*/ 1 h 323"/>
                <a:gd name="T26" fmla="*/ 91 w 91"/>
                <a:gd name="T27" fmla="*/ 3 h 323"/>
                <a:gd name="T28" fmla="*/ 91 w 91"/>
                <a:gd name="T29" fmla="*/ 4 h 323"/>
                <a:gd name="T30" fmla="*/ 91 w 91"/>
                <a:gd name="T31" fmla="*/ 5 h 323"/>
                <a:gd name="T32" fmla="*/ 39 w 91"/>
                <a:gd name="T33" fmla="*/ 306 h 323"/>
                <a:gd name="T34" fmla="*/ 4 w 91"/>
                <a:gd name="T35" fmla="*/ 296 h 323"/>
                <a:gd name="T36" fmla="*/ 10 w 91"/>
                <a:gd name="T37" fmla="*/ 261 h 323"/>
                <a:gd name="T38" fmla="*/ 16 w 91"/>
                <a:gd name="T39" fmla="*/ 219 h 323"/>
                <a:gd name="T40" fmla="*/ 23 w 91"/>
                <a:gd name="T41" fmla="*/ 173 h 323"/>
                <a:gd name="T42" fmla="*/ 30 w 91"/>
                <a:gd name="T43" fmla="*/ 129 h 323"/>
                <a:gd name="T44" fmla="*/ 37 w 91"/>
                <a:gd name="T45" fmla="*/ 86 h 323"/>
                <a:gd name="T46" fmla="*/ 46 w 91"/>
                <a:gd name="T47" fmla="*/ 50 h 323"/>
                <a:gd name="T48" fmla="*/ 53 w 91"/>
                <a:gd name="T49" fmla="*/ 22 h 323"/>
                <a:gd name="T50" fmla="*/ 88 w 91"/>
                <a:gd name="T51" fmla="*/ 17 h 323"/>
                <a:gd name="T52" fmla="*/ 80 w 91"/>
                <a:gd name="T53" fmla="*/ 47 h 323"/>
                <a:gd name="T54" fmla="*/ 73 w 91"/>
                <a:gd name="T55" fmla="*/ 85 h 323"/>
                <a:gd name="T56" fmla="*/ 66 w 91"/>
                <a:gd name="T57" fmla="*/ 128 h 323"/>
                <a:gd name="T58" fmla="*/ 59 w 91"/>
                <a:gd name="T59" fmla="*/ 173 h 323"/>
                <a:gd name="T60" fmla="*/ 52 w 91"/>
                <a:gd name="T61" fmla="*/ 218 h 323"/>
                <a:gd name="T62" fmla="*/ 46 w 91"/>
                <a:gd name="T63" fmla="*/ 258 h 323"/>
                <a:gd name="T64" fmla="*/ 41 w 91"/>
                <a:gd name="T65" fmla="*/ 293 h 323"/>
                <a:gd name="T66" fmla="*/ 0 w 91"/>
                <a:gd name="T67" fmla="*/ 318 h 323"/>
                <a:gd name="T68" fmla="*/ 37 w 91"/>
                <a:gd name="T69" fmla="*/ 308 h 323"/>
                <a:gd name="T70" fmla="*/ 36 w 91"/>
                <a:gd name="T71" fmla="*/ 309 h 323"/>
                <a:gd name="T72" fmla="*/ 35 w 91"/>
                <a:gd name="T73" fmla="*/ 312 h 323"/>
                <a:gd name="T74" fmla="*/ 33 w 91"/>
                <a:gd name="T75" fmla="*/ 314 h 323"/>
                <a:gd name="T76" fmla="*/ 29 w 91"/>
                <a:gd name="T77" fmla="*/ 315 h 323"/>
                <a:gd name="T78" fmla="*/ 27 w 91"/>
                <a:gd name="T79" fmla="*/ 318 h 323"/>
                <a:gd name="T80" fmla="*/ 23 w 91"/>
                <a:gd name="T81" fmla="*/ 319 h 323"/>
                <a:gd name="T82" fmla="*/ 19 w 91"/>
                <a:gd name="T83" fmla="*/ 321 h 323"/>
                <a:gd name="T84" fmla="*/ 15 w 91"/>
                <a:gd name="T85" fmla="*/ 323 h 323"/>
                <a:gd name="T86" fmla="*/ 12 w 91"/>
                <a:gd name="T87" fmla="*/ 323 h 323"/>
                <a:gd name="T88" fmla="*/ 9 w 91"/>
                <a:gd name="T89" fmla="*/ 323 h 323"/>
                <a:gd name="T90" fmla="*/ 6 w 91"/>
                <a:gd name="T91" fmla="*/ 323 h 323"/>
                <a:gd name="T92" fmla="*/ 4 w 91"/>
                <a:gd name="T93" fmla="*/ 323 h 323"/>
                <a:gd name="T94" fmla="*/ 2 w 91"/>
                <a:gd name="T95" fmla="*/ 321 h 323"/>
                <a:gd name="T96" fmla="*/ 2 w 91"/>
                <a:gd name="T97" fmla="*/ 320 h 323"/>
                <a:gd name="T98" fmla="*/ 0 w 91"/>
                <a:gd name="T99" fmla="*/ 31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323">
                  <a:moveTo>
                    <a:pt x="91" y="6"/>
                  </a:moveTo>
                  <a:lnTo>
                    <a:pt x="54" y="17"/>
                  </a:lnTo>
                  <a:lnTo>
                    <a:pt x="54" y="16"/>
                  </a:lnTo>
                  <a:lnTo>
                    <a:pt x="55" y="16"/>
                  </a:lnTo>
                  <a:lnTo>
                    <a:pt x="55" y="15"/>
                  </a:lnTo>
                  <a:lnTo>
                    <a:pt x="55" y="15"/>
                  </a:lnTo>
                  <a:lnTo>
                    <a:pt x="55" y="13"/>
                  </a:lnTo>
                  <a:lnTo>
                    <a:pt x="56" y="13"/>
                  </a:lnTo>
                  <a:lnTo>
                    <a:pt x="56" y="13"/>
                  </a:lnTo>
                  <a:lnTo>
                    <a:pt x="58" y="12"/>
                  </a:lnTo>
                  <a:lnTo>
                    <a:pt x="58" y="12"/>
                  </a:lnTo>
                  <a:lnTo>
                    <a:pt x="58" y="11"/>
                  </a:lnTo>
                  <a:lnTo>
                    <a:pt x="59" y="11"/>
                  </a:lnTo>
                  <a:lnTo>
                    <a:pt x="59" y="10"/>
                  </a:lnTo>
                  <a:lnTo>
                    <a:pt x="60" y="10"/>
                  </a:lnTo>
                  <a:lnTo>
                    <a:pt x="61" y="10"/>
                  </a:lnTo>
                  <a:lnTo>
                    <a:pt x="61" y="9"/>
                  </a:lnTo>
                  <a:lnTo>
                    <a:pt x="62" y="9"/>
                  </a:lnTo>
                  <a:lnTo>
                    <a:pt x="62" y="7"/>
                  </a:lnTo>
                  <a:lnTo>
                    <a:pt x="64" y="7"/>
                  </a:lnTo>
                  <a:lnTo>
                    <a:pt x="65" y="6"/>
                  </a:lnTo>
                  <a:lnTo>
                    <a:pt x="65" y="6"/>
                  </a:lnTo>
                  <a:lnTo>
                    <a:pt x="66" y="6"/>
                  </a:lnTo>
                  <a:lnTo>
                    <a:pt x="67" y="5"/>
                  </a:lnTo>
                  <a:lnTo>
                    <a:pt x="67" y="5"/>
                  </a:lnTo>
                  <a:lnTo>
                    <a:pt x="68" y="5"/>
                  </a:lnTo>
                  <a:lnTo>
                    <a:pt x="70" y="4"/>
                  </a:lnTo>
                  <a:lnTo>
                    <a:pt x="71" y="4"/>
                  </a:lnTo>
                  <a:lnTo>
                    <a:pt x="71" y="4"/>
                  </a:lnTo>
                  <a:lnTo>
                    <a:pt x="72" y="3"/>
                  </a:lnTo>
                  <a:lnTo>
                    <a:pt x="73" y="3"/>
                  </a:lnTo>
                  <a:lnTo>
                    <a:pt x="74" y="3"/>
                  </a:lnTo>
                  <a:lnTo>
                    <a:pt x="76" y="3"/>
                  </a:lnTo>
                  <a:lnTo>
                    <a:pt x="76" y="1"/>
                  </a:lnTo>
                  <a:lnTo>
                    <a:pt x="77" y="1"/>
                  </a:lnTo>
                  <a:lnTo>
                    <a:pt x="78" y="1"/>
                  </a:lnTo>
                  <a:lnTo>
                    <a:pt x="79" y="1"/>
                  </a:lnTo>
                  <a:lnTo>
                    <a:pt x="79" y="1"/>
                  </a:lnTo>
                  <a:lnTo>
                    <a:pt x="80" y="1"/>
                  </a:lnTo>
                  <a:lnTo>
                    <a:pt x="82" y="1"/>
                  </a:lnTo>
                  <a:lnTo>
                    <a:pt x="83" y="0"/>
                  </a:lnTo>
                  <a:lnTo>
                    <a:pt x="83" y="0"/>
                  </a:lnTo>
                  <a:lnTo>
                    <a:pt x="84" y="0"/>
                  </a:lnTo>
                  <a:lnTo>
                    <a:pt x="84" y="0"/>
                  </a:lnTo>
                  <a:lnTo>
                    <a:pt x="85" y="0"/>
                  </a:lnTo>
                  <a:lnTo>
                    <a:pt x="86" y="0"/>
                  </a:lnTo>
                  <a:lnTo>
                    <a:pt x="86" y="0"/>
                  </a:lnTo>
                  <a:lnTo>
                    <a:pt x="88" y="1"/>
                  </a:lnTo>
                  <a:lnTo>
                    <a:pt x="88" y="1"/>
                  </a:lnTo>
                  <a:lnTo>
                    <a:pt x="88" y="1"/>
                  </a:lnTo>
                  <a:lnTo>
                    <a:pt x="89" y="1"/>
                  </a:lnTo>
                  <a:lnTo>
                    <a:pt x="89" y="1"/>
                  </a:lnTo>
                  <a:lnTo>
                    <a:pt x="90" y="1"/>
                  </a:lnTo>
                  <a:lnTo>
                    <a:pt x="90" y="1"/>
                  </a:lnTo>
                  <a:lnTo>
                    <a:pt x="90" y="3"/>
                  </a:lnTo>
                  <a:lnTo>
                    <a:pt x="91" y="3"/>
                  </a:lnTo>
                  <a:lnTo>
                    <a:pt x="91" y="3"/>
                  </a:lnTo>
                  <a:lnTo>
                    <a:pt x="91" y="3"/>
                  </a:lnTo>
                  <a:lnTo>
                    <a:pt x="91" y="4"/>
                  </a:lnTo>
                  <a:lnTo>
                    <a:pt x="91" y="4"/>
                  </a:lnTo>
                  <a:lnTo>
                    <a:pt x="91" y="4"/>
                  </a:lnTo>
                  <a:lnTo>
                    <a:pt x="91" y="5"/>
                  </a:lnTo>
                  <a:lnTo>
                    <a:pt x="91" y="5"/>
                  </a:lnTo>
                  <a:lnTo>
                    <a:pt x="91" y="5"/>
                  </a:lnTo>
                  <a:lnTo>
                    <a:pt x="91" y="6"/>
                  </a:lnTo>
                  <a:lnTo>
                    <a:pt x="91" y="6"/>
                  </a:lnTo>
                  <a:lnTo>
                    <a:pt x="91" y="6"/>
                  </a:lnTo>
                  <a:close/>
                  <a:moveTo>
                    <a:pt x="39" y="306"/>
                  </a:moveTo>
                  <a:lnTo>
                    <a:pt x="0" y="318"/>
                  </a:lnTo>
                  <a:lnTo>
                    <a:pt x="2" y="312"/>
                  </a:lnTo>
                  <a:lnTo>
                    <a:pt x="3" y="305"/>
                  </a:lnTo>
                  <a:lnTo>
                    <a:pt x="4" y="296"/>
                  </a:lnTo>
                  <a:lnTo>
                    <a:pt x="5" y="288"/>
                  </a:lnTo>
                  <a:lnTo>
                    <a:pt x="6" y="280"/>
                  </a:lnTo>
                  <a:lnTo>
                    <a:pt x="9" y="270"/>
                  </a:lnTo>
                  <a:lnTo>
                    <a:pt x="10" y="261"/>
                  </a:lnTo>
                  <a:lnTo>
                    <a:pt x="11" y="251"/>
                  </a:lnTo>
                  <a:lnTo>
                    <a:pt x="12" y="240"/>
                  </a:lnTo>
                  <a:lnTo>
                    <a:pt x="15" y="229"/>
                  </a:lnTo>
                  <a:lnTo>
                    <a:pt x="16" y="219"/>
                  </a:lnTo>
                  <a:lnTo>
                    <a:pt x="18" y="208"/>
                  </a:lnTo>
                  <a:lnTo>
                    <a:pt x="19" y="196"/>
                  </a:lnTo>
                  <a:lnTo>
                    <a:pt x="21" y="185"/>
                  </a:lnTo>
                  <a:lnTo>
                    <a:pt x="23" y="173"/>
                  </a:lnTo>
                  <a:lnTo>
                    <a:pt x="24" y="163"/>
                  </a:lnTo>
                  <a:lnTo>
                    <a:pt x="27" y="151"/>
                  </a:lnTo>
                  <a:lnTo>
                    <a:pt x="29" y="140"/>
                  </a:lnTo>
                  <a:lnTo>
                    <a:pt x="30" y="129"/>
                  </a:lnTo>
                  <a:lnTo>
                    <a:pt x="33" y="118"/>
                  </a:lnTo>
                  <a:lnTo>
                    <a:pt x="34" y="108"/>
                  </a:lnTo>
                  <a:lnTo>
                    <a:pt x="36" y="97"/>
                  </a:lnTo>
                  <a:lnTo>
                    <a:pt x="37" y="86"/>
                  </a:lnTo>
                  <a:lnTo>
                    <a:pt x="40" y="77"/>
                  </a:lnTo>
                  <a:lnTo>
                    <a:pt x="42" y="67"/>
                  </a:lnTo>
                  <a:lnTo>
                    <a:pt x="43" y="59"/>
                  </a:lnTo>
                  <a:lnTo>
                    <a:pt x="46" y="50"/>
                  </a:lnTo>
                  <a:lnTo>
                    <a:pt x="47" y="42"/>
                  </a:lnTo>
                  <a:lnTo>
                    <a:pt x="49" y="35"/>
                  </a:lnTo>
                  <a:lnTo>
                    <a:pt x="51" y="28"/>
                  </a:lnTo>
                  <a:lnTo>
                    <a:pt x="53" y="22"/>
                  </a:lnTo>
                  <a:lnTo>
                    <a:pt x="54" y="17"/>
                  </a:lnTo>
                  <a:lnTo>
                    <a:pt x="91" y="6"/>
                  </a:lnTo>
                  <a:lnTo>
                    <a:pt x="90" y="11"/>
                  </a:lnTo>
                  <a:lnTo>
                    <a:pt x="88" y="17"/>
                  </a:lnTo>
                  <a:lnTo>
                    <a:pt x="86" y="24"/>
                  </a:lnTo>
                  <a:lnTo>
                    <a:pt x="84" y="31"/>
                  </a:lnTo>
                  <a:lnTo>
                    <a:pt x="83" y="38"/>
                  </a:lnTo>
                  <a:lnTo>
                    <a:pt x="80" y="47"/>
                  </a:lnTo>
                  <a:lnTo>
                    <a:pt x="79" y="56"/>
                  </a:lnTo>
                  <a:lnTo>
                    <a:pt x="77" y="65"/>
                  </a:lnTo>
                  <a:lnTo>
                    <a:pt x="76" y="75"/>
                  </a:lnTo>
                  <a:lnTo>
                    <a:pt x="73" y="85"/>
                  </a:lnTo>
                  <a:lnTo>
                    <a:pt x="71" y="96"/>
                  </a:lnTo>
                  <a:lnTo>
                    <a:pt x="70" y="107"/>
                  </a:lnTo>
                  <a:lnTo>
                    <a:pt x="67" y="117"/>
                  </a:lnTo>
                  <a:lnTo>
                    <a:pt x="66" y="128"/>
                  </a:lnTo>
                  <a:lnTo>
                    <a:pt x="64" y="139"/>
                  </a:lnTo>
                  <a:lnTo>
                    <a:pt x="62" y="151"/>
                  </a:lnTo>
                  <a:lnTo>
                    <a:pt x="60" y="161"/>
                  </a:lnTo>
                  <a:lnTo>
                    <a:pt x="59" y="173"/>
                  </a:lnTo>
                  <a:lnTo>
                    <a:pt x="56" y="184"/>
                  </a:lnTo>
                  <a:lnTo>
                    <a:pt x="55" y="196"/>
                  </a:lnTo>
                  <a:lnTo>
                    <a:pt x="53" y="207"/>
                  </a:lnTo>
                  <a:lnTo>
                    <a:pt x="52" y="218"/>
                  </a:lnTo>
                  <a:lnTo>
                    <a:pt x="51" y="228"/>
                  </a:lnTo>
                  <a:lnTo>
                    <a:pt x="48" y="239"/>
                  </a:lnTo>
                  <a:lnTo>
                    <a:pt x="47" y="249"/>
                  </a:lnTo>
                  <a:lnTo>
                    <a:pt x="46" y="258"/>
                  </a:lnTo>
                  <a:lnTo>
                    <a:pt x="45" y="268"/>
                  </a:lnTo>
                  <a:lnTo>
                    <a:pt x="43" y="276"/>
                  </a:lnTo>
                  <a:lnTo>
                    <a:pt x="42" y="284"/>
                  </a:lnTo>
                  <a:lnTo>
                    <a:pt x="41" y="293"/>
                  </a:lnTo>
                  <a:lnTo>
                    <a:pt x="40" y="300"/>
                  </a:lnTo>
                  <a:lnTo>
                    <a:pt x="39" y="306"/>
                  </a:lnTo>
                  <a:lnTo>
                    <a:pt x="39" y="306"/>
                  </a:lnTo>
                  <a:close/>
                  <a:moveTo>
                    <a:pt x="0" y="318"/>
                  </a:moveTo>
                  <a:lnTo>
                    <a:pt x="39" y="306"/>
                  </a:lnTo>
                  <a:lnTo>
                    <a:pt x="39" y="307"/>
                  </a:lnTo>
                  <a:lnTo>
                    <a:pt x="37" y="307"/>
                  </a:lnTo>
                  <a:lnTo>
                    <a:pt x="37" y="308"/>
                  </a:lnTo>
                  <a:lnTo>
                    <a:pt x="37" y="308"/>
                  </a:lnTo>
                  <a:lnTo>
                    <a:pt x="37" y="308"/>
                  </a:lnTo>
                  <a:lnTo>
                    <a:pt x="37" y="309"/>
                  </a:lnTo>
                  <a:lnTo>
                    <a:pt x="36" y="309"/>
                  </a:lnTo>
                  <a:lnTo>
                    <a:pt x="36" y="311"/>
                  </a:lnTo>
                  <a:lnTo>
                    <a:pt x="36" y="311"/>
                  </a:lnTo>
                  <a:lnTo>
                    <a:pt x="35" y="312"/>
                  </a:lnTo>
                  <a:lnTo>
                    <a:pt x="35" y="312"/>
                  </a:lnTo>
                  <a:lnTo>
                    <a:pt x="34" y="312"/>
                  </a:lnTo>
                  <a:lnTo>
                    <a:pt x="34" y="313"/>
                  </a:lnTo>
                  <a:lnTo>
                    <a:pt x="33" y="313"/>
                  </a:lnTo>
                  <a:lnTo>
                    <a:pt x="33" y="314"/>
                  </a:lnTo>
                  <a:lnTo>
                    <a:pt x="31" y="314"/>
                  </a:lnTo>
                  <a:lnTo>
                    <a:pt x="31" y="315"/>
                  </a:lnTo>
                  <a:lnTo>
                    <a:pt x="30" y="315"/>
                  </a:lnTo>
                  <a:lnTo>
                    <a:pt x="29" y="315"/>
                  </a:lnTo>
                  <a:lnTo>
                    <a:pt x="29" y="317"/>
                  </a:lnTo>
                  <a:lnTo>
                    <a:pt x="28" y="317"/>
                  </a:lnTo>
                  <a:lnTo>
                    <a:pt x="27" y="318"/>
                  </a:lnTo>
                  <a:lnTo>
                    <a:pt x="27" y="318"/>
                  </a:lnTo>
                  <a:lnTo>
                    <a:pt x="25" y="318"/>
                  </a:lnTo>
                  <a:lnTo>
                    <a:pt x="24" y="319"/>
                  </a:lnTo>
                  <a:lnTo>
                    <a:pt x="24" y="319"/>
                  </a:lnTo>
                  <a:lnTo>
                    <a:pt x="23" y="319"/>
                  </a:lnTo>
                  <a:lnTo>
                    <a:pt x="22" y="320"/>
                  </a:lnTo>
                  <a:lnTo>
                    <a:pt x="21" y="320"/>
                  </a:lnTo>
                  <a:lnTo>
                    <a:pt x="19" y="320"/>
                  </a:lnTo>
                  <a:lnTo>
                    <a:pt x="19" y="321"/>
                  </a:lnTo>
                  <a:lnTo>
                    <a:pt x="18" y="321"/>
                  </a:lnTo>
                  <a:lnTo>
                    <a:pt x="17" y="321"/>
                  </a:lnTo>
                  <a:lnTo>
                    <a:pt x="16" y="321"/>
                  </a:lnTo>
                  <a:lnTo>
                    <a:pt x="15" y="323"/>
                  </a:lnTo>
                  <a:lnTo>
                    <a:pt x="15" y="323"/>
                  </a:lnTo>
                  <a:lnTo>
                    <a:pt x="14" y="323"/>
                  </a:lnTo>
                  <a:lnTo>
                    <a:pt x="12" y="323"/>
                  </a:lnTo>
                  <a:lnTo>
                    <a:pt x="12" y="323"/>
                  </a:lnTo>
                  <a:lnTo>
                    <a:pt x="11" y="323"/>
                  </a:lnTo>
                  <a:lnTo>
                    <a:pt x="10" y="323"/>
                  </a:lnTo>
                  <a:lnTo>
                    <a:pt x="10" y="323"/>
                  </a:lnTo>
                  <a:lnTo>
                    <a:pt x="9" y="323"/>
                  </a:lnTo>
                  <a:lnTo>
                    <a:pt x="8" y="323"/>
                  </a:lnTo>
                  <a:lnTo>
                    <a:pt x="8" y="323"/>
                  </a:lnTo>
                  <a:lnTo>
                    <a:pt x="6" y="323"/>
                  </a:lnTo>
                  <a:lnTo>
                    <a:pt x="6" y="323"/>
                  </a:lnTo>
                  <a:lnTo>
                    <a:pt x="5" y="323"/>
                  </a:lnTo>
                  <a:lnTo>
                    <a:pt x="5" y="323"/>
                  </a:lnTo>
                  <a:lnTo>
                    <a:pt x="4" y="323"/>
                  </a:lnTo>
                  <a:lnTo>
                    <a:pt x="4" y="323"/>
                  </a:lnTo>
                  <a:lnTo>
                    <a:pt x="3" y="323"/>
                  </a:lnTo>
                  <a:lnTo>
                    <a:pt x="3" y="323"/>
                  </a:lnTo>
                  <a:lnTo>
                    <a:pt x="3" y="321"/>
                  </a:lnTo>
                  <a:lnTo>
                    <a:pt x="2" y="321"/>
                  </a:lnTo>
                  <a:lnTo>
                    <a:pt x="2" y="321"/>
                  </a:lnTo>
                  <a:lnTo>
                    <a:pt x="2" y="321"/>
                  </a:lnTo>
                  <a:lnTo>
                    <a:pt x="2" y="320"/>
                  </a:lnTo>
                  <a:lnTo>
                    <a:pt x="2" y="320"/>
                  </a:lnTo>
                  <a:lnTo>
                    <a:pt x="2" y="320"/>
                  </a:lnTo>
                  <a:lnTo>
                    <a:pt x="0" y="319"/>
                  </a:lnTo>
                  <a:lnTo>
                    <a:pt x="0" y="319"/>
                  </a:lnTo>
                  <a:lnTo>
                    <a:pt x="0" y="319"/>
                  </a:lnTo>
                  <a:lnTo>
                    <a:pt x="0" y="3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0" name="Freeform 35"/>
            <p:cNvSpPr>
              <a:spLocks noEditPoints="1"/>
            </p:cNvSpPr>
            <p:nvPr/>
          </p:nvSpPr>
          <p:spPr bwMode="auto">
            <a:xfrm>
              <a:off x="4735514" y="4557714"/>
              <a:ext cx="96838" cy="515938"/>
            </a:xfrm>
            <a:custGeom>
              <a:avLst/>
              <a:gdLst>
                <a:gd name="T0" fmla="*/ 24 w 61"/>
                <a:gd name="T1" fmla="*/ 17 h 325"/>
                <a:gd name="T2" fmla="*/ 25 w 61"/>
                <a:gd name="T3" fmla="*/ 14 h 325"/>
                <a:gd name="T4" fmla="*/ 27 w 61"/>
                <a:gd name="T5" fmla="*/ 12 h 325"/>
                <a:gd name="T6" fmla="*/ 29 w 61"/>
                <a:gd name="T7" fmla="*/ 11 h 325"/>
                <a:gd name="T8" fmla="*/ 31 w 61"/>
                <a:gd name="T9" fmla="*/ 8 h 325"/>
                <a:gd name="T10" fmla="*/ 35 w 61"/>
                <a:gd name="T11" fmla="*/ 6 h 325"/>
                <a:gd name="T12" fmla="*/ 39 w 61"/>
                <a:gd name="T13" fmla="*/ 5 h 325"/>
                <a:gd name="T14" fmla="*/ 42 w 61"/>
                <a:gd name="T15" fmla="*/ 2 h 325"/>
                <a:gd name="T16" fmla="*/ 46 w 61"/>
                <a:gd name="T17" fmla="*/ 1 h 325"/>
                <a:gd name="T18" fmla="*/ 49 w 61"/>
                <a:gd name="T19" fmla="*/ 1 h 325"/>
                <a:gd name="T20" fmla="*/ 53 w 61"/>
                <a:gd name="T21" fmla="*/ 0 h 325"/>
                <a:gd name="T22" fmla="*/ 55 w 61"/>
                <a:gd name="T23" fmla="*/ 0 h 325"/>
                <a:gd name="T24" fmla="*/ 58 w 61"/>
                <a:gd name="T25" fmla="*/ 1 h 325"/>
                <a:gd name="T26" fmla="*/ 60 w 61"/>
                <a:gd name="T27" fmla="*/ 1 h 325"/>
                <a:gd name="T28" fmla="*/ 61 w 61"/>
                <a:gd name="T29" fmla="*/ 2 h 325"/>
                <a:gd name="T30" fmla="*/ 61 w 61"/>
                <a:gd name="T31" fmla="*/ 4 h 325"/>
                <a:gd name="T32" fmla="*/ 37 w 61"/>
                <a:gd name="T33" fmla="*/ 308 h 325"/>
                <a:gd name="T34" fmla="*/ 4 w 61"/>
                <a:gd name="T35" fmla="*/ 276 h 325"/>
                <a:gd name="T36" fmla="*/ 8 w 61"/>
                <a:gd name="T37" fmla="*/ 223 h 325"/>
                <a:gd name="T38" fmla="*/ 11 w 61"/>
                <a:gd name="T39" fmla="*/ 177 h 325"/>
                <a:gd name="T40" fmla="*/ 15 w 61"/>
                <a:gd name="T41" fmla="*/ 136 h 325"/>
                <a:gd name="T42" fmla="*/ 17 w 61"/>
                <a:gd name="T43" fmla="*/ 102 h 325"/>
                <a:gd name="T44" fmla="*/ 19 w 61"/>
                <a:gd name="T45" fmla="*/ 72 h 325"/>
                <a:gd name="T46" fmla="*/ 21 w 61"/>
                <a:gd name="T47" fmla="*/ 45 h 325"/>
                <a:gd name="T48" fmla="*/ 23 w 61"/>
                <a:gd name="T49" fmla="*/ 23 h 325"/>
                <a:gd name="T50" fmla="*/ 60 w 61"/>
                <a:gd name="T51" fmla="*/ 16 h 325"/>
                <a:gd name="T52" fmla="*/ 58 w 61"/>
                <a:gd name="T53" fmla="*/ 38 h 325"/>
                <a:gd name="T54" fmla="*/ 55 w 61"/>
                <a:gd name="T55" fmla="*/ 66 h 325"/>
                <a:gd name="T56" fmla="*/ 54 w 61"/>
                <a:gd name="T57" fmla="*/ 97 h 325"/>
                <a:gd name="T58" fmla="*/ 50 w 61"/>
                <a:gd name="T59" fmla="*/ 133 h 325"/>
                <a:gd name="T60" fmla="*/ 48 w 61"/>
                <a:gd name="T61" fmla="*/ 174 h 325"/>
                <a:gd name="T62" fmla="*/ 45 w 61"/>
                <a:gd name="T63" fmla="*/ 223 h 325"/>
                <a:gd name="T64" fmla="*/ 40 w 61"/>
                <a:gd name="T65" fmla="*/ 278 h 325"/>
                <a:gd name="T66" fmla="*/ 0 w 61"/>
                <a:gd name="T67" fmla="*/ 321 h 325"/>
                <a:gd name="T68" fmla="*/ 37 w 61"/>
                <a:gd name="T69" fmla="*/ 309 h 325"/>
                <a:gd name="T70" fmla="*/ 36 w 61"/>
                <a:gd name="T71" fmla="*/ 312 h 325"/>
                <a:gd name="T72" fmla="*/ 35 w 61"/>
                <a:gd name="T73" fmla="*/ 314 h 325"/>
                <a:gd name="T74" fmla="*/ 33 w 61"/>
                <a:gd name="T75" fmla="*/ 316 h 325"/>
                <a:gd name="T76" fmla="*/ 30 w 61"/>
                <a:gd name="T77" fmla="*/ 318 h 325"/>
                <a:gd name="T78" fmla="*/ 27 w 61"/>
                <a:gd name="T79" fmla="*/ 320 h 325"/>
                <a:gd name="T80" fmla="*/ 23 w 61"/>
                <a:gd name="T81" fmla="*/ 321 h 325"/>
                <a:gd name="T82" fmla="*/ 19 w 61"/>
                <a:gd name="T83" fmla="*/ 322 h 325"/>
                <a:gd name="T84" fmla="*/ 16 w 61"/>
                <a:gd name="T85" fmla="*/ 324 h 325"/>
                <a:gd name="T86" fmla="*/ 12 w 61"/>
                <a:gd name="T87" fmla="*/ 325 h 325"/>
                <a:gd name="T88" fmla="*/ 9 w 61"/>
                <a:gd name="T89" fmla="*/ 325 h 325"/>
                <a:gd name="T90" fmla="*/ 6 w 61"/>
                <a:gd name="T91" fmla="*/ 325 h 325"/>
                <a:gd name="T92" fmla="*/ 4 w 61"/>
                <a:gd name="T93" fmla="*/ 325 h 325"/>
                <a:gd name="T94" fmla="*/ 2 w 61"/>
                <a:gd name="T95" fmla="*/ 324 h 325"/>
                <a:gd name="T96" fmla="*/ 0 w 61"/>
                <a:gd name="T97" fmla="*/ 322 h 325"/>
                <a:gd name="T98" fmla="*/ 0 w 61"/>
                <a:gd name="T99" fmla="*/ 3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 h="325">
                  <a:moveTo>
                    <a:pt x="61" y="5"/>
                  </a:moveTo>
                  <a:lnTo>
                    <a:pt x="24" y="17"/>
                  </a:lnTo>
                  <a:lnTo>
                    <a:pt x="24" y="17"/>
                  </a:lnTo>
                  <a:lnTo>
                    <a:pt x="24" y="17"/>
                  </a:lnTo>
                  <a:lnTo>
                    <a:pt x="24" y="16"/>
                  </a:lnTo>
                  <a:lnTo>
                    <a:pt x="24" y="16"/>
                  </a:lnTo>
                  <a:lnTo>
                    <a:pt x="25" y="14"/>
                  </a:lnTo>
                  <a:lnTo>
                    <a:pt x="25" y="14"/>
                  </a:lnTo>
                  <a:lnTo>
                    <a:pt x="25" y="14"/>
                  </a:lnTo>
                  <a:lnTo>
                    <a:pt x="27" y="13"/>
                  </a:lnTo>
                  <a:lnTo>
                    <a:pt x="27" y="13"/>
                  </a:lnTo>
                  <a:lnTo>
                    <a:pt x="27" y="12"/>
                  </a:lnTo>
                  <a:lnTo>
                    <a:pt x="28" y="12"/>
                  </a:lnTo>
                  <a:lnTo>
                    <a:pt x="28" y="11"/>
                  </a:lnTo>
                  <a:lnTo>
                    <a:pt x="29" y="11"/>
                  </a:lnTo>
                  <a:lnTo>
                    <a:pt x="29" y="11"/>
                  </a:lnTo>
                  <a:lnTo>
                    <a:pt x="30" y="10"/>
                  </a:lnTo>
                  <a:lnTo>
                    <a:pt x="30" y="10"/>
                  </a:lnTo>
                  <a:lnTo>
                    <a:pt x="31" y="8"/>
                  </a:lnTo>
                  <a:lnTo>
                    <a:pt x="31" y="8"/>
                  </a:lnTo>
                  <a:lnTo>
                    <a:pt x="33" y="7"/>
                  </a:lnTo>
                  <a:lnTo>
                    <a:pt x="34" y="7"/>
                  </a:lnTo>
                  <a:lnTo>
                    <a:pt x="34" y="7"/>
                  </a:lnTo>
                  <a:lnTo>
                    <a:pt x="35" y="6"/>
                  </a:lnTo>
                  <a:lnTo>
                    <a:pt x="36" y="6"/>
                  </a:lnTo>
                  <a:lnTo>
                    <a:pt x="36" y="5"/>
                  </a:lnTo>
                  <a:lnTo>
                    <a:pt x="37" y="5"/>
                  </a:lnTo>
                  <a:lnTo>
                    <a:pt x="39" y="5"/>
                  </a:lnTo>
                  <a:lnTo>
                    <a:pt x="40" y="4"/>
                  </a:lnTo>
                  <a:lnTo>
                    <a:pt x="40" y="4"/>
                  </a:lnTo>
                  <a:lnTo>
                    <a:pt x="41" y="4"/>
                  </a:lnTo>
                  <a:lnTo>
                    <a:pt x="42" y="2"/>
                  </a:lnTo>
                  <a:lnTo>
                    <a:pt x="43" y="2"/>
                  </a:lnTo>
                  <a:lnTo>
                    <a:pt x="45" y="2"/>
                  </a:lnTo>
                  <a:lnTo>
                    <a:pt x="45" y="2"/>
                  </a:lnTo>
                  <a:lnTo>
                    <a:pt x="46" y="1"/>
                  </a:lnTo>
                  <a:lnTo>
                    <a:pt x="47" y="1"/>
                  </a:lnTo>
                  <a:lnTo>
                    <a:pt x="48" y="1"/>
                  </a:lnTo>
                  <a:lnTo>
                    <a:pt x="48" y="1"/>
                  </a:lnTo>
                  <a:lnTo>
                    <a:pt x="49" y="1"/>
                  </a:lnTo>
                  <a:lnTo>
                    <a:pt x="50" y="1"/>
                  </a:lnTo>
                  <a:lnTo>
                    <a:pt x="52" y="0"/>
                  </a:lnTo>
                  <a:lnTo>
                    <a:pt x="52" y="0"/>
                  </a:lnTo>
                  <a:lnTo>
                    <a:pt x="53" y="0"/>
                  </a:lnTo>
                  <a:lnTo>
                    <a:pt x="53" y="0"/>
                  </a:lnTo>
                  <a:lnTo>
                    <a:pt x="54" y="0"/>
                  </a:lnTo>
                  <a:lnTo>
                    <a:pt x="55" y="0"/>
                  </a:lnTo>
                  <a:lnTo>
                    <a:pt x="55" y="0"/>
                  </a:lnTo>
                  <a:lnTo>
                    <a:pt x="56" y="0"/>
                  </a:lnTo>
                  <a:lnTo>
                    <a:pt x="56" y="0"/>
                  </a:lnTo>
                  <a:lnTo>
                    <a:pt x="58" y="1"/>
                  </a:lnTo>
                  <a:lnTo>
                    <a:pt x="58" y="1"/>
                  </a:lnTo>
                  <a:lnTo>
                    <a:pt x="59" y="1"/>
                  </a:lnTo>
                  <a:lnTo>
                    <a:pt x="59" y="1"/>
                  </a:lnTo>
                  <a:lnTo>
                    <a:pt x="59" y="1"/>
                  </a:lnTo>
                  <a:lnTo>
                    <a:pt x="60" y="1"/>
                  </a:lnTo>
                  <a:lnTo>
                    <a:pt x="60" y="1"/>
                  </a:lnTo>
                  <a:lnTo>
                    <a:pt x="60" y="2"/>
                  </a:lnTo>
                  <a:lnTo>
                    <a:pt x="61" y="2"/>
                  </a:lnTo>
                  <a:lnTo>
                    <a:pt x="61" y="2"/>
                  </a:lnTo>
                  <a:lnTo>
                    <a:pt x="61" y="2"/>
                  </a:lnTo>
                  <a:lnTo>
                    <a:pt x="61" y="4"/>
                  </a:lnTo>
                  <a:lnTo>
                    <a:pt x="61" y="4"/>
                  </a:lnTo>
                  <a:lnTo>
                    <a:pt x="61" y="4"/>
                  </a:lnTo>
                  <a:lnTo>
                    <a:pt x="61" y="5"/>
                  </a:lnTo>
                  <a:lnTo>
                    <a:pt x="61" y="5"/>
                  </a:lnTo>
                  <a:lnTo>
                    <a:pt x="61" y="5"/>
                  </a:lnTo>
                  <a:close/>
                  <a:moveTo>
                    <a:pt x="37" y="308"/>
                  </a:moveTo>
                  <a:lnTo>
                    <a:pt x="0" y="321"/>
                  </a:lnTo>
                  <a:lnTo>
                    <a:pt x="2" y="306"/>
                  </a:lnTo>
                  <a:lnTo>
                    <a:pt x="3" y="290"/>
                  </a:lnTo>
                  <a:lnTo>
                    <a:pt x="4" y="276"/>
                  </a:lnTo>
                  <a:lnTo>
                    <a:pt x="5" y="263"/>
                  </a:lnTo>
                  <a:lnTo>
                    <a:pt x="6" y="248"/>
                  </a:lnTo>
                  <a:lnTo>
                    <a:pt x="8" y="235"/>
                  </a:lnTo>
                  <a:lnTo>
                    <a:pt x="8" y="223"/>
                  </a:lnTo>
                  <a:lnTo>
                    <a:pt x="9" y="210"/>
                  </a:lnTo>
                  <a:lnTo>
                    <a:pt x="10" y="199"/>
                  </a:lnTo>
                  <a:lnTo>
                    <a:pt x="11" y="187"/>
                  </a:lnTo>
                  <a:lnTo>
                    <a:pt x="11" y="177"/>
                  </a:lnTo>
                  <a:lnTo>
                    <a:pt x="12" y="166"/>
                  </a:lnTo>
                  <a:lnTo>
                    <a:pt x="13" y="155"/>
                  </a:lnTo>
                  <a:lnTo>
                    <a:pt x="13" y="146"/>
                  </a:lnTo>
                  <a:lnTo>
                    <a:pt x="15" y="136"/>
                  </a:lnTo>
                  <a:lnTo>
                    <a:pt x="15" y="127"/>
                  </a:lnTo>
                  <a:lnTo>
                    <a:pt x="16" y="118"/>
                  </a:lnTo>
                  <a:lnTo>
                    <a:pt x="16" y="110"/>
                  </a:lnTo>
                  <a:lnTo>
                    <a:pt x="17" y="102"/>
                  </a:lnTo>
                  <a:lnTo>
                    <a:pt x="17" y="93"/>
                  </a:lnTo>
                  <a:lnTo>
                    <a:pt x="18" y="86"/>
                  </a:lnTo>
                  <a:lnTo>
                    <a:pt x="18" y="79"/>
                  </a:lnTo>
                  <a:lnTo>
                    <a:pt x="19" y="72"/>
                  </a:lnTo>
                  <a:lnTo>
                    <a:pt x="19" y="65"/>
                  </a:lnTo>
                  <a:lnTo>
                    <a:pt x="21" y="57"/>
                  </a:lnTo>
                  <a:lnTo>
                    <a:pt x="21" y="51"/>
                  </a:lnTo>
                  <a:lnTo>
                    <a:pt x="21" y="45"/>
                  </a:lnTo>
                  <a:lnTo>
                    <a:pt x="22" y="39"/>
                  </a:lnTo>
                  <a:lnTo>
                    <a:pt x="22" y="33"/>
                  </a:lnTo>
                  <a:lnTo>
                    <a:pt x="23" y="28"/>
                  </a:lnTo>
                  <a:lnTo>
                    <a:pt x="23" y="23"/>
                  </a:lnTo>
                  <a:lnTo>
                    <a:pt x="24" y="17"/>
                  </a:lnTo>
                  <a:lnTo>
                    <a:pt x="61" y="5"/>
                  </a:lnTo>
                  <a:lnTo>
                    <a:pt x="61" y="10"/>
                  </a:lnTo>
                  <a:lnTo>
                    <a:pt x="60" y="16"/>
                  </a:lnTo>
                  <a:lnTo>
                    <a:pt x="60" y="22"/>
                  </a:lnTo>
                  <a:lnTo>
                    <a:pt x="59" y="26"/>
                  </a:lnTo>
                  <a:lnTo>
                    <a:pt x="59" y="32"/>
                  </a:lnTo>
                  <a:lnTo>
                    <a:pt x="58" y="38"/>
                  </a:lnTo>
                  <a:lnTo>
                    <a:pt x="58" y="45"/>
                  </a:lnTo>
                  <a:lnTo>
                    <a:pt x="56" y="51"/>
                  </a:lnTo>
                  <a:lnTo>
                    <a:pt x="56" y="59"/>
                  </a:lnTo>
                  <a:lnTo>
                    <a:pt x="55" y="66"/>
                  </a:lnTo>
                  <a:lnTo>
                    <a:pt x="55" y="73"/>
                  </a:lnTo>
                  <a:lnTo>
                    <a:pt x="55" y="81"/>
                  </a:lnTo>
                  <a:lnTo>
                    <a:pt x="54" y="88"/>
                  </a:lnTo>
                  <a:lnTo>
                    <a:pt x="54" y="97"/>
                  </a:lnTo>
                  <a:lnTo>
                    <a:pt x="53" y="105"/>
                  </a:lnTo>
                  <a:lnTo>
                    <a:pt x="52" y="115"/>
                  </a:lnTo>
                  <a:lnTo>
                    <a:pt x="52" y="123"/>
                  </a:lnTo>
                  <a:lnTo>
                    <a:pt x="50" y="133"/>
                  </a:lnTo>
                  <a:lnTo>
                    <a:pt x="50" y="143"/>
                  </a:lnTo>
                  <a:lnTo>
                    <a:pt x="49" y="153"/>
                  </a:lnTo>
                  <a:lnTo>
                    <a:pt x="49" y="164"/>
                  </a:lnTo>
                  <a:lnTo>
                    <a:pt x="48" y="174"/>
                  </a:lnTo>
                  <a:lnTo>
                    <a:pt x="47" y="186"/>
                  </a:lnTo>
                  <a:lnTo>
                    <a:pt x="46" y="198"/>
                  </a:lnTo>
                  <a:lnTo>
                    <a:pt x="46" y="210"/>
                  </a:lnTo>
                  <a:lnTo>
                    <a:pt x="45" y="223"/>
                  </a:lnTo>
                  <a:lnTo>
                    <a:pt x="43" y="236"/>
                  </a:lnTo>
                  <a:lnTo>
                    <a:pt x="42" y="250"/>
                  </a:lnTo>
                  <a:lnTo>
                    <a:pt x="41" y="264"/>
                  </a:lnTo>
                  <a:lnTo>
                    <a:pt x="40" y="278"/>
                  </a:lnTo>
                  <a:lnTo>
                    <a:pt x="39" y="293"/>
                  </a:lnTo>
                  <a:lnTo>
                    <a:pt x="37" y="308"/>
                  </a:lnTo>
                  <a:lnTo>
                    <a:pt x="37" y="308"/>
                  </a:lnTo>
                  <a:close/>
                  <a:moveTo>
                    <a:pt x="0" y="321"/>
                  </a:moveTo>
                  <a:lnTo>
                    <a:pt x="37" y="308"/>
                  </a:lnTo>
                  <a:lnTo>
                    <a:pt x="37" y="309"/>
                  </a:lnTo>
                  <a:lnTo>
                    <a:pt x="37" y="309"/>
                  </a:lnTo>
                  <a:lnTo>
                    <a:pt x="37" y="309"/>
                  </a:lnTo>
                  <a:lnTo>
                    <a:pt x="37" y="310"/>
                  </a:lnTo>
                  <a:lnTo>
                    <a:pt x="37" y="310"/>
                  </a:lnTo>
                  <a:lnTo>
                    <a:pt x="36" y="312"/>
                  </a:lnTo>
                  <a:lnTo>
                    <a:pt x="36" y="312"/>
                  </a:lnTo>
                  <a:lnTo>
                    <a:pt x="36" y="313"/>
                  </a:lnTo>
                  <a:lnTo>
                    <a:pt x="35" y="313"/>
                  </a:lnTo>
                  <a:lnTo>
                    <a:pt x="35" y="313"/>
                  </a:lnTo>
                  <a:lnTo>
                    <a:pt x="35" y="314"/>
                  </a:lnTo>
                  <a:lnTo>
                    <a:pt x="34" y="314"/>
                  </a:lnTo>
                  <a:lnTo>
                    <a:pt x="34" y="315"/>
                  </a:lnTo>
                  <a:lnTo>
                    <a:pt x="33" y="315"/>
                  </a:lnTo>
                  <a:lnTo>
                    <a:pt x="33" y="316"/>
                  </a:lnTo>
                  <a:lnTo>
                    <a:pt x="31" y="316"/>
                  </a:lnTo>
                  <a:lnTo>
                    <a:pt x="31" y="316"/>
                  </a:lnTo>
                  <a:lnTo>
                    <a:pt x="30" y="318"/>
                  </a:lnTo>
                  <a:lnTo>
                    <a:pt x="30" y="318"/>
                  </a:lnTo>
                  <a:lnTo>
                    <a:pt x="29" y="319"/>
                  </a:lnTo>
                  <a:lnTo>
                    <a:pt x="28" y="319"/>
                  </a:lnTo>
                  <a:lnTo>
                    <a:pt x="28" y="319"/>
                  </a:lnTo>
                  <a:lnTo>
                    <a:pt x="27" y="320"/>
                  </a:lnTo>
                  <a:lnTo>
                    <a:pt x="25" y="320"/>
                  </a:lnTo>
                  <a:lnTo>
                    <a:pt x="24" y="321"/>
                  </a:lnTo>
                  <a:lnTo>
                    <a:pt x="24" y="321"/>
                  </a:lnTo>
                  <a:lnTo>
                    <a:pt x="23" y="321"/>
                  </a:lnTo>
                  <a:lnTo>
                    <a:pt x="22" y="322"/>
                  </a:lnTo>
                  <a:lnTo>
                    <a:pt x="21" y="322"/>
                  </a:lnTo>
                  <a:lnTo>
                    <a:pt x="21" y="322"/>
                  </a:lnTo>
                  <a:lnTo>
                    <a:pt x="19" y="322"/>
                  </a:lnTo>
                  <a:lnTo>
                    <a:pt x="18" y="324"/>
                  </a:lnTo>
                  <a:lnTo>
                    <a:pt x="17" y="324"/>
                  </a:lnTo>
                  <a:lnTo>
                    <a:pt x="16" y="324"/>
                  </a:lnTo>
                  <a:lnTo>
                    <a:pt x="16" y="324"/>
                  </a:lnTo>
                  <a:lnTo>
                    <a:pt x="15" y="325"/>
                  </a:lnTo>
                  <a:lnTo>
                    <a:pt x="13" y="325"/>
                  </a:lnTo>
                  <a:lnTo>
                    <a:pt x="12" y="325"/>
                  </a:lnTo>
                  <a:lnTo>
                    <a:pt x="12" y="325"/>
                  </a:lnTo>
                  <a:lnTo>
                    <a:pt x="11" y="325"/>
                  </a:lnTo>
                  <a:lnTo>
                    <a:pt x="10" y="325"/>
                  </a:lnTo>
                  <a:lnTo>
                    <a:pt x="10" y="325"/>
                  </a:lnTo>
                  <a:lnTo>
                    <a:pt x="9" y="325"/>
                  </a:lnTo>
                  <a:lnTo>
                    <a:pt x="8" y="325"/>
                  </a:lnTo>
                  <a:lnTo>
                    <a:pt x="8" y="325"/>
                  </a:lnTo>
                  <a:lnTo>
                    <a:pt x="6" y="325"/>
                  </a:lnTo>
                  <a:lnTo>
                    <a:pt x="6" y="325"/>
                  </a:lnTo>
                  <a:lnTo>
                    <a:pt x="5" y="325"/>
                  </a:lnTo>
                  <a:lnTo>
                    <a:pt x="5" y="325"/>
                  </a:lnTo>
                  <a:lnTo>
                    <a:pt x="4" y="325"/>
                  </a:lnTo>
                  <a:lnTo>
                    <a:pt x="4" y="325"/>
                  </a:lnTo>
                  <a:lnTo>
                    <a:pt x="3" y="325"/>
                  </a:lnTo>
                  <a:lnTo>
                    <a:pt x="3" y="325"/>
                  </a:lnTo>
                  <a:lnTo>
                    <a:pt x="3" y="325"/>
                  </a:lnTo>
                  <a:lnTo>
                    <a:pt x="2" y="324"/>
                  </a:lnTo>
                  <a:lnTo>
                    <a:pt x="2" y="324"/>
                  </a:lnTo>
                  <a:lnTo>
                    <a:pt x="2" y="324"/>
                  </a:lnTo>
                  <a:lnTo>
                    <a:pt x="2" y="324"/>
                  </a:lnTo>
                  <a:lnTo>
                    <a:pt x="0" y="322"/>
                  </a:lnTo>
                  <a:lnTo>
                    <a:pt x="0" y="322"/>
                  </a:lnTo>
                  <a:lnTo>
                    <a:pt x="0" y="322"/>
                  </a:lnTo>
                  <a:lnTo>
                    <a:pt x="0" y="322"/>
                  </a:lnTo>
                  <a:lnTo>
                    <a:pt x="0" y="321"/>
                  </a:lnTo>
                  <a:lnTo>
                    <a:pt x="0" y="3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1" name="Freeform 36"/>
            <p:cNvSpPr>
              <a:spLocks noEditPoints="1"/>
            </p:cNvSpPr>
            <p:nvPr/>
          </p:nvSpPr>
          <p:spPr bwMode="auto">
            <a:xfrm>
              <a:off x="4960939" y="4556126"/>
              <a:ext cx="95250" cy="519113"/>
            </a:xfrm>
            <a:custGeom>
              <a:avLst/>
              <a:gdLst>
                <a:gd name="T0" fmla="*/ 23 w 60"/>
                <a:gd name="T1" fmla="*/ 15 h 327"/>
                <a:gd name="T2" fmla="*/ 24 w 60"/>
                <a:gd name="T3" fmla="*/ 13 h 327"/>
                <a:gd name="T4" fmla="*/ 27 w 60"/>
                <a:gd name="T5" fmla="*/ 11 h 327"/>
                <a:gd name="T6" fmla="*/ 29 w 60"/>
                <a:gd name="T7" fmla="*/ 9 h 327"/>
                <a:gd name="T8" fmla="*/ 31 w 60"/>
                <a:gd name="T9" fmla="*/ 7 h 327"/>
                <a:gd name="T10" fmla="*/ 35 w 60"/>
                <a:gd name="T11" fmla="*/ 5 h 327"/>
                <a:gd name="T12" fmla="*/ 39 w 60"/>
                <a:gd name="T13" fmla="*/ 3 h 327"/>
                <a:gd name="T14" fmla="*/ 42 w 60"/>
                <a:gd name="T15" fmla="*/ 2 h 327"/>
                <a:gd name="T16" fmla="*/ 46 w 60"/>
                <a:gd name="T17" fmla="*/ 1 h 327"/>
                <a:gd name="T18" fmla="*/ 49 w 60"/>
                <a:gd name="T19" fmla="*/ 0 h 327"/>
                <a:gd name="T20" fmla="*/ 53 w 60"/>
                <a:gd name="T21" fmla="*/ 0 h 327"/>
                <a:gd name="T22" fmla="*/ 55 w 60"/>
                <a:gd name="T23" fmla="*/ 0 h 327"/>
                <a:gd name="T24" fmla="*/ 58 w 60"/>
                <a:gd name="T25" fmla="*/ 1 h 327"/>
                <a:gd name="T26" fmla="*/ 59 w 60"/>
                <a:gd name="T27" fmla="*/ 1 h 327"/>
                <a:gd name="T28" fmla="*/ 60 w 60"/>
                <a:gd name="T29" fmla="*/ 3 h 327"/>
                <a:gd name="T30" fmla="*/ 60 w 60"/>
                <a:gd name="T31" fmla="*/ 5 h 327"/>
                <a:gd name="T32" fmla="*/ 37 w 60"/>
                <a:gd name="T33" fmla="*/ 310 h 327"/>
                <a:gd name="T34" fmla="*/ 2 w 60"/>
                <a:gd name="T35" fmla="*/ 302 h 327"/>
                <a:gd name="T36" fmla="*/ 4 w 60"/>
                <a:gd name="T37" fmla="*/ 265 h 327"/>
                <a:gd name="T38" fmla="*/ 6 w 60"/>
                <a:gd name="T39" fmla="*/ 222 h 327"/>
                <a:gd name="T40" fmla="*/ 9 w 60"/>
                <a:gd name="T41" fmla="*/ 175 h 327"/>
                <a:gd name="T42" fmla="*/ 11 w 60"/>
                <a:gd name="T43" fmla="*/ 130 h 327"/>
                <a:gd name="T44" fmla="*/ 14 w 60"/>
                <a:gd name="T45" fmla="*/ 87 h 327"/>
                <a:gd name="T46" fmla="*/ 17 w 60"/>
                <a:gd name="T47" fmla="*/ 50 h 327"/>
                <a:gd name="T48" fmla="*/ 22 w 60"/>
                <a:gd name="T49" fmla="*/ 21 h 327"/>
                <a:gd name="T50" fmla="*/ 58 w 60"/>
                <a:gd name="T51" fmla="*/ 17 h 327"/>
                <a:gd name="T52" fmla="*/ 53 w 60"/>
                <a:gd name="T53" fmla="*/ 46 h 327"/>
                <a:gd name="T54" fmla="*/ 51 w 60"/>
                <a:gd name="T55" fmla="*/ 85 h 327"/>
                <a:gd name="T56" fmla="*/ 47 w 60"/>
                <a:gd name="T57" fmla="*/ 129 h 327"/>
                <a:gd name="T58" fmla="*/ 46 w 60"/>
                <a:gd name="T59" fmla="*/ 174 h 327"/>
                <a:gd name="T60" fmla="*/ 43 w 60"/>
                <a:gd name="T61" fmla="*/ 220 h 327"/>
                <a:gd name="T62" fmla="*/ 41 w 60"/>
                <a:gd name="T63" fmla="*/ 261 h 327"/>
                <a:gd name="T64" fmla="*/ 39 w 60"/>
                <a:gd name="T65" fmla="*/ 297 h 327"/>
                <a:gd name="T66" fmla="*/ 0 w 60"/>
                <a:gd name="T67" fmla="*/ 323 h 327"/>
                <a:gd name="T68" fmla="*/ 37 w 60"/>
                <a:gd name="T69" fmla="*/ 313 h 327"/>
                <a:gd name="T70" fmla="*/ 36 w 60"/>
                <a:gd name="T71" fmla="*/ 314 h 327"/>
                <a:gd name="T72" fmla="*/ 34 w 60"/>
                <a:gd name="T73" fmla="*/ 316 h 327"/>
                <a:gd name="T74" fmla="*/ 31 w 60"/>
                <a:gd name="T75" fmla="*/ 319 h 327"/>
                <a:gd name="T76" fmla="*/ 29 w 60"/>
                <a:gd name="T77" fmla="*/ 320 h 327"/>
                <a:gd name="T78" fmla="*/ 25 w 60"/>
                <a:gd name="T79" fmla="*/ 322 h 327"/>
                <a:gd name="T80" fmla="*/ 22 w 60"/>
                <a:gd name="T81" fmla="*/ 323 h 327"/>
                <a:gd name="T82" fmla="*/ 18 w 60"/>
                <a:gd name="T83" fmla="*/ 326 h 327"/>
                <a:gd name="T84" fmla="*/ 15 w 60"/>
                <a:gd name="T85" fmla="*/ 327 h 327"/>
                <a:gd name="T86" fmla="*/ 11 w 60"/>
                <a:gd name="T87" fmla="*/ 327 h 327"/>
                <a:gd name="T88" fmla="*/ 8 w 60"/>
                <a:gd name="T89" fmla="*/ 327 h 327"/>
                <a:gd name="T90" fmla="*/ 5 w 60"/>
                <a:gd name="T91" fmla="*/ 327 h 327"/>
                <a:gd name="T92" fmla="*/ 3 w 60"/>
                <a:gd name="T93" fmla="*/ 327 h 327"/>
                <a:gd name="T94" fmla="*/ 2 w 60"/>
                <a:gd name="T95" fmla="*/ 326 h 327"/>
                <a:gd name="T96" fmla="*/ 0 w 60"/>
                <a:gd name="T97" fmla="*/ 325 h 327"/>
                <a:gd name="T98" fmla="*/ 0 w 60"/>
                <a:gd name="T99" fmla="*/ 32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327">
                  <a:moveTo>
                    <a:pt x="60" y="6"/>
                  </a:moveTo>
                  <a:lnTo>
                    <a:pt x="23" y="17"/>
                  </a:lnTo>
                  <a:lnTo>
                    <a:pt x="23" y="15"/>
                  </a:lnTo>
                  <a:lnTo>
                    <a:pt x="23" y="15"/>
                  </a:lnTo>
                  <a:lnTo>
                    <a:pt x="23" y="14"/>
                  </a:lnTo>
                  <a:lnTo>
                    <a:pt x="24" y="14"/>
                  </a:lnTo>
                  <a:lnTo>
                    <a:pt x="24" y="13"/>
                  </a:lnTo>
                  <a:lnTo>
                    <a:pt x="24" y="13"/>
                  </a:lnTo>
                  <a:lnTo>
                    <a:pt x="25" y="13"/>
                  </a:lnTo>
                  <a:lnTo>
                    <a:pt x="25" y="12"/>
                  </a:lnTo>
                  <a:lnTo>
                    <a:pt x="25" y="12"/>
                  </a:lnTo>
                  <a:lnTo>
                    <a:pt x="27" y="11"/>
                  </a:lnTo>
                  <a:lnTo>
                    <a:pt x="27" y="11"/>
                  </a:lnTo>
                  <a:lnTo>
                    <a:pt x="28" y="9"/>
                  </a:lnTo>
                  <a:lnTo>
                    <a:pt x="28" y="9"/>
                  </a:lnTo>
                  <a:lnTo>
                    <a:pt x="29" y="9"/>
                  </a:lnTo>
                  <a:lnTo>
                    <a:pt x="29" y="8"/>
                  </a:lnTo>
                  <a:lnTo>
                    <a:pt x="30" y="8"/>
                  </a:lnTo>
                  <a:lnTo>
                    <a:pt x="31" y="7"/>
                  </a:lnTo>
                  <a:lnTo>
                    <a:pt x="31" y="7"/>
                  </a:lnTo>
                  <a:lnTo>
                    <a:pt x="33" y="7"/>
                  </a:lnTo>
                  <a:lnTo>
                    <a:pt x="34" y="6"/>
                  </a:lnTo>
                  <a:lnTo>
                    <a:pt x="34" y="6"/>
                  </a:lnTo>
                  <a:lnTo>
                    <a:pt x="35" y="5"/>
                  </a:lnTo>
                  <a:lnTo>
                    <a:pt x="36" y="5"/>
                  </a:lnTo>
                  <a:lnTo>
                    <a:pt x="36" y="5"/>
                  </a:lnTo>
                  <a:lnTo>
                    <a:pt x="37" y="3"/>
                  </a:lnTo>
                  <a:lnTo>
                    <a:pt x="39" y="3"/>
                  </a:lnTo>
                  <a:lnTo>
                    <a:pt x="40" y="3"/>
                  </a:lnTo>
                  <a:lnTo>
                    <a:pt x="41" y="2"/>
                  </a:lnTo>
                  <a:lnTo>
                    <a:pt x="41" y="2"/>
                  </a:lnTo>
                  <a:lnTo>
                    <a:pt x="42" y="2"/>
                  </a:lnTo>
                  <a:lnTo>
                    <a:pt x="43" y="2"/>
                  </a:lnTo>
                  <a:lnTo>
                    <a:pt x="45" y="1"/>
                  </a:lnTo>
                  <a:lnTo>
                    <a:pt x="45" y="1"/>
                  </a:lnTo>
                  <a:lnTo>
                    <a:pt x="46" y="1"/>
                  </a:lnTo>
                  <a:lnTo>
                    <a:pt x="47" y="1"/>
                  </a:lnTo>
                  <a:lnTo>
                    <a:pt x="48" y="1"/>
                  </a:lnTo>
                  <a:lnTo>
                    <a:pt x="48" y="0"/>
                  </a:lnTo>
                  <a:lnTo>
                    <a:pt x="49" y="0"/>
                  </a:lnTo>
                  <a:lnTo>
                    <a:pt x="51" y="0"/>
                  </a:lnTo>
                  <a:lnTo>
                    <a:pt x="52" y="0"/>
                  </a:lnTo>
                  <a:lnTo>
                    <a:pt x="52" y="0"/>
                  </a:lnTo>
                  <a:lnTo>
                    <a:pt x="53" y="0"/>
                  </a:lnTo>
                  <a:lnTo>
                    <a:pt x="53" y="0"/>
                  </a:lnTo>
                  <a:lnTo>
                    <a:pt x="54" y="0"/>
                  </a:lnTo>
                  <a:lnTo>
                    <a:pt x="55" y="0"/>
                  </a:lnTo>
                  <a:lnTo>
                    <a:pt x="55" y="0"/>
                  </a:lnTo>
                  <a:lnTo>
                    <a:pt x="56" y="0"/>
                  </a:lnTo>
                  <a:lnTo>
                    <a:pt x="56" y="0"/>
                  </a:lnTo>
                  <a:lnTo>
                    <a:pt x="56" y="1"/>
                  </a:lnTo>
                  <a:lnTo>
                    <a:pt x="58" y="1"/>
                  </a:lnTo>
                  <a:lnTo>
                    <a:pt x="58" y="1"/>
                  </a:lnTo>
                  <a:lnTo>
                    <a:pt x="59" y="1"/>
                  </a:lnTo>
                  <a:lnTo>
                    <a:pt x="59" y="1"/>
                  </a:lnTo>
                  <a:lnTo>
                    <a:pt x="59" y="1"/>
                  </a:lnTo>
                  <a:lnTo>
                    <a:pt x="59" y="2"/>
                  </a:lnTo>
                  <a:lnTo>
                    <a:pt x="60" y="2"/>
                  </a:lnTo>
                  <a:lnTo>
                    <a:pt x="60" y="2"/>
                  </a:lnTo>
                  <a:lnTo>
                    <a:pt x="60" y="3"/>
                  </a:lnTo>
                  <a:lnTo>
                    <a:pt x="60" y="3"/>
                  </a:lnTo>
                  <a:lnTo>
                    <a:pt x="60" y="3"/>
                  </a:lnTo>
                  <a:lnTo>
                    <a:pt x="60" y="3"/>
                  </a:lnTo>
                  <a:lnTo>
                    <a:pt x="60" y="5"/>
                  </a:lnTo>
                  <a:lnTo>
                    <a:pt x="60" y="5"/>
                  </a:lnTo>
                  <a:lnTo>
                    <a:pt x="60" y="6"/>
                  </a:lnTo>
                  <a:lnTo>
                    <a:pt x="60" y="6"/>
                  </a:lnTo>
                  <a:close/>
                  <a:moveTo>
                    <a:pt x="37" y="310"/>
                  </a:moveTo>
                  <a:lnTo>
                    <a:pt x="0" y="323"/>
                  </a:lnTo>
                  <a:lnTo>
                    <a:pt x="0" y="316"/>
                  </a:lnTo>
                  <a:lnTo>
                    <a:pt x="2" y="309"/>
                  </a:lnTo>
                  <a:lnTo>
                    <a:pt x="2" y="302"/>
                  </a:lnTo>
                  <a:lnTo>
                    <a:pt x="3" y="292"/>
                  </a:lnTo>
                  <a:lnTo>
                    <a:pt x="3" y="284"/>
                  </a:lnTo>
                  <a:lnTo>
                    <a:pt x="4" y="274"/>
                  </a:lnTo>
                  <a:lnTo>
                    <a:pt x="4" y="265"/>
                  </a:lnTo>
                  <a:lnTo>
                    <a:pt x="5" y="254"/>
                  </a:lnTo>
                  <a:lnTo>
                    <a:pt x="5" y="243"/>
                  </a:lnTo>
                  <a:lnTo>
                    <a:pt x="6" y="233"/>
                  </a:lnTo>
                  <a:lnTo>
                    <a:pt x="6" y="222"/>
                  </a:lnTo>
                  <a:lnTo>
                    <a:pt x="6" y="210"/>
                  </a:lnTo>
                  <a:lnTo>
                    <a:pt x="8" y="199"/>
                  </a:lnTo>
                  <a:lnTo>
                    <a:pt x="8" y="187"/>
                  </a:lnTo>
                  <a:lnTo>
                    <a:pt x="9" y="175"/>
                  </a:lnTo>
                  <a:lnTo>
                    <a:pt x="9" y="165"/>
                  </a:lnTo>
                  <a:lnTo>
                    <a:pt x="10" y="153"/>
                  </a:lnTo>
                  <a:lnTo>
                    <a:pt x="10" y="141"/>
                  </a:lnTo>
                  <a:lnTo>
                    <a:pt x="11" y="130"/>
                  </a:lnTo>
                  <a:lnTo>
                    <a:pt x="11" y="119"/>
                  </a:lnTo>
                  <a:lnTo>
                    <a:pt x="12" y="107"/>
                  </a:lnTo>
                  <a:lnTo>
                    <a:pt x="12" y="97"/>
                  </a:lnTo>
                  <a:lnTo>
                    <a:pt x="14" y="87"/>
                  </a:lnTo>
                  <a:lnTo>
                    <a:pt x="15" y="77"/>
                  </a:lnTo>
                  <a:lnTo>
                    <a:pt x="15" y="68"/>
                  </a:lnTo>
                  <a:lnTo>
                    <a:pt x="16" y="58"/>
                  </a:lnTo>
                  <a:lnTo>
                    <a:pt x="17" y="50"/>
                  </a:lnTo>
                  <a:lnTo>
                    <a:pt x="18" y="42"/>
                  </a:lnTo>
                  <a:lnTo>
                    <a:pt x="19" y="34"/>
                  </a:lnTo>
                  <a:lnTo>
                    <a:pt x="21" y="27"/>
                  </a:lnTo>
                  <a:lnTo>
                    <a:pt x="22" y="21"/>
                  </a:lnTo>
                  <a:lnTo>
                    <a:pt x="23" y="17"/>
                  </a:lnTo>
                  <a:lnTo>
                    <a:pt x="60" y="6"/>
                  </a:lnTo>
                  <a:lnTo>
                    <a:pt x="59" y="11"/>
                  </a:lnTo>
                  <a:lnTo>
                    <a:pt x="58" y="17"/>
                  </a:lnTo>
                  <a:lnTo>
                    <a:pt x="56" y="23"/>
                  </a:lnTo>
                  <a:lnTo>
                    <a:pt x="55" y="30"/>
                  </a:lnTo>
                  <a:lnTo>
                    <a:pt x="54" y="38"/>
                  </a:lnTo>
                  <a:lnTo>
                    <a:pt x="53" y="46"/>
                  </a:lnTo>
                  <a:lnTo>
                    <a:pt x="53" y="55"/>
                  </a:lnTo>
                  <a:lnTo>
                    <a:pt x="52" y="64"/>
                  </a:lnTo>
                  <a:lnTo>
                    <a:pt x="51" y="74"/>
                  </a:lnTo>
                  <a:lnTo>
                    <a:pt x="51" y="85"/>
                  </a:lnTo>
                  <a:lnTo>
                    <a:pt x="49" y="95"/>
                  </a:lnTo>
                  <a:lnTo>
                    <a:pt x="48" y="106"/>
                  </a:lnTo>
                  <a:lnTo>
                    <a:pt x="48" y="117"/>
                  </a:lnTo>
                  <a:lnTo>
                    <a:pt x="47" y="129"/>
                  </a:lnTo>
                  <a:lnTo>
                    <a:pt x="47" y="140"/>
                  </a:lnTo>
                  <a:lnTo>
                    <a:pt x="46" y="151"/>
                  </a:lnTo>
                  <a:lnTo>
                    <a:pt x="46" y="163"/>
                  </a:lnTo>
                  <a:lnTo>
                    <a:pt x="46" y="174"/>
                  </a:lnTo>
                  <a:lnTo>
                    <a:pt x="45" y="186"/>
                  </a:lnTo>
                  <a:lnTo>
                    <a:pt x="45" y="198"/>
                  </a:lnTo>
                  <a:lnTo>
                    <a:pt x="43" y="209"/>
                  </a:lnTo>
                  <a:lnTo>
                    <a:pt x="43" y="220"/>
                  </a:lnTo>
                  <a:lnTo>
                    <a:pt x="42" y="231"/>
                  </a:lnTo>
                  <a:lnTo>
                    <a:pt x="42" y="241"/>
                  </a:lnTo>
                  <a:lnTo>
                    <a:pt x="42" y="252"/>
                  </a:lnTo>
                  <a:lnTo>
                    <a:pt x="41" y="261"/>
                  </a:lnTo>
                  <a:lnTo>
                    <a:pt x="41" y="271"/>
                  </a:lnTo>
                  <a:lnTo>
                    <a:pt x="40" y="280"/>
                  </a:lnTo>
                  <a:lnTo>
                    <a:pt x="40" y="289"/>
                  </a:lnTo>
                  <a:lnTo>
                    <a:pt x="39" y="297"/>
                  </a:lnTo>
                  <a:lnTo>
                    <a:pt x="37" y="304"/>
                  </a:lnTo>
                  <a:lnTo>
                    <a:pt x="37" y="310"/>
                  </a:lnTo>
                  <a:lnTo>
                    <a:pt x="37" y="310"/>
                  </a:lnTo>
                  <a:close/>
                  <a:moveTo>
                    <a:pt x="0" y="323"/>
                  </a:moveTo>
                  <a:lnTo>
                    <a:pt x="37" y="310"/>
                  </a:lnTo>
                  <a:lnTo>
                    <a:pt x="37" y="311"/>
                  </a:lnTo>
                  <a:lnTo>
                    <a:pt x="37" y="311"/>
                  </a:lnTo>
                  <a:lnTo>
                    <a:pt x="37" y="313"/>
                  </a:lnTo>
                  <a:lnTo>
                    <a:pt x="36" y="313"/>
                  </a:lnTo>
                  <a:lnTo>
                    <a:pt x="36" y="313"/>
                  </a:lnTo>
                  <a:lnTo>
                    <a:pt x="36" y="314"/>
                  </a:lnTo>
                  <a:lnTo>
                    <a:pt x="36" y="314"/>
                  </a:lnTo>
                  <a:lnTo>
                    <a:pt x="35" y="315"/>
                  </a:lnTo>
                  <a:lnTo>
                    <a:pt x="35" y="315"/>
                  </a:lnTo>
                  <a:lnTo>
                    <a:pt x="35" y="316"/>
                  </a:lnTo>
                  <a:lnTo>
                    <a:pt x="34" y="316"/>
                  </a:lnTo>
                  <a:lnTo>
                    <a:pt x="34" y="316"/>
                  </a:lnTo>
                  <a:lnTo>
                    <a:pt x="33" y="317"/>
                  </a:lnTo>
                  <a:lnTo>
                    <a:pt x="33" y="317"/>
                  </a:lnTo>
                  <a:lnTo>
                    <a:pt x="31" y="319"/>
                  </a:lnTo>
                  <a:lnTo>
                    <a:pt x="31" y="319"/>
                  </a:lnTo>
                  <a:lnTo>
                    <a:pt x="30" y="319"/>
                  </a:lnTo>
                  <a:lnTo>
                    <a:pt x="30" y="320"/>
                  </a:lnTo>
                  <a:lnTo>
                    <a:pt x="29" y="320"/>
                  </a:lnTo>
                  <a:lnTo>
                    <a:pt x="28" y="321"/>
                  </a:lnTo>
                  <a:lnTo>
                    <a:pt x="28" y="321"/>
                  </a:lnTo>
                  <a:lnTo>
                    <a:pt x="27" y="322"/>
                  </a:lnTo>
                  <a:lnTo>
                    <a:pt x="25" y="322"/>
                  </a:lnTo>
                  <a:lnTo>
                    <a:pt x="25" y="322"/>
                  </a:lnTo>
                  <a:lnTo>
                    <a:pt x="24" y="323"/>
                  </a:lnTo>
                  <a:lnTo>
                    <a:pt x="23" y="323"/>
                  </a:lnTo>
                  <a:lnTo>
                    <a:pt x="22" y="323"/>
                  </a:lnTo>
                  <a:lnTo>
                    <a:pt x="22" y="325"/>
                  </a:lnTo>
                  <a:lnTo>
                    <a:pt x="21" y="325"/>
                  </a:lnTo>
                  <a:lnTo>
                    <a:pt x="19" y="325"/>
                  </a:lnTo>
                  <a:lnTo>
                    <a:pt x="18" y="326"/>
                  </a:lnTo>
                  <a:lnTo>
                    <a:pt x="17" y="326"/>
                  </a:lnTo>
                  <a:lnTo>
                    <a:pt x="17" y="326"/>
                  </a:lnTo>
                  <a:lnTo>
                    <a:pt x="16" y="326"/>
                  </a:lnTo>
                  <a:lnTo>
                    <a:pt x="15" y="327"/>
                  </a:lnTo>
                  <a:lnTo>
                    <a:pt x="14" y="327"/>
                  </a:lnTo>
                  <a:lnTo>
                    <a:pt x="12" y="327"/>
                  </a:lnTo>
                  <a:lnTo>
                    <a:pt x="12" y="327"/>
                  </a:lnTo>
                  <a:lnTo>
                    <a:pt x="11" y="327"/>
                  </a:lnTo>
                  <a:lnTo>
                    <a:pt x="10" y="327"/>
                  </a:lnTo>
                  <a:lnTo>
                    <a:pt x="10" y="327"/>
                  </a:lnTo>
                  <a:lnTo>
                    <a:pt x="9" y="327"/>
                  </a:lnTo>
                  <a:lnTo>
                    <a:pt x="8" y="327"/>
                  </a:lnTo>
                  <a:lnTo>
                    <a:pt x="8" y="327"/>
                  </a:lnTo>
                  <a:lnTo>
                    <a:pt x="6" y="327"/>
                  </a:lnTo>
                  <a:lnTo>
                    <a:pt x="6" y="327"/>
                  </a:lnTo>
                  <a:lnTo>
                    <a:pt x="5" y="327"/>
                  </a:lnTo>
                  <a:lnTo>
                    <a:pt x="5" y="327"/>
                  </a:lnTo>
                  <a:lnTo>
                    <a:pt x="4" y="327"/>
                  </a:lnTo>
                  <a:lnTo>
                    <a:pt x="4" y="327"/>
                  </a:lnTo>
                  <a:lnTo>
                    <a:pt x="3" y="327"/>
                  </a:lnTo>
                  <a:lnTo>
                    <a:pt x="3" y="327"/>
                  </a:lnTo>
                  <a:lnTo>
                    <a:pt x="2" y="327"/>
                  </a:lnTo>
                  <a:lnTo>
                    <a:pt x="2" y="327"/>
                  </a:lnTo>
                  <a:lnTo>
                    <a:pt x="2" y="326"/>
                  </a:lnTo>
                  <a:lnTo>
                    <a:pt x="0" y="326"/>
                  </a:lnTo>
                  <a:lnTo>
                    <a:pt x="0" y="326"/>
                  </a:lnTo>
                  <a:lnTo>
                    <a:pt x="0" y="326"/>
                  </a:lnTo>
                  <a:lnTo>
                    <a:pt x="0" y="325"/>
                  </a:lnTo>
                  <a:lnTo>
                    <a:pt x="0" y="325"/>
                  </a:lnTo>
                  <a:lnTo>
                    <a:pt x="0" y="325"/>
                  </a:lnTo>
                  <a:lnTo>
                    <a:pt x="0" y="323"/>
                  </a:lnTo>
                  <a:lnTo>
                    <a:pt x="0" y="323"/>
                  </a:lnTo>
                  <a:lnTo>
                    <a:pt x="0" y="3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2" name="Freeform 37"/>
            <p:cNvSpPr>
              <a:spLocks noEditPoints="1"/>
            </p:cNvSpPr>
            <p:nvPr/>
          </p:nvSpPr>
          <p:spPr bwMode="auto">
            <a:xfrm>
              <a:off x="5232401" y="4554539"/>
              <a:ext cx="71438" cy="523875"/>
            </a:xfrm>
            <a:custGeom>
              <a:avLst/>
              <a:gdLst>
                <a:gd name="T0" fmla="*/ 8 w 45"/>
                <a:gd name="T1" fmla="*/ 15 h 330"/>
                <a:gd name="T2" fmla="*/ 10 w 45"/>
                <a:gd name="T3" fmla="*/ 13 h 330"/>
                <a:gd name="T4" fmla="*/ 12 w 45"/>
                <a:gd name="T5" fmla="*/ 10 h 330"/>
                <a:gd name="T6" fmla="*/ 14 w 45"/>
                <a:gd name="T7" fmla="*/ 8 h 330"/>
                <a:gd name="T8" fmla="*/ 17 w 45"/>
                <a:gd name="T9" fmla="*/ 7 h 330"/>
                <a:gd name="T10" fmla="*/ 20 w 45"/>
                <a:gd name="T11" fmla="*/ 4 h 330"/>
                <a:gd name="T12" fmla="*/ 24 w 45"/>
                <a:gd name="T13" fmla="*/ 3 h 330"/>
                <a:gd name="T14" fmla="*/ 28 w 45"/>
                <a:gd name="T15" fmla="*/ 2 h 330"/>
                <a:gd name="T16" fmla="*/ 31 w 45"/>
                <a:gd name="T17" fmla="*/ 1 h 330"/>
                <a:gd name="T18" fmla="*/ 35 w 45"/>
                <a:gd name="T19" fmla="*/ 0 h 330"/>
                <a:gd name="T20" fmla="*/ 38 w 45"/>
                <a:gd name="T21" fmla="*/ 0 h 330"/>
                <a:gd name="T22" fmla="*/ 41 w 45"/>
                <a:gd name="T23" fmla="*/ 0 h 330"/>
                <a:gd name="T24" fmla="*/ 43 w 45"/>
                <a:gd name="T25" fmla="*/ 1 h 330"/>
                <a:gd name="T26" fmla="*/ 44 w 45"/>
                <a:gd name="T27" fmla="*/ 1 h 330"/>
                <a:gd name="T28" fmla="*/ 45 w 45"/>
                <a:gd name="T29" fmla="*/ 2 h 330"/>
                <a:gd name="T30" fmla="*/ 45 w 45"/>
                <a:gd name="T31" fmla="*/ 4 h 330"/>
                <a:gd name="T32" fmla="*/ 38 w 45"/>
                <a:gd name="T33" fmla="*/ 314 h 330"/>
                <a:gd name="T34" fmla="*/ 2 w 45"/>
                <a:gd name="T35" fmla="*/ 304 h 330"/>
                <a:gd name="T36" fmla="*/ 4 w 45"/>
                <a:gd name="T37" fmla="*/ 267 h 330"/>
                <a:gd name="T38" fmla="*/ 2 w 45"/>
                <a:gd name="T39" fmla="*/ 224 h 330"/>
                <a:gd name="T40" fmla="*/ 2 w 45"/>
                <a:gd name="T41" fmla="*/ 178 h 330"/>
                <a:gd name="T42" fmla="*/ 1 w 45"/>
                <a:gd name="T43" fmla="*/ 131 h 330"/>
                <a:gd name="T44" fmla="*/ 1 w 45"/>
                <a:gd name="T45" fmla="*/ 87 h 330"/>
                <a:gd name="T46" fmla="*/ 4 w 45"/>
                <a:gd name="T47" fmla="*/ 50 h 330"/>
                <a:gd name="T48" fmla="*/ 7 w 45"/>
                <a:gd name="T49" fmla="*/ 21 h 330"/>
                <a:gd name="T50" fmla="*/ 43 w 45"/>
                <a:gd name="T51" fmla="*/ 15 h 330"/>
                <a:gd name="T52" fmla="*/ 41 w 45"/>
                <a:gd name="T53" fmla="*/ 45 h 330"/>
                <a:gd name="T54" fmla="*/ 39 w 45"/>
                <a:gd name="T55" fmla="*/ 84 h 330"/>
                <a:gd name="T56" fmla="*/ 39 w 45"/>
                <a:gd name="T57" fmla="*/ 129 h 330"/>
                <a:gd name="T58" fmla="*/ 39 w 45"/>
                <a:gd name="T59" fmla="*/ 175 h 330"/>
                <a:gd name="T60" fmla="*/ 41 w 45"/>
                <a:gd name="T61" fmla="*/ 222 h 330"/>
                <a:gd name="T62" fmla="*/ 41 w 45"/>
                <a:gd name="T63" fmla="*/ 264 h 330"/>
                <a:gd name="T64" fmla="*/ 39 w 45"/>
                <a:gd name="T65" fmla="*/ 299 h 330"/>
                <a:gd name="T66" fmla="*/ 0 w 45"/>
                <a:gd name="T67" fmla="*/ 326 h 330"/>
                <a:gd name="T68" fmla="*/ 37 w 45"/>
                <a:gd name="T69" fmla="*/ 315 h 330"/>
                <a:gd name="T70" fmla="*/ 37 w 45"/>
                <a:gd name="T71" fmla="*/ 316 h 330"/>
                <a:gd name="T72" fmla="*/ 35 w 45"/>
                <a:gd name="T73" fmla="*/ 318 h 330"/>
                <a:gd name="T74" fmla="*/ 32 w 45"/>
                <a:gd name="T75" fmla="*/ 321 h 330"/>
                <a:gd name="T76" fmla="*/ 30 w 45"/>
                <a:gd name="T77" fmla="*/ 323 h 330"/>
                <a:gd name="T78" fmla="*/ 26 w 45"/>
                <a:gd name="T79" fmla="*/ 324 h 330"/>
                <a:gd name="T80" fmla="*/ 23 w 45"/>
                <a:gd name="T81" fmla="*/ 327 h 330"/>
                <a:gd name="T82" fmla="*/ 19 w 45"/>
                <a:gd name="T83" fmla="*/ 328 h 330"/>
                <a:gd name="T84" fmla="*/ 16 w 45"/>
                <a:gd name="T85" fmla="*/ 329 h 330"/>
                <a:gd name="T86" fmla="*/ 12 w 45"/>
                <a:gd name="T87" fmla="*/ 329 h 330"/>
                <a:gd name="T88" fmla="*/ 8 w 45"/>
                <a:gd name="T89" fmla="*/ 330 h 330"/>
                <a:gd name="T90" fmla="*/ 6 w 45"/>
                <a:gd name="T91" fmla="*/ 330 h 330"/>
                <a:gd name="T92" fmla="*/ 4 w 45"/>
                <a:gd name="T93" fmla="*/ 329 h 330"/>
                <a:gd name="T94" fmla="*/ 2 w 45"/>
                <a:gd name="T95" fmla="*/ 329 h 330"/>
                <a:gd name="T96" fmla="*/ 1 w 45"/>
                <a:gd name="T97" fmla="*/ 328 h 330"/>
                <a:gd name="T98" fmla="*/ 0 w 45"/>
                <a:gd name="T99" fmla="*/ 32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30">
                  <a:moveTo>
                    <a:pt x="45" y="4"/>
                  </a:moveTo>
                  <a:lnTo>
                    <a:pt x="8" y="15"/>
                  </a:lnTo>
                  <a:lnTo>
                    <a:pt x="8" y="15"/>
                  </a:lnTo>
                  <a:lnTo>
                    <a:pt x="8" y="15"/>
                  </a:lnTo>
                  <a:lnTo>
                    <a:pt x="10" y="14"/>
                  </a:lnTo>
                  <a:lnTo>
                    <a:pt x="10" y="14"/>
                  </a:lnTo>
                  <a:lnTo>
                    <a:pt x="10" y="13"/>
                  </a:lnTo>
                  <a:lnTo>
                    <a:pt x="10" y="13"/>
                  </a:lnTo>
                  <a:lnTo>
                    <a:pt x="11" y="12"/>
                  </a:lnTo>
                  <a:lnTo>
                    <a:pt x="11" y="12"/>
                  </a:lnTo>
                  <a:lnTo>
                    <a:pt x="12" y="12"/>
                  </a:lnTo>
                  <a:lnTo>
                    <a:pt x="12" y="10"/>
                  </a:lnTo>
                  <a:lnTo>
                    <a:pt x="12" y="10"/>
                  </a:lnTo>
                  <a:lnTo>
                    <a:pt x="13" y="9"/>
                  </a:lnTo>
                  <a:lnTo>
                    <a:pt x="13" y="9"/>
                  </a:lnTo>
                  <a:lnTo>
                    <a:pt x="14" y="8"/>
                  </a:lnTo>
                  <a:lnTo>
                    <a:pt x="16" y="8"/>
                  </a:lnTo>
                  <a:lnTo>
                    <a:pt x="16" y="8"/>
                  </a:lnTo>
                  <a:lnTo>
                    <a:pt x="17" y="7"/>
                  </a:lnTo>
                  <a:lnTo>
                    <a:pt x="17" y="7"/>
                  </a:lnTo>
                  <a:lnTo>
                    <a:pt x="18" y="6"/>
                  </a:lnTo>
                  <a:lnTo>
                    <a:pt x="19" y="6"/>
                  </a:lnTo>
                  <a:lnTo>
                    <a:pt x="19" y="6"/>
                  </a:lnTo>
                  <a:lnTo>
                    <a:pt x="20" y="4"/>
                  </a:lnTo>
                  <a:lnTo>
                    <a:pt x="22" y="4"/>
                  </a:lnTo>
                  <a:lnTo>
                    <a:pt x="23" y="4"/>
                  </a:lnTo>
                  <a:lnTo>
                    <a:pt x="23" y="3"/>
                  </a:lnTo>
                  <a:lnTo>
                    <a:pt x="24" y="3"/>
                  </a:lnTo>
                  <a:lnTo>
                    <a:pt x="25" y="3"/>
                  </a:lnTo>
                  <a:lnTo>
                    <a:pt x="26" y="2"/>
                  </a:lnTo>
                  <a:lnTo>
                    <a:pt x="26" y="2"/>
                  </a:lnTo>
                  <a:lnTo>
                    <a:pt x="28" y="2"/>
                  </a:lnTo>
                  <a:lnTo>
                    <a:pt x="29" y="1"/>
                  </a:lnTo>
                  <a:lnTo>
                    <a:pt x="30" y="1"/>
                  </a:lnTo>
                  <a:lnTo>
                    <a:pt x="31" y="1"/>
                  </a:lnTo>
                  <a:lnTo>
                    <a:pt x="31" y="1"/>
                  </a:lnTo>
                  <a:lnTo>
                    <a:pt x="32" y="1"/>
                  </a:lnTo>
                  <a:lnTo>
                    <a:pt x="33" y="0"/>
                  </a:lnTo>
                  <a:lnTo>
                    <a:pt x="35" y="0"/>
                  </a:lnTo>
                  <a:lnTo>
                    <a:pt x="35" y="0"/>
                  </a:lnTo>
                  <a:lnTo>
                    <a:pt x="36" y="0"/>
                  </a:lnTo>
                  <a:lnTo>
                    <a:pt x="37" y="0"/>
                  </a:lnTo>
                  <a:lnTo>
                    <a:pt x="37" y="0"/>
                  </a:lnTo>
                  <a:lnTo>
                    <a:pt x="38" y="0"/>
                  </a:lnTo>
                  <a:lnTo>
                    <a:pt x="38" y="0"/>
                  </a:lnTo>
                  <a:lnTo>
                    <a:pt x="39" y="0"/>
                  </a:lnTo>
                  <a:lnTo>
                    <a:pt x="41" y="0"/>
                  </a:lnTo>
                  <a:lnTo>
                    <a:pt x="41" y="0"/>
                  </a:lnTo>
                  <a:lnTo>
                    <a:pt x="42" y="0"/>
                  </a:lnTo>
                  <a:lnTo>
                    <a:pt x="42" y="0"/>
                  </a:lnTo>
                  <a:lnTo>
                    <a:pt x="42" y="0"/>
                  </a:lnTo>
                  <a:lnTo>
                    <a:pt x="43" y="1"/>
                  </a:lnTo>
                  <a:lnTo>
                    <a:pt x="43" y="1"/>
                  </a:lnTo>
                  <a:lnTo>
                    <a:pt x="44" y="1"/>
                  </a:lnTo>
                  <a:lnTo>
                    <a:pt x="44" y="1"/>
                  </a:lnTo>
                  <a:lnTo>
                    <a:pt x="44" y="1"/>
                  </a:lnTo>
                  <a:lnTo>
                    <a:pt x="44" y="2"/>
                  </a:lnTo>
                  <a:lnTo>
                    <a:pt x="45" y="2"/>
                  </a:lnTo>
                  <a:lnTo>
                    <a:pt x="45" y="2"/>
                  </a:lnTo>
                  <a:lnTo>
                    <a:pt x="45" y="2"/>
                  </a:lnTo>
                  <a:lnTo>
                    <a:pt x="45" y="3"/>
                  </a:lnTo>
                  <a:lnTo>
                    <a:pt x="45" y="3"/>
                  </a:lnTo>
                  <a:lnTo>
                    <a:pt x="45" y="3"/>
                  </a:lnTo>
                  <a:lnTo>
                    <a:pt x="45" y="4"/>
                  </a:lnTo>
                  <a:lnTo>
                    <a:pt x="45" y="4"/>
                  </a:lnTo>
                  <a:lnTo>
                    <a:pt x="45" y="4"/>
                  </a:lnTo>
                  <a:lnTo>
                    <a:pt x="45" y="4"/>
                  </a:lnTo>
                  <a:close/>
                  <a:moveTo>
                    <a:pt x="38" y="314"/>
                  </a:moveTo>
                  <a:lnTo>
                    <a:pt x="0" y="326"/>
                  </a:lnTo>
                  <a:lnTo>
                    <a:pt x="1" y="318"/>
                  </a:lnTo>
                  <a:lnTo>
                    <a:pt x="2" y="311"/>
                  </a:lnTo>
                  <a:lnTo>
                    <a:pt x="2" y="304"/>
                  </a:lnTo>
                  <a:lnTo>
                    <a:pt x="2" y="296"/>
                  </a:lnTo>
                  <a:lnTo>
                    <a:pt x="2" y="286"/>
                  </a:lnTo>
                  <a:lnTo>
                    <a:pt x="2" y="277"/>
                  </a:lnTo>
                  <a:lnTo>
                    <a:pt x="4" y="267"/>
                  </a:lnTo>
                  <a:lnTo>
                    <a:pt x="4" y="256"/>
                  </a:lnTo>
                  <a:lnTo>
                    <a:pt x="4" y="246"/>
                  </a:lnTo>
                  <a:lnTo>
                    <a:pt x="2" y="235"/>
                  </a:lnTo>
                  <a:lnTo>
                    <a:pt x="2" y="224"/>
                  </a:lnTo>
                  <a:lnTo>
                    <a:pt x="2" y="212"/>
                  </a:lnTo>
                  <a:lnTo>
                    <a:pt x="2" y="200"/>
                  </a:lnTo>
                  <a:lnTo>
                    <a:pt x="2" y="189"/>
                  </a:lnTo>
                  <a:lnTo>
                    <a:pt x="2" y="178"/>
                  </a:lnTo>
                  <a:lnTo>
                    <a:pt x="2" y="166"/>
                  </a:lnTo>
                  <a:lnTo>
                    <a:pt x="1" y="154"/>
                  </a:lnTo>
                  <a:lnTo>
                    <a:pt x="1" y="142"/>
                  </a:lnTo>
                  <a:lnTo>
                    <a:pt x="1" y="131"/>
                  </a:lnTo>
                  <a:lnTo>
                    <a:pt x="1" y="119"/>
                  </a:lnTo>
                  <a:lnTo>
                    <a:pt x="1" y="108"/>
                  </a:lnTo>
                  <a:lnTo>
                    <a:pt x="1" y="98"/>
                  </a:lnTo>
                  <a:lnTo>
                    <a:pt x="1" y="87"/>
                  </a:lnTo>
                  <a:lnTo>
                    <a:pt x="2" y="77"/>
                  </a:lnTo>
                  <a:lnTo>
                    <a:pt x="2" y="68"/>
                  </a:lnTo>
                  <a:lnTo>
                    <a:pt x="2" y="58"/>
                  </a:lnTo>
                  <a:lnTo>
                    <a:pt x="4" y="50"/>
                  </a:lnTo>
                  <a:lnTo>
                    <a:pt x="4" y="41"/>
                  </a:lnTo>
                  <a:lnTo>
                    <a:pt x="5" y="34"/>
                  </a:lnTo>
                  <a:lnTo>
                    <a:pt x="6" y="27"/>
                  </a:lnTo>
                  <a:lnTo>
                    <a:pt x="7" y="21"/>
                  </a:lnTo>
                  <a:lnTo>
                    <a:pt x="8" y="15"/>
                  </a:lnTo>
                  <a:lnTo>
                    <a:pt x="45" y="4"/>
                  </a:lnTo>
                  <a:lnTo>
                    <a:pt x="44" y="9"/>
                  </a:lnTo>
                  <a:lnTo>
                    <a:pt x="43" y="15"/>
                  </a:lnTo>
                  <a:lnTo>
                    <a:pt x="42" y="22"/>
                  </a:lnTo>
                  <a:lnTo>
                    <a:pt x="42" y="30"/>
                  </a:lnTo>
                  <a:lnTo>
                    <a:pt x="41" y="37"/>
                  </a:lnTo>
                  <a:lnTo>
                    <a:pt x="41" y="45"/>
                  </a:lnTo>
                  <a:lnTo>
                    <a:pt x="39" y="55"/>
                  </a:lnTo>
                  <a:lnTo>
                    <a:pt x="39" y="64"/>
                  </a:lnTo>
                  <a:lnTo>
                    <a:pt x="39" y="74"/>
                  </a:lnTo>
                  <a:lnTo>
                    <a:pt x="39" y="84"/>
                  </a:lnTo>
                  <a:lnTo>
                    <a:pt x="39" y="95"/>
                  </a:lnTo>
                  <a:lnTo>
                    <a:pt x="39" y="106"/>
                  </a:lnTo>
                  <a:lnTo>
                    <a:pt x="39" y="118"/>
                  </a:lnTo>
                  <a:lnTo>
                    <a:pt x="39" y="129"/>
                  </a:lnTo>
                  <a:lnTo>
                    <a:pt x="39" y="141"/>
                  </a:lnTo>
                  <a:lnTo>
                    <a:pt x="39" y="152"/>
                  </a:lnTo>
                  <a:lnTo>
                    <a:pt x="39" y="164"/>
                  </a:lnTo>
                  <a:lnTo>
                    <a:pt x="39" y="175"/>
                  </a:lnTo>
                  <a:lnTo>
                    <a:pt x="39" y="187"/>
                  </a:lnTo>
                  <a:lnTo>
                    <a:pt x="39" y="199"/>
                  </a:lnTo>
                  <a:lnTo>
                    <a:pt x="41" y="210"/>
                  </a:lnTo>
                  <a:lnTo>
                    <a:pt x="41" y="222"/>
                  </a:lnTo>
                  <a:lnTo>
                    <a:pt x="41" y="232"/>
                  </a:lnTo>
                  <a:lnTo>
                    <a:pt x="41" y="243"/>
                  </a:lnTo>
                  <a:lnTo>
                    <a:pt x="41" y="254"/>
                  </a:lnTo>
                  <a:lnTo>
                    <a:pt x="41" y="264"/>
                  </a:lnTo>
                  <a:lnTo>
                    <a:pt x="41" y="273"/>
                  </a:lnTo>
                  <a:lnTo>
                    <a:pt x="39" y="283"/>
                  </a:lnTo>
                  <a:lnTo>
                    <a:pt x="39" y="291"/>
                  </a:lnTo>
                  <a:lnTo>
                    <a:pt x="39" y="299"/>
                  </a:lnTo>
                  <a:lnTo>
                    <a:pt x="38" y="307"/>
                  </a:lnTo>
                  <a:lnTo>
                    <a:pt x="38" y="314"/>
                  </a:lnTo>
                  <a:lnTo>
                    <a:pt x="38" y="314"/>
                  </a:lnTo>
                  <a:close/>
                  <a:moveTo>
                    <a:pt x="0" y="326"/>
                  </a:moveTo>
                  <a:lnTo>
                    <a:pt x="38" y="314"/>
                  </a:lnTo>
                  <a:lnTo>
                    <a:pt x="38" y="314"/>
                  </a:lnTo>
                  <a:lnTo>
                    <a:pt x="38" y="314"/>
                  </a:lnTo>
                  <a:lnTo>
                    <a:pt x="37" y="315"/>
                  </a:lnTo>
                  <a:lnTo>
                    <a:pt x="37" y="315"/>
                  </a:lnTo>
                  <a:lnTo>
                    <a:pt x="37" y="316"/>
                  </a:lnTo>
                  <a:lnTo>
                    <a:pt x="37" y="316"/>
                  </a:lnTo>
                  <a:lnTo>
                    <a:pt x="37" y="316"/>
                  </a:lnTo>
                  <a:lnTo>
                    <a:pt x="36" y="317"/>
                  </a:lnTo>
                  <a:lnTo>
                    <a:pt x="36" y="317"/>
                  </a:lnTo>
                  <a:lnTo>
                    <a:pt x="35" y="318"/>
                  </a:lnTo>
                  <a:lnTo>
                    <a:pt x="35" y="318"/>
                  </a:lnTo>
                  <a:lnTo>
                    <a:pt x="35" y="320"/>
                  </a:lnTo>
                  <a:lnTo>
                    <a:pt x="33" y="320"/>
                  </a:lnTo>
                  <a:lnTo>
                    <a:pt x="33" y="320"/>
                  </a:lnTo>
                  <a:lnTo>
                    <a:pt x="32" y="321"/>
                  </a:lnTo>
                  <a:lnTo>
                    <a:pt x="32" y="321"/>
                  </a:lnTo>
                  <a:lnTo>
                    <a:pt x="31" y="322"/>
                  </a:lnTo>
                  <a:lnTo>
                    <a:pt x="30" y="322"/>
                  </a:lnTo>
                  <a:lnTo>
                    <a:pt x="30" y="323"/>
                  </a:lnTo>
                  <a:lnTo>
                    <a:pt x="29" y="323"/>
                  </a:lnTo>
                  <a:lnTo>
                    <a:pt x="28" y="323"/>
                  </a:lnTo>
                  <a:lnTo>
                    <a:pt x="28" y="324"/>
                  </a:lnTo>
                  <a:lnTo>
                    <a:pt x="26" y="324"/>
                  </a:lnTo>
                  <a:lnTo>
                    <a:pt x="25" y="324"/>
                  </a:lnTo>
                  <a:lnTo>
                    <a:pt x="25" y="326"/>
                  </a:lnTo>
                  <a:lnTo>
                    <a:pt x="24" y="326"/>
                  </a:lnTo>
                  <a:lnTo>
                    <a:pt x="23" y="327"/>
                  </a:lnTo>
                  <a:lnTo>
                    <a:pt x="22" y="327"/>
                  </a:lnTo>
                  <a:lnTo>
                    <a:pt x="22" y="327"/>
                  </a:lnTo>
                  <a:lnTo>
                    <a:pt x="20" y="327"/>
                  </a:lnTo>
                  <a:lnTo>
                    <a:pt x="19" y="328"/>
                  </a:lnTo>
                  <a:lnTo>
                    <a:pt x="18" y="328"/>
                  </a:lnTo>
                  <a:lnTo>
                    <a:pt x="17" y="328"/>
                  </a:lnTo>
                  <a:lnTo>
                    <a:pt x="17" y="329"/>
                  </a:lnTo>
                  <a:lnTo>
                    <a:pt x="16" y="329"/>
                  </a:lnTo>
                  <a:lnTo>
                    <a:pt x="14" y="329"/>
                  </a:lnTo>
                  <a:lnTo>
                    <a:pt x="13" y="329"/>
                  </a:lnTo>
                  <a:lnTo>
                    <a:pt x="13" y="329"/>
                  </a:lnTo>
                  <a:lnTo>
                    <a:pt x="12" y="329"/>
                  </a:lnTo>
                  <a:lnTo>
                    <a:pt x="11" y="329"/>
                  </a:lnTo>
                  <a:lnTo>
                    <a:pt x="11" y="330"/>
                  </a:lnTo>
                  <a:lnTo>
                    <a:pt x="10" y="330"/>
                  </a:lnTo>
                  <a:lnTo>
                    <a:pt x="8" y="330"/>
                  </a:lnTo>
                  <a:lnTo>
                    <a:pt x="8" y="330"/>
                  </a:lnTo>
                  <a:lnTo>
                    <a:pt x="7" y="330"/>
                  </a:lnTo>
                  <a:lnTo>
                    <a:pt x="7" y="330"/>
                  </a:lnTo>
                  <a:lnTo>
                    <a:pt x="6" y="330"/>
                  </a:lnTo>
                  <a:lnTo>
                    <a:pt x="5" y="330"/>
                  </a:lnTo>
                  <a:lnTo>
                    <a:pt x="5" y="329"/>
                  </a:lnTo>
                  <a:lnTo>
                    <a:pt x="5" y="329"/>
                  </a:lnTo>
                  <a:lnTo>
                    <a:pt x="4" y="329"/>
                  </a:lnTo>
                  <a:lnTo>
                    <a:pt x="4" y="329"/>
                  </a:lnTo>
                  <a:lnTo>
                    <a:pt x="2" y="329"/>
                  </a:lnTo>
                  <a:lnTo>
                    <a:pt x="2" y="329"/>
                  </a:lnTo>
                  <a:lnTo>
                    <a:pt x="2" y="329"/>
                  </a:lnTo>
                  <a:lnTo>
                    <a:pt x="1" y="328"/>
                  </a:lnTo>
                  <a:lnTo>
                    <a:pt x="1" y="328"/>
                  </a:lnTo>
                  <a:lnTo>
                    <a:pt x="1" y="328"/>
                  </a:lnTo>
                  <a:lnTo>
                    <a:pt x="1" y="328"/>
                  </a:lnTo>
                  <a:lnTo>
                    <a:pt x="1" y="327"/>
                  </a:lnTo>
                  <a:lnTo>
                    <a:pt x="1" y="327"/>
                  </a:lnTo>
                  <a:lnTo>
                    <a:pt x="0" y="327"/>
                  </a:lnTo>
                  <a:lnTo>
                    <a:pt x="0" y="326"/>
                  </a:lnTo>
                  <a:lnTo>
                    <a:pt x="0" y="3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3" name="Freeform 38"/>
            <p:cNvSpPr>
              <a:spLocks noEditPoints="1"/>
            </p:cNvSpPr>
            <p:nvPr/>
          </p:nvSpPr>
          <p:spPr bwMode="auto">
            <a:xfrm>
              <a:off x="6399214" y="4546601"/>
              <a:ext cx="282575" cy="538163"/>
            </a:xfrm>
            <a:custGeom>
              <a:avLst/>
              <a:gdLst>
                <a:gd name="T0" fmla="*/ 0 w 178"/>
                <a:gd name="T1" fmla="*/ 18 h 339"/>
                <a:gd name="T2" fmla="*/ 0 w 178"/>
                <a:gd name="T3" fmla="*/ 17 h 339"/>
                <a:gd name="T4" fmla="*/ 0 w 178"/>
                <a:gd name="T5" fmla="*/ 14 h 339"/>
                <a:gd name="T6" fmla="*/ 3 w 178"/>
                <a:gd name="T7" fmla="*/ 13 h 339"/>
                <a:gd name="T8" fmla="*/ 4 w 178"/>
                <a:gd name="T9" fmla="*/ 11 h 339"/>
                <a:gd name="T10" fmla="*/ 7 w 178"/>
                <a:gd name="T11" fmla="*/ 8 h 339"/>
                <a:gd name="T12" fmla="*/ 10 w 178"/>
                <a:gd name="T13" fmla="*/ 6 h 339"/>
                <a:gd name="T14" fmla="*/ 13 w 178"/>
                <a:gd name="T15" fmla="*/ 5 h 339"/>
                <a:gd name="T16" fmla="*/ 17 w 178"/>
                <a:gd name="T17" fmla="*/ 3 h 339"/>
                <a:gd name="T18" fmla="*/ 21 w 178"/>
                <a:gd name="T19" fmla="*/ 2 h 339"/>
                <a:gd name="T20" fmla="*/ 24 w 178"/>
                <a:gd name="T21" fmla="*/ 1 h 339"/>
                <a:gd name="T22" fmla="*/ 28 w 178"/>
                <a:gd name="T23" fmla="*/ 0 h 339"/>
                <a:gd name="T24" fmla="*/ 30 w 178"/>
                <a:gd name="T25" fmla="*/ 0 h 339"/>
                <a:gd name="T26" fmla="*/ 34 w 178"/>
                <a:gd name="T27" fmla="*/ 1 h 339"/>
                <a:gd name="T28" fmla="*/ 35 w 178"/>
                <a:gd name="T29" fmla="*/ 1 h 339"/>
                <a:gd name="T30" fmla="*/ 36 w 178"/>
                <a:gd name="T31" fmla="*/ 2 h 339"/>
                <a:gd name="T32" fmla="*/ 178 w 178"/>
                <a:gd name="T33" fmla="*/ 321 h 339"/>
                <a:gd name="T34" fmla="*/ 130 w 178"/>
                <a:gd name="T35" fmla="*/ 315 h 339"/>
                <a:gd name="T36" fmla="*/ 114 w 178"/>
                <a:gd name="T37" fmla="*/ 277 h 339"/>
                <a:gd name="T38" fmla="*/ 95 w 178"/>
                <a:gd name="T39" fmla="*/ 234 h 339"/>
                <a:gd name="T40" fmla="*/ 73 w 178"/>
                <a:gd name="T41" fmla="*/ 186 h 339"/>
                <a:gd name="T42" fmla="*/ 53 w 178"/>
                <a:gd name="T43" fmla="*/ 140 h 339"/>
                <a:gd name="T44" fmla="*/ 32 w 178"/>
                <a:gd name="T45" fmla="*/ 94 h 339"/>
                <a:gd name="T46" fmla="*/ 16 w 178"/>
                <a:gd name="T47" fmla="*/ 55 h 339"/>
                <a:gd name="T48" fmla="*/ 3 w 178"/>
                <a:gd name="T49" fmla="*/ 25 h 339"/>
                <a:gd name="T50" fmla="*/ 42 w 178"/>
                <a:gd name="T51" fmla="*/ 15 h 339"/>
                <a:gd name="T52" fmla="*/ 56 w 178"/>
                <a:gd name="T53" fmla="*/ 49 h 339"/>
                <a:gd name="T54" fmla="*/ 74 w 178"/>
                <a:gd name="T55" fmla="*/ 89 h 339"/>
                <a:gd name="T56" fmla="*/ 95 w 178"/>
                <a:gd name="T57" fmla="*/ 135 h 339"/>
                <a:gd name="T58" fmla="*/ 116 w 178"/>
                <a:gd name="T59" fmla="*/ 183 h 339"/>
                <a:gd name="T60" fmla="*/ 136 w 178"/>
                <a:gd name="T61" fmla="*/ 229 h 339"/>
                <a:gd name="T62" fmla="*/ 155 w 178"/>
                <a:gd name="T63" fmla="*/ 271 h 339"/>
                <a:gd name="T64" fmla="*/ 171 w 178"/>
                <a:gd name="T65" fmla="*/ 307 h 339"/>
                <a:gd name="T66" fmla="*/ 141 w 178"/>
                <a:gd name="T67" fmla="*/ 337 h 339"/>
                <a:gd name="T68" fmla="*/ 178 w 178"/>
                <a:gd name="T69" fmla="*/ 322 h 339"/>
                <a:gd name="T70" fmla="*/ 178 w 178"/>
                <a:gd name="T71" fmla="*/ 323 h 339"/>
                <a:gd name="T72" fmla="*/ 177 w 178"/>
                <a:gd name="T73" fmla="*/ 326 h 339"/>
                <a:gd name="T74" fmla="*/ 176 w 178"/>
                <a:gd name="T75" fmla="*/ 327 h 339"/>
                <a:gd name="T76" fmla="*/ 173 w 178"/>
                <a:gd name="T77" fmla="*/ 329 h 339"/>
                <a:gd name="T78" fmla="*/ 171 w 178"/>
                <a:gd name="T79" fmla="*/ 332 h 339"/>
                <a:gd name="T80" fmla="*/ 167 w 178"/>
                <a:gd name="T81" fmla="*/ 333 h 339"/>
                <a:gd name="T82" fmla="*/ 164 w 178"/>
                <a:gd name="T83" fmla="*/ 335 h 339"/>
                <a:gd name="T84" fmla="*/ 160 w 178"/>
                <a:gd name="T85" fmla="*/ 337 h 339"/>
                <a:gd name="T86" fmla="*/ 157 w 178"/>
                <a:gd name="T87" fmla="*/ 338 h 339"/>
                <a:gd name="T88" fmla="*/ 153 w 178"/>
                <a:gd name="T89" fmla="*/ 339 h 339"/>
                <a:gd name="T90" fmla="*/ 149 w 178"/>
                <a:gd name="T91" fmla="*/ 339 h 339"/>
                <a:gd name="T92" fmla="*/ 147 w 178"/>
                <a:gd name="T93" fmla="*/ 339 h 339"/>
                <a:gd name="T94" fmla="*/ 145 w 178"/>
                <a:gd name="T95" fmla="*/ 339 h 339"/>
                <a:gd name="T96" fmla="*/ 142 w 178"/>
                <a:gd name="T97" fmla="*/ 338 h 339"/>
                <a:gd name="T98" fmla="*/ 141 w 178"/>
                <a:gd name="T99" fmla="*/ 33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339">
                  <a:moveTo>
                    <a:pt x="37" y="3"/>
                  </a:moveTo>
                  <a:lnTo>
                    <a:pt x="0" y="19"/>
                  </a:lnTo>
                  <a:lnTo>
                    <a:pt x="0" y="19"/>
                  </a:lnTo>
                  <a:lnTo>
                    <a:pt x="0" y="18"/>
                  </a:lnTo>
                  <a:lnTo>
                    <a:pt x="0" y="18"/>
                  </a:lnTo>
                  <a:lnTo>
                    <a:pt x="0" y="18"/>
                  </a:lnTo>
                  <a:lnTo>
                    <a:pt x="0" y="17"/>
                  </a:lnTo>
                  <a:lnTo>
                    <a:pt x="0" y="17"/>
                  </a:lnTo>
                  <a:lnTo>
                    <a:pt x="0" y="15"/>
                  </a:lnTo>
                  <a:lnTo>
                    <a:pt x="0" y="15"/>
                  </a:lnTo>
                  <a:lnTo>
                    <a:pt x="0" y="15"/>
                  </a:lnTo>
                  <a:lnTo>
                    <a:pt x="0" y="14"/>
                  </a:lnTo>
                  <a:lnTo>
                    <a:pt x="1" y="14"/>
                  </a:lnTo>
                  <a:lnTo>
                    <a:pt x="1" y="13"/>
                  </a:lnTo>
                  <a:lnTo>
                    <a:pt x="1" y="13"/>
                  </a:lnTo>
                  <a:lnTo>
                    <a:pt x="3" y="13"/>
                  </a:lnTo>
                  <a:lnTo>
                    <a:pt x="3" y="12"/>
                  </a:lnTo>
                  <a:lnTo>
                    <a:pt x="3" y="12"/>
                  </a:lnTo>
                  <a:lnTo>
                    <a:pt x="4" y="11"/>
                  </a:lnTo>
                  <a:lnTo>
                    <a:pt x="4" y="11"/>
                  </a:lnTo>
                  <a:lnTo>
                    <a:pt x="5" y="9"/>
                  </a:lnTo>
                  <a:lnTo>
                    <a:pt x="5" y="9"/>
                  </a:lnTo>
                  <a:lnTo>
                    <a:pt x="6" y="9"/>
                  </a:lnTo>
                  <a:lnTo>
                    <a:pt x="7" y="8"/>
                  </a:lnTo>
                  <a:lnTo>
                    <a:pt x="7" y="8"/>
                  </a:lnTo>
                  <a:lnTo>
                    <a:pt x="9" y="7"/>
                  </a:lnTo>
                  <a:lnTo>
                    <a:pt x="9" y="7"/>
                  </a:lnTo>
                  <a:lnTo>
                    <a:pt x="10" y="6"/>
                  </a:lnTo>
                  <a:lnTo>
                    <a:pt x="11" y="6"/>
                  </a:lnTo>
                  <a:lnTo>
                    <a:pt x="12" y="6"/>
                  </a:lnTo>
                  <a:lnTo>
                    <a:pt x="12" y="5"/>
                  </a:lnTo>
                  <a:lnTo>
                    <a:pt x="13" y="5"/>
                  </a:lnTo>
                  <a:lnTo>
                    <a:pt x="15" y="5"/>
                  </a:lnTo>
                  <a:lnTo>
                    <a:pt x="16" y="3"/>
                  </a:lnTo>
                  <a:lnTo>
                    <a:pt x="16" y="3"/>
                  </a:lnTo>
                  <a:lnTo>
                    <a:pt x="17" y="3"/>
                  </a:lnTo>
                  <a:lnTo>
                    <a:pt x="18" y="2"/>
                  </a:lnTo>
                  <a:lnTo>
                    <a:pt x="19" y="2"/>
                  </a:lnTo>
                  <a:lnTo>
                    <a:pt x="21" y="2"/>
                  </a:lnTo>
                  <a:lnTo>
                    <a:pt x="21" y="2"/>
                  </a:lnTo>
                  <a:lnTo>
                    <a:pt x="22" y="1"/>
                  </a:lnTo>
                  <a:lnTo>
                    <a:pt x="23" y="1"/>
                  </a:lnTo>
                  <a:lnTo>
                    <a:pt x="24" y="1"/>
                  </a:lnTo>
                  <a:lnTo>
                    <a:pt x="24" y="1"/>
                  </a:lnTo>
                  <a:lnTo>
                    <a:pt x="25" y="1"/>
                  </a:lnTo>
                  <a:lnTo>
                    <a:pt x="26" y="1"/>
                  </a:lnTo>
                  <a:lnTo>
                    <a:pt x="26" y="0"/>
                  </a:lnTo>
                  <a:lnTo>
                    <a:pt x="28" y="0"/>
                  </a:lnTo>
                  <a:lnTo>
                    <a:pt x="29" y="0"/>
                  </a:lnTo>
                  <a:lnTo>
                    <a:pt x="29" y="0"/>
                  </a:lnTo>
                  <a:lnTo>
                    <a:pt x="30" y="0"/>
                  </a:lnTo>
                  <a:lnTo>
                    <a:pt x="30" y="0"/>
                  </a:lnTo>
                  <a:lnTo>
                    <a:pt x="31" y="0"/>
                  </a:lnTo>
                  <a:lnTo>
                    <a:pt x="32" y="0"/>
                  </a:lnTo>
                  <a:lnTo>
                    <a:pt x="32" y="1"/>
                  </a:lnTo>
                  <a:lnTo>
                    <a:pt x="34" y="1"/>
                  </a:lnTo>
                  <a:lnTo>
                    <a:pt x="34" y="1"/>
                  </a:lnTo>
                  <a:lnTo>
                    <a:pt x="34" y="1"/>
                  </a:lnTo>
                  <a:lnTo>
                    <a:pt x="35" y="1"/>
                  </a:lnTo>
                  <a:lnTo>
                    <a:pt x="35" y="1"/>
                  </a:lnTo>
                  <a:lnTo>
                    <a:pt x="35" y="1"/>
                  </a:lnTo>
                  <a:lnTo>
                    <a:pt x="36" y="2"/>
                  </a:lnTo>
                  <a:lnTo>
                    <a:pt x="36" y="2"/>
                  </a:lnTo>
                  <a:lnTo>
                    <a:pt x="36" y="2"/>
                  </a:lnTo>
                  <a:lnTo>
                    <a:pt x="36" y="2"/>
                  </a:lnTo>
                  <a:lnTo>
                    <a:pt x="37" y="3"/>
                  </a:lnTo>
                  <a:lnTo>
                    <a:pt x="37" y="3"/>
                  </a:lnTo>
                  <a:close/>
                  <a:moveTo>
                    <a:pt x="178" y="321"/>
                  </a:moveTo>
                  <a:lnTo>
                    <a:pt x="141" y="337"/>
                  </a:lnTo>
                  <a:lnTo>
                    <a:pt x="137" y="329"/>
                  </a:lnTo>
                  <a:lnTo>
                    <a:pt x="135" y="322"/>
                  </a:lnTo>
                  <a:lnTo>
                    <a:pt x="130" y="315"/>
                  </a:lnTo>
                  <a:lnTo>
                    <a:pt x="127" y="306"/>
                  </a:lnTo>
                  <a:lnTo>
                    <a:pt x="123" y="297"/>
                  </a:lnTo>
                  <a:lnTo>
                    <a:pt x="118" y="288"/>
                  </a:lnTo>
                  <a:lnTo>
                    <a:pt x="114" y="277"/>
                  </a:lnTo>
                  <a:lnTo>
                    <a:pt x="109" y="267"/>
                  </a:lnTo>
                  <a:lnTo>
                    <a:pt x="104" y="255"/>
                  </a:lnTo>
                  <a:lnTo>
                    <a:pt x="99" y="245"/>
                  </a:lnTo>
                  <a:lnTo>
                    <a:pt x="95" y="234"/>
                  </a:lnTo>
                  <a:lnTo>
                    <a:pt x="90" y="222"/>
                  </a:lnTo>
                  <a:lnTo>
                    <a:pt x="84" y="210"/>
                  </a:lnTo>
                  <a:lnTo>
                    <a:pt x="79" y="198"/>
                  </a:lnTo>
                  <a:lnTo>
                    <a:pt x="73" y="186"/>
                  </a:lnTo>
                  <a:lnTo>
                    <a:pt x="68" y="174"/>
                  </a:lnTo>
                  <a:lnTo>
                    <a:pt x="62" y="162"/>
                  </a:lnTo>
                  <a:lnTo>
                    <a:pt x="58" y="150"/>
                  </a:lnTo>
                  <a:lnTo>
                    <a:pt x="53" y="140"/>
                  </a:lnTo>
                  <a:lnTo>
                    <a:pt x="47" y="128"/>
                  </a:lnTo>
                  <a:lnTo>
                    <a:pt x="42" y="116"/>
                  </a:lnTo>
                  <a:lnTo>
                    <a:pt x="37" y="105"/>
                  </a:lnTo>
                  <a:lnTo>
                    <a:pt x="32" y="94"/>
                  </a:lnTo>
                  <a:lnTo>
                    <a:pt x="28" y="83"/>
                  </a:lnTo>
                  <a:lnTo>
                    <a:pt x="24" y="74"/>
                  </a:lnTo>
                  <a:lnTo>
                    <a:pt x="19" y="64"/>
                  </a:lnTo>
                  <a:lnTo>
                    <a:pt x="16" y="55"/>
                  </a:lnTo>
                  <a:lnTo>
                    <a:pt x="12" y="46"/>
                  </a:lnTo>
                  <a:lnTo>
                    <a:pt x="9" y="39"/>
                  </a:lnTo>
                  <a:lnTo>
                    <a:pt x="5" y="31"/>
                  </a:lnTo>
                  <a:lnTo>
                    <a:pt x="3" y="25"/>
                  </a:lnTo>
                  <a:lnTo>
                    <a:pt x="0" y="19"/>
                  </a:lnTo>
                  <a:lnTo>
                    <a:pt x="37" y="3"/>
                  </a:lnTo>
                  <a:lnTo>
                    <a:pt x="40" y="9"/>
                  </a:lnTo>
                  <a:lnTo>
                    <a:pt x="42" y="15"/>
                  </a:lnTo>
                  <a:lnTo>
                    <a:pt x="46" y="23"/>
                  </a:lnTo>
                  <a:lnTo>
                    <a:pt x="49" y="31"/>
                  </a:lnTo>
                  <a:lnTo>
                    <a:pt x="53" y="39"/>
                  </a:lnTo>
                  <a:lnTo>
                    <a:pt x="56" y="49"/>
                  </a:lnTo>
                  <a:lnTo>
                    <a:pt x="61" y="58"/>
                  </a:lnTo>
                  <a:lnTo>
                    <a:pt x="65" y="68"/>
                  </a:lnTo>
                  <a:lnTo>
                    <a:pt x="69" y="79"/>
                  </a:lnTo>
                  <a:lnTo>
                    <a:pt x="74" y="89"/>
                  </a:lnTo>
                  <a:lnTo>
                    <a:pt x="79" y="100"/>
                  </a:lnTo>
                  <a:lnTo>
                    <a:pt x="84" y="112"/>
                  </a:lnTo>
                  <a:lnTo>
                    <a:pt x="90" y="123"/>
                  </a:lnTo>
                  <a:lnTo>
                    <a:pt x="95" y="135"/>
                  </a:lnTo>
                  <a:lnTo>
                    <a:pt x="99" y="147"/>
                  </a:lnTo>
                  <a:lnTo>
                    <a:pt x="105" y="159"/>
                  </a:lnTo>
                  <a:lnTo>
                    <a:pt x="110" y="171"/>
                  </a:lnTo>
                  <a:lnTo>
                    <a:pt x="116" y="183"/>
                  </a:lnTo>
                  <a:lnTo>
                    <a:pt x="121" y="194"/>
                  </a:lnTo>
                  <a:lnTo>
                    <a:pt x="126" y="206"/>
                  </a:lnTo>
                  <a:lnTo>
                    <a:pt x="132" y="217"/>
                  </a:lnTo>
                  <a:lnTo>
                    <a:pt x="136" y="229"/>
                  </a:lnTo>
                  <a:lnTo>
                    <a:pt x="141" y="240"/>
                  </a:lnTo>
                  <a:lnTo>
                    <a:pt x="146" y="251"/>
                  </a:lnTo>
                  <a:lnTo>
                    <a:pt x="151" y="261"/>
                  </a:lnTo>
                  <a:lnTo>
                    <a:pt x="155" y="271"/>
                  </a:lnTo>
                  <a:lnTo>
                    <a:pt x="160" y="280"/>
                  </a:lnTo>
                  <a:lnTo>
                    <a:pt x="164" y="290"/>
                  </a:lnTo>
                  <a:lnTo>
                    <a:pt x="167" y="298"/>
                  </a:lnTo>
                  <a:lnTo>
                    <a:pt x="171" y="307"/>
                  </a:lnTo>
                  <a:lnTo>
                    <a:pt x="174" y="314"/>
                  </a:lnTo>
                  <a:lnTo>
                    <a:pt x="178" y="321"/>
                  </a:lnTo>
                  <a:lnTo>
                    <a:pt x="178" y="321"/>
                  </a:lnTo>
                  <a:close/>
                  <a:moveTo>
                    <a:pt x="141" y="337"/>
                  </a:moveTo>
                  <a:lnTo>
                    <a:pt x="178" y="321"/>
                  </a:lnTo>
                  <a:lnTo>
                    <a:pt x="178" y="321"/>
                  </a:lnTo>
                  <a:lnTo>
                    <a:pt x="178" y="321"/>
                  </a:lnTo>
                  <a:lnTo>
                    <a:pt x="178" y="322"/>
                  </a:lnTo>
                  <a:lnTo>
                    <a:pt x="178" y="322"/>
                  </a:lnTo>
                  <a:lnTo>
                    <a:pt x="178" y="322"/>
                  </a:lnTo>
                  <a:lnTo>
                    <a:pt x="178" y="323"/>
                  </a:lnTo>
                  <a:lnTo>
                    <a:pt x="178" y="323"/>
                  </a:lnTo>
                  <a:lnTo>
                    <a:pt x="178" y="325"/>
                  </a:lnTo>
                  <a:lnTo>
                    <a:pt x="178" y="325"/>
                  </a:lnTo>
                  <a:lnTo>
                    <a:pt x="177" y="325"/>
                  </a:lnTo>
                  <a:lnTo>
                    <a:pt x="177" y="326"/>
                  </a:lnTo>
                  <a:lnTo>
                    <a:pt x="177" y="326"/>
                  </a:lnTo>
                  <a:lnTo>
                    <a:pt x="176" y="327"/>
                  </a:lnTo>
                  <a:lnTo>
                    <a:pt x="176" y="327"/>
                  </a:lnTo>
                  <a:lnTo>
                    <a:pt x="176" y="327"/>
                  </a:lnTo>
                  <a:lnTo>
                    <a:pt x="174" y="328"/>
                  </a:lnTo>
                  <a:lnTo>
                    <a:pt x="174" y="328"/>
                  </a:lnTo>
                  <a:lnTo>
                    <a:pt x="173" y="329"/>
                  </a:lnTo>
                  <a:lnTo>
                    <a:pt x="173" y="329"/>
                  </a:lnTo>
                  <a:lnTo>
                    <a:pt x="172" y="331"/>
                  </a:lnTo>
                  <a:lnTo>
                    <a:pt x="172" y="331"/>
                  </a:lnTo>
                  <a:lnTo>
                    <a:pt x="171" y="331"/>
                  </a:lnTo>
                  <a:lnTo>
                    <a:pt x="171" y="332"/>
                  </a:lnTo>
                  <a:lnTo>
                    <a:pt x="170" y="332"/>
                  </a:lnTo>
                  <a:lnTo>
                    <a:pt x="169" y="333"/>
                  </a:lnTo>
                  <a:lnTo>
                    <a:pt x="169" y="333"/>
                  </a:lnTo>
                  <a:lnTo>
                    <a:pt x="167" y="333"/>
                  </a:lnTo>
                  <a:lnTo>
                    <a:pt x="166" y="334"/>
                  </a:lnTo>
                  <a:lnTo>
                    <a:pt x="166" y="334"/>
                  </a:lnTo>
                  <a:lnTo>
                    <a:pt x="165" y="335"/>
                  </a:lnTo>
                  <a:lnTo>
                    <a:pt x="164" y="335"/>
                  </a:lnTo>
                  <a:lnTo>
                    <a:pt x="163" y="335"/>
                  </a:lnTo>
                  <a:lnTo>
                    <a:pt x="161" y="337"/>
                  </a:lnTo>
                  <a:lnTo>
                    <a:pt x="161" y="337"/>
                  </a:lnTo>
                  <a:lnTo>
                    <a:pt x="160" y="337"/>
                  </a:lnTo>
                  <a:lnTo>
                    <a:pt x="159" y="338"/>
                  </a:lnTo>
                  <a:lnTo>
                    <a:pt x="158" y="338"/>
                  </a:lnTo>
                  <a:lnTo>
                    <a:pt x="157" y="338"/>
                  </a:lnTo>
                  <a:lnTo>
                    <a:pt x="157" y="338"/>
                  </a:lnTo>
                  <a:lnTo>
                    <a:pt x="155" y="338"/>
                  </a:lnTo>
                  <a:lnTo>
                    <a:pt x="154" y="339"/>
                  </a:lnTo>
                  <a:lnTo>
                    <a:pt x="154" y="339"/>
                  </a:lnTo>
                  <a:lnTo>
                    <a:pt x="153" y="339"/>
                  </a:lnTo>
                  <a:lnTo>
                    <a:pt x="152" y="339"/>
                  </a:lnTo>
                  <a:lnTo>
                    <a:pt x="151" y="339"/>
                  </a:lnTo>
                  <a:lnTo>
                    <a:pt x="151" y="339"/>
                  </a:lnTo>
                  <a:lnTo>
                    <a:pt x="149" y="339"/>
                  </a:lnTo>
                  <a:lnTo>
                    <a:pt x="148" y="339"/>
                  </a:lnTo>
                  <a:lnTo>
                    <a:pt x="148" y="339"/>
                  </a:lnTo>
                  <a:lnTo>
                    <a:pt x="147" y="339"/>
                  </a:lnTo>
                  <a:lnTo>
                    <a:pt x="147" y="339"/>
                  </a:lnTo>
                  <a:lnTo>
                    <a:pt x="146" y="339"/>
                  </a:lnTo>
                  <a:lnTo>
                    <a:pt x="146" y="339"/>
                  </a:lnTo>
                  <a:lnTo>
                    <a:pt x="145" y="339"/>
                  </a:lnTo>
                  <a:lnTo>
                    <a:pt x="145" y="339"/>
                  </a:lnTo>
                  <a:lnTo>
                    <a:pt x="143" y="339"/>
                  </a:lnTo>
                  <a:lnTo>
                    <a:pt x="143" y="339"/>
                  </a:lnTo>
                  <a:lnTo>
                    <a:pt x="143" y="339"/>
                  </a:lnTo>
                  <a:lnTo>
                    <a:pt x="142" y="338"/>
                  </a:lnTo>
                  <a:lnTo>
                    <a:pt x="142" y="338"/>
                  </a:lnTo>
                  <a:lnTo>
                    <a:pt x="142" y="338"/>
                  </a:lnTo>
                  <a:lnTo>
                    <a:pt x="141" y="338"/>
                  </a:lnTo>
                  <a:lnTo>
                    <a:pt x="141" y="337"/>
                  </a:lnTo>
                  <a:lnTo>
                    <a:pt x="141" y="3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4" name="Freeform 39"/>
            <p:cNvSpPr>
              <a:spLocks noEditPoints="1"/>
            </p:cNvSpPr>
            <p:nvPr/>
          </p:nvSpPr>
          <p:spPr bwMode="auto">
            <a:xfrm>
              <a:off x="6151564" y="4546601"/>
              <a:ext cx="184150" cy="538163"/>
            </a:xfrm>
            <a:custGeom>
              <a:avLst/>
              <a:gdLst>
                <a:gd name="T0" fmla="*/ 0 w 116"/>
                <a:gd name="T1" fmla="*/ 18 h 339"/>
                <a:gd name="T2" fmla="*/ 0 w 116"/>
                <a:gd name="T3" fmla="*/ 17 h 339"/>
                <a:gd name="T4" fmla="*/ 1 w 116"/>
                <a:gd name="T5" fmla="*/ 14 h 339"/>
                <a:gd name="T6" fmla="*/ 2 w 116"/>
                <a:gd name="T7" fmla="*/ 12 h 339"/>
                <a:gd name="T8" fmla="*/ 5 w 116"/>
                <a:gd name="T9" fmla="*/ 11 h 339"/>
                <a:gd name="T10" fmla="*/ 7 w 116"/>
                <a:gd name="T11" fmla="*/ 8 h 339"/>
                <a:gd name="T12" fmla="*/ 11 w 116"/>
                <a:gd name="T13" fmla="*/ 6 h 339"/>
                <a:gd name="T14" fmla="*/ 14 w 116"/>
                <a:gd name="T15" fmla="*/ 5 h 339"/>
                <a:gd name="T16" fmla="*/ 18 w 116"/>
                <a:gd name="T17" fmla="*/ 2 h 339"/>
                <a:gd name="T18" fmla="*/ 21 w 116"/>
                <a:gd name="T19" fmla="*/ 1 h 339"/>
                <a:gd name="T20" fmla="*/ 25 w 116"/>
                <a:gd name="T21" fmla="*/ 1 h 339"/>
                <a:gd name="T22" fmla="*/ 29 w 116"/>
                <a:gd name="T23" fmla="*/ 0 h 339"/>
                <a:gd name="T24" fmla="*/ 31 w 116"/>
                <a:gd name="T25" fmla="*/ 0 h 339"/>
                <a:gd name="T26" fmla="*/ 33 w 116"/>
                <a:gd name="T27" fmla="*/ 1 h 339"/>
                <a:gd name="T28" fmla="*/ 36 w 116"/>
                <a:gd name="T29" fmla="*/ 1 h 339"/>
                <a:gd name="T30" fmla="*/ 37 w 116"/>
                <a:gd name="T31" fmla="*/ 2 h 339"/>
                <a:gd name="T32" fmla="*/ 116 w 116"/>
                <a:gd name="T33" fmla="*/ 322 h 339"/>
                <a:gd name="T34" fmla="*/ 74 w 116"/>
                <a:gd name="T35" fmla="*/ 314 h 339"/>
                <a:gd name="T36" fmla="*/ 67 w 116"/>
                <a:gd name="T37" fmla="*/ 277 h 339"/>
                <a:gd name="T38" fmla="*/ 56 w 116"/>
                <a:gd name="T39" fmla="*/ 232 h 339"/>
                <a:gd name="T40" fmla="*/ 45 w 116"/>
                <a:gd name="T41" fmla="*/ 184 h 339"/>
                <a:gd name="T42" fmla="*/ 33 w 116"/>
                <a:gd name="T43" fmla="*/ 136 h 339"/>
                <a:gd name="T44" fmla="*/ 21 w 116"/>
                <a:gd name="T45" fmla="*/ 91 h 339"/>
                <a:gd name="T46" fmla="*/ 11 w 116"/>
                <a:gd name="T47" fmla="*/ 52 h 339"/>
                <a:gd name="T48" fmla="*/ 2 w 116"/>
                <a:gd name="T49" fmla="*/ 24 h 339"/>
                <a:gd name="T50" fmla="*/ 40 w 116"/>
                <a:gd name="T51" fmla="*/ 14 h 339"/>
                <a:gd name="T52" fmla="*/ 50 w 116"/>
                <a:gd name="T53" fmla="*/ 46 h 339"/>
                <a:gd name="T54" fmla="*/ 61 w 116"/>
                <a:gd name="T55" fmla="*/ 87 h 339"/>
                <a:gd name="T56" fmla="*/ 73 w 116"/>
                <a:gd name="T57" fmla="*/ 132 h 339"/>
                <a:gd name="T58" fmla="*/ 85 w 116"/>
                <a:gd name="T59" fmla="*/ 181 h 339"/>
                <a:gd name="T60" fmla="*/ 97 w 116"/>
                <a:gd name="T61" fmla="*/ 229 h 339"/>
                <a:gd name="T62" fmla="*/ 106 w 116"/>
                <a:gd name="T63" fmla="*/ 272 h 339"/>
                <a:gd name="T64" fmla="*/ 113 w 116"/>
                <a:gd name="T65" fmla="*/ 308 h 339"/>
                <a:gd name="T66" fmla="*/ 79 w 116"/>
                <a:gd name="T67" fmla="*/ 337 h 339"/>
                <a:gd name="T68" fmla="*/ 116 w 116"/>
                <a:gd name="T69" fmla="*/ 323 h 339"/>
                <a:gd name="T70" fmla="*/ 114 w 116"/>
                <a:gd name="T71" fmla="*/ 325 h 339"/>
                <a:gd name="T72" fmla="*/ 113 w 116"/>
                <a:gd name="T73" fmla="*/ 327 h 339"/>
                <a:gd name="T74" fmla="*/ 112 w 116"/>
                <a:gd name="T75" fmla="*/ 329 h 339"/>
                <a:gd name="T76" fmla="*/ 110 w 116"/>
                <a:gd name="T77" fmla="*/ 331 h 339"/>
                <a:gd name="T78" fmla="*/ 106 w 116"/>
                <a:gd name="T79" fmla="*/ 333 h 339"/>
                <a:gd name="T80" fmla="*/ 103 w 116"/>
                <a:gd name="T81" fmla="*/ 334 h 339"/>
                <a:gd name="T82" fmla="*/ 99 w 116"/>
                <a:gd name="T83" fmla="*/ 337 h 339"/>
                <a:gd name="T84" fmla="*/ 95 w 116"/>
                <a:gd name="T85" fmla="*/ 338 h 339"/>
                <a:gd name="T86" fmla="*/ 92 w 116"/>
                <a:gd name="T87" fmla="*/ 339 h 339"/>
                <a:gd name="T88" fmla="*/ 88 w 116"/>
                <a:gd name="T89" fmla="*/ 339 h 339"/>
                <a:gd name="T90" fmla="*/ 86 w 116"/>
                <a:gd name="T91" fmla="*/ 339 h 339"/>
                <a:gd name="T92" fmla="*/ 82 w 116"/>
                <a:gd name="T93" fmla="*/ 339 h 339"/>
                <a:gd name="T94" fmla="*/ 81 w 116"/>
                <a:gd name="T95" fmla="*/ 339 h 339"/>
                <a:gd name="T96" fmla="*/ 79 w 116"/>
                <a:gd name="T97" fmla="*/ 338 h 339"/>
                <a:gd name="T98" fmla="*/ 79 w 116"/>
                <a:gd name="T99" fmla="*/ 33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339">
                  <a:moveTo>
                    <a:pt x="37" y="3"/>
                  </a:moveTo>
                  <a:lnTo>
                    <a:pt x="0" y="19"/>
                  </a:lnTo>
                  <a:lnTo>
                    <a:pt x="0" y="18"/>
                  </a:lnTo>
                  <a:lnTo>
                    <a:pt x="0" y="18"/>
                  </a:lnTo>
                  <a:lnTo>
                    <a:pt x="0" y="18"/>
                  </a:lnTo>
                  <a:lnTo>
                    <a:pt x="0" y="17"/>
                  </a:lnTo>
                  <a:lnTo>
                    <a:pt x="0" y="17"/>
                  </a:lnTo>
                  <a:lnTo>
                    <a:pt x="0" y="17"/>
                  </a:lnTo>
                  <a:lnTo>
                    <a:pt x="0" y="15"/>
                  </a:lnTo>
                  <a:lnTo>
                    <a:pt x="1" y="15"/>
                  </a:lnTo>
                  <a:lnTo>
                    <a:pt x="1" y="14"/>
                  </a:lnTo>
                  <a:lnTo>
                    <a:pt x="1" y="14"/>
                  </a:lnTo>
                  <a:lnTo>
                    <a:pt x="1" y="13"/>
                  </a:lnTo>
                  <a:lnTo>
                    <a:pt x="2" y="13"/>
                  </a:lnTo>
                  <a:lnTo>
                    <a:pt x="2" y="13"/>
                  </a:lnTo>
                  <a:lnTo>
                    <a:pt x="2" y="12"/>
                  </a:lnTo>
                  <a:lnTo>
                    <a:pt x="3" y="12"/>
                  </a:lnTo>
                  <a:lnTo>
                    <a:pt x="3" y="11"/>
                  </a:lnTo>
                  <a:lnTo>
                    <a:pt x="5" y="11"/>
                  </a:lnTo>
                  <a:lnTo>
                    <a:pt x="5" y="11"/>
                  </a:lnTo>
                  <a:lnTo>
                    <a:pt x="6" y="9"/>
                  </a:lnTo>
                  <a:lnTo>
                    <a:pt x="6" y="9"/>
                  </a:lnTo>
                  <a:lnTo>
                    <a:pt x="7" y="8"/>
                  </a:lnTo>
                  <a:lnTo>
                    <a:pt x="7" y="8"/>
                  </a:lnTo>
                  <a:lnTo>
                    <a:pt x="8" y="7"/>
                  </a:lnTo>
                  <a:lnTo>
                    <a:pt x="9" y="7"/>
                  </a:lnTo>
                  <a:lnTo>
                    <a:pt x="9" y="7"/>
                  </a:lnTo>
                  <a:lnTo>
                    <a:pt x="11" y="6"/>
                  </a:lnTo>
                  <a:lnTo>
                    <a:pt x="12" y="6"/>
                  </a:lnTo>
                  <a:lnTo>
                    <a:pt x="13" y="5"/>
                  </a:lnTo>
                  <a:lnTo>
                    <a:pt x="13" y="5"/>
                  </a:lnTo>
                  <a:lnTo>
                    <a:pt x="14" y="5"/>
                  </a:lnTo>
                  <a:lnTo>
                    <a:pt x="15" y="3"/>
                  </a:lnTo>
                  <a:lnTo>
                    <a:pt x="17" y="3"/>
                  </a:lnTo>
                  <a:lnTo>
                    <a:pt x="17" y="3"/>
                  </a:lnTo>
                  <a:lnTo>
                    <a:pt x="18" y="2"/>
                  </a:lnTo>
                  <a:lnTo>
                    <a:pt x="19" y="2"/>
                  </a:lnTo>
                  <a:lnTo>
                    <a:pt x="20" y="2"/>
                  </a:lnTo>
                  <a:lnTo>
                    <a:pt x="21" y="2"/>
                  </a:lnTo>
                  <a:lnTo>
                    <a:pt x="21" y="1"/>
                  </a:lnTo>
                  <a:lnTo>
                    <a:pt x="23" y="1"/>
                  </a:lnTo>
                  <a:lnTo>
                    <a:pt x="24" y="1"/>
                  </a:lnTo>
                  <a:lnTo>
                    <a:pt x="25" y="1"/>
                  </a:lnTo>
                  <a:lnTo>
                    <a:pt x="25" y="1"/>
                  </a:lnTo>
                  <a:lnTo>
                    <a:pt x="26" y="1"/>
                  </a:lnTo>
                  <a:lnTo>
                    <a:pt x="27" y="0"/>
                  </a:lnTo>
                  <a:lnTo>
                    <a:pt x="27" y="0"/>
                  </a:lnTo>
                  <a:lnTo>
                    <a:pt x="29" y="0"/>
                  </a:lnTo>
                  <a:lnTo>
                    <a:pt x="30" y="0"/>
                  </a:lnTo>
                  <a:lnTo>
                    <a:pt x="30" y="0"/>
                  </a:lnTo>
                  <a:lnTo>
                    <a:pt x="31" y="0"/>
                  </a:lnTo>
                  <a:lnTo>
                    <a:pt x="31" y="0"/>
                  </a:lnTo>
                  <a:lnTo>
                    <a:pt x="32" y="0"/>
                  </a:lnTo>
                  <a:lnTo>
                    <a:pt x="32" y="0"/>
                  </a:lnTo>
                  <a:lnTo>
                    <a:pt x="33" y="0"/>
                  </a:lnTo>
                  <a:lnTo>
                    <a:pt x="33" y="1"/>
                  </a:lnTo>
                  <a:lnTo>
                    <a:pt x="35" y="1"/>
                  </a:lnTo>
                  <a:lnTo>
                    <a:pt x="35" y="1"/>
                  </a:lnTo>
                  <a:lnTo>
                    <a:pt x="36" y="1"/>
                  </a:lnTo>
                  <a:lnTo>
                    <a:pt x="36" y="1"/>
                  </a:lnTo>
                  <a:lnTo>
                    <a:pt x="36" y="1"/>
                  </a:lnTo>
                  <a:lnTo>
                    <a:pt x="37" y="2"/>
                  </a:lnTo>
                  <a:lnTo>
                    <a:pt x="37" y="2"/>
                  </a:lnTo>
                  <a:lnTo>
                    <a:pt x="37" y="2"/>
                  </a:lnTo>
                  <a:lnTo>
                    <a:pt x="37" y="2"/>
                  </a:lnTo>
                  <a:lnTo>
                    <a:pt x="37" y="3"/>
                  </a:lnTo>
                  <a:lnTo>
                    <a:pt x="37" y="3"/>
                  </a:lnTo>
                  <a:close/>
                  <a:moveTo>
                    <a:pt x="116" y="322"/>
                  </a:moveTo>
                  <a:lnTo>
                    <a:pt x="79" y="337"/>
                  </a:lnTo>
                  <a:lnTo>
                    <a:pt x="77" y="329"/>
                  </a:lnTo>
                  <a:lnTo>
                    <a:pt x="76" y="322"/>
                  </a:lnTo>
                  <a:lnTo>
                    <a:pt x="74" y="314"/>
                  </a:lnTo>
                  <a:lnTo>
                    <a:pt x="73" y="306"/>
                  </a:lnTo>
                  <a:lnTo>
                    <a:pt x="70" y="296"/>
                  </a:lnTo>
                  <a:lnTo>
                    <a:pt x="69" y="286"/>
                  </a:lnTo>
                  <a:lnTo>
                    <a:pt x="67" y="277"/>
                  </a:lnTo>
                  <a:lnTo>
                    <a:pt x="64" y="266"/>
                  </a:lnTo>
                  <a:lnTo>
                    <a:pt x="62" y="255"/>
                  </a:lnTo>
                  <a:lnTo>
                    <a:pt x="60" y="243"/>
                  </a:lnTo>
                  <a:lnTo>
                    <a:pt x="56" y="232"/>
                  </a:lnTo>
                  <a:lnTo>
                    <a:pt x="54" y="220"/>
                  </a:lnTo>
                  <a:lnTo>
                    <a:pt x="51" y="208"/>
                  </a:lnTo>
                  <a:lnTo>
                    <a:pt x="48" y="196"/>
                  </a:lnTo>
                  <a:lnTo>
                    <a:pt x="45" y="184"/>
                  </a:lnTo>
                  <a:lnTo>
                    <a:pt x="42" y="172"/>
                  </a:lnTo>
                  <a:lnTo>
                    <a:pt x="39" y="160"/>
                  </a:lnTo>
                  <a:lnTo>
                    <a:pt x="36" y="148"/>
                  </a:lnTo>
                  <a:lnTo>
                    <a:pt x="33" y="136"/>
                  </a:lnTo>
                  <a:lnTo>
                    <a:pt x="30" y="124"/>
                  </a:lnTo>
                  <a:lnTo>
                    <a:pt x="27" y="113"/>
                  </a:lnTo>
                  <a:lnTo>
                    <a:pt x="24" y="101"/>
                  </a:lnTo>
                  <a:lnTo>
                    <a:pt x="21" y="91"/>
                  </a:lnTo>
                  <a:lnTo>
                    <a:pt x="19" y="81"/>
                  </a:lnTo>
                  <a:lnTo>
                    <a:pt x="15" y="70"/>
                  </a:lnTo>
                  <a:lnTo>
                    <a:pt x="13" y="62"/>
                  </a:lnTo>
                  <a:lnTo>
                    <a:pt x="11" y="52"/>
                  </a:lnTo>
                  <a:lnTo>
                    <a:pt x="8" y="44"/>
                  </a:lnTo>
                  <a:lnTo>
                    <a:pt x="6" y="37"/>
                  </a:lnTo>
                  <a:lnTo>
                    <a:pt x="3" y="30"/>
                  </a:lnTo>
                  <a:lnTo>
                    <a:pt x="2" y="24"/>
                  </a:lnTo>
                  <a:lnTo>
                    <a:pt x="0" y="19"/>
                  </a:lnTo>
                  <a:lnTo>
                    <a:pt x="37" y="3"/>
                  </a:lnTo>
                  <a:lnTo>
                    <a:pt x="39" y="8"/>
                  </a:lnTo>
                  <a:lnTo>
                    <a:pt x="40" y="14"/>
                  </a:lnTo>
                  <a:lnTo>
                    <a:pt x="43" y="21"/>
                  </a:lnTo>
                  <a:lnTo>
                    <a:pt x="45" y="30"/>
                  </a:lnTo>
                  <a:lnTo>
                    <a:pt x="48" y="37"/>
                  </a:lnTo>
                  <a:lnTo>
                    <a:pt x="50" y="46"/>
                  </a:lnTo>
                  <a:lnTo>
                    <a:pt x="52" y="56"/>
                  </a:lnTo>
                  <a:lnTo>
                    <a:pt x="56" y="66"/>
                  </a:lnTo>
                  <a:lnTo>
                    <a:pt x="58" y="76"/>
                  </a:lnTo>
                  <a:lnTo>
                    <a:pt x="61" y="87"/>
                  </a:lnTo>
                  <a:lnTo>
                    <a:pt x="64" y="98"/>
                  </a:lnTo>
                  <a:lnTo>
                    <a:pt x="67" y="110"/>
                  </a:lnTo>
                  <a:lnTo>
                    <a:pt x="70" y="120"/>
                  </a:lnTo>
                  <a:lnTo>
                    <a:pt x="73" y="132"/>
                  </a:lnTo>
                  <a:lnTo>
                    <a:pt x="76" y="144"/>
                  </a:lnTo>
                  <a:lnTo>
                    <a:pt x="79" y="157"/>
                  </a:lnTo>
                  <a:lnTo>
                    <a:pt x="82" y="169"/>
                  </a:lnTo>
                  <a:lnTo>
                    <a:pt x="85" y="181"/>
                  </a:lnTo>
                  <a:lnTo>
                    <a:pt x="88" y="193"/>
                  </a:lnTo>
                  <a:lnTo>
                    <a:pt x="91" y="205"/>
                  </a:lnTo>
                  <a:lnTo>
                    <a:pt x="93" y="217"/>
                  </a:lnTo>
                  <a:lnTo>
                    <a:pt x="97" y="229"/>
                  </a:lnTo>
                  <a:lnTo>
                    <a:pt x="99" y="240"/>
                  </a:lnTo>
                  <a:lnTo>
                    <a:pt x="101" y="251"/>
                  </a:lnTo>
                  <a:lnTo>
                    <a:pt x="104" y="261"/>
                  </a:lnTo>
                  <a:lnTo>
                    <a:pt x="106" y="272"/>
                  </a:lnTo>
                  <a:lnTo>
                    <a:pt x="109" y="282"/>
                  </a:lnTo>
                  <a:lnTo>
                    <a:pt x="110" y="291"/>
                  </a:lnTo>
                  <a:lnTo>
                    <a:pt x="112" y="300"/>
                  </a:lnTo>
                  <a:lnTo>
                    <a:pt x="113" y="308"/>
                  </a:lnTo>
                  <a:lnTo>
                    <a:pt x="114" y="315"/>
                  </a:lnTo>
                  <a:lnTo>
                    <a:pt x="116" y="322"/>
                  </a:lnTo>
                  <a:lnTo>
                    <a:pt x="116" y="322"/>
                  </a:lnTo>
                  <a:close/>
                  <a:moveTo>
                    <a:pt x="79" y="337"/>
                  </a:moveTo>
                  <a:lnTo>
                    <a:pt x="116" y="322"/>
                  </a:lnTo>
                  <a:lnTo>
                    <a:pt x="116" y="322"/>
                  </a:lnTo>
                  <a:lnTo>
                    <a:pt x="116" y="322"/>
                  </a:lnTo>
                  <a:lnTo>
                    <a:pt x="116" y="323"/>
                  </a:lnTo>
                  <a:lnTo>
                    <a:pt x="116" y="323"/>
                  </a:lnTo>
                  <a:lnTo>
                    <a:pt x="116" y="323"/>
                  </a:lnTo>
                  <a:lnTo>
                    <a:pt x="116" y="325"/>
                  </a:lnTo>
                  <a:lnTo>
                    <a:pt x="114" y="325"/>
                  </a:lnTo>
                  <a:lnTo>
                    <a:pt x="114" y="326"/>
                  </a:lnTo>
                  <a:lnTo>
                    <a:pt x="114" y="326"/>
                  </a:lnTo>
                  <a:lnTo>
                    <a:pt x="114" y="326"/>
                  </a:lnTo>
                  <a:lnTo>
                    <a:pt x="113" y="327"/>
                  </a:lnTo>
                  <a:lnTo>
                    <a:pt x="113" y="327"/>
                  </a:lnTo>
                  <a:lnTo>
                    <a:pt x="112" y="328"/>
                  </a:lnTo>
                  <a:lnTo>
                    <a:pt x="112" y="328"/>
                  </a:lnTo>
                  <a:lnTo>
                    <a:pt x="112" y="329"/>
                  </a:lnTo>
                  <a:lnTo>
                    <a:pt x="111" y="329"/>
                  </a:lnTo>
                  <a:lnTo>
                    <a:pt x="111" y="329"/>
                  </a:lnTo>
                  <a:lnTo>
                    <a:pt x="110" y="331"/>
                  </a:lnTo>
                  <a:lnTo>
                    <a:pt x="110" y="331"/>
                  </a:lnTo>
                  <a:lnTo>
                    <a:pt x="109" y="332"/>
                  </a:lnTo>
                  <a:lnTo>
                    <a:pt x="107" y="332"/>
                  </a:lnTo>
                  <a:lnTo>
                    <a:pt x="107" y="333"/>
                  </a:lnTo>
                  <a:lnTo>
                    <a:pt x="106" y="333"/>
                  </a:lnTo>
                  <a:lnTo>
                    <a:pt x="105" y="333"/>
                  </a:lnTo>
                  <a:lnTo>
                    <a:pt x="105" y="334"/>
                  </a:lnTo>
                  <a:lnTo>
                    <a:pt x="104" y="334"/>
                  </a:lnTo>
                  <a:lnTo>
                    <a:pt x="103" y="334"/>
                  </a:lnTo>
                  <a:lnTo>
                    <a:pt x="103" y="335"/>
                  </a:lnTo>
                  <a:lnTo>
                    <a:pt x="101" y="335"/>
                  </a:lnTo>
                  <a:lnTo>
                    <a:pt x="100" y="337"/>
                  </a:lnTo>
                  <a:lnTo>
                    <a:pt x="99" y="337"/>
                  </a:lnTo>
                  <a:lnTo>
                    <a:pt x="98" y="337"/>
                  </a:lnTo>
                  <a:lnTo>
                    <a:pt x="98" y="337"/>
                  </a:lnTo>
                  <a:lnTo>
                    <a:pt x="97" y="338"/>
                  </a:lnTo>
                  <a:lnTo>
                    <a:pt x="95" y="338"/>
                  </a:lnTo>
                  <a:lnTo>
                    <a:pt x="94" y="338"/>
                  </a:lnTo>
                  <a:lnTo>
                    <a:pt x="93" y="338"/>
                  </a:lnTo>
                  <a:lnTo>
                    <a:pt x="93" y="339"/>
                  </a:lnTo>
                  <a:lnTo>
                    <a:pt x="92" y="339"/>
                  </a:lnTo>
                  <a:lnTo>
                    <a:pt x="91" y="339"/>
                  </a:lnTo>
                  <a:lnTo>
                    <a:pt x="91" y="339"/>
                  </a:lnTo>
                  <a:lnTo>
                    <a:pt x="89" y="339"/>
                  </a:lnTo>
                  <a:lnTo>
                    <a:pt x="88" y="339"/>
                  </a:lnTo>
                  <a:lnTo>
                    <a:pt x="87" y="339"/>
                  </a:lnTo>
                  <a:lnTo>
                    <a:pt x="87" y="339"/>
                  </a:lnTo>
                  <a:lnTo>
                    <a:pt x="86" y="339"/>
                  </a:lnTo>
                  <a:lnTo>
                    <a:pt x="86" y="339"/>
                  </a:lnTo>
                  <a:lnTo>
                    <a:pt x="85" y="339"/>
                  </a:lnTo>
                  <a:lnTo>
                    <a:pt x="83" y="339"/>
                  </a:lnTo>
                  <a:lnTo>
                    <a:pt x="83" y="339"/>
                  </a:lnTo>
                  <a:lnTo>
                    <a:pt x="82" y="339"/>
                  </a:lnTo>
                  <a:lnTo>
                    <a:pt x="82" y="339"/>
                  </a:lnTo>
                  <a:lnTo>
                    <a:pt x="82" y="339"/>
                  </a:lnTo>
                  <a:lnTo>
                    <a:pt x="81" y="339"/>
                  </a:lnTo>
                  <a:lnTo>
                    <a:pt x="81" y="339"/>
                  </a:lnTo>
                  <a:lnTo>
                    <a:pt x="80" y="339"/>
                  </a:lnTo>
                  <a:lnTo>
                    <a:pt x="80" y="338"/>
                  </a:lnTo>
                  <a:lnTo>
                    <a:pt x="80" y="338"/>
                  </a:lnTo>
                  <a:lnTo>
                    <a:pt x="79" y="338"/>
                  </a:lnTo>
                  <a:lnTo>
                    <a:pt x="79" y="338"/>
                  </a:lnTo>
                  <a:lnTo>
                    <a:pt x="79" y="337"/>
                  </a:lnTo>
                  <a:lnTo>
                    <a:pt x="79" y="337"/>
                  </a:lnTo>
                  <a:lnTo>
                    <a:pt x="79" y="337"/>
                  </a:lnTo>
                  <a:lnTo>
                    <a:pt x="79" y="3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5" name="Freeform 40"/>
            <p:cNvSpPr>
              <a:spLocks noEditPoints="1"/>
            </p:cNvSpPr>
            <p:nvPr/>
          </p:nvSpPr>
          <p:spPr bwMode="auto">
            <a:xfrm>
              <a:off x="5918201" y="4548189"/>
              <a:ext cx="136525" cy="536575"/>
            </a:xfrm>
            <a:custGeom>
              <a:avLst/>
              <a:gdLst>
                <a:gd name="T0" fmla="*/ 0 w 86"/>
                <a:gd name="T1" fmla="*/ 18 h 338"/>
                <a:gd name="T2" fmla="*/ 0 w 86"/>
                <a:gd name="T3" fmla="*/ 16 h 338"/>
                <a:gd name="T4" fmla="*/ 1 w 86"/>
                <a:gd name="T5" fmla="*/ 14 h 338"/>
                <a:gd name="T6" fmla="*/ 2 w 86"/>
                <a:gd name="T7" fmla="*/ 12 h 338"/>
                <a:gd name="T8" fmla="*/ 5 w 86"/>
                <a:gd name="T9" fmla="*/ 10 h 338"/>
                <a:gd name="T10" fmla="*/ 7 w 86"/>
                <a:gd name="T11" fmla="*/ 8 h 338"/>
                <a:gd name="T12" fmla="*/ 11 w 86"/>
                <a:gd name="T13" fmla="*/ 6 h 338"/>
                <a:gd name="T14" fmla="*/ 14 w 86"/>
                <a:gd name="T15" fmla="*/ 5 h 338"/>
                <a:gd name="T16" fmla="*/ 18 w 86"/>
                <a:gd name="T17" fmla="*/ 2 h 338"/>
                <a:gd name="T18" fmla="*/ 22 w 86"/>
                <a:gd name="T19" fmla="*/ 1 h 338"/>
                <a:gd name="T20" fmla="*/ 25 w 86"/>
                <a:gd name="T21" fmla="*/ 1 h 338"/>
                <a:gd name="T22" fmla="*/ 29 w 86"/>
                <a:gd name="T23" fmla="*/ 0 h 338"/>
                <a:gd name="T24" fmla="*/ 31 w 86"/>
                <a:gd name="T25" fmla="*/ 0 h 338"/>
                <a:gd name="T26" fmla="*/ 34 w 86"/>
                <a:gd name="T27" fmla="*/ 0 h 338"/>
                <a:gd name="T28" fmla="*/ 36 w 86"/>
                <a:gd name="T29" fmla="*/ 1 h 338"/>
                <a:gd name="T30" fmla="*/ 37 w 86"/>
                <a:gd name="T31" fmla="*/ 2 h 338"/>
                <a:gd name="T32" fmla="*/ 86 w 86"/>
                <a:gd name="T33" fmla="*/ 320 h 338"/>
                <a:gd name="T34" fmla="*/ 45 w 86"/>
                <a:gd name="T35" fmla="*/ 312 h 338"/>
                <a:gd name="T36" fmla="*/ 41 w 86"/>
                <a:gd name="T37" fmla="*/ 275 h 338"/>
                <a:gd name="T38" fmla="*/ 35 w 86"/>
                <a:gd name="T39" fmla="*/ 231 h 338"/>
                <a:gd name="T40" fmla="*/ 29 w 86"/>
                <a:gd name="T41" fmla="*/ 183 h 338"/>
                <a:gd name="T42" fmla="*/ 22 w 86"/>
                <a:gd name="T43" fmla="*/ 135 h 338"/>
                <a:gd name="T44" fmla="*/ 16 w 86"/>
                <a:gd name="T45" fmla="*/ 91 h 338"/>
                <a:gd name="T46" fmla="*/ 8 w 86"/>
                <a:gd name="T47" fmla="*/ 53 h 338"/>
                <a:gd name="T48" fmla="*/ 1 w 86"/>
                <a:gd name="T49" fmla="*/ 24 h 338"/>
                <a:gd name="T50" fmla="*/ 41 w 86"/>
                <a:gd name="T51" fmla="*/ 14 h 338"/>
                <a:gd name="T52" fmla="*/ 48 w 86"/>
                <a:gd name="T53" fmla="*/ 47 h 338"/>
                <a:gd name="T54" fmla="*/ 54 w 86"/>
                <a:gd name="T55" fmla="*/ 87 h 338"/>
                <a:gd name="T56" fmla="*/ 61 w 86"/>
                <a:gd name="T57" fmla="*/ 133 h 338"/>
                <a:gd name="T58" fmla="*/ 68 w 86"/>
                <a:gd name="T59" fmla="*/ 180 h 338"/>
                <a:gd name="T60" fmla="*/ 74 w 86"/>
                <a:gd name="T61" fmla="*/ 228 h 338"/>
                <a:gd name="T62" fmla="*/ 79 w 86"/>
                <a:gd name="T63" fmla="*/ 270 h 338"/>
                <a:gd name="T64" fmla="*/ 84 w 86"/>
                <a:gd name="T65" fmla="*/ 306 h 338"/>
                <a:gd name="T66" fmla="*/ 49 w 86"/>
                <a:gd name="T67" fmla="*/ 334 h 338"/>
                <a:gd name="T68" fmla="*/ 86 w 86"/>
                <a:gd name="T69" fmla="*/ 321 h 338"/>
                <a:gd name="T70" fmla="*/ 86 w 86"/>
                <a:gd name="T71" fmla="*/ 322 h 338"/>
                <a:gd name="T72" fmla="*/ 84 w 86"/>
                <a:gd name="T73" fmla="*/ 325 h 338"/>
                <a:gd name="T74" fmla="*/ 82 w 86"/>
                <a:gd name="T75" fmla="*/ 327 h 338"/>
                <a:gd name="T76" fmla="*/ 80 w 86"/>
                <a:gd name="T77" fmla="*/ 328 h 338"/>
                <a:gd name="T78" fmla="*/ 76 w 86"/>
                <a:gd name="T79" fmla="*/ 331 h 338"/>
                <a:gd name="T80" fmla="*/ 74 w 86"/>
                <a:gd name="T81" fmla="*/ 333 h 338"/>
                <a:gd name="T82" fmla="*/ 69 w 86"/>
                <a:gd name="T83" fmla="*/ 334 h 338"/>
                <a:gd name="T84" fmla="*/ 66 w 86"/>
                <a:gd name="T85" fmla="*/ 336 h 338"/>
                <a:gd name="T86" fmla="*/ 62 w 86"/>
                <a:gd name="T87" fmla="*/ 337 h 338"/>
                <a:gd name="T88" fmla="*/ 59 w 86"/>
                <a:gd name="T89" fmla="*/ 337 h 338"/>
                <a:gd name="T90" fmla="*/ 56 w 86"/>
                <a:gd name="T91" fmla="*/ 338 h 338"/>
                <a:gd name="T92" fmla="*/ 54 w 86"/>
                <a:gd name="T93" fmla="*/ 337 h 338"/>
                <a:gd name="T94" fmla="*/ 51 w 86"/>
                <a:gd name="T95" fmla="*/ 337 h 338"/>
                <a:gd name="T96" fmla="*/ 50 w 86"/>
                <a:gd name="T97" fmla="*/ 336 h 338"/>
                <a:gd name="T98" fmla="*/ 49 w 86"/>
                <a:gd name="T99" fmla="*/ 33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 h="338">
                  <a:moveTo>
                    <a:pt x="37" y="4"/>
                  </a:moveTo>
                  <a:lnTo>
                    <a:pt x="0" y="19"/>
                  </a:lnTo>
                  <a:lnTo>
                    <a:pt x="0" y="18"/>
                  </a:lnTo>
                  <a:lnTo>
                    <a:pt x="0" y="18"/>
                  </a:lnTo>
                  <a:lnTo>
                    <a:pt x="0" y="17"/>
                  </a:lnTo>
                  <a:lnTo>
                    <a:pt x="0" y="17"/>
                  </a:lnTo>
                  <a:lnTo>
                    <a:pt x="0" y="17"/>
                  </a:lnTo>
                  <a:lnTo>
                    <a:pt x="0" y="16"/>
                  </a:lnTo>
                  <a:lnTo>
                    <a:pt x="0" y="16"/>
                  </a:lnTo>
                  <a:lnTo>
                    <a:pt x="0" y="16"/>
                  </a:lnTo>
                  <a:lnTo>
                    <a:pt x="0" y="14"/>
                  </a:lnTo>
                  <a:lnTo>
                    <a:pt x="1" y="14"/>
                  </a:lnTo>
                  <a:lnTo>
                    <a:pt x="1" y="13"/>
                  </a:lnTo>
                  <a:lnTo>
                    <a:pt x="1" y="13"/>
                  </a:lnTo>
                  <a:lnTo>
                    <a:pt x="2" y="13"/>
                  </a:lnTo>
                  <a:lnTo>
                    <a:pt x="2" y="12"/>
                  </a:lnTo>
                  <a:lnTo>
                    <a:pt x="2" y="12"/>
                  </a:lnTo>
                  <a:lnTo>
                    <a:pt x="4" y="11"/>
                  </a:lnTo>
                  <a:lnTo>
                    <a:pt x="4" y="11"/>
                  </a:lnTo>
                  <a:lnTo>
                    <a:pt x="5" y="10"/>
                  </a:lnTo>
                  <a:lnTo>
                    <a:pt x="5" y="10"/>
                  </a:lnTo>
                  <a:lnTo>
                    <a:pt x="6" y="10"/>
                  </a:lnTo>
                  <a:lnTo>
                    <a:pt x="6" y="8"/>
                  </a:lnTo>
                  <a:lnTo>
                    <a:pt x="7" y="8"/>
                  </a:lnTo>
                  <a:lnTo>
                    <a:pt x="8" y="7"/>
                  </a:lnTo>
                  <a:lnTo>
                    <a:pt x="8" y="7"/>
                  </a:lnTo>
                  <a:lnTo>
                    <a:pt x="10" y="6"/>
                  </a:lnTo>
                  <a:lnTo>
                    <a:pt x="11" y="6"/>
                  </a:lnTo>
                  <a:lnTo>
                    <a:pt x="11" y="6"/>
                  </a:lnTo>
                  <a:lnTo>
                    <a:pt x="12" y="5"/>
                  </a:lnTo>
                  <a:lnTo>
                    <a:pt x="13" y="5"/>
                  </a:lnTo>
                  <a:lnTo>
                    <a:pt x="14" y="5"/>
                  </a:lnTo>
                  <a:lnTo>
                    <a:pt x="14" y="4"/>
                  </a:lnTo>
                  <a:lnTo>
                    <a:pt x="16" y="4"/>
                  </a:lnTo>
                  <a:lnTo>
                    <a:pt x="17" y="4"/>
                  </a:lnTo>
                  <a:lnTo>
                    <a:pt x="18" y="2"/>
                  </a:lnTo>
                  <a:lnTo>
                    <a:pt x="19" y="2"/>
                  </a:lnTo>
                  <a:lnTo>
                    <a:pt x="19" y="2"/>
                  </a:lnTo>
                  <a:lnTo>
                    <a:pt x="20" y="1"/>
                  </a:lnTo>
                  <a:lnTo>
                    <a:pt x="22" y="1"/>
                  </a:lnTo>
                  <a:lnTo>
                    <a:pt x="23" y="1"/>
                  </a:lnTo>
                  <a:lnTo>
                    <a:pt x="23" y="1"/>
                  </a:lnTo>
                  <a:lnTo>
                    <a:pt x="24" y="1"/>
                  </a:lnTo>
                  <a:lnTo>
                    <a:pt x="25" y="1"/>
                  </a:lnTo>
                  <a:lnTo>
                    <a:pt x="26" y="0"/>
                  </a:lnTo>
                  <a:lnTo>
                    <a:pt x="26" y="0"/>
                  </a:lnTo>
                  <a:lnTo>
                    <a:pt x="28" y="0"/>
                  </a:lnTo>
                  <a:lnTo>
                    <a:pt x="29" y="0"/>
                  </a:lnTo>
                  <a:lnTo>
                    <a:pt x="29" y="0"/>
                  </a:lnTo>
                  <a:lnTo>
                    <a:pt x="30" y="0"/>
                  </a:lnTo>
                  <a:lnTo>
                    <a:pt x="30" y="0"/>
                  </a:lnTo>
                  <a:lnTo>
                    <a:pt x="31" y="0"/>
                  </a:lnTo>
                  <a:lnTo>
                    <a:pt x="31" y="0"/>
                  </a:lnTo>
                  <a:lnTo>
                    <a:pt x="32" y="0"/>
                  </a:lnTo>
                  <a:lnTo>
                    <a:pt x="32" y="0"/>
                  </a:lnTo>
                  <a:lnTo>
                    <a:pt x="34" y="0"/>
                  </a:lnTo>
                  <a:lnTo>
                    <a:pt x="34" y="1"/>
                  </a:lnTo>
                  <a:lnTo>
                    <a:pt x="35" y="1"/>
                  </a:lnTo>
                  <a:lnTo>
                    <a:pt x="35" y="1"/>
                  </a:lnTo>
                  <a:lnTo>
                    <a:pt x="36" y="1"/>
                  </a:lnTo>
                  <a:lnTo>
                    <a:pt x="36" y="1"/>
                  </a:lnTo>
                  <a:lnTo>
                    <a:pt x="36" y="1"/>
                  </a:lnTo>
                  <a:lnTo>
                    <a:pt x="36" y="2"/>
                  </a:lnTo>
                  <a:lnTo>
                    <a:pt x="37" y="2"/>
                  </a:lnTo>
                  <a:lnTo>
                    <a:pt x="37" y="2"/>
                  </a:lnTo>
                  <a:lnTo>
                    <a:pt x="37" y="4"/>
                  </a:lnTo>
                  <a:lnTo>
                    <a:pt x="37" y="4"/>
                  </a:lnTo>
                  <a:close/>
                  <a:moveTo>
                    <a:pt x="86" y="320"/>
                  </a:moveTo>
                  <a:lnTo>
                    <a:pt x="49" y="334"/>
                  </a:lnTo>
                  <a:lnTo>
                    <a:pt x="48" y="327"/>
                  </a:lnTo>
                  <a:lnTo>
                    <a:pt x="47" y="320"/>
                  </a:lnTo>
                  <a:lnTo>
                    <a:pt x="45" y="312"/>
                  </a:lnTo>
                  <a:lnTo>
                    <a:pt x="44" y="303"/>
                  </a:lnTo>
                  <a:lnTo>
                    <a:pt x="43" y="294"/>
                  </a:lnTo>
                  <a:lnTo>
                    <a:pt x="42" y="284"/>
                  </a:lnTo>
                  <a:lnTo>
                    <a:pt x="41" y="275"/>
                  </a:lnTo>
                  <a:lnTo>
                    <a:pt x="39" y="264"/>
                  </a:lnTo>
                  <a:lnTo>
                    <a:pt x="38" y="253"/>
                  </a:lnTo>
                  <a:lnTo>
                    <a:pt x="36" y="241"/>
                  </a:lnTo>
                  <a:lnTo>
                    <a:pt x="35" y="231"/>
                  </a:lnTo>
                  <a:lnTo>
                    <a:pt x="34" y="219"/>
                  </a:lnTo>
                  <a:lnTo>
                    <a:pt x="32" y="207"/>
                  </a:lnTo>
                  <a:lnTo>
                    <a:pt x="30" y="195"/>
                  </a:lnTo>
                  <a:lnTo>
                    <a:pt x="29" y="183"/>
                  </a:lnTo>
                  <a:lnTo>
                    <a:pt x="28" y="171"/>
                  </a:lnTo>
                  <a:lnTo>
                    <a:pt x="25" y="159"/>
                  </a:lnTo>
                  <a:lnTo>
                    <a:pt x="24" y="147"/>
                  </a:lnTo>
                  <a:lnTo>
                    <a:pt x="22" y="135"/>
                  </a:lnTo>
                  <a:lnTo>
                    <a:pt x="20" y="123"/>
                  </a:lnTo>
                  <a:lnTo>
                    <a:pt x="19" y="112"/>
                  </a:lnTo>
                  <a:lnTo>
                    <a:pt x="17" y="102"/>
                  </a:lnTo>
                  <a:lnTo>
                    <a:pt x="16" y="91"/>
                  </a:lnTo>
                  <a:lnTo>
                    <a:pt x="13" y="80"/>
                  </a:lnTo>
                  <a:lnTo>
                    <a:pt x="12" y="71"/>
                  </a:lnTo>
                  <a:lnTo>
                    <a:pt x="10" y="61"/>
                  </a:lnTo>
                  <a:lnTo>
                    <a:pt x="8" y="53"/>
                  </a:lnTo>
                  <a:lnTo>
                    <a:pt x="7" y="44"/>
                  </a:lnTo>
                  <a:lnTo>
                    <a:pt x="5" y="37"/>
                  </a:lnTo>
                  <a:lnTo>
                    <a:pt x="4" y="30"/>
                  </a:lnTo>
                  <a:lnTo>
                    <a:pt x="1" y="24"/>
                  </a:lnTo>
                  <a:lnTo>
                    <a:pt x="0" y="19"/>
                  </a:lnTo>
                  <a:lnTo>
                    <a:pt x="37" y="4"/>
                  </a:lnTo>
                  <a:lnTo>
                    <a:pt x="38" y="8"/>
                  </a:lnTo>
                  <a:lnTo>
                    <a:pt x="41" y="14"/>
                  </a:lnTo>
                  <a:lnTo>
                    <a:pt x="42" y="22"/>
                  </a:lnTo>
                  <a:lnTo>
                    <a:pt x="44" y="30"/>
                  </a:lnTo>
                  <a:lnTo>
                    <a:pt x="45" y="37"/>
                  </a:lnTo>
                  <a:lnTo>
                    <a:pt x="48" y="47"/>
                  </a:lnTo>
                  <a:lnTo>
                    <a:pt x="49" y="56"/>
                  </a:lnTo>
                  <a:lnTo>
                    <a:pt x="51" y="66"/>
                  </a:lnTo>
                  <a:lnTo>
                    <a:pt x="53" y="76"/>
                  </a:lnTo>
                  <a:lnTo>
                    <a:pt x="54" y="87"/>
                  </a:lnTo>
                  <a:lnTo>
                    <a:pt x="56" y="98"/>
                  </a:lnTo>
                  <a:lnTo>
                    <a:pt x="57" y="109"/>
                  </a:lnTo>
                  <a:lnTo>
                    <a:pt x="60" y="121"/>
                  </a:lnTo>
                  <a:lnTo>
                    <a:pt x="61" y="133"/>
                  </a:lnTo>
                  <a:lnTo>
                    <a:pt x="63" y="145"/>
                  </a:lnTo>
                  <a:lnTo>
                    <a:pt x="65" y="156"/>
                  </a:lnTo>
                  <a:lnTo>
                    <a:pt x="66" y="168"/>
                  </a:lnTo>
                  <a:lnTo>
                    <a:pt x="68" y="180"/>
                  </a:lnTo>
                  <a:lnTo>
                    <a:pt x="69" y="192"/>
                  </a:lnTo>
                  <a:lnTo>
                    <a:pt x="71" y="204"/>
                  </a:lnTo>
                  <a:lnTo>
                    <a:pt x="72" y="216"/>
                  </a:lnTo>
                  <a:lnTo>
                    <a:pt x="74" y="228"/>
                  </a:lnTo>
                  <a:lnTo>
                    <a:pt x="75" y="239"/>
                  </a:lnTo>
                  <a:lnTo>
                    <a:pt x="76" y="250"/>
                  </a:lnTo>
                  <a:lnTo>
                    <a:pt x="78" y="260"/>
                  </a:lnTo>
                  <a:lnTo>
                    <a:pt x="79" y="270"/>
                  </a:lnTo>
                  <a:lnTo>
                    <a:pt x="80" y="281"/>
                  </a:lnTo>
                  <a:lnTo>
                    <a:pt x="81" y="289"/>
                  </a:lnTo>
                  <a:lnTo>
                    <a:pt x="82" y="297"/>
                  </a:lnTo>
                  <a:lnTo>
                    <a:pt x="84" y="306"/>
                  </a:lnTo>
                  <a:lnTo>
                    <a:pt x="85" y="313"/>
                  </a:lnTo>
                  <a:lnTo>
                    <a:pt x="86" y="320"/>
                  </a:lnTo>
                  <a:lnTo>
                    <a:pt x="86" y="320"/>
                  </a:lnTo>
                  <a:close/>
                  <a:moveTo>
                    <a:pt x="49" y="334"/>
                  </a:moveTo>
                  <a:lnTo>
                    <a:pt x="86" y="320"/>
                  </a:lnTo>
                  <a:lnTo>
                    <a:pt x="86" y="320"/>
                  </a:lnTo>
                  <a:lnTo>
                    <a:pt x="86" y="320"/>
                  </a:lnTo>
                  <a:lnTo>
                    <a:pt x="86" y="321"/>
                  </a:lnTo>
                  <a:lnTo>
                    <a:pt x="86" y="321"/>
                  </a:lnTo>
                  <a:lnTo>
                    <a:pt x="86" y="322"/>
                  </a:lnTo>
                  <a:lnTo>
                    <a:pt x="86" y="322"/>
                  </a:lnTo>
                  <a:lnTo>
                    <a:pt x="86" y="322"/>
                  </a:lnTo>
                  <a:lnTo>
                    <a:pt x="85" y="324"/>
                  </a:lnTo>
                  <a:lnTo>
                    <a:pt x="85" y="324"/>
                  </a:lnTo>
                  <a:lnTo>
                    <a:pt x="85" y="325"/>
                  </a:lnTo>
                  <a:lnTo>
                    <a:pt x="84" y="325"/>
                  </a:lnTo>
                  <a:lnTo>
                    <a:pt x="84" y="325"/>
                  </a:lnTo>
                  <a:lnTo>
                    <a:pt x="84" y="326"/>
                  </a:lnTo>
                  <a:lnTo>
                    <a:pt x="82" y="326"/>
                  </a:lnTo>
                  <a:lnTo>
                    <a:pt x="82" y="327"/>
                  </a:lnTo>
                  <a:lnTo>
                    <a:pt x="81" y="327"/>
                  </a:lnTo>
                  <a:lnTo>
                    <a:pt x="81" y="328"/>
                  </a:lnTo>
                  <a:lnTo>
                    <a:pt x="80" y="328"/>
                  </a:lnTo>
                  <a:lnTo>
                    <a:pt x="80" y="328"/>
                  </a:lnTo>
                  <a:lnTo>
                    <a:pt x="79" y="330"/>
                  </a:lnTo>
                  <a:lnTo>
                    <a:pt x="79" y="330"/>
                  </a:lnTo>
                  <a:lnTo>
                    <a:pt x="78" y="331"/>
                  </a:lnTo>
                  <a:lnTo>
                    <a:pt x="76" y="331"/>
                  </a:lnTo>
                  <a:lnTo>
                    <a:pt x="76" y="331"/>
                  </a:lnTo>
                  <a:lnTo>
                    <a:pt x="75" y="332"/>
                  </a:lnTo>
                  <a:lnTo>
                    <a:pt x="74" y="332"/>
                  </a:lnTo>
                  <a:lnTo>
                    <a:pt x="74" y="333"/>
                  </a:lnTo>
                  <a:lnTo>
                    <a:pt x="73" y="333"/>
                  </a:lnTo>
                  <a:lnTo>
                    <a:pt x="72" y="333"/>
                  </a:lnTo>
                  <a:lnTo>
                    <a:pt x="71" y="334"/>
                  </a:lnTo>
                  <a:lnTo>
                    <a:pt x="69" y="334"/>
                  </a:lnTo>
                  <a:lnTo>
                    <a:pt x="69" y="334"/>
                  </a:lnTo>
                  <a:lnTo>
                    <a:pt x="68" y="336"/>
                  </a:lnTo>
                  <a:lnTo>
                    <a:pt x="67" y="336"/>
                  </a:lnTo>
                  <a:lnTo>
                    <a:pt x="66" y="336"/>
                  </a:lnTo>
                  <a:lnTo>
                    <a:pt x="65" y="336"/>
                  </a:lnTo>
                  <a:lnTo>
                    <a:pt x="65" y="337"/>
                  </a:lnTo>
                  <a:lnTo>
                    <a:pt x="63" y="337"/>
                  </a:lnTo>
                  <a:lnTo>
                    <a:pt x="62" y="337"/>
                  </a:lnTo>
                  <a:lnTo>
                    <a:pt x="61" y="337"/>
                  </a:lnTo>
                  <a:lnTo>
                    <a:pt x="61" y="337"/>
                  </a:lnTo>
                  <a:lnTo>
                    <a:pt x="60" y="337"/>
                  </a:lnTo>
                  <a:lnTo>
                    <a:pt x="59" y="337"/>
                  </a:lnTo>
                  <a:lnTo>
                    <a:pt x="59" y="338"/>
                  </a:lnTo>
                  <a:lnTo>
                    <a:pt x="57" y="338"/>
                  </a:lnTo>
                  <a:lnTo>
                    <a:pt x="56" y="338"/>
                  </a:lnTo>
                  <a:lnTo>
                    <a:pt x="56" y="338"/>
                  </a:lnTo>
                  <a:lnTo>
                    <a:pt x="55" y="338"/>
                  </a:lnTo>
                  <a:lnTo>
                    <a:pt x="55" y="338"/>
                  </a:lnTo>
                  <a:lnTo>
                    <a:pt x="54" y="338"/>
                  </a:lnTo>
                  <a:lnTo>
                    <a:pt x="54" y="337"/>
                  </a:lnTo>
                  <a:lnTo>
                    <a:pt x="53" y="337"/>
                  </a:lnTo>
                  <a:lnTo>
                    <a:pt x="53" y="337"/>
                  </a:lnTo>
                  <a:lnTo>
                    <a:pt x="51" y="337"/>
                  </a:lnTo>
                  <a:lnTo>
                    <a:pt x="51" y="337"/>
                  </a:lnTo>
                  <a:lnTo>
                    <a:pt x="51" y="337"/>
                  </a:lnTo>
                  <a:lnTo>
                    <a:pt x="50" y="337"/>
                  </a:lnTo>
                  <a:lnTo>
                    <a:pt x="50" y="336"/>
                  </a:lnTo>
                  <a:lnTo>
                    <a:pt x="50" y="336"/>
                  </a:lnTo>
                  <a:lnTo>
                    <a:pt x="49" y="336"/>
                  </a:lnTo>
                  <a:lnTo>
                    <a:pt x="49" y="336"/>
                  </a:lnTo>
                  <a:lnTo>
                    <a:pt x="49" y="334"/>
                  </a:lnTo>
                  <a:lnTo>
                    <a:pt x="49" y="334"/>
                  </a:lnTo>
                  <a:lnTo>
                    <a:pt x="49" y="3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6" name="Freeform 41"/>
            <p:cNvSpPr>
              <a:spLocks noEditPoints="1"/>
            </p:cNvSpPr>
            <p:nvPr/>
          </p:nvSpPr>
          <p:spPr bwMode="auto">
            <a:xfrm>
              <a:off x="5721351" y="4549776"/>
              <a:ext cx="98425" cy="533400"/>
            </a:xfrm>
            <a:custGeom>
              <a:avLst/>
              <a:gdLst>
                <a:gd name="T0" fmla="*/ 0 w 62"/>
                <a:gd name="T1" fmla="*/ 17 h 336"/>
                <a:gd name="T2" fmla="*/ 0 w 62"/>
                <a:gd name="T3" fmla="*/ 16 h 336"/>
                <a:gd name="T4" fmla="*/ 1 w 62"/>
                <a:gd name="T5" fmla="*/ 13 h 336"/>
                <a:gd name="T6" fmla="*/ 2 w 62"/>
                <a:gd name="T7" fmla="*/ 12 h 336"/>
                <a:gd name="T8" fmla="*/ 5 w 62"/>
                <a:gd name="T9" fmla="*/ 10 h 336"/>
                <a:gd name="T10" fmla="*/ 7 w 62"/>
                <a:gd name="T11" fmla="*/ 7 h 336"/>
                <a:gd name="T12" fmla="*/ 11 w 62"/>
                <a:gd name="T13" fmla="*/ 6 h 336"/>
                <a:gd name="T14" fmla="*/ 14 w 62"/>
                <a:gd name="T15" fmla="*/ 4 h 336"/>
                <a:gd name="T16" fmla="*/ 18 w 62"/>
                <a:gd name="T17" fmla="*/ 3 h 336"/>
                <a:gd name="T18" fmla="*/ 21 w 62"/>
                <a:gd name="T19" fmla="*/ 1 h 336"/>
                <a:gd name="T20" fmla="*/ 25 w 62"/>
                <a:gd name="T21" fmla="*/ 0 h 336"/>
                <a:gd name="T22" fmla="*/ 29 w 62"/>
                <a:gd name="T23" fmla="*/ 0 h 336"/>
                <a:gd name="T24" fmla="*/ 31 w 62"/>
                <a:gd name="T25" fmla="*/ 0 h 336"/>
                <a:gd name="T26" fmla="*/ 33 w 62"/>
                <a:gd name="T27" fmla="*/ 0 h 336"/>
                <a:gd name="T28" fmla="*/ 36 w 62"/>
                <a:gd name="T29" fmla="*/ 1 h 336"/>
                <a:gd name="T30" fmla="*/ 37 w 62"/>
                <a:gd name="T31" fmla="*/ 3 h 336"/>
                <a:gd name="T32" fmla="*/ 62 w 62"/>
                <a:gd name="T33" fmla="*/ 318 h 336"/>
                <a:gd name="T34" fmla="*/ 23 w 62"/>
                <a:gd name="T35" fmla="*/ 310 h 336"/>
                <a:gd name="T36" fmla="*/ 20 w 62"/>
                <a:gd name="T37" fmla="*/ 272 h 336"/>
                <a:gd name="T38" fmla="*/ 18 w 62"/>
                <a:gd name="T39" fmla="*/ 228 h 336"/>
                <a:gd name="T40" fmla="*/ 15 w 62"/>
                <a:gd name="T41" fmla="*/ 181 h 336"/>
                <a:gd name="T42" fmla="*/ 13 w 62"/>
                <a:gd name="T43" fmla="*/ 133 h 336"/>
                <a:gd name="T44" fmla="*/ 10 w 62"/>
                <a:gd name="T45" fmla="*/ 89 h 336"/>
                <a:gd name="T46" fmla="*/ 6 w 62"/>
                <a:gd name="T47" fmla="*/ 52 h 336"/>
                <a:gd name="T48" fmla="*/ 1 w 62"/>
                <a:gd name="T49" fmla="*/ 23 h 336"/>
                <a:gd name="T50" fmla="*/ 39 w 62"/>
                <a:gd name="T51" fmla="*/ 15 h 336"/>
                <a:gd name="T52" fmla="*/ 44 w 62"/>
                <a:gd name="T53" fmla="*/ 46 h 336"/>
                <a:gd name="T54" fmla="*/ 48 w 62"/>
                <a:gd name="T55" fmla="*/ 86 h 336"/>
                <a:gd name="T56" fmla="*/ 51 w 62"/>
                <a:gd name="T57" fmla="*/ 132 h 336"/>
                <a:gd name="T58" fmla="*/ 54 w 62"/>
                <a:gd name="T59" fmla="*/ 179 h 336"/>
                <a:gd name="T60" fmla="*/ 56 w 62"/>
                <a:gd name="T61" fmla="*/ 226 h 336"/>
                <a:gd name="T62" fmla="*/ 58 w 62"/>
                <a:gd name="T63" fmla="*/ 269 h 336"/>
                <a:gd name="T64" fmla="*/ 61 w 62"/>
                <a:gd name="T65" fmla="*/ 304 h 336"/>
                <a:gd name="T66" fmla="*/ 25 w 62"/>
                <a:gd name="T67" fmla="*/ 332 h 336"/>
                <a:gd name="T68" fmla="*/ 62 w 62"/>
                <a:gd name="T69" fmla="*/ 319 h 336"/>
                <a:gd name="T70" fmla="*/ 62 w 62"/>
                <a:gd name="T71" fmla="*/ 321 h 336"/>
                <a:gd name="T72" fmla="*/ 61 w 62"/>
                <a:gd name="T73" fmla="*/ 323 h 336"/>
                <a:gd name="T74" fmla="*/ 58 w 62"/>
                <a:gd name="T75" fmla="*/ 325 h 336"/>
                <a:gd name="T76" fmla="*/ 56 w 62"/>
                <a:gd name="T77" fmla="*/ 327 h 336"/>
                <a:gd name="T78" fmla="*/ 52 w 62"/>
                <a:gd name="T79" fmla="*/ 329 h 336"/>
                <a:gd name="T80" fmla="*/ 49 w 62"/>
                <a:gd name="T81" fmla="*/ 331 h 336"/>
                <a:gd name="T82" fmla="*/ 45 w 62"/>
                <a:gd name="T83" fmla="*/ 332 h 336"/>
                <a:gd name="T84" fmla="*/ 42 w 62"/>
                <a:gd name="T85" fmla="*/ 333 h 336"/>
                <a:gd name="T86" fmla="*/ 38 w 62"/>
                <a:gd name="T87" fmla="*/ 335 h 336"/>
                <a:gd name="T88" fmla="*/ 35 w 62"/>
                <a:gd name="T89" fmla="*/ 336 h 336"/>
                <a:gd name="T90" fmla="*/ 32 w 62"/>
                <a:gd name="T91" fmla="*/ 336 h 336"/>
                <a:gd name="T92" fmla="*/ 30 w 62"/>
                <a:gd name="T93" fmla="*/ 336 h 336"/>
                <a:gd name="T94" fmla="*/ 27 w 62"/>
                <a:gd name="T95" fmla="*/ 335 h 336"/>
                <a:gd name="T96" fmla="*/ 26 w 62"/>
                <a:gd name="T97" fmla="*/ 333 h 336"/>
                <a:gd name="T98" fmla="*/ 25 w 62"/>
                <a:gd name="T99" fmla="*/ 33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336">
                  <a:moveTo>
                    <a:pt x="37" y="4"/>
                  </a:moveTo>
                  <a:lnTo>
                    <a:pt x="0" y="18"/>
                  </a:lnTo>
                  <a:lnTo>
                    <a:pt x="0" y="18"/>
                  </a:lnTo>
                  <a:lnTo>
                    <a:pt x="0" y="17"/>
                  </a:lnTo>
                  <a:lnTo>
                    <a:pt x="0" y="17"/>
                  </a:lnTo>
                  <a:lnTo>
                    <a:pt x="0" y="17"/>
                  </a:lnTo>
                  <a:lnTo>
                    <a:pt x="0" y="16"/>
                  </a:lnTo>
                  <a:lnTo>
                    <a:pt x="0" y="16"/>
                  </a:lnTo>
                  <a:lnTo>
                    <a:pt x="0" y="16"/>
                  </a:lnTo>
                  <a:lnTo>
                    <a:pt x="0" y="15"/>
                  </a:lnTo>
                  <a:lnTo>
                    <a:pt x="0" y="15"/>
                  </a:lnTo>
                  <a:lnTo>
                    <a:pt x="1" y="13"/>
                  </a:lnTo>
                  <a:lnTo>
                    <a:pt x="1" y="13"/>
                  </a:lnTo>
                  <a:lnTo>
                    <a:pt x="1" y="13"/>
                  </a:lnTo>
                  <a:lnTo>
                    <a:pt x="2" y="12"/>
                  </a:lnTo>
                  <a:lnTo>
                    <a:pt x="2" y="12"/>
                  </a:lnTo>
                  <a:lnTo>
                    <a:pt x="4" y="11"/>
                  </a:lnTo>
                  <a:lnTo>
                    <a:pt x="4" y="11"/>
                  </a:lnTo>
                  <a:lnTo>
                    <a:pt x="4" y="10"/>
                  </a:lnTo>
                  <a:lnTo>
                    <a:pt x="5" y="10"/>
                  </a:lnTo>
                  <a:lnTo>
                    <a:pt x="5" y="10"/>
                  </a:lnTo>
                  <a:lnTo>
                    <a:pt x="6" y="9"/>
                  </a:lnTo>
                  <a:lnTo>
                    <a:pt x="7" y="9"/>
                  </a:lnTo>
                  <a:lnTo>
                    <a:pt x="7" y="7"/>
                  </a:lnTo>
                  <a:lnTo>
                    <a:pt x="8" y="7"/>
                  </a:lnTo>
                  <a:lnTo>
                    <a:pt x="10" y="6"/>
                  </a:lnTo>
                  <a:lnTo>
                    <a:pt x="10" y="6"/>
                  </a:lnTo>
                  <a:lnTo>
                    <a:pt x="11" y="6"/>
                  </a:lnTo>
                  <a:lnTo>
                    <a:pt x="12" y="5"/>
                  </a:lnTo>
                  <a:lnTo>
                    <a:pt x="12" y="5"/>
                  </a:lnTo>
                  <a:lnTo>
                    <a:pt x="13" y="5"/>
                  </a:lnTo>
                  <a:lnTo>
                    <a:pt x="14" y="4"/>
                  </a:lnTo>
                  <a:lnTo>
                    <a:pt x="15" y="4"/>
                  </a:lnTo>
                  <a:lnTo>
                    <a:pt x="15" y="4"/>
                  </a:lnTo>
                  <a:lnTo>
                    <a:pt x="17" y="3"/>
                  </a:lnTo>
                  <a:lnTo>
                    <a:pt x="18" y="3"/>
                  </a:lnTo>
                  <a:lnTo>
                    <a:pt x="19" y="3"/>
                  </a:lnTo>
                  <a:lnTo>
                    <a:pt x="20" y="1"/>
                  </a:lnTo>
                  <a:lnTo>
                    <a:pt x="20" y="1"/>
                  </a:lnTo>
                  <a:lnTo>
                    <a:pt x="21" y="1"/>
                  </a:lnTo>
                  <a:lnTo>
                    <a:pt x="23" y="1"/>
                  </a:lnTo>
                  <a:lnTo>
                    <a:pt x="24" y="1"/>
                  </a:lnTo>
                  <a:lnTo>
                    <a:pt x="24" y="0"/>
                  </a:lnTo>
                  <a:lnTo>
                    <a:pt x="25" y="0"/>
                  </a:lnTo>
                  <a:lnTo>
                    <a:pt x="26" y="0"/>
                  </a:lnTo>
                  <a:lnTo>
                    <a:pt x="26" y="0"/>
                  </a:lnTo>
                  <a:lnTo>
                    <a:pt x="27" y="0"/>
                  </a:lnTo>
                  <a:lnTo>
                    <a:pt x="29" y="0"/>
                  </a:lnTo>
                  <a:lnTo>
                    <a:pt x="29" y="0"/>
                  </a:lnTo>
                  <a:lnTo>
                    <a:pt x="30" y="0"/>
                  </a:lnTo>
                  <a:lnTo>
                    <a:pt x="31" y="0"/>
                  </a:lnTo>
                  <a:lnTo>
                    <a:pt x="31" y="0"/>
                  </a:lnTo>
                  <a:lnTo>
                    <a:pt x="32" y="0"/>
                  </a:lnTo>
                  <a:lnTo>
                    <a:pt x="32" y="0"/>
                  </a:lnTo>
                  <a:lnTo>
                    <a:pt x="33" y="0"/>
                  </a:lnTo>
                  <a:lnTo>
                    <a:pt x="33" y="0"/>
                  </a:lnTo>
                  <a:lnTo>
                    <a:pt x="33" y="0"/>
                  </a:lnTo>
                  <a:lnTo>
                    <a:pt x="35" y="1"/>
                  </a:lnTo>
                  <a:lnTo>
                    <a:pt x="35" y="1"/>
                  </a:lnTo>
                  <a:lnTo>
                    <a:pt x="36" y="1"/>
                  </a:lnTo>
                  <a:lnTo>
                    <a:pt x="36" y="1"/>
                  </a:lnTo>
                  <a:lnTo>
                    <a:pt x="36" y="1"/>
                  </a:lnTo>
                  <a:lnTo>
                    <a:pt x="36" y="3"/>
                  </a:lnTo>
                  <a:lnTo>
                    <a:pt x="37" y="3"/>
                  </a:lnTo>
                  <a:lnTo>
                    <a:pt x="37" y="3"/>
                  </a:lnTo>
                  <a:lnTo>
                    <a:pt x="37" y="4"/>
                  </a:lnTo>
                  <a:lnTo>
                    <a:pt x="37" y="4"/>
                  </a:lnTo>
                  <a:close/>
                  <a:moveTo>
                    <a:pt x="62" y="318"/>
                  </a:moveTo>
                  <a:lnTo>
                    <a:pt x="25" y="332"/>
                  </a:lnTo>
                  <a:lnTo>
                    <a:pt x="25" y="325"/>
                  </a:lnTo>
                  <a:lnTo>
                    <a:pt x="24" y="318"/>
                  </a:lnTo>
                  <a:lnTo>
                    <a:pt x="23" y="310"/>
                  </a:lnTo>
                  <a:lnTo>
                    <a:pt x="23" y="301"/>
                  </a:lnTo>
                  <a:lnTo>
                    <a:pt x="21" y="292"/>
                  </a:lnTo>
                  <a:lnTo>
                    <a:pt x="21" y="282"/>
                  </a:lnTo>
                  <a:lnTo>
                    <a:pt x="20" y="272"/>
                  </a:lnTo>
                  <a:lnTo>
                    <a:pt x="20" y="262"/>
                  </a:lnTo>
                  <a:lnTo>
                    <a:pt x="19" y="251"/>
                  </a:lnTo>
                  <a:lnTo>
                    <a:pt x="19" y="239"/>
                  </a:lnTo>
                  <a:lnTo>
                    <a:pt x="18" y="228"/>
                  </a:lnTo>
                  <a:lnTo>
                    <a:pt x="18" y="216"/>
                  </a:lnTo>
                  <a:lnTo>
                    <a:pt x="17" y="204"/>
                  </a:lnTo>
                  <a:lnTo>
                    <a:pt x="17" y="192"/>
                  </a:lnTo>
                  <a:lnTo>
                    <a:pt x="15" y="181"/>
                  </a:lnTo>
                  <a:lnTo>
                    <a:pt x="14" y="169"/>
                  </a:lnTo>
                  <a:lnTo>
                    <a:pt x="14" y="157"/>
                  </a:lnTo>
                  <a:lnTo>
                    <a:pt x="13" y="145"/>
                  </a:lnTo>
                  <a:lnTo>
                    <a:pt x="13" y="133"/>
                  </a:lnTo>
                  <a:lnTo>
                    <a:pt x="12" y="122"/>
                  </a:lnTo>
                  <a:lnTo>
                    <a:pt x="11" y="110"/>
                  </a:lnTo>
                  <a:lnTo>
                    <a:pt x="11" y="99"/>
                  </a:lnTo>
                  <a:lnTo>
                    <a:pt x="10" y="89"/>
                  </a:lnTo>
                  <a:lnTo>
                    <a:pt x="8" y="79"/>
                  </a:lnTo>
                  <a:lnTo>
                    <a:pt x="7" y="70"/>
                  </a:lnTo>
                  <a:lnTo>
                    <a:pt x="7" y="60"/>
                  </a:lnTo>
                  <a:lnTo>
                    <a:pt x="6" y="52"/>
                  </a:lnTo>
                  <a:lnTo>
                    <a:pt x="5" y="43"/>
                  </a:lnTo>
                  <a:lnTo>
                    <a:pt x="4" y="36"/>
                  </a:lnTo>
                  <a:lnTo>
                    <a:pt x="2" y="29"/>
                  </a:lnTo>
                  <a:lnTo>
                    <a:pt x="1" y="23"/>
                  </a:lnTo>
                  <a:lnTo>
                    <a:pt x="0" y="18"/>
                  </a:lnTo>
                  <a:lnTo>
                    <a:pt x="37" y="4"/>
                  </a:lnTo>
                  <a:lnTo>
                    <a:pt x="38" y="9"/>
                  </a:lnTo>
                  <a:lnTo>
                    <a:pt x="39" y="15"/>
                  </a:lnTo>
                  <a:lnTo>
                    <a:pt x="41" y="22"/>
                  </a:lnTo>
                  <a:lnTo>
                    <a:pt x="42" y="29"/>
                  </a:lnTo>
                  <a:lnTo>
                    <a:pt x="43" y="37"/>
                  </a:lnTo>
                  <a:lnTo>
                    <a:pt x="44" y="46"/>
                  </a:lnTo>
                  <a:lnTo>
                    <a:pt x="45" y="55"/>
                  </a:lnTo>
                  <a:lnTo>
                    <a:pt x="47" y="65"/>
                  </a:lnTo>
                  <a:lnTo>
                    <a:pt x="47" y="75"/>
                  </a:lnTo>
                  <a:lnTo>
                    <a:pt x="48" y="86"/>
                  </a:lnTo>
                  <a:lnTo>
                    <a:pt x="49" y="97"/>
                  </a:lnTo>
                  <a:lnTo>
                    <a:pt x="49" y="108"/>
                  </a:lnTo>
                  <a:lnTo>
                    <a:pt x="50" y="120"/>
                  </a:lnTo>
                  <a:lnTo>
                    <a:pt x="51" y="132"/>
                  </a:lnTo>
                  <a:lnTo>
                    <a:pt x="51" y="144"/>
                  </a:lnTo>
                  <a:lnTo>
                    <a:pt x="52" y="155"/>
                  </a:lnTo>
                  <a:lnTo>
                    <a:pt x="52" y="167"/>
                  </a:lnTo>
                  <a:lnTo>
                    <a:pt x="54" y="179"/>
                  </a:lnTo>
                  <a:lnTo>
                    <a:pt x="54" y="191"/>
                  </a:lnTo>
                  <a:lnTo>
                    <a:pt x="55" y="203"/>
                  </a:lnTo>
                  <a:lnTo>
                    <a:pt x="55" y="214"/>
                  </a:lnTo>
                  <a:lnTo>
                    <a:pt x="56" y="226"/>
                  </a:lnTo>
                  <a:lnTo>
                    <a:pt x="56" y="237"/>
                  </a:lnTo>
                  <a:lnTo>
                    <a:pt x="57" y="247"/>
                  </a:lnTo>
                  <a:lnTo>
                    <a:pt x="58" y="258"/>
                  </a:lnTo>
                  <a:lnTo>
                    <a:pt x="58" y="269"/>
                  </a:lnTo>
                  <a:lnTo>
                    <a:pt x="60" y="278"/>
                  </a:lnTo>
                  <a:lnTo>
                    <a:pt x="60" y="287"/>
                  </a:lnTo>
                  <a:lnTo>
                    <a:pt x="61" y="296"/>
                  </a:lnTo>
                  <a:lnTo>
                    <a:pt x="61" y="304"/>
                  </a:lnTo>
                  <a:lnTo>
                    <a:pt x="62" y="311"/>
                  </a:lnTo>
                  <a:lnTo>
                    <a:pt x="62" y="318"/>
                  </a:lnTo>
                  <a:lnTo>
                    <a:pt x="62" y="318"/>
                  </a:lnTo>
                  <a:close/>
                  <a:moveTo>
                    <a:pt x="25" y="332"/>
                  </a:moveTo>
                  <a:lnTo>
                    <a:pt x="62" y="318"/>
                  </a:lnTo>
                  <a:lnTo>
                    <a:pt x="62" y="318"/>
                  </a:lnTo>
                  <a:lnTo>
                    <a:pt x="62" y="319"/>
                  </a:lnTo>
                  <a:lnTo>
                    <a:pt x="62" y="319"/>
                  </a:lnTo>
                  <a:lnTo>
                    <a:pt x="62" y="319"/>
                  </a:lnTo>
                  <a:lnTo>
                    <a:pt x="62" y="320"/>
                  </a:lnTo>
                  <a:lnTo>
                    <a:pt x="62" y="320"/>
                  </a:lnTo>
                  <a:lnTo>
                    <a:pt x="62" y="321"/>
                  </a:lnTo>
                  <a:lnTo>
                    <a:pt x="62" y="321"/>
                  </a:lnTo>
                  <a:lnTo>
                    <a:pt x="61" y="321"/>
                  </a:lnTo>
                  <a:lnTo>
                    <a:pt x="61" y="323"/>
                  </a:lnTo>
                  <a:lnTo>
                    <a:pt x="61" y="323"/>
                  </a:lnTo>
                  <a:lnTo>
                    <a:pt x="60" y="324"/>
                  </a:lnTo>
                  <a:lnTo>
                    <a:pt x="60" y="324"/>
                  </a:lnTo>
                  <a:lnTo>
                    <a:pt x="58" y="325"/>
                  </a:lnTo>
                  <a:lnTo>
                    <a:pt x="58" y="325"/>
                  </a:lnTo>
                  <a:lnTo>
                    <a:pt x="57" y="325"/>
                  </a:lnTo>
                  <a:lnTo>
                    <a:pt x="57" y="326"/>
                  </a:lnTo>
                  <a:lnTo>
                    <a:pt x="56" y="326"/>
                  </a:lnTo>
                  <a:lnTo>
                    <a:pt x="56" y="327"/>
                  </a:lnTo>
                  <a:lnTo>
                    <a:pt x="55" y="327"/>
                  </a:lnTo>
                  <a:lnTo>
                    <a:pt x="55" y="329"/>
                  </a:lnTo>
                  <a:lnTo>
                    <a:pt x="54" y="329"/>
                  </a:lnTo>
                  <a:lnTo>
                    <a:pt x="52" y="329"/>
                  </a:lnTo>
                  <a:lnTo>
                    <a:pt x="52" y="330"/>
                  </a:lnTo>
                  <a:lnTo>
                    <a:pt x="51" y="330"/>
                  </a:lnTo>
                  <a:lnTo>
                    <a:pt x="50" y="331"/>
                  </a:lnTo>
                  <a:lnTo>
                    <a:pt x="49" y="331"/>
                  </a:lnTo>
                  <a:lnTo>
                    <a:pt x="49" y="331"/>
                  </a:lnTo>
                  <a:lnTo>
                    <a:pt x="48" y="332"/>
                  </a:lnTo>
                  <a:lnTo>
                    <a:pt x="47" y="332"/>
                  </a:lnTo>
                  <a:lnTo>
                    <a:pt x="45" y="332"/>
                  </a:lnTo>
                  <a:lnTo>
                    <a:pt x="45" y="333"/>
                  </a:lnTo>
                  <a:lnTo>
                    <a:pt x="44" y="333"/>
                  </a:lnTo>
                  <a:lnTo>
                    <a:pt x="43" y="333"/>
                  </a:lnTo>
                  <a:lnTo>
                    <a:pt x="42" y="333"/>
                  </a:lnTo>
                  <a:lnTo>
                    <a:pt x="41" y="335"/>
                  </a:lnTo>
                  <a:lnTo>
                    <a:pt x="41" y="335"/>
                  </a:lnTo>
                  <a:lnTo>
                    <a:pt x="39" y="335"/>
                  </a:lnTo>
                  <a:lnTo>
                    <a:pt x="38" y="335"/>
                  </a:lnTo>
                  <a:lnTo>
                    <a:pt x="37" y="335"/>
                  </a:lnTo>
                  <a:lnTo>
                    <a:pt x="37" y="335"/>
                  </a:lnTo>
                  <a:lnTo>
                    <a:pt x="36" y="336"/>
                  </a:lnTo>
                  <a:lnTo>
                    <a:pt x="35" y="336"/>
                  </a:lnTo>
                  <a:lnTo>
                    <a:pt x="35" y="336"/>
                  </a:lnTo>
                  <a:lnTo>
                    <a:pt x="33" y="336"/>
                  </a:lnTo>
                  <a:lnTo>
                    <a:pt x="32" y="336"/>
                  </a:lnTo>
                  <a:lnTo>
                    <a:pt x="32" y="336"/>
                  </a:lnTo>
                  <a:lnTo>
                    <a:pt x="31" y="336"/>
                  </a:lnTo>
                  <a:lnTo>
                    <a:pt x="31" y="336"/>
                  </a:lnTo>
                  <a:lnTo>
                    <a:pt x="30" y="336"/>
                  </a:lnTo>
                  <a:lnTo>
                    <a:pt x="30" y="336"/>
                  </a:lnTo>
                  <a:lnTo>
                    <a:pt x="29" y="335"/>
                  </a:lnTo>
                  <a:lnTo>
                    <a:pt x="29" y="335"/>
                  </a:lnTo>
                  <a:lnTo>
                    <a:pt x="27" y="335"/>
                  </a:lnTo>
                  <a:lnTo>
                    <a:pt x="27" y="335"/>
                  </a:lnTo>
                  <a:lnTo>
                    <a:pt x="27" y="335"/>
                  </a:lnTo>
                  <a:lnTo>
                    <a:pt x="26" y="335"/>
                  </a:lnTo>
                  <a:lnTo>
                    <a:pt x="26" y="333"/>
                  </a:lnTo>
                  <a:lnTo>
                    <a:pt x="26" y="333"/>
                  </a:lnTo>
                  <a:lnTo>
                    <a:pt x="26" y="333"/>
                  </a:lnTo>
                  <a:lnTo>
                    <a:pt x="25" y="333"/>
                  </a:lnTo>
                  <a:lnTo>
                    <a:pt x="25" y="332"/>
                  </a:lnTo>
                  <a:lnTo>
                    <a:pt x="25" y="332"/>
                  </a:lnTo>
                  <a:lnTo>
                    <a:pt x="25" y="3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7" name="Freeform 42"/>
            <p:cNvSpPr>
              <a:spLocks noEditPoints="1"/>
            </p:cNvSpPr>
            <p:nvPr/>
          </p:nvSpPr>
          <p:spPr bwMode="auto">
            <a:xfrm>
              <a:off x="5497514" y="4551364"/>
              <a:ext cx="95250" cy="530225"/>
            </a:xfrm>
            <a:custGeom>
              <a:avLst/>
              <a:gdLst>
                <a:gd name="T0" fmla="*/ 0 w 60"/>
                <a:gd name="T1" fmla="*/ 17 h 334"/>
                <a:gd name="T2" fmla="*/ 0 w 60"/>
                <a:gd name="T3" fmla="*/ 16 h 334"/>
                <a:gd name="T4" fmla="*/ 1 w 60"/>
                <a:gd name="T5" fmla="*/ 14 h 334"/>
                <a:gd name="T6" fmla="*/ 4 w 60"/>
                <a:gd name="T7" fmla="*/ 12 h 334"/>
                <a:gd name="T8" fmla="*/ 5 w 60"/>
                <a:gd name="T9" fmla="*/ 10 h 334"/>
                <a:gd name="T10" fmla="*/ 8 w 60"/>
                <a:gd name="T11" fmla="*/ 8 h 334"/>
                <a:gd name="T12" fmla="*/ 11 w 60"/>
                <a:gd name="T13" fmla="*/ 6 h 334"/>
                <a:gd name="T14" fmla="*/ 14 w 60"/>
                <a:gd name="T15" fmla="*/ 4 h 334"/>
                <a:gd name="T16" fmla="*/ 19 w 60"/>
                <a:gd name="T17" fmla="*/ 3 h 334"/>
                <a:gd name="T18" fmla="*/ 23 w 60"/>
                <a:gd name="T19" fmla="*/ 2 h 334"/>
                <a:gd name="T20" fmla="*/ 26 w 60"/>
                <a:gd name="T21" fmla="*/ 0 h 334"/>
                <a:gd name="T22" fmla="*/ 29 w 60"/>
                <a:gd name="T23" fmla="*/ 0 h 334"/>
                <a:gd name="T24" fmla="*/ 32 w 60"/>
                <a:gd name="T25" fmla="*/ 0 h 334"/>
                <a:gd name="T26" fmla="*/ 34 w 60"/>
                <a:gd name="T27" fmla="*/ 0 h 334"/>
                <a:gd name="T28" fmla="*/ 36 w 60"/>
                <a:gd name="T29" fmla="*/ 2 h 334"/>
                <a:gd name="T30" fmla="*/ 37 w 60"/>
                <a:gd name="T31" fmla="*/ 3 h 334"/>
                <a:gd name="T32" fmla="*/ 60 w 60"/>
                <a:gd name="T33" fmla="*/ 316 h 334"/>
                <a:gd name="T34" fmla="*/ 20 w 60"/>
                <a:gd name="T35" fmla="*/ 307 h 334"/>
                <a:gd name="T36" fmla="*/ 18 w 60"/>
                <a:gd name="T37" fmla="*/ 270 h 334"/>
                <a:gd name="T38" fmla="*/ 16 w 60"/>
                <a:gd name="T39" fmla="*/ 227 h 334"/>
                <a:gd name="T40" fmla="*/ 14 w 60"/>
                <a:gd name="T41" fmla="*/ 181 h 334"/>
                <a:gd name="T42" fmla="*/ 12 w 60"/>
                <a:gd name="T43" fmla="*/ 134 h 334"/>
                <a:gd name="T44" fmla="*/ 8 w 60"/>
                <a:gd name="T45" fmla="*/ 90 h 334"/>
                <a:gd name="T46" fmla="*/ 6 w 60"/>
                <a:gd name="T47" fmla="*/ 53 h 334"/>
                <a:gd name="T48" fmla="*/ 1 w 60"/>
                <a:gd name="T49" fmla="*/ 24 h 334"/>
                <a:gd name="T50" fmla="*/ 40 w 60"/>
                <a:gd name="T51" fmla="*/ 16 h 334"/>
                <a:gd name="T52" fmla="*/ 44 w 60"/>
                <a:gd name="T53" fmla="*/ 47 h 334"/>
                <a:gd name="T54" fmla="*/ 47 w 60"/>
                <a:gd name="T55" fmla="*/ 88 h 334"/>
                <a:gd name="T56" fmla="*/ 50 w 60"/>
                <a:gd name="T57" fmla="*/ 132 h 334"/>
                <a:gd name="T58" fmla="*/ 51 w 60"/>
                <a:gd name="T59" fmla="*/ 180 h 334"/>
                <a:gd name="T60" fmla="*/ 54 w 60"/>
                <a:gd name="T61" fmla="*/ 225 h 334"/>
                <a:gd name="T62" fmla="*/ 56 w 60"/>
                <a:gd name="T63" fmla="*/ 267 h 334"/>
                <a:gd name="T64" fmla="*/ 59 w 60"/>
                <a:gd name="T65" fmla="*/ 301 h 334"/>
                <a:gd name="T66" fmla="*/ 23 w 60"/>
                <a:gd name="T67" fmla="*/ 330 h 334"/>
                <a:gd name="T68" fmla="*/ 60 w 60"/>
                <a:gd name="T69" fmla="*/ 317 h 334"/>
                <a:gd name="T70" fmla="*/ 59 w 60"/>
                <a:gd name="T71" fmla="*/ 319 h 334"/>
                <a:gd name="T72" fmla="*/ 57 w 60"/>
                <a:gd name="T73" fmla="*/ 320 h 334"/>
                <a:gd name="T74" fmla="*/ 56 w 60"/>
                <a:gd name="T75" fmla="*/ 323 h 334"/>
                <a:gd name="T76" fmla="*/ 53 w 60"/>
                <a:gd name="T77" fmla="*/ 325 h 334"/>
                <a:gd name="T78" fmla="*/ 50 w 60"/>
                <a:gd name="T79" fmla="*/ 326 h 334"/>
                <a:gd name="T80" fmla="*/ 47 w 60"/>
                <a:gd name="T81" fmla="*/ 329 h 334"/>
                <a:gd name="T82" fmla="*/ 43 w 60"/>
                <a:gd name="T83" fmla="*/ 330 h 334"/>
                <a:gd name="T84" fmla="*/ 40 w 60"/>
                <a:gd name="T85" fmla="*/ 332 h 334"/>
                <a:gd name="T86" fmla="*/ 36 w 60"/>
                <a:gd name="T87" fmla="*/ 332 h 334"/>
                <a:gd name="T88" fmla="*/ 32 w 60"/>
                <a:gd name="T89" fmla="*/ 334 h 334"/>
                <a:gd name="T90" fmla="*/ 30 w 60"/>
                <a:gd name="T91" fmla="*/ 334 h 334"/>
                <a:gd name="T92" fmla="*/ 26 w 60"/>
                <a:gd name="T93" fmla="*/ 334 h 334"/>
                <a:gd name="T94" fmla="*/ 25 w 60"/>
                <a:gd name="T95" fmla="*/ 332 h 334"/>
                <a:gd name="T96" fmla="*/ 24 w 60"/>
                <a:gd name="T97" fmla="*/ 331 h 334"/>
                <a:gd name="T98" fmla="*/ 23 w 60"/>
                <a:gd name="T99" fmla="*/ 33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334">
                  <a:moveTo>
                    <a:pt x="37" y="4"/>
                  </a:moveTo>
                  <a:lnTo>
                    <a:pt x="0" y="18"/>
                  </a:lnTo>
                  <a:lnTo>
                    <a:pt x="0" y="18"/>
                  </a:lnTo>
                  <a:lnTo>
                    <a:pt x="0" y="17"/>
                  </a:lnTo>
                  <a:lnTo>
                    <a:pt x="0" y="17"/>
                  </a:lnTo>
                  <a:lnTo>
                    <a:pt x="0" y="17"/>
                  </a:lnTo>
                  <a:lnTo>
                    <a:pt x="0" y="16"/>
                  </a:lnTo>
                  <a:lnTo>
                    <a:pt x="0" y="16"/>
                  </a:lnTo>
                  <a:lnTo>
                    <a:pt x="0" y="15"/>
                  </a:lnTo>
                  <a:lnTo>
                    <a:pt x="1" y="15"/>
                  </a:lnTo>
                  <a:lnTo>
                    <a:pt x="1" y="15"/>
                  </a:lnTo>
                  <a:lnTo>
                    <a:pt x="1" y="14"/>
                  </a:lnTo>
                  <a:lnTo>
                    <a:pt x="1" y="14"/>
                  </a:lnTo>
                  <a:lnTo>
                    <a:pt x="3" y="12"/>
                  </a:lnTo>
                  <a:lnTo>
                    <a:pt x="3" y="12"/>
                  </a:lnTo>
                  <a:lnTo>
                    <a:pt x="4" y="12"/>
                  </a:lnTo>
                  <a:lnTo>
                    <a:pt x="4" y="11"/>
                  </a:lnTo>
                  <a:lnTo>
                    <a:pt x="4" y="11"/>
                  </a:lnTo>
                  <a:lnTo>
                    <a:pt x="5" y="10"/>
                  </a:lnTo>
                  <a:lnTo>
                    <a:pt x="5" y="10"/>
                  </a:lnTo>
                  <a:lnTo>
                    <a:pt x="6" y="9"/>
                  </a:lnTo>
                  <a:lnTo>
                    <a:pt x="7" y="9"/>
                  </a:lnTo>
                  <a:lnTo>
                    <a:pt x="7" y="9"/>
                  </a:lnTo>
                  <a:lnTo>
                    <a:pt x="8" y="8"/>
                  </a:lnTo>
                  <a:lnTo>
                    <a:pt x="8" y="8"/>
                  </a:lnTo>
                  <a:lnTo>
                    <a:pt x="10" y="6"/>
                  </a:lnTo>
                  <a:lnTo>
                    <a:pt x="11" y="6"/>
                  </a:lnTo>
                  <a:lnTo>
                    <a:pt x="11" y="6"/>
                  </a:lnTo>
                  <a:lnTo>
                    <a:pt x="12" y="5"/>
                  </a:lnTo>
                  <a:lnTo>
                    <a:pt x="13" y="5"/>
                  </a:lnTo>
                  <a:lnTo>
                    <a:pt x="14" y="4"/>
                  </a:lnTo>
                  <a:lnTo>
                    <a:pt x="14" y="4"/>
                  </a:lnTo>
                  <a:lnTo>
                    <a:pt x="16" y="4"/>
                  </a:lnTo>
                  <a:lnTo>
                    <a:pt x="17" y="3"/>
                  </a:lnTo>
                  <a:lnTo>
                    <a:pt x="18" y="3"/>
                  </a:lnTo>
                  <a:lnTo>
                    <a:pt x="19" y="3"/>
                  </a:lnTo>
                  <a:lnTo>
                    <a:pt x="19" y="2"/>
                  </a:lnTo>
                  <a:lnTo>
                    <a:pt x="20" y="2"/>
                  </a:lnTo>
                  <a:lnTo>
                    <a:pt x="22" y="2"/>
                  </a:lnTo>
                  <a:lnTo>
                    <a:pt x="23" y="2"/>
                  </a:lnTo>
                  <a:lnTo>
                    <a:pt x="23" y="2"/>
                  </a:lnTo>
                  <a:lnTo>
                    <a:pt x="24" y="0"/>
                  </a:lnTo>
                  <a:lnTo>
                    <a:pt x="25" y="0"/>
                  </a:lnTo>
                  <a:lnTo>
                    <a:pt x="26" y="0"/>
                  </a:lnTo>
                  <a:lnTo>
                    <a:pt x="26" y="0"/>
                  </a:lnTo>
                  <a:lnTo>
                    <a:pt x="28" y="0"/>
                  </a:lnTo>
                  <a:lnTo>
                    <a:pt x="29" y="0"/>
                  </a:lnTo>
                  <a:lnTo>
                    <a:pt x="29" y="0"/>
                  </a:lnTo>
                  <a:lnTo>
                    <a:pt x="30" y="0"/>
                  </a:lnTo>
                  <a:lnTo>
                    <a:pt x="30" y="0"/>
                  </a:lnTo>
                  <a:lnTo>
                    <a:pt x="31" y="0"/>
                  </a:lnTo>
                  <a:lnTo>
                    <a:pt x="32" y="0"/>
                  </a:lnTo>
                  <a:lnTo>
                    <a:pt x="32" y="0"/>
                  </a:lnTo>
                  <a:lnTo>
                    <a:pt x="34" y="0"/>
                  </a:lnTo>
                  <a:lnTo>
                    <a:pt x="34" y="0"/>
                  </a:lnTo>
                  <a:lnTo>
                    <a:pt x="34" y="0"/>
                  </a:lnTo>
                  <a:lnTo>
                    <a:pt x="35" y="0"/>
                  </a:lnTo>
                  <a:lnTo>
                    <a:pt x="35" y="2"/>
                  </a:lnTo>
                  <a:lnTo>
                    <a:pt x="36" y="2"/>
                  </a:lnTo>
                  <a:lnTo>
                    <a:pt x="36" y="2"/>
                  </a:lnTo>
                  <a:lnTo>
                    <a:pt x="36" y="2"/>
                  </a:lnTo>
                  <a:lnTo>
                    <a:pt x="36" y="2"/>
                  </a:lnTo>
                  <a:lnTo>
                    <a:pt x="37" y="3"/>
                  </a:lnTo>
                  <a:lnTo>
                    <a:pt x="37" y="3"/>
                  </a:lnTo>
                  <a:lnTo>
                    <a:pt x="37" y="3"/>
                  </a:lnTo>
                  <a:lnTo>
                    <a:pt x="37" y="4"/>
                  </a:lnTo>
                  <a:lnTo>
                    <a:pt x="37" y="4"/>
                  </a:lnTo>
                  <a:close/>
                  <a:moveTo>
                    <a:pt x="60" y="316"/>
                  </a:moveTo>
                  <a:lnTo>
                    <a:pt x="23" y="330"/>
                  </a:lnTo>
                  <a:lnTo>
                    <a:pt x="22" y="323"/>
                  </a:lnTo>
                  <a:lnTo>
                    <a:pt x="22" y="316"/>
                  </a:lnTo>
                  <a:lnTo>
                    <a:pt x="20" y="307"/>
                  </a:lnTo>
                  <a:lnTo>
                    <a:pt x="20" y="299"/>
                  </a:lnTo>
                  <a:lnTo>
                    <a:pt x="19" y="291"/>
                  </a:lnTo>
                  <a:lnTo>
                    <a:pt x="19" y="281"/>
                  </a:lnTo>
                  <a:lnTo>
                    <a:pt x="18" y="270"/>
                  </a:lnTo>
                  <a:lnTo>
                    <a:pt x="18" y="261"/>
                  </a:lnTo>
                  <a:lnTo>
                    <a:pt x="17" y="250"/>
                  </a:lnTo>
                  <a:lnTo>
                    <a:pt x="17" y="238"/>
                  </a:lnTo>
                  <a:lnTo>
                    <a:pt x="16" y="227"/>
                  </a:lnTo>
                  <a:lnTo>
                    <a:pt x="16" y="215"/>
                  </a:lnTo>
                  <a:lnTo>
                    <a:pt x="14" y="205"/>
                  </a:lnTo>
                  <a:lnTo>
                    <a:pt x="14" y="193"/>
                  </a:lnTo>
                  <a:lnTo>
                    <a:pt x="14" y="181"/>
                  </a:lnTo>
                  <a:lnTo>
                    <a:pt x="13" y="169"/>
                  </a:lnTo>
                  <a:lnTo>
                    <a:pt x="13" y="157"/>
                  </a:lnTo>
                  <a:lnTo>
                    <a:pt x="12" y="146"/>
                  </a:lnTo>
                  <a:lnTo>
                    <a:pt x="12" y="134"/>
                  </a:lnTo>
                  <a:lnTo>
                    <a:pt x="11" y="123"/>
                  </a:lnTo>
                  <a:lnTo>
                    <a:pt x="11" y="112"/>
                  </a:lnTo>
                  <a:lnTo>
                    <a:pt x="10" y="101"/>
                  </a:lnTo>
                  <a:lnTo>
                    <a:pt x="8" y="90"/>
                  </a:lnTo>
                  <a:lnTo>
                    <a:pt x="8" y="80"/>
                  </a:lnTo>
                  <a:lnTo>
                    <a:pt x="7" y="71"/>
                  </a:lnTo>
                  <a:lnTo>
                    <a:pt x="6" y="61"/>
                  </a:lnTo>
                  <a:lnTo>
                    <a:pt x="6" y="53"/>
                  </a:lnTo>
                  <a:lnTo>
                    <a:pt x="5" y="45"/>
                  </a:lnTo>
                  <a:lnTo>
                    <a:pt x="4" y="36"/>
                  </a:lnTo>
                  <a:lnTo>
                    <a:pt x="3" y="30"/>
                  </a:lnTo>
                  <a:lnTo>
                    <a:pt x="1" y="24"/>
                  </a:lnTo>
                  <a:lnTo>
                    <a:pt x="0" y="18"/>
                  </a:lnTo>
                  <a:lnTo>
                    <a:pt x="37" y="4"/>
                  </a:lnTo>
                  <a:lnTo>
                    <a:pt x="38" y="9"/>
                  </a:lnTo>
                  <a:lnTo>
                    <a:pt x="40" y="16"/>
                  </a:lnTo>
                  <a:lnTo>
                    <a:pt x="41" y="23"/>
                  </a:lnTo>
                  <a:lnTo>
                    <a:pt x="42" y="30"/>
                  </a:lnTo>
                  <a:lnTo>
                    <a:pt x="43" y="39"/>
                  </a:lnTo>
                  <a:lnTo>
                    <a:pt x="44" y="47"/>
                  </a:lnTo>
                  <a:lnTo>
                    <a:pt x="44" y="57"/>
                  </a:lnTo>
                  <a:lnTo>
                    <a:pt x="45" y="66"/>
                  </a:lnTo>
                  <a:lnTo>
                    <a:pt x="47" y="77"/>
                  </a:lnTo>
                  <a:lnTo>
                    <a:pt x="47" y="88"/>
                  </a:lnTo>
                  <a:lnTo>
                    <a:pt x="48" y="98"/>
                  </a:lnTo>
                  <a:lnTo>
                    <a:pt x="48" y="109"/>
                  </a:lnTo>
                  <a:lnTo>
                    <a:pt x="49" y="121"/>
                  </a:lnTo>
                  <a:lnTo>
                    <a:pt x="50" y="132"/>
                  </a:lnTo>
                  <a:lnTo>
                    <a:pt x="50" y="144"/>
                  </a:lnTo>
                  <a:lnTo>
                    <a:pt x="50" y="156"/>
                  </a:lnTo>
                  <a:lnTo>
                    <a:pt x="51" y="168"/>
                  </a:lnTo>
                  <a:lnTo>
                    <a:pt x="51" y="180"/>
                  </a:lnTo>
                  <a:lnTo>
                    <a:pt x="53" y="190"/>
                  </a:lnTo>
                  <a:lnTo>
                    <a:pt x="53" y="202"/>
                  </a:lnTo>
                  <a:lnTo>
                    <a:pt x="54" y="214"/>
                  </a:lnTo>
                  <a:lnTo>
                    <a:pt x="54" y="225"/>
                  </a:lnTo>
                  <a:lnTo>
                    <a:pt x="55" y="236"/>
                  </a:lnTo>
                  <a:lnTo>
                    <a:pt x="55" y="246"/>
                  </a:lnTo>
                  <a:lnTo>
                    <a:pt x="55" y="257"/>
                  </a:lnTo>
                  <a:lnTo>
                    <a:pt x="56" y="267"/>
                  </a:lnTo>
                  <a:lnTo>
                    <a:pt x="56" y="276"/>
                  </a:lnTo>
                  <a:lnTo>
                    <a:pt x="57" y="286"/>
                  </a:lnTo>
                  <a:lnTo>
                    <a:pt x="57" y="294"/>
                  </a:lnTo>
                  <a:lnTo>
                    <a:pt x="59" y="301"/>
                  </a:lnTo>
                  <a:lnTo>
                    <a:pt x="59" y="310"/>
                  </a:lnTo>
                  <a:lnTo>
                    <a:pt x="60" y="316"/>
                  </a:lnTo>
                  <a:lnTo>
                    <a:pt x="60" y="316"/>
                  </a:lnTo>
                  <a:close/>
                  <a:moveTo>
                    <a:pt x="23" y="330"/>
                  </a:moveTo>
                  <a:lnTo>
                    <a:pt x="60" y="316"/>
                  </a:lnTo>
                  <a:lnTo>
                    <a:pt x="60" y="316"/>
                  </a:lnTo>
                  <a:lnTo>
                    <a:pt x="60" y="317"/>
                  </a:lnTo>
                  <a:lnTo>
                    <a:pt x="60" y="317"/>
                  </a:lnTo>
                  <a:lnTo>
                    <a:pt x="60" y="318"/>
                  </a:lnTo>
                  <a:lnTo>
                    <a:pt x="60" y="318"/>
                  </a:lnTo>
                  <a:lnTo>
                    <a:pt x="60" y="318"/>
                  </a:lnTo>
                  <a:lnTo>
                    <a:pt x="59" y="319"/>
                  </a:lnTo>
                  <a:lnTo>
                    <a:pt x="59" y="319"/>
                  </a:lnTo>
                  <a:lnTo>
                    <a:pt x="59" y="320"/>
                  </a:lnTo>
                  <a:lnTo>
                    <a:pt x="59" y="320"/>
                  </a:lnTo>
                  <a:lnTo>
                    <a:pt x="57" y="320"/>
                  </a:lnTo>
                  <a:lnTo>
                    <a:pt x="57" y="322"/>
                  </a:lnTo>
                  <a:lnTo>
                    <a:pt x="56" y="322"/>
                  </a:lnTo>
                  <a:lnTo>
                    <a:pt x="56" y="323"/>
                  </a:lnTo>
                  <a:lnTo>
                    <a:pt x="56" y="323"/>
                  </a:lnTo>
                  <a:lnTo>
                    <a:pt x="55" y="324"/>
                  </a:lnTo>
                  <a:lnTo>
                    <a:pt x="55" y="324"/>
                  </a:lnTo>
                  <a:lnTo>
                    <a:pt x="54" y="324"/>
                  </a:lnTo>
                  <a:lnTo>
                    <a:pt x="53" y="325"/>
                  </a:lnTo>
                  <a:lnTo>
                    <a:pt x="53" y="325"/>
                  </a:lnTo>
                  <a:lnTo>
                    <a:pt x="51" y="326"/>
                  </a:lnTo>
                  <a:lnTo>
                    <a:pt x="51" y="326"/>
                  </a:lnTo>
                  <a:lnTo>
                    <a:pt x="50" y="326"/>
                  </a:lnTo>
                  <a:lnTo>
                    <a:pt x="49" y="328"/>
                  </a:lnTo>
                  <a:lnTo>
                    <a:pt x="49" y="328"/>
                  </a:lnTo>
                  <a:lnTo>
                    <a:pt x="48" y="329"/>
                  </a:lnTo>
                  <a:lnTo>
                    <a:pt x="47" y="329"/>
                  </a:lnTo>
                  <a:lnTo>
                    <a:pt x="45" y="329"/>
                  </a:lnTo>
                  <a:lnTo>
                    <a:pt x="45" y="330"/>
                  </a:lnTo>
                  <a:lnTo>
                    <a:pt x="44" y="330"/>
                  </a:lnTo>
                  <a:lnTo>
                    <a:pt x="43" y="330"/>
                  </a:lnTo>
                  <a:lnTo>
                    <a:pt x="42" y="331"/>
                  </a:lnTo>
                  <a:lnTo>
                    <a:pt x="41" y="331"/>
                  </a:lnTo>
                  <a:lnTo>
                    <a:pt x="41" y="331"/>
                  </a:lnTo>
                  <a:lnTo>
                    <a:pt x="40" y="332"/>
                  </a:lnTo>
                  <a:lnTo>
                    <a:pt x="38" y="332"/>
                  </a:lnTo>
                  <a:lnTo>
                    <a:pt x="37" y="332"/>
                  </a:lnTo>
                  <a:lnTo>
                    <a:pt x="37" y="332"/>
                  </a:lnTo>
                  <a:lnTo>
                    <a:pt x="36" y="332"/>
                  </a:lnTo>
                  <a:lnTo>
                    <a:pt x="35" y="332"/>
                  </a:lnTo>
                  <a:lnTo>
                    <a:pt x="34" y="334"/>
                  </a:lnTo>
                  <a:lnTo>
                    <a:pt x="34" y="334"/>
                  </a:lnTo>
                  <a:lnTo>
                    <a:pt x="32" y="334"/>
                  </a:lnTo>
                  <a:lnTo>
                    <a:pt x="31" y="334"/>
                  </a:lnTo>
                  <a:lnTo>
                    <a:pt x="31" y="334"/>
                  </a:lnTo>
                  <a:lnTo>
                    <a:pt x="30" y="334"/>
                  </a:lnTo>
                  <a:lnTo>
                    <a:pt x="30" y="334"/>
                  </a:lnTo>
                  <a:lnTo>
                    <a:pt x="29" y="334"/>
                  </a:lnTo>
                  <a:lnTo>
                    <a:pt x="28" y="334"/>
                  </a:lnTo>
                  <a:lnTo>
                    <a:pt x="28" y="334"/>
                  </a:lnTo>
                  <a:lnTo>
                    <a:pt x="26" y="334"/>
                  </a:lnTo>
                  <a:lnTo>
                    <a:pt x="26" y="334"/>
                  </a:lnTo>
                  <a:lnTo>
                    <a:pt x="25" y="332"/>
                  </a:lnTo>
                  <a:lnTo>
                    <a:pt x="25" y="332"/>
                  </a:lnTo>
                  <a:lnTo>
                    <a:pt x="25" y="332"/>
                  </a:lnTo>
                  <a:lnTo>
                    <a:pt x="24" y="332"/>
                  </a:lnTo>
                  <a:lnTo>
                    <a:pt x="24" y="332"/>
                  </a:lnTo>
                  <a:lnTo>
                    <a:pt x="24" y="332"/>
                  </a:lnTo>
                  <a:lnTo>
                    <a:pt x="24" y="331"/>
                  </a:lnTo>
                  <a:lnTo>
                    <a:pt x="23" y="331"/>
                  </a:lnTo>
                  <a:lnTo>
                    <a:pt x="23" y="331"/>
                  </a:lnTo>
                  <a:lnTo>
                    <a:pt x="23" y="330"/>
                  </a:lnTo>
                  <a:lnTo>
                    <a:pt x="23" y="330"/>
                  </a:lnTo>
                  <a:lnTo>
                    <a:pt x="23" y="3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8" name="Freeform 43"/>
            <p:cNvSpPr>
              <a:spLocks noEditPoints="1"/>
            </p:cNvSpPr>
            <p:nvPr/>
          </p:nvSpPr>
          <p:spPr bwMode="auto">
            <a:xfrm>
              <a:off x="3744914" y="4883151"/>
              <a:ext cx="3070225" cy="49213"/>
            </a:xfrm>
            <a:custGeom>
              <a:avLst/>
              <a:gdLst>
                <a:gd name="T0" fmla="*/ 6 w 1934"/>
                <a:gd name="T1" fmla="*/ 25 h 31"/>
                <a:gd name="T2" fmla="*/ 4 w 1934"/>
                <a:gd name="T3" fmla="*/ 25 h 31"/>
                <a:gd name="T4" fmla="*/ 1 w 1934"/>
                <a:gd name="T5" fmla="*/ 24 h 31"/>
                <a:gd name="T6" fmla="*/ 0 w 1934"/>
                <a:gd name="T7" fmla="*/ 23 h 31"/>
                <a:gd name="T8" fmla="*/ 0 w 1934"/>
                <a:gd name="T9" fmla="*/ 22 h 31"/>
                <a:gd name="T10" fmla="*/ 0 w 1934"/>
                <a:gd name="T11" fmla="*/ 20 h 31"/>
                <a:gd name="T12" fmla="*/ 1 w 1934"/>
                <a:gd name="T13" fmla="*/ 18 h 31"/>
                <a:gd name="T14" fmla="*/ 4 w 1934"/>
                <a:gd name="T15" fmla="*/ 16 h 31"/>
                <a:gd name="T16" fmla="*/ 6 w 1934"/>
                <a:gd name="T17" fmla="*/ 14 h 31"/>
                <a:gd name="T18" fmla="*/ 9 w 1934"/>
                <a:gd name="T19" fmla="*/ 11 h 31"/>
                <a:gd name="T20" fmla="*/ 12 w 1934"/>
                <a:gd name="T21" fmla="*/ 10 h 31"/>
                <a:gd name="T22" fmla="*/ 16 w 1934"/>
                <a:gd name="T23" fmla="*/ 8 h 31"/>
                <a:gd name="T24" fmla="*/ 19 w 1934"/>
                <a:gd name="T25" fmla="*/ 6 h 31"/>
                <a:gd name="T26" fmla="*/ 23 w 1934"/>
                <a:gd name="T27" fmla="*/ 5 h 31"/>
                <a:gd name="T28" fmla="*/ 25 w 1934"/>
                <a:gd name="T29" fmla="*/ 5 h 31"/>
                <a:gd name="T30" fmla="*/ 29 w 1934"/>
                <a:gd name="T31" fmla="*/ 4 h 31"/>
                <a:gd name="T32" fmla="*/ 1924 w 1934"/>
                <a:gd name="T33" fmla="*/ 0 h 31"/>
                <a:gd name="T34" fmla="*/ 1814 w 1934"/>
                <a:gd name="T35" fmla="*/ 27 h 31"/>
                <a:gd name="T36" fmla="*/ 1603 w 1934"/>
                <a:gd name="T37" fmla="*/ 30 h 31"/>
                <a:gd name="T38" fmla="*/ 1320 w 1934"/>
                <a:gd name="T39" fmla="*/ 31 h 31"/>
                <a:gd name="T40" fmla="*/ 999 w 1934"/>
                <a:gd name="T41" fmla="*/ 31 h 31"/>
                <a:gd name="T42" fmla="*/ 674 w 1934"/>
                <a:gd name="T43" fmla="*/ 30 h 31"/>
                <a:gd name="T44" fmla="*/ 381 w 1934"/>
                <a:gd name="T45" fmla="*/ 28 h 31"/>
                <a:gd name="T46" fmla="*/ 151 w 1934"/>
                <a:gd name="T47" fmla="*/ 27 h 31"/>
                <a:gd name="T48" fmla="*/ 20 w 1934"/>
                <a:gd name="T49" fmla="*/ 25 h 31"/>
                <a:gd name="T50" fmla="*/ 66 w 1934"/>
                <a:gd name="T51" fmla="*/ 4 h 31"/>
                <a:gd name="T52" fmla="*/ 225 w 1934"/>
                <a:gd name="T53" fmla="*/ 6 h 31"/>
                <a:gd name="T54" fmla="*/ 473 w 1934"/>
                <a:gd name="T55" fmla="*/ 8 h 31"/>
                <a:gd name="T56" fmla="*/ 778 w 1934"/>
                <a:gd name="T57" fmla="*/ 9 h 31"/>
                <a:gd name="T58" fmla="*/ 1104 w 1934"/>
                <a:gd name="T59" fmla="*/ 10 h 31"/>
                <a:gd name="T60" fmla="*/ 1419 w 1934"/>
                <a:gd name="T61" fmla="*/ 10 h 31"/>
                <a:gd name="T62" fmla="*/ 1687 w 1934"/>
                <a:gd name="T63" fmla="*/ 8 h 31"/>
                <a:gd name="T64" fmla="*/ 1873 w 1934"/>
                <a:gd name="T65" fmla="*/ 4 h 31"/>
                <a:gd name="T66" fmla="*/ 1906 w 1934"/>
                <a:gd name="T67" fmla="*/ 22 h 31"/>
                <a:gd name="T68" fmla="*/ 1926 w 1934"/>
                <a:gd name="T69" fmla="*/ 0 h 31"/>
                <a:gd name="T70" fmla="*/ 1930 w 1934"/>
                <a:gd name="T71" fmla="*/ 2 h 31"/>
                <a:gd name="T72" fmla="*/ 1931 w 1934"/>
                <a:gd name="T73" fmla="*/ 2 h 31"/>
                <a:gd name="T74" fmla="*/ 1934 w 1934"/>
                <a:gd name="T75" fmla="*/ 3 h 31"/>
                <a:gd name="T76" fmla="*/ 1934 w 1934"/>
                <a:gd name="T77" fmla="*/ 4 h 31"/>
                <a:gd name="T78" fmla="*/ 1934 w 1934"/>
                <a:gd name="T79" fmla="*/ 5 h 31"/>
                <a:gd name="T80" fmla="*/ 1934 w 1934"/>
                <a:gd name="T81" fmla="*/ 8 h 31"/>
                <a:gd name="T82" fmla="*/ 1932 w 1934"/>
                <a:gd name="T83" fmla="*/ 10 h 31"/>
                <a:gd name="T84" fmla="*/ 1930 w 1934"/>
                <a:gd name="T85" fmla="*/ 11 h 31"/>
                <a:gd name="T86" fmla="*/ 1928 w 1934"/>
                <a:gd name="T87" fmla="*/ 14 h 31"/>
                <a:gd name="T88" fmla="*/ 1924 w 1934"/>
                <a:gd name="T89" fmla="*/ 16 h 31"/>
                <a:gd name="T90" fmla="*/ 1920 w 1934"/>
                <a:gd name="T91" fmla="*/ 17 h 31"/>
                <a:gd name="T92" fmla="*/ 1917 w 1934"/>
                <a:gd name="T93" fmla="*/ 20 h 31"/>
                <a:gd name="T94" fmla="*/ 1913 w 1934"/>
                <a:gd name="T95" fmla="*/ 21 h 31"/>
                <a:gd name="T96" fmla="*/ 1910 w 1934"/>
                <a:gd name="T97" fmla="*/ 22 h 31"/>
                <a:gd name="T98" fmla="*/ 1907 w 1934"/>
                <a:gd name="T9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33" h="31">
                  <a:moveTo>
                    <a:pt x="31" y="4"/>
                  </a:moveTo>
                  <a:lnTo>
                    <a:pt x="7" y="25"/>
                  </a:lnTo>
                  <a:lnTo>
                    <a:pt x="6" y="25"/>
                  </a:lnTo>
                  <a:lnTo>
                    <a:pt x="6" y="25"/>
                  </a:lnTo>
                  <a:lnTo>
                    <a:pt x="5" y="25"/>
                  </a:lnTo>
                  <a:lnTo>
                    <a:pt x="5" y="25"/>
                  </a:lnTo>
                  <a:lnTo>
                    <a:pt x="4" y="25"/>
                  </a:lnTo>
                  <a:lnTo>
                    <a:pt x="4" y="25"/>
                  </a:lnTo>
                  <a:lnTo>
                    <a:pt x="3" y="24"/>
                  </a:lnTo>
                  <a:lnTo>
                    <a:pt x="3" y="24"/>
                  </a:lnTo>
                  <a:lnTo>
                    <a:pt x="3" y="24"/>
                  </a:lnTo>
                  <a:lnTo>
                    <a:pt x="1" y="24"/>
                  </a:lnTo>
                  <a:lnTo>
                    <a:pt x="1" y="24"/>
                  </a:lnTo>
                  <a:lnTo>
                    <a:pt x="1" y="23"/>
                  </a:lnTo>
                  <a:lnTo>
                    <a:pt x="1" y="23"/>
                  </a:lnTo>
                  <a:lnTo>
                    <a:pt x="0" y="23"/>
                  </a:lnTo>
                  <a:lnTo>
                    <a:pt x="0" y="23"/>
                  </a:lnTo>
                  <a:lnTo>
                    <a:pt x="0" y="22"/>
                  </a:lnTo>
                  <a:lnTo>
                    <a:pt x="0" y="22"/>
                  </a:lnTo>
                  <a:lnTo>
                    <a:pt x="0" y="22"/>
                  </a:lnTo>
                  <a:lnTo>
                    <a:pt x="0" y="21"/>
                  </a:lnTo>
                  <a:lnTo>
                    <a:pt x="0" y="21"/>
                  </a:lnTo>
                  <a:lnTo>
                    <a:pt x="0" y="21"/>
                  </a:lnTo>
                  <a:lnTo>
                    <a:pt x="0" y="20"/>
                  </a:lnTo>
                  <a:lnTo>
                    <a:pt x="0" y="20"/>
                  </a:lnTo>
                  <a:lnTo>
                    <a:pt x="1" y="18"/>
                  </a:lnTo>
                  <a:lnTo>
                    <a:pt x="1" y="18"/>
                  </a:lnTo>
                  <a:lnTo>
                    <a:pt x="1" y="18"/>
                  </a:lnTo>
                  <a:lnTo>
                    <a:pt x="1" y="17"/>
                  </a:lnTo>
                  <a:lnTo>
                    <a:pt x="3" y="17"/>
                  </a:lnTo>
                  <a:lnTo>
                    <a:pt x="3" y="16"/>
                  </a:lnTo>
                  <a:lnTo>
                    <a:pt x="4" y="16"/>
                  </a:lnTo>
                  <a:lnTo>
                    <a:pt x="4" y="15"/>
                  </a:lnTo>
                  <a:lnTo>
                    <a:pt x="5" y="15"/>
                  </a:lnTo>
                  <a:lnTo>
                    <a:pt x="5" y="15"/>
                  </a:lnTo>
                  <a:lnTo>
                    <a:pt x="6" y="14"/>
                  </a:lnTo>
                  <a:lnTo>
                    <a:pt x="6" y="14"/>
                  </a:lnTo>
                  <a:lnTo>
                    <a:pt x="7" y="12"/>
                  </a:lnTo>
                  <a:lnTo>
                    <a:pt x="7" y="12"/>
                  </a:lnTo>
                  <a:lnTo>
                    <a:pt x="9" y="11"/>
                  </a:lnTo>
                  <a:lnTo>
                    <a:pt x="10" y="11"/>
                  </a:lnTo>
                  <a:lnTo>
                    <a:pt x="10" y="10"/>
                  </a:lnTo>
                  <a:lnTo>
                    <a:pt x="11" y="10"/>
                  </a:lnTo>
                  <a:lnTo>
                    <a:pt x="12" y="10"/>
                  </a:lnTo>
                  <a:lnTo>
                    <a:pt x="12" y="9"/>
                  </a:lnTo>
                  <a:lnTo>
                    <a:pt x="13" y="9"/>
                  </a:lnTo>
                  <a:lnTo>
                    <a:pt x="14" y="9"/>
                  </a:lnTo>
                  <a:lnTo>
                    <a:pt x="16" y="8"/>
                  </a:lnTo>
                  <a:lnTo>
                    <a:pt x="16" y="8"/>
                  </a:lnTo>
                  <a:lnTo>
                    <a:pt x="17" y="8"/>
                  </a:lnTo>
                  <a:lnTo>
                    <a:pt x="18" y="6"/>
                  </a:lnTo>
                  <a:lnTo>
                    <a:pt x="19" y="6"/>
                  </a:lnTo>
                  <a:lnTo>
                    <a:pt x="19" y="6"/>
                  </a:lnTo>
                  <a:lnTo>
                    <a:pt x="20" y="6"/>
                  </a:lnTo>
                  <a:lnTo>
                    <a:pt x="22" y="5"/>
                  </a:lnTo>
                  <a:lnTo>
                    <a:pt x="23" y="5"/>
                  </a:lnTo>
                  <a:lnTo>
                    <a:pt x="23" y="5"/>
                  </a:lnTo>
                  <a:lnTo>
                    <a:pt x="24" y="5"/>
                  </a:lnTo>
                  <a:lnTo>
                    <a:pt x="25" y="5"/>
                  </a:lnTo>
                  <a:lnTo>
                    <a:pt x="25" y="5"/>
                  </a:lnTo>
                  <a:lnTo>
                    <a:pt x="26" y="4"/>
                  </a:lnTo>
                  <a:lnTo>
                    <a:pt x="28" y="4"/>
                  </a:lnTo>
                  <a:lnTo>
                    <a:pt x="29" y="4"/>
                  </a:lnTo>
                  <a:lnTo>
                    <a:pt x="29" y="4"/>
                  </a:lnTo>
                  <a:lnTo>
                    <a:pt x="30" y="4"/>
                  </a:lnTo>
                  <a:lnTo>
                    <a:pt x="31" y="4"/>
                  </a:lnTo>
                  <a:lnTo>
                    <a:pt x="31" y="4"/>
                  </a:lnTo>
                  <a:close/>
                  <a:moveTo>
                    <a:pt x="1924" y="0"/>
                  </a:moveTo>
                  <a:lnTo>
                    <a:pt x="1906" y="22"/>
                  </a:lnTo>
                  <a:lnTo>
                    <a:pt x="1882" y="24"/>
                  </a:lnTo>
                  <a:lnTo>
                    <a:pt x="1852" y="25"/>
                  </a:lnTo>
                  <a:lnTo>
                    <a:pt x="1814" y="27"/>
                  </a:lnTo>
                  <a:lnTo>
                    <a:pt x="1770" y="28"/>
                  </a:lnTo>
                  <a:lnTo>
                    <a:pt x="1720" y="29"/>
                  </a:lnTo>
                  <a:lnTo>
                    <a:pt x="1664" y="29"/>
                  </a:lnTo>
                  <a:lnTo>
                    <a:pt x="1603" y="30"/>
                  </a:lnTo>
                  <a:lnTo>
                    <a:pt x="1539" y="30"/>
                  </a:lnTo>
                  <a:lnTo>
                    <a:pt x="1468" y="31"/>
                  </a:lnTo>
                  <a:lnTo>
                    <a:pt x="1397" y="31"/>
                  </a:lnTo>
                  <a:lnTo>
                    <a:pt x="1320" y="31"/>
                  </a:lnTo>
                  <a:lnTo>
                    <a:pt x="1243" y="31"/>
                  </a:lnTo>
                  <a:lnTo>
                    <a:pt x="1163" y="31"/>
                  </a:lnTo>
                  <a:lnTo>
                    <a:pt x="1081" y="31"/>
                  </a:lnTo>
                  <a:lnTo>
                    <a:pt x="999" y="31"/>
                  </a:lnTo>
                  <a:lnTo>
                    <a:pt x="917" y="31"/>
                  </a:lnTo>
                  <a:lnTo>
                    <a:pt x="836" y="31"/>
                  </a:lnTo>
                  <a:lnTo>
                    <a:pt x="754" y="30"/>
                  </a:lnTo>
                  <a:lnTo>
                    <a:pt x="674" y="30"/>
                  </a:lnTo>
                  <a:lnTo>
                    <a:pt x="597" y="30"/>
                  </a:lnTo>
                  <a:lnTo>
                    <a:pt x="522" y="29"/>
                  </a:lnTo>
                  <a:lnTo>
                    <a:pt x="449" y="29"/>
                  </a:lnTo>
                  <a:lnTo>
                    <a:pt x="381" y="28"/>
                  </a:lnTo>
                  <a:lnTo>
                    <a:pt x="316" y="28"/>
                  </a:lnTo>
                  <a:lnTo>
                    <a:pt x="256" y="28"/>
                  </a:lnTo>
                  <a:lnTo>
                    <a:pt x="201" y="27"/>
                  </a:lnTo>
                  <a:lnTo>
                    <a:pt x="151" y="27"/>
                  </a:lnTo>
                  <a:lnTo>
                    <a:pt x="108" y="27"/>
                  </a:lnTo>
                  <a:lnTo>
                    <a:pt x="72" y="27"/>
                  </a:lnTo>
                  <a:lnTo>
                    <a:pt x="42" y="25"/>
                  </a:lnTo>
                  <a:lnTo>
                    <a:pt x="20" y="25"/>
                  </a:lnTo>
                  <a:lnTo>
                    <a:pt x="7" y="25"/>
                  </a:lnTo>
                  <a:lnTo>
                    <a:pt x="31" y="4"/>
                  </a:lnTo>
                  <a:lnTo>
                    <a:pt x="44" y="4"/>
                  </a:lnTo>
                  <a:lnTo>
                    <a:pt x="66" y="4"/>
                  </a:lnTo>
                  <a:lnTo>
                    <a:pt x="94" y="5"/>
                  </a:lnTo>
                  <a:lnTo>
                    <a:pt x="131" y="5"/>
                  </a:lnTo>
                  <a:lnTo>
                    <a:pt x="174" y="5"/>
                  </a:lnTo>
                  <a:lnTo>
                    <a:pt x="225" y="6"/>
                  </a:lnTo>
                  <a:lnTo>
                    <a:pt x="279" y="6"/>
                  </a:lnTo>
                  <a:lnTo>
                    <a:pt x="339" y="6"/>
                  </a:lnTo>
                  <a:lnTo>
                    <a:pt x="404" y="8"/>
                  </a:lnTo>
                  <a:lnTo>
                    <a:pt x="473" y="8"/>
                  </a:lnTo>
                  <a:lnTo>
                    <a:pt x="546" y="8"/>
                  </a:lnTo>
                  <a:lnTo>
                    <a:pt x="621" y="9"/>
                  </a:lnTo>
                  <a:lnTo>
                    <a:pt x="698" y="9"/>
                  </a:lnTo>
                  <a:lnTo>
                    <a:pt x="778" y="9"/>
                  </a:lnTo>
                  <a:lnTo>
                    <a:pt x="858" y="10"/>
                  </a:lnTo>
                  <a:lnTo>
                    <a:pt x="941" y="10"/>
                  </a:lnTo>
                  <a:lnTo>
                    <a:pt x="1023" y="10"/>
                  </a:lnTo>
                  <a:lnTo>
                    <a:pt x="1104" y="10"/>
                  </a:lnTo>
                  <a:lnTo>
                    <a:pt x="1185" y="10"/>
                  </a:lnTo>
                  <a:lnTo>
                    <a:pt x="1265" y="10"/>
                  </a:lnTo>
                  <a:lnTo>
                    <a:pt x="1343" y="10"/>
                  </a:lnTo>
                  <a:lnTo>
                    <a:pt x="1419" y="10"/>
                  </a:lnTo>
                  <a:lnTo>
                    <a:pt x="1492" y="10"/>
                  </a:lnTo>
                  <a:lnTo>
                    <a:pt x="1561" y="9"/>
                  </a:lnTo>
                  <a:lnTo>
                    <a:pt x="1626" y="9"/>
                  </a:lnTo>
                  <a:lnTo>
                    <a:pt x="1687" y="8"/>
                  </a:lnTo>
                  <a:lnTo>
                    <a:pt x="1743" y="8"/>
                  </a:lnTo>
                  <a:lnTo>
                    <a:pt x="1793" y="6"/>
                  </a:lnTo>
                  <a:lnTo>
                    <a:pt x="1836" y="5"/>
                  </a:lnTo>
                  <a:lnTo>
                    <a:pt x="1873" y="4"/>
                  </a:lnTo>
                  <a:lnTo>
                    <a:pt x="1903" y="3"/>
                  </a:lnTo>
                  <a:lnTo>
                    <a:pt x="1924" y="0"/>
                  </a:lnTo>
                  <a:lnTo>
                    <a:pt x="1924" y="0"/>
                  </a:lnTo>
                  <a:close/>
                  <a:moveTo>
                    <a:pt x="1906" y="22"/>
                  </a:moveTo>
                  <a:lnTo>
                    <a:pt x="1924" y="0"/>
                  </a:lnTo>
                  <a:lnTo>
                    <a:pt x="1925" y="0"/>
                  </a:lnTo>
                  <a:lnTo>
                    <a:pt x="1926" y="0"/>
                  </a:lnTo>
                  <a:lnTo>
                    <a:pt x="1926" y="0"/>
                  </a:lnTo>
                  <a:lnTo>
                    <a:pt x="1928" y="0"/>
                  </a:lnTo>
                  <a:lnTo>
                    <a:pt x="1929" y="0"/>
                  </a:lnTo>
                  <a:lnTo>
                    <a:pt x="1929" y="0"/>
                  </a:lnTo>
                  <a:lnTo>
                    <a:pt x="1930" y="2"/>
                  </a:lnTo>
                  <a:lnTo>
                    <a:pt x="1930" y="2"/>
                  </a:lnTo>
                  <a:lnTo>
                    <a:pt x="1931" y="2"/>
                  </a:lnTo>
                  <a:lnTo>
                    <a:pt x="1931" y="2"/>
                  </a:lnTo>
                  <a:lnTo>
                    <a:pt x="1931" y="2"/>
                  </a:lnTo>
                  <a:lnTo>
                    <a:pt x="1932" y="2"/>
                  </a:lnTo>
                  <a:lnTo>
                    <a:pt x="1932" y="2"/>
                  </a:lnTo>
                  <a:lnTo>
                    <a:pt x="1932" y="3"/>
                  </a:lnTo>
                  <a:lnTo>
                    <a:pt x="1934" y="3"/>
                  </a:lnTo>
                  <a:lnTo>
                    <a:pt x="1934" y="3"/>
                  </a:lnTo>
                  <a:lnTo>
                    <a:pt x="1934" y="3"/>
                  </a:lnTo>
                  <a:lnTo>
                    <a:pt x="1934" y="4"/>
                  </a:lnTo>
                  <a:lnTo>
                    <a:pt x="1934" y="4"/>
                  </a:lnTo>
                  <a:lnTo>
                    <a:pt x="1934" y="4"/>
                  </a:lnTo>
                  <a:lnTo>
                    <a:pt x="1934" y="5"/>
                  </a:lnTo>
                  <a:lnTo>
                    <a:pt x="1934" y="5"/>
                  </a:lnTo>
                  <a:lnTo>
                    <a:pt x="1934" y="5"/>
                  </a:lnTo>
                  <a:lnTo>
                    <a:pt x="1934" y="6"/>
                  </a:lnTo>
                  <a:lnTo>
                    <a:pt x="1934" y="6"/>
                  </a:lnTo>
                  <a:lnTo>
                    <a:pt x="1934" y="6"/>
                  </a:lnTo>
                  <a:lnTo>
                    <a:pt x="1934" y="8"/>
                  </a:lnTo>
                  <a:lnTo>
                    <a:pt x="1932" y="8"/>
                  </a:lnTo>
                  <a:lnTo>
                    <a:pt x="1932" y="9"/>
                  </a:lnTo>
                  <a:lnTo>
                    <a:pt x="1932" y="9"/>
                  </a:lnTo>
                  <a:lnTo>
                    <a:pt x="1932" y="10"/>
                  </a:lnTo>
                  <a:lnTo>
                    <a:pt x="1931" y="10"/>
                  </a:lnTo>
                  <a:lnTo>
                    <a:pt x="1931" y="10"/>
                  </a:lnTo>
                  <a:lnTo>
                    <a:pt x="1930" y="11"/>
                  </a:lnTo>
                  <a:lnTo>
                    <a:pt x="1930" y="11"/>
                  </a:lnTo>
                  <a:lnTo>
                    <a:pt x="1929" y="12"/>
                  </a:lnTo>
                  <a:lnTo>
                    <a:pt x="1929" y="12"/>
                  </a:lnTo>
                  <a:lnTo>
                    <a:pt x="1928" y="14"/>
                  </a:lnTo>
                  <a:lnTo>
                    <a:pt x="1928" y="14"/>
                  </a:lnTo>
                  <a:lnTo>
                    <a:pt x="1926" y="15"/>
                  </a:lnTo>
                  <a:lnTo>
                    <a:pt x="1925" y="15"/>
                  </a:lnTo>
                  <a:lnTo>
                    <a:pt x="1925" y="15"/>
                  </a:lnTo>
                  <a:lnTo>
                    <a:pt x="1924" y="16"/>
                  </a:lnTo>
                  <a:lnTo>
                    <a:pt x="1924" y="16"/>
                  </a:lnTo>
                  <a:lnTo>
                    <a:pt x="1923" y="17"/>
                  </a:lnTo>
                  <a:lnTo>
                    <a:pt x="1922" y="17"/>
                  </a:lnTo>
                  <a:lnTo>
                    <a:pt x="1920" y="17"/>
                  </a:lnTo>
                  <a:lnTo>
                    <a:pt x="1920" y="18"/>
                  </a:lnTo>
                  <a:lnTo>
                    <a:pt x="1919" y="18"/>
                  </a:lnTo>
                  <a:lnTo>
                    <a:pt x="1918" y="18"/>
                  </a:lnTo>
                  <a:lnTo>
                    <a:pt x="1917" y="20"/>
                  </a:lnTo>
                  <a:lnTo>
                    <a:pt x="1917" y="20"/>
                  </a:lnTo>
                  <a:lnTo>
                    <a:pt x="1916" y="20"/>
                  </a:lnTo>
                  <a:lnTo>
                    <a:pt x="1915" y="20"/>
                  </a:lnTo>
                  <a:lnTo>
                    <a:pt x="1913" y="21"/>
                  </a:lnTo>
                  <a:lnTo>
                    <a:pt x="1913" y="21"/>
                  </a:lnTo>
                  <a:lnTo>
                    <a:pt x="1912" y="21"/>
                  </a:lnTo>
                  <a:lnTo>
                    <a:pt x="1911" y="21"/>
                  </a:lnTo>
                  <a:lnTo>
                    <a:pt x="1910" y="22"/>
                  </a:lnTo>
                  <a:lnTo>
                    <a:pt x="1910" y="22"/>
                  </a:lnTo>
                  <a:lnTo>
                    <a:pt x="1909" y="22"/>
                  </a:lnTo>
                  <a:lnTo>
                    <a:pt x="1907" y="22"/>
                  </a:lnTo>
                  <a:lnTo>
                    <a:pt x="1907" y="22"/>
                  </a:lnTo>
                  <a:lnTo>
                    <a:pt x="190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9" name="Freeform 44"/>
            <p:cNvSpPr>
              <a:spLocks noEditPoints="1"/>
            </p:cNvSpPr>
            <p:nvPr/>
          </p:nvSpPr>
          <p:spPr bwMode="auto">
            <a:xfrm>
              <a:off x="3790951" y="4764089"/>
              <a:ext cx="2981325" cy="47625"/>
            </a:xfrm>
            <a:custGeom>
              <a:avLst/>
              <a:gdLst>
                <a:gd name="T0" fmla="*/ 6 w 1878"/>
                <a:gd name="T1" fmla="*/ 22 h 30"/>
                <a:gd name="T2" fmla="*/ 3 w 1878"/>
                <a:gd name="T3" fmla="*/ 22 h 30"/>
                <a:gd name="T4" fmla="*/ 2 w 1878"/>
                <a:gd name="T5" fmla="*/ 20 h 30"/>
                <a:gd name="T6" fmla="*/ 1 w 1878"/>
                <a:gd name="T7" fmla="*/ 19 h 30"/>
                <a:gd name="T8" fmla="*/ 0 w 1878"/>
                <a:gd name="T9" fmla="*/ 18 h 30"/>
                <a:gd name="T10" fmla="*/ 1 w 1878"/>
                <a:gd name="T11" fmla="*/ 16 h 30"/>
                <a:gd name="T12" fmla="*/ 2 w 1878"/>
                <a:gd name="T13" fmla="*/ 15 h 30"/>
                <a:gd name="T14" fmla="*/ 3 w 1878"/>
                <a:gd name="T15" fmla="*/ 12 h 30"/>
                <a:gd name="T16" fmla="*/ 6 w 1878"/>
                <a:gd name="T17" fmla="*/ 10 h 30"/>
                <a:gd name="T18" fmla="*/ 8 w 1878"/>
                <a:gd name="T19" fmla="*/ 7 h 30"/>
                <a:gd name="T20" fmla="*/ 12 w 1878"/>
                <a:gd name="T21" fmla="*/ 6 h 30"/>
                <a:gd name="T22" fmla="*/ 15 w 1878"/>
                <a:gd name="T23" fmla="*/ 4 h 30"/>
                <a:gd name="T24" fmla="*/ 19 w 1878"/>
                <a:gd name="T25" fmla="*/ 3 h 30"/>
                <a:gd name="T26" fmla="*/ 22 w 1878"/>
                <a:gd name="T27" fmla="*/ 1 h 30"/>
                <a:gd name="T28" fmla="*/ 26 w 1878"/>
                <a:gd name="T29" fmla="*/ 1 h 30"/>
                <a:gd name="T30" fmla="*/ 30 w 1878"/>
                <a:gd name="T31" fmla="*/ 0 h 30"/>
                <a:gd name="T32" fmla="*/ 1869 w 1878"/>
                <a:gd name="T33" fmla="*/ 0 h 30"/>
                <a:gd name="T34" fmla="*/ 1759 w 1878"/>
                <a:gd name="T35" fmla="*/ 26 h 30"/>
                <a:gd name="T36" fmla="*/ 1554 w 1878"/>
                <a:gd name="T37" fmla="*/ 29 h 30"/>
                <a:gd name="T38" fmla="*/ 1279 w 1878"/>
                <a:gd name="T39" fmla="*/ 30 h 30"/>
                <a:gd name="T40" fmla="*/ 969 w 1878"/>
                <a:gd name="T41" fmla="*/ 30 h 30"/>
                <a:gd name="T42" fmla="*/ 655 w 1878"/>
                <a:gd name="T43" fmla="*/ 28 h 30"/>
                <a:gd name="T44" fmla="*/ 370 w 1878"/>
                <a:gd name="T45" fmla="*/ 25 h 30"/>
                <a:gd name="T46" fmla="*/ 148 w 1878"/>
                <a:gd name="T47" fmla="*/ 23 h 30"/>
                <a:gd name="T48" fmla="*/ 20 w 1878"/>
                <a:gd name="T49" fmla="*/ 22 h 30"/>
                <a:gd name="T50" fmla="*/ 65 w 1878"/>
                <a:gd name="T51" fmla="*/ 1 h 30"/>
                <a:gd name="T52" fmla="*/ 219 w 1878"/>
                <a:gd name="T53" fmla="*/ 3 h 30"/>
                <a:gd name="T54" fmla="*/ 460 w 1878"/>
                <a:gd name="T55" fmla="*/ 5 h 30"/>
                <a:gd name="T56" fmla="*/ 755 w 1878"/>
                <a:gd name="T57" fmla="*/ 7 h 30"/>
                <a:gd name="T58" fmla="*/ 1072 w 1878"/>
                <a:gd name="T59" fmla="*/ 9 h 30"/>
                <a:gd name="T60" fmla="*/ 1376 w 1878"/>
                <a:gd name="T61" fmla="*/ 9 h 30"/>
                <a:gd name="T62" fmla="*/ 1636 w 1878"/>
                <a:gd name="T63" fmla="*/ 7 h 30"/>
                <a:gd name="T64" fmla="*/ 1817 w 1878"/>
                <a:gd name="T65" fmla="*/ 4 h 30"/>
                <a:gd name="T66" fmla="*/ 1850 w 1878"/>
                <a:gd name="T67" fmla="*/ 22 h 30"/>
                <a:gd name="T68" fmla="*/ 1871 w 1878"/>
                <a:gd name="T69" fmla="*/ 0 h 30"/>
                <a:gd name="T70" fmla="*/ 1874 w 1878"/>
                <a:gd name="T71" fmla="*/ 0 h 30"/>
                <a:gd name="T72" fmla="*/ 1876 w 1878"/>
                <a:gd name="T73" fmla="*/ 1 h 30"/>
                <a:gd name="T74" fmla="*/ 1877 w 1878"/>
                <a:gd name="T75" fmla="*/ 3 h 30"/>
                <a:gd name="T76" fmla="*/ 1877 w 1878"/>
                <a:gd name="T77" fmla="*/ 4 h 30"/>
                <a:gd name="T78" fmla="*/ 1877 w 1878"/>
                <a:gd name="T79" fmla="*/ 5 h 30"/>
                <a:gd name="T80" fmla="*/ 1877 w 1878"/>
                <a:gd name="T81" fmla="*/ 7 h 30"/>
                <a:gd name="T82" fmla="*/ 1876 w 1878"/>
                <a:gd name="T83" fmla="*/ 9 h 30"/>
                <a:gd name="T84" fmla="*/ 1874 w 1878"/>
                <a:gd name="T85" fmla="*/ 11 h 30"/>
                <a:gd name="T86" fmla="*/ 1871 w 1878"/>
                <a:gd name="T87" fmla="*/ 13 h 30"/>
                <a:gd name="T88" fmla="*/ 1868 w 1878"/>
                <a:gd name="T89" fmla="*/ 16 h 30"/>
                <a:gd name="T90" fmla="*/ 1865 w 1878"/>
                <a:gd name="T91" fmla="*/ 17 h 30"/>
                <a:gd name="T92" fmla="*/ 1862 w 1878"/>
                <a:gd name="T93" fmla="*/ 19 h 30"/>
                <a:gd name="T94" fmla="*/ 1858 w 1878"/>
                <a:gd name="T95" fmla="*/ 20 h 30"/>
                <a:gd name="T96" fmla="*/ 1854 w 1878"/>
                <a:gd name="T97" fmla="*/ 20 h 30"/>
                <a:gd name="T98" fmla="*/ 1851 w 1878"/>
                <a:gd name="T9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78" h="30">
                  <a:moveTo>
                    <a:pt x="31" y="0"/>
                  </a:moveTo>
                  <a:lnTo>
                    <a:pt x="7" y="22"/>
                  </a:lnTo>
                  <a:lnTo>
                    <a:pt x="7" y="22"/>
                  </a:lnTo>
                  <a:lnTo>
                    <a:pt x="6" y="22"/>
                  </a:lnTo>
                  <a:lnTo>
                    <a:pt x="5" y="22"/>
                  </a:lnTo>
                  <a:lnTo>
                    <a:pt x="5" y="22"/>
                  </a:lnTo>
                  <a:lnTo>
                    <a:pt x="5" y="22"/>
                  </a:lnTo>
                  <a:lnTo>
                    <a:pt x="3" y="22"/>
                  </a:lnTo>
                  <a:lnTo>
                    <a:pt x="3" y="22"/>
                  </a:lnTo>
                  <a:lnTo>
                    <a:pt x="2" y="20"/>
                  </a:lnTo>
                  <a:lnTo>
                    <a:pt x="2" y="20"/>
                  </a:lnTo>
                  <a:lnTo>
                    <a:pt x="2" y="20"/>
                  </a:lnTo>
                  <a:lnTo>
                    <a:pt x="1" y="20"/>
                  </a:lnTo>
                  <a:lnTo>
                    <a:pt x="1" y="20"/>
                  </a:lnTo>
                  <a:lnTo>
                    <a:pt x="1" y="19"/>
                  </a:lnTo>
                  <a:lnTo>
                    <a:pt x="1" y="19"/>
                  </a:lnTo>
                  <a:lnTo>
                    <a:pt x="1" y="19"/>
                  </a:lnTo>
                  <a:lnTo>
                    <a:pt x="1" y="18"/>
                  </a:lnTo>
                  <a:lnTo>
                    <a:pt x="0" y="18"/>
                  </a:lnTo>
                  <a:lnTo>
                    <a:pt x="0" y="18"/>
                  </a:lnTo>
                  <a:lnTo>
                    <a:pt x="0" y="18"/>
                  </a:lnTo>
                  <a:lnTo>
                    <a:pt x="0" y="17"/>
                  </a:lnTo>
                  <a:lnTo>
                    <a:pt x="1" y="17"/>
                  </a:lnTo>
                  <a:lnTo>
                    <a:pt x="1" y="16"/>
                  </a:lnTo>
                  <a:lnTo>
                    <a:pt x="1" y="16"/>
                  </a:lnTo>
                  <a:lnTo>
                    <a:pt x="1" y="16"/>
                  </a:lnTo>
                  <a:lnTo>
                    <a:pt x="1" y="15"/>
                  </a:lnTo>
                  <a:lnTo>
                    <a:pt x="2" y="15"/>
                  </a:lnTo>
                  <a:lnTo>
                    <a:pt x="2" y="13"/>
                  </a:lnTo>
                  <a:lnTo>
                    <a:pt x="2" y="13"/>
                  </a:lnTo>
                  <a:lnTo>
                    <a:pt x="3" y="12"/>
                  </a:lnTo>
                  <a:lnTo>
                    <a:pt x="3" y="12"/>
                  </a:lnTo>
                  <a:lnTo>
                    <a:pt x="3" y="12"/>
                  </a:lnTo>
                  <a:lnTo>
                    <a:pt x="5" y="11"/>
                  </a:lnTo>
                  <a:lnTo>
                    <a:pt x="5" y="11"/>
                  </a:lnTo>
                  <a:lnTo>
                    <a:pt x="6" y="10"/>
                  </a:lnTo>
                  <a:lnTo>
                    <a:pt x="7" y="10"/>
                  </a:lnTo>
                  <a:lnTo>
                    <a:pt x="7" y="9"/>
                  </a:lnTo>
                  <a:lnTo>
                    <a:pt x="8" y="9"/>
                  </a:lnTo>
                  <a:lnTo>
                    <a:pt x="8" y="7"/>
                  </a:lnTo>
                  <a:lnTo>
                    <a:pt x="9" y="7"/>
                  </a:lnTo>
                  <a:lnTo>
                    <a:pt x="11" y="7"/>
                  </a:lnTo>
                  <a:lnTo>
                    <a:pt x="11" y="6"/>
                  </a:lnTo>
                  <a:lnTo>
                    <a:pt x="12" y="6"/>
                  </a:lnTo>
                  <a:lnTo>
                    <a:pt x="13" y="6"/>
                  </a:lnTo>
                  <a:lnTo>
                    <a:pt x="13" y="5"/>
                  </a:lnTo>
                  <a:lnTo>
                    <a:pt x="14" y="5"/>
                  </a:lnTo>
                  <a:lnTo>
                    <a:pt x="15" y="4"/>
                  </a:lnTo>
                  <a:lnTo>
                    <a:pt x="17" y="4"/>
                  </a:lnTo>
                  <a:lnTo>
                    <a:pt x="17" y="4"/>
                  </a:lnTo>
                  <a:lnTo>
                    <a:pt x="18" y="4"/>
                  </a:lnTo>
                  <a:lnTo>
                    <a:pt x="19" y="3"/>
                  </a:lnTo>
                  <a:lnTo>
                    <a:pt x="20" y="3"/>
                  </a:lnTo>
                  <a:lnTo>
                    <a:pt x="20" y="3"/>
                  </a:lnTo>
                  <a:lnTo>
                    <a:pt x="21" y="3"/>
                  </a:lnTo>
                  <a:lnTo>
                    <a:pt x="22" y="1"/>
                  </a:lnTo>
                  <a:lnTo>
                    <a:pt x="24" y="1"/>
                  </a:lnTo>
                  <a:lnTo>
                    <a:pt x="24" y="1"/>
                  </a:lnTo>
                  <a:lnTo>
                    <a:pt x="25" y="1"/>
                  </a:lnTo>
                  <a:lnTo>
                    <a:pt x="26" y="1"/>
                  </a:lnTo>
                  <a:lnTo>
                    <a:pt x="27" y="1"/>
                  </a:lnTo>
                  <a:lnTo>
                    <a:pt x="27" y="0"/>
                  </a:lnTo>
                  <a:lnTo>
                    <a:pt x="28" y="0"/>
                  </a:lnTo>
                  <a:lnTo>
                    <a:pt x="30" y="0"/>
                  </a:lnTo>
                  <a:lnTo>
                    <a:pt x="30" y="0"/>
                  </a:lnTo>
                  <a:lnTo>
                    <a:pt x="31" y="0"/>
                  </a:lnTo>
                  <a:lnTo>
                    <a:pt x="31" y="0"/>
                  </a:lnTo>
                  <a:close/>
                  <a:moveTo>
                    <a:pt x="1869" y="0"/>
                  </a:moveTo>
                  <a:lnTo>
                    <a:pt x="1850" y="22"/>
                  </a:lnTo>
                  <a:lnTo>
                    <a:pt x="1827" y="23"/>
                  </a:lnTo>
                  <a:lnTo>
                    <a:pt x="1796" y="25"/>
                  </a:lnTo>
                  <a:lnTo>
                    <a:pt x="1759" y="26"/>
                  </a:lnTo>
                  <a:lnTo>
                    <a:pt x="1716" y="28"/>
                  </a:lnTo>
                  <a:lnTo>
                    <a:pt x="1667" y="28"/>
                  </a:lnTo>
                  <a:lnTo>
                    <a:pt x="1613" y="29"/>
                  </a:lnTo>
                  <a:lnTo>
                    <a:pt x="1554" y="29"/>
                  </a:lnTo>
                  <a:lnTo>
                    <a:pt x="1490" y="30"/>
                  </a:lnTo>
                  <a:lnTo>
                    <a:pt x="1424" y="30"/>
                  </a:lnTo>
                  <a:lnTo>
                    <a:pt x="1353" y="30"/>
                  </a:lnTo>
                  <a:lnTo>
                    <a:pt x="1279" y="30"/>
                  </a:lnTo>
                  <a:lnTo>
                    <a:pt x="1204" y="30"/>
                  </a:lnTo>
                  <a:lnTo>
                    <a:pt x="1126" y="30"/>
                  </a:lnTo>
                  <a:lnTo>
                    <a:pt x="1048" y="30"/>
                  </a:lnTo>
                  <a:lnTo>
                    <a:pt x="969" y="30"/>
                  </a:lnTo>
                  <a:lnTo>
                    <a:pt x="889" y="29"/>
                  </a:lnTo>
                  <a:lnTo>
                    <a:pt x="810" y="29"/>
                  </a:lnTo>
                  <a:lnTo>
                    <a:pt x="731" y="29"/>
                  </a:lnTo>
                  <a:lnTo>
                    <a:pt x="655" y="28"/>
                  </a:lnTo>
                  <a:lnTo>
                    <a:pt x="580" y="28"/>
                  </a:lnTo>
                  <a:lnTo>
                    <a:pt x="507" y="26"/>
                  </a:lnTo>
                  <a:lnTo>
                    <a:pt x="437" y="26"/>
                  </a:lnTo>
                  <a:lnTo>
                    <a:pt x="370" y="25"/>
                  </a:lnTo>
                  <a:lnTo>
                    <a:pt x="307" y="25"/>
                  </a:lnTo>
                  <a:lnTo>
                    <a:pt x="249" y="24"/>
                  </a:lnTo>
                  <a:lnTo>
                    <a:pt x="196" y="24"/>
                  </a:lnTo>
                  <a:lnTo>
                    <a:pt x="148" y="23"/>
                  </a:lnTo>
                  <a:lnTo>
                    <a:pt x="106" y="23"/>
                  </a:lnTo>
                  <a:lnTo>
                    <a:pt x="70" y="23"/>
                  </a:lnTo>
                  <a:lnTo>
                    <a:pt x="42" y="22"/>
                  </a:lnTo>
                  <a:lnTo>
                    <a:pt x="20" y="22"/>
                  </a:lnTo>
                  <a:lnTo>
                    <a:pt x="7" y="22"/>
                  </a:lnTo>
                  <a:lnTo>
                    <a:pt x="31" y="0"/>
                  </a:lnTo>
                  <a:lnTo>
                    <a:pt x="44" y="0"/>
                  </a:lnTo>
                  <a:lnTo>
                    <a:pt x="65" y="1"/>
                  </a:lnTo>
                  <a:lnTo>
                    <a:pt x="93" y="1"/>
                  </a:lnTo>
                  <a:lnTo>
                    <a:pt x="129" y="1"/>
                  </a:lnTo>
                  <a:lnTo>
                    <a:pt x="170" y="3"/>
                  </a:lnTo>
                  <a:lnTo>
                    <a:pt x="219" y="3"/>
                  </a:lnTo>
                  <a:lnTo>
                    <a:pt x="272" y="3"/>
                  </a:lnTo>
                  <a:lnTo>
                    <a:pt x="330" y="4"/>
                  </a:lnTo>
                  <a:lnTo>
                    <a:pt x="394" y="4"/>
                  </a:lnTo>
                  <a:lnTo>
                    <a:pt x="460" y="5"/>
                  </a:lnTo>
                  <a:lnTo>
                    <a:pt x="530" y="5"/>
                  </a:lnTo>
                  <a:lnTo>
                    <a:pt x="603" y="6"/>
                  </a:lnTo>
                  <a:lnTo>
                    <a:pt x="678" y="6"/>
                  </a:lnTo>
                  <a:lnTo>
                    <a:pt x="755" y="7"/>
                  </a:lnTo>
                  <a:lnTo>
                    <a:pt x="833" y="7"/>
                  </a:lnTo>
                  <a:lnTo>
                    <a:pt x="913" y="7"/>
                  </a:lnTo>
                  <a:lnTo>
                    <a:pt x="992" y="9"/>
                  </a:lnTo>
                  <a:lnTo>
                    <a:pt x="1072" y="9"/>
                  </a:lnTo>
                  <a:lnTo>
                    <a:pt x="1150" y="9"/>
                  </a:lnTo>
                  <a:lnTo>
                    <a:pt x="1227" y="9"/>
                  </a:lnTo>
                  <a:lnTo>
                    <a:pt x="1303" y="9"/>
                  </a:lnTo>
                  <a:lnTo>
                    <a:pt x="1376" y="9"/>
                  </a:lnTo>
                  <a:lnTo>
                    <a:pt x="1446" y="9"/>
                  </a:lnTo>
                  <a:lnTo>
                    <a:pt x="1513" y="9"/>
                  </a:lnTo>
                  <a:lnTo>
                    <a:pt x="1576" y="9"/>
                  </a:lnTo>
                  <a:lnTo>
                    <a:pt x="1636" y="7"/>
                  </a:lnTo>
                  <a:lnTo>
                    <a:pt x="1690" y="6"/>
                  </a:lnTo>
                  <a:lnTo>
                    <a:pt x="1739" y="6"/>
                  </a:lnTo>
                  <a:lnTo>
                    <a:pt x="1782" y="5"/>
                  </a:lnTo>
                  <a:lnTo>
                    <a:pt x="1817" y="4"/>
                  </a:lnTo>
                  <a:lnTo>
                    <a:pt x="1847" y="3"/>
                  </a:lnTo>
                  <a:lnTo>
                    <a:pt x="1869" y="0"/>
                  </a:lnTo>
                  <a:lnTo>
                    <a:pt x="1869" y="0"/>
                  </a:lnTo>
                  <a:close/>
                  <a:moveTo>
                    <a:pt x="1850" y="22"/>
                  </a:moveTo>
                  <a:lnTo>
                    <a:pt x="1869" y="0"/>
                  </a:lnTo>
                  <a:lnTo>
                    <a:pt x="1869" y="0"/>
                  </a:lnTo>
                  <a:lnTo>
                    <a:pt x="1870" y="0"/>
                  </a:lnTo>
                  <a:lnTo>
                    <a:pt x="1871" y="0"/>
                  </a:lnTo>
                  <a:lnTo>
                    <a:pt x="1871" y="0"/>
                  </a:lnTo>
                  <a:lnTo>
                    <a:pt x="1872" y="0"/>
                  </a:lnTo>
                  <a:lnTo>
                    <a:pt x="1872" y="0"/>
                  </a:lnTo>
                  <a:lnTo>
                    <a:pt x="1874" y="0"/>
                  </a:lnTo>
                  <a:lnTo>
                    <a:pt x="1874" y="1"/>
                  </a:lnTo>
                  <a:lnTo>
                    <a:pt x="1875" y="1"/>
                  </a:lnTo>
                  <a:lnTo>
                    <a:pt x="1875" y="1"/>
                  </a:lnTo>
                  <a:lnTo>
                    <a:pt x="1876" y="1"/>
                  </a:lnTo>
                  <a:lnTo>
                    <a:pt x="1876" y="1"/>
                  </a:lnTo>
                  <a:lnTo>
                    <a:pt x="1876" y="1"/>
                  </a:lnTo>
                  <a:lnTo>
                    <a:pt x="1877" y="3"/>
                  </a:lnTo>
                  <a:lnTo>
                    <a:pt x="1877" y="3"/>
                  </a:lnTo>
                  <a:lnTo>
                    <a:pt x="1877" y="3"/>
                  </a:lnTo>
                  <a:lnTo>
                    <a:pt x="1877" y="3"/>
                  </a:lnTo>
                  <a:lnTo>
                    <a:pt x="1877" y="4"/>
                  </a:lnTo>
                  <a:lnTo>
                    <a:pt x="1877" y="4"/>
                  </a:lnTo>
                  <a:lnTo>
                    <a:pt x="1877" y="4"/>
                  </a:lnTo>
                  <a:lnTo>
                    <a:pt x="1878" y="4"/>
                  </a:lnTo>
                  <a:lnTo>
                    <a:pt x="1878" y="5"/>
                  </a:lnTo>
                  <a:lnTo>
                    <a:pt x="1877" y="5"/>
                  </a:lnTo>
                  <a:lnTo>
                    <a:pt x="1877" y="6"/>
                  </a:lnTo>
                  <a:lnTo>
                    <a:pt x="1877" y="6"/>
                  </a:lnTo>
                  <a:lnTo>
                    <a:pt x="1877" y="6"/>
                  </a:lnTo>
                  <a:lnTo>
                    <a:pt x="1877" y="7"/>
                  </a:lnTo>
                  <a:lnTo>
                    <a:pt x="1877" y="7"/>
                  </a:lnTo>
                  <a:lnTo>
                    <a:pt x="1876" y="9"/>
                  </a:lnTo>
                  <a:lnTo>
                    <a:pt x="1876" y="9"/>
                  </a:lnTo>
                  <a:lnTo>
                    <a:pt x="1876" y="9"/>
                  </a:lnTo>
                  <a:lnTo>
                    <a:pt x="1875" y="10"/>
                  </a:lnTo>
                  <a:lnTo>
                    <a:pt x="1875" y="10"/>
                  </a:lnTo>
                  <a:lnTo>
                    <a:pt x="1875" y="11"/>
                  </a:lnTo>
                  <a:lnTo>
                    <a:pt x="1874" y="11"/>
                  </a:lnTo>
                  <a:lnTo>
                    <a:pt x="1874" y="12"/>
                  </a:lnTo>
                  <a:lnTo>
                    <a:pt x="1872" y="12"/>
                  </a:lnTo>
                  <a:lnTo>
                    <a:pt x="1871" y="13"/>
                  </a:lnTo>
                  <a:lnTo>
                    <a:pt x="1871" y="13"/>
                  </a:lnTo>
                  <a:lnTo>
                    <a:pt x="1870" y="13"/>
                  </a:lnTo>
                  <a:lnTo>
                    <a:pt x="1870" y="15"/>
                  </a:lnTo>
                  <a:lnTo>
                    <a:pt x="1869" y="15"/>
                  </a:lnTo>
                  <a:lnTo>
                    <a:pt x="1868" y="16"/>
                  </a:lnTo>
                  <a:lnTo>
                    <a:pt x="1868" y="16"/>
                  </a:lnTo>
                  <a:lnTo>
                    <a:pt x="1866" y="16"/>
                  </a:lnTo>
                  <a:lnTo>
                    <a:pt x="1865" y="17"/>
                  </a:lnTo>
                  <a:lnTo>
                    <a:pt x="1865" y="17"/>
                  </a:lnTo>
                  <a:lnTo>
                    <a:pt x="1864" y="18"/>
                  </a:lnTo>
                  <a:lnTo>
                    <a:pt x="1863" y="18"/>
                  </a:lnTo>
                  <a:lnTo>
                    <a:pt x="1862" y="18"/>
                  </a:lnTo>
                  <a:lnTo>
                    <a:pt x="1862" y="19"/>
                  </a:lnTo>
                  <a:lnTo>
                    <a:pt x="1860" y="19"/>
                  </a:lnTo>
                  <a:lnTo>
                    <a:pt x="1859" y="19"/>
                  </a:lnTo>
                  <a:lnTo>
                    <a:pt x="1858" y="19"/>
                  </a:lnTo>
                  <a:lnTo>
                    <a:pt x="1858" y="20"/>
                  </a:lnTo>
                  <a:lnTo>
                    <a:pt x="1857" y="20"/>
                  </a:lnTo>
                  <a:lnTo>
                    <a:pt x="1856" y="20"/>
                  </a:lnTo>
                  <a:lnTo>
                    <a:pt x="1854" y="20"/>
                  </a:lnTo>
                  <a:lnTo>
                    <a:pt x="1854" y="20"/>
                  </a:lnTo>
                  <a:lnTo>
                    <a:pt x="1853" y="22"/>
                  </a:lnTo>
                  <a:lnTo>
                    <a:pt x="1852" y="22"/>
                  </a:lnTo>
                  <a:lnTo>
                    <a:pt x="1851" y="22"/>
                  </a:lnTo>
                  <a:lnTo>
                    <a:pt x="1851" y="22"/>
                  </a:lnTo>
                  <a:lnTo>
                    <a:pt x="185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20" name="Freeform 45"/>
            <p:cNvSpPr>
              <a:spLocks noEditPoints="1"/>
            </p:cNvSpPr>
            <p:nvPr/>
          </p:nvSpPr>
          <p:spPr bwMode="auto">
            <a:xfrm>
              <a:off x="3852864" y="4645026"/>
              <a:ext cx="2873375" cy="52388"/>
            </a:xfrm>
            <a:custGeom>
              <a:avLst/>
              <a:gdLst>
                <a:gd name="T0" fmla="*/ 6 w 1810"/>
                <a:gd name="T1" fmla="*/ 21 h 33"/>
                <a:gd name="T2" fmla="*/ 4 w 1810"/>
                <a:gd name="T3" fmla="*/ 21 h 33"/>
                <a:gd name="T4" fmla="*/ 3 w 1810"/>
                <a:gd name="T5" fmla="*/ 20 h 33"/>
                <a:gd name="T6" fmla="*/ 1 w 1810"/>
                <a:gd name="T7" fmla="*/ 19 h 33"/>
                <a:gd name="T8" fmla="*/ 0 w 1810"/>
                <a:gd name="T9" fmla="*/ 18 h 33"/>
                <a:gd name="T10" fmla="*/ 1 w 1810"/>
                <a:gd name="T11" fmla="*/ 15 h 33"/>
                <a:gd name="T12" fmla="*/ 1 w 1810"/>
                <a:gd name="T13" fmla="*/ 14 h 33"/>
                <a:gd name="T14" fmla="*/ 4 w 1810"/>
                <a:gd name="T15" fmla="*/ 12 h 33"/>
                <a:gd name="T16" fmla="*/ 6 w 1810"/>
                <a:gd name="T17" fmla="*/ 10 h 33"/>
                <a:gd name="T18" fmla="*/ 9 w 1810"/>
                <a:gd name="T19" fmla="*/ 7 h 33"/>
                <a:gd name="T20" fmla="*/ 12 w 1810"/>
                <a:gd name="T21" fmla="*/ 6 h 33"/>
                <a:gd name="T22" fmla="*/ 16 w 1810"/>
                <a:gd name="T23" fmla="*/ 4 h 33"/>
                <a:gd name="T24" fmla="*/ 19 w 1810"/>
                <a:gd name="T25" fmla="*/ 2 h 33"/>
                <a:gd name="T26" fmla="*/ 23 w 1810"/>
                <a:gd name="T27" fmla="*/ 1 h 33"/>
                <a:gd name="T28" fmla="*/ 26 w 1810"/>
                <a:gd name="T29" fmla="*/ 0 h 33"/>
                <a:gd name="T30" fmla="*/ 30 w 1810"/>
                <a:gd name="T31" fmla="*/ 0 h 33"/>
                <a:gd name="T32" fmla="*/ 1800 w 1810"/>
                <a:gd name="T33" fmla="*/ 5 h 33"/>
                <a:gd name="T34" fmla="*/ 1693 w 1810"/>
                <a:gd name="T35" fmla="*/ 30 h 33"/>
                <a:gd name="T36" fmla="*/ 1493 w 1810"/>
                <a:gd name="T37" fmla="*/ 33 h 33"/>
                <a:gd name="T38" fmla="*/ 1229 w 1810"/>
                <a:gd name="T39" fmla="*/ 33 h 33"/>
                <a:gd name="T40" fmla="*/ 931 w 1810"/>
                <a:gd name="T41" fmla="*/ 31 h 33"/>
                <a:gd name="T42" fmla="*/ 630 w 1810"/>
                <a:gd name="T43" fmla="*/ 29 h 33"/>
                <a:gd name="T44" fmla="*/ 357 w 1810"/>
                <a:gd name="T45" fmla="*/ 26 h 33"/>
                <a:gd name="T46" fmla="*/ 143 w 1810"/>
                <a:gd name="T47" fmla="*/ 23 h 33"/>
                <a:gd name="T48" fmla="*/ 20 w 1810"/>
                <a:gd name="T49" fmla="*/ 21 h 33"/>
                <a:gd name="T50" fmla="*/ 65 w 1810"/>
                <a:gd name="T51" fmla="*/ 0 h 33"/>
                <a:gd name="T52" fmla="*/ 213 w 1810"/>
                <a:gd name="T53" fmla="*/ 2 h 33"/>
                <a:gd name="T54" fmla="*/ 444 w 1810"/>
                <a:gd name="T55" fmla="*/ 5 h 33"/>
                <a:gd name="T56" fmla="*/ 727 w 1810"/>
                <a:gd name="T57" fmla="*/ 8 h 33"/>
                <a:gd name="T58" fmla="*/ 1031 w 1810"/>
                <a:gd name="T59" fmla="*/ 11 h 33"/>
                <a:gd name="T60" fmla="*/ 1324 w 1810"/>
                <a:gd name="T61" fmla="*/ 12 h 33"/>
                <a:gd name="T62" fmla="*/ 1573 w 1810"/>
                <a:gd name="T63" fmla="*/ 11 h 33"/>
                <a:gd name="T64" fmla="*/ 1750 w 1810"/>
                <a:gd name="T65" fmla="*/ 7 h 33"/>
                <a:gd name="T66" fmla="*/ 1781 w 1810"/>
                <a:gd name="T67" fmla="*/ 26 h 33"/>
                <a:gd name="T68" fmla="*/ 1802 w 1810"/>
                <a:gd name="T69" fmla="*/ 5 h 33"/>
                <a:gd name="T70" fmla="*/ 1805 w 1810"/>
                <a:gd name="T71" fmla="*/ 5 h 33"/>
                <a:gd name="T72" fmla="*/ 1807 w 1810"/>
                <a:gd name="T73" fmla="*/ 6 h 33"/>
                <a:gd name="T74" fmla="*/ 1808 w 1810"/>
                <a:gd name="T75" fmla="*/ 6 h 33"/>
                <a:gd name="T76" fmla="*/ 1810 w 1810"/>
                <a:gd name="T77" fmla="*/ 7 h 33"/>
                <a:gd name="T78" fmla="*/ 1810 w 1810"/>
                <a:gd name="T79" fmla="*/ 10 h 33"/>
                <a:gd name="T80" fmla="*/ 1808 w 1810"/>
                <a:gd name="T81" fmla="*/ 11 h 33"/>
                <a:gd name="T82" fmla="*/ 1807 w 1810"/>
                <a:gd name="T83" fmla="*/ 13 h 33"/>
                <a:gd name="T84" fmla="*/ 1805 w 1810"/>
                <a:gd name="T85" fmla="*/ 15 h 33"/>
                <a:gd name="T86" fmla="*/ 1802 w 1810"/>
                <a:gd name="T87" fmla="*/ 18 h 33"/>
                <a:gd name="T88" fmla="*/ 1800 w 1810"/>
                <a:gd name="T89" fmla="*/ 19 h 33"/>
                <a:gd name="T90" fmla="*/ 1796 w 1810"/>
                <a:gd name="T91" fmla="*/ 21 h 33"/>
                <a:gd name="T92" fmla="*/ 1793 w 1810"/>
                <a:gd name="T93" fmla="*/ 23 h 33"/>
                <a:gd name="T94" fmla="*/ 1789 w 1810"/>
                <a:gd name="T95" fmla="*/ 24 h 33"/>
                <a:gd name="T96" fmla="*/ 1786 w 1810"/>
                <a:gd name="T97" fmla="*/ 25 h 33"/>
                <a:gd name="T98" fmla="*/ 1782 w 1810"/>
                <a:gd name="T99"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10" h="33">
                  <a:moveTo>
                    <a:pt x="31" y="0"/>
                  </a:moveTo>
                  <a:lnTo>
                    <a:pt x="7" y="21"/>
                  </a:lnTo>
                  <a:lnTo>
                    <a:pt x="7" y="21"/>
                  </a:lnTo>
                  <a:lnTo>
                    <a:pt x="6" y="21"/>
                  </a:lnTo>
                  <a:lnTo>
                    <a:pt x="5" y="21"/>
                  </a:lnTo>
                  <a:lnTo>
                    <a:pt x="5" y="21"/>
                  </a:lnTo>
                  <a:lnTo>
                    <a:pt x="4" y="21"/>
                  </a:lnTo>
                  <a:lnTo>
                    <a:pt x="4" y="21"/>
                  </a:lnTo>
                  <a:lnTo>
                    <a:pt x="4" y="20"/>
                  </a:lnTo>
                  <a:lnTo>
                    <a:pt x="3" y="20"/>
                  </a:lnTo>
                  <a:lnTo>
                    <a:pt x="3" y="20"/>
                  </a:lnTo>
                  <a:lnTo>
                    <a:pt x="3" y="20"/>
                  </a:lnTo>
                  <a:lnTo>
                    <a:pt x="1" y="20"/>
                  </a:lnTo>
                  <a:lnTo>
                    <a:pt x="1" y="19"/>
                  </a:lnTo>
                  <a:lnTo>
                    <a:pt x="1" y="19"/>
                  </a:lnTo>
                  <a:lnTo>
                    <a:pt x="1" y="19"/>
                  </a:lnTo>
                  <a:lnTo>
                    <a:pt x="1" y="19"/>
                  </a:lnTo>
                  <a:lnTo>
                    <a:pt x="0" y="18"/>
                  </a:lnTo>
                  <a:lnTo>
                    <a:pt x="0" y="18"/>
                  </a:lnTo>
                  <a:lnTo>
                    <a:pt x="0" y="18"/>
                  </a:lnTo>
                  <a:lnTo>
                    <a:pt x="0" y="17"/>
                  </a:lnTo>
                  <a:lnTo>
                    <a:pt x="0" y="17"/>
                  </a:lnTo>
                  <a:lnTo>
                    <a:pt x="0" y="17"/>
                  </a:lnTo>
                  <a:lnTo>
                    <a:pt x="1" y="15"/>
                  </a:lnTo>
                  <a:lnTo>
                    <a:pt x="1" y="15"/>
                  </a:lnTo>
                  <a:lnTo>
                    <a:pt x="1" y="14"/>
                  </a:lnTo>
                  <a:lnTo>
                    <a:pt x="1" y="14"/>
                  </a:lnTo>
                  <a:lnTo>
                    <a:pt x="1" y="14"/>
                  </a:lnTo>
                  <a:lnTo>
                    <a:pt x="3" y="13"/>
                  </a:lnTo>
                  <a:lnTo>
                    <a:pt x="3" y="13"/>
                  </a:lnTo>
                  <a:lnTo>
                    <a:pt x="3" y="12"/>
                  </a:lnTo>
                  <a:lnTo>
                    <a:pt x="4" y="12"/>
                  </a:lnTo>
                  <a:lnTo>
                    <a:pt x="4" y="11"/>
                  </a:lnTo>
                  <a:lnTo>
                    <a:pt x="5" y="11"/>
                  </a:lnTo>
                  <a:lnTo>
                    <a:pt x="5" y="10"/>
                  </a:lnTo>
                  <a:lnTo>
                    <a:pt x="6" y="10"/>
                  </a:lnTo>
                  <a:lnTo>
                    <a:pt x="6" y="10"/>
                  </a:lnTo>
                  <a:lnTo>
                    <a:pt x="7" y="8"/>
                  </a:lnTo>
                  <a:lnTo>
                    <a:pt x="9" y="8"/>
                  </a:lnTo>
                  <a:lnTo>
                    <a:pt x="9" y="7"/>
                  </a:lnTo>
                  <a:lnTo>
                    <a:pt x="10" y="7"/>
                  </a:lnTo>
                  <a:lnTo>
                    <a:pt x="11" y="6"/>
                  </a:lnTo>
                  <a:lnTo>
                    <a:pt x="11" y="6"/>
                  </a:lnTo>
                  <a:lnTo>
                    <a:pt x="12" y="6"/>
                  </a:lnTo>
                  <a:lnTo>
                    <a:pt x="13" y="5"/>
                  </a:lnTo>
                  <a:lnTo>
                    <a:pt x="13" y="5"/>
                  </a:lnTo>
                  <a:lnTo>
                    <a:pt x="15" y="5"/>
                  </a:lnTo>
                  <a:lnTo>
                    <a:pt x="16" y="4"/>
                  </a:lnTo>
                  <a:lnTo>
                    <a:pt x="17" y="4"/>
                  </a:lnTo>
                  <a:lnTo>
                    <a:pt x="17" y="4"/>
                  </a:lnTo>
                  <a:lnTo>
                    <a:pt x="18" y="2"/>
                  </a:lnTo>
                  <a:lnTo>
                    <a:pt x="19" y="2"/>
                  </a:lnTo>
                  <a:lnTo>
                    <a:pt x="20" y="2"/>
                  </a:lnTo>
                  <a:lnTo>
                    <a:pt x="20" y="2"/>
                  </a:lnTo>
                  <a:lnTo>
                    <a:pt x="22" y="1"/>
                  </a:lnTo>
                  <a:lnTo>
                    <a:pt x="23" y="1"/>
                  </a:lnTo>
                  <a:lnTo>
                    <a:pt x="24" y="1"/>
                  </a:lnTo>
                  <a:lnTo>
                    <a:pt x="24" y="1"/>
                  </a:lnTo>
                  <a:lnTo>
                    <a:pt x="25" y="1"/>
                  </a:lnTo>
                  <a:lnTo>
                    <a:pt x="26" y="0"/>
                  </a:lnTo>
                  <a:lnTo>
                    <a:pt x="26" y="0"/>
                  </a:lnTo>
                  <a:lnTo>
                    <a:pt x="28" y="0"/>
                  </a:lnTo>
                  <a:lnTo>
                    <a:pt x="29" y="0"/>
                  </a:lnTo>
                  <a:lnTo>
                    <a:pt x="30" y="0"/>
                  </a:lnTo>
                  <a:lnTo>
                    <a:pt x="30" y="0"/>
                  </a:lnTo>
                  <a:lnTo>
                    <a:pt x="31" y="0"/>
                  </a:lnTo>
                  <a:lnTo>
                    <a:pt x="31" y="0"/>
                  </a:lnTo>
                  <a:close/>
                  <a:moveTo>
                    <a:pt x="1800" y="5"/>
                  </a:moveTo>
                  <a:lnTo>
                    <a:pt x="1781" y="26"/>
                  </a:lnTo>
                  <a:lnTo>
                    <a:pt x="1758" y="27"/>
                  </a:lnTo>
                  <a:lnTo>
                    <a:pt x="1728" y="29"/>
                  </a:lnTo>
                  <a:lnTo>
                    <a:pt x="1693" y="30"/>
                  </a:lnTo>
                  <a:lnTo>
                    <a:pt x="1651" y="31"/>
                  </a:lnTo>
                  <a:lnTo>
                    <a:pt x="1603" y="32"/>
                  </a:lnTo>
                  <a:lnTo>
                    <a:pt x="1551" y="32"/>
                  </a:lnTo>
                  <a:lnTo>
                    <a:pt x="1493" y="33"/>
                  </a:lnTo>
                  <a:lnTo>
                    <a:pt x="1432" y="33"/>
                  </a:lnTo>
                  <a:lnTo>
                    <a:pt x="1368" y="33"/>
                  </a:lnTo>
                  <a:lnTo>
                    <a:pt x="1300" y="33"/>
                  </a:lnTo>
                  <a:lnTo>
                    <a:pt x="1229" y="33"/>
                  </a:lnTo>
                  <a:lnTo>
                    <a:pt x="1157" y="33"/>
                  </a:lnTo>
                  <a:lnTo>
                    <a:pt x="1083" y="32"/>
                  </a:lnTo>
                  <a:lnTo>
                    <a:pt x="1007" y="32"/>
                  </a:lnTo>
                  <a:lnTo>
                    <a:pt x="931" y="31"/>
                  </a:lnTo>
                  <a:lnTo>
                    <a:pt x="855" y="31"/>
                  </a:lnTo>
                  <a:lnTo>
                    <a:pt x="780" y="30"/>
                  </a:lnTo>
                  <a:lnTo>
                    <a:pt x="704" y="30"/>
                  </a:lnTo>
                  <a:lnTo>
                    <a:pt x="630" y="29"/>
                  </a:lnTo>
                  <a:lnTo>
                    <a:pt x="558" y="29"/>
                  </a:lnTo>
                  <a:lnTo>
                    <a:pt x="488" y="27"/>
                  </a:lnTo>
                  <a:lnTo>
                    <a:pt x="420" y="26"/>
                  </a:lnTo>
                  <a:lnTo>
                    <a:pt x="357" y="26"/>
                  </a:lnTo>
                  <a:lnTo>
                    <a:pt x="296" y="25"/>
                  </a:lnTo>
                  <a:lnTo>
                    <a:pt x="240" y="25"/>
                  </a:lnTo>
                  <a:lnTo>
                    <a:pt x="189" y="24"/>
                  </a:lnTo>
                  <a:lnTo>
                    <a:pt x="143" y="23"/>
                  </a:lnTo>
                  <a:lnTo>
                    <a:pt x="103" y="23"/>
                  </a:lnTo>
                  <a:lnTo>
                    <a:pt x="68" y="23"/>
                  </a:lnTo>
                  <a:lnTo>
                    <a:pt x="41" y="21"/>
                  </a:lnTo>
                  <a:lnTo>
                    <a:pt x="20" y="21"/>
                  </a:lnTo>
                  <a:lnTo>
                    <a:pt x="7" y="21"/>
                  </a:lnTo>
                  <a:lnTo>
                    <a:pt x="31" y="0"/>
                  </a:lnTo>
                  <a:lnTo>
                    <a:pt x="44" y="0"/>
                  </a:lnTo>
                  <a:lnTo>
                    <a:pt x="65" y="0"/>
                  </a:lnTo>
                  <a:lnTo>
                    <a:pt x="92" y="1"/>
                  </a:lnTo>
                  <a:lnTo>
                    <a:pt x="127" y="1"/>
                  </a:lnTo>
                  <a:lnTo>
                    <a:pt x="167" y="2"/>
                  </a:lnTo>
                  <a:lnTo>
                    <a:pt x="213" y="2"/>
                  </a:lnTo>
                  <a:lnTo>
                    <a:pt x="264" y="4"/>
                  </a:lnTo>
                  <a:lnTo>
                    <a:pt x="320" y="4"/>
                  </a:lnTo>
                  <a:lnTo>
                    <a:pt x="381" y="5"/>
                  </a:lnTo>
                  <a:lnTo>
                    <a:pt x="444" y="5"/>
                  </a:lnTo>
                  <a:lnTo>
                    <a:pt x="511" y="6"/>
                  </a:lnTo>
                  <a:lnTo>
                    <a:pt x="581" y="7"/>
                  </a:lnTo>
                  <a:lnTo>
                    <a:pt x="653" y="7"/>
                  </a:lnTo>
                  <a:lnTo>
                    <a:pt x="727" y="8"/>
                  </a:lnTo>
                  <a:lnTo>
                    <a:pt x="802" y="10"/>
                  </a:lnTo>
                  <a:lnTo>
                    <a:pt x="879" y="10"/>
                  </a:lnTo>
                  <a:lnTo>
                    <a:pt x="955" y="11"/>
                  </a:lnTo>
                  <a:lnTo>
                    <a:pt x="1031" y="11"/>
                  </a:lnTo>
                  <a:lnTo>
                    <a:pt x="1107" y="11"/>
                  </a:lnTo>
                  <a:lnTo>
                    <a:pt x="1181" y="12"/>
                  </a:lnTo>
                  <a:lnTo>
                    <a:pt x="1253" y="12"/>
                  </a:lnTo>
                  <a:lnTo>
                    <a:pt x="1324" y="12"/>
                  </a:lnTo>
                  <a:lnTo>
                    <a:pt x="1391" y="12"/>
                  </a:lnTo>
                  <a:lnTo>
                    <a:pt x="1456" y="12"/>
                  </a:lnTo>
                  <a:lnTo>
                    <a:pt x="1517" y="12"/>
                  </a:lnTo>
                  <a:lnTo>
                    <a:pt x="1573" y="11"/>
                  </a:lnTo>
                  <a:lnTo>
                    <a:pt x="1626" y="11"/>
                  </a:lnTo>
                  <a:lnTo>
                    <a:pt x="1673" y="10"/>
                  </a:lnTo>
                  <a:lnTo>
                    <a:pt x="1714" y="8"/>
                  </a:lnTo>
                  <a:lnTo>
                    <a:pt x="1750" y="7"/>
                  </a:lnTo>
                  <a:lnTo>
                    <a:pt x="1778" y="6"/>
                  </a:lnTo>
                  <a:lnTo>
                    <a:pt x="1800" y="5"/>
                  </a:lnTo>
                  <a:lnTo>
                    <a:pt x="1800" y="5"/>
                  </a:lnTo>
                  <a:close/>
                  <a:moveTo>
                    <a:pt x="1781" y="26"/>
                  </a:moveTo>
                  <a:lnTo>
                    <a:pt x="1800" y="5"/>
                  </a:lnTo>
                  <a:lnTo>
                    <a:pt x="1801" y="5"/>
                  </a:lnTo>
                  <a:lnTo>
                    <a:pt x="1801" y="5"/>
                  </a:lnTo>
                  <a:lnTo>
                    <a:pt x="1802" y="5"/>
                  </a:lnTo>
                  <a:lnTo>
                    <a:pt x="1802" y="5"/>
                  </a:lnTo>
                  <a:lnTo>
                    <a:pt x="1804" y="5"/>
                  </a:lnTo>
                  <a:lnTo>
                    <a:pt x="1805" y="5"/>
                  </a:lnTo>
                  <a:lnTo>
                    <a:pt x="1805" y="5"/>
                  </a:lnTo>
                  <a:lnTo>
                    <a:pt x="1805" y="5"/>
                  </a:lnTo>
                  <a:lnTo>
                    <a:pt x="1806" y="5"/>
                  </a:lnTo>
                  <a:lnTo>
                    <a:pt x="1806" y="5"/>
                  </a:lnTo>
                  <a:lnTo>
                    <a:pt x="1807" y="6"/>
                  </a:lnTo>
                  <a:lnTo>
                    <a:pt x="1807" y="6"/>
                  </a:lnTo>
                  <a:lnTo>
                    <a:pt x="1807" y="6"/>
                  </a:lnTo>
                  <a:lnTo>
                    <a:pt x="1808" y="6"/>
                  </a:lnTo>
                  <a:lnTo>
                    <a:pt x="1808" y="6"/>
                  </a:lnTo>
                  <a:lnTo>
                    <a:pt x="1808" y="7"/>
                  </a:lnTo>
                  <a:lnTo>
                    <a:pt x="1808" y="7"/>
                  </a:lnTo>
                  <a:lnTo>
                    <a:pt x="1808" y="7"/>
                  </a:lnTo>
                  <a:lnTo>
                    <a:pt x="1810" y="7"/>
                  </a:lnTo>
                  <a:lnTo>
                    <a:pt x="1810" y="8"/>
                  </a:lnTo>
                  <a:lnTo>
                    <a:pt x="1810" y="8"/>
                  </a:lnTo>
                  <a:lnTo>
                    <a:pt x="1810" y="8"/>
                  </a:lnTo>
                  <a:lnTo>
                    <a:pt x="1810" y="10"/>
                  </a:lnTo>
                  <a:lnTo>
                    <a:pt x="1810" y="10"/>
                  </a:lnTo>
                  <a:lnTo>
                    <a:pt x="1808" y="10"/>
                  </a:lnTo>
                  <a:lnTo>
                    <a:pt x="1808" y="11"/>
                  </a:lnTo>
                  <a:lnTo>
                    <a:pt x="1808" y="11"/>
                  </a:lnTo>
                  <a:lnTo>
                    <a:pt x="1808" y="12"/>
                  </a:lnTo>
                  <a:lnTo>
                    <a:pt x="1808" y="12"/>
                  </a:lnTo>
                  <a:lnTo>
                    <a:pt x="1807" y="13"/>
                  </a:lnTo>
                  <a:lnTo>
                    <a:pt x="1807" y="13"/>
                  </a:lnTo>
                  <a:lnTo>
                    <a:pt x="1807" y="13"/>
                  </a:lnTo>
                  <a:lnTo>
                    <a:pt x="1806" y="14"/>
                  </a:lnTo>
                  <a:lnTo>
                    <a:pt x="1806" y="14"/>
                  </a:lnTo>
                  <a:lnTo>
                    <a:pt x="1805" y="15"/>
                  </a:lnTo>
                  <a:lnTo>
                    <a:pt x="1805" y="15"/>
                  </a:lnTo>
                  <a:lnTo>
                    <a:pt x="1804" y="17"/>
                  </a:lnTo>
                  <a:lnTo>
                    <a:pt x="1804" y="17"/>
                  </a:lnTo>
                  <a:lnTo>
                    <a:pt x="1802" y="18"/>
                  </a:lnTo>
                  <a:lnTo>
                    <a:pt x="1801" y="18"/>
                  </a:lnTo>
                  <a:lnTo>
                    <a:pt x="1801" y="18"/>
                  </a:lnTo>
                  <a:lnTo>
                    <a:pt x="1800" y="19"/>
                  </a:lnTo>
                  <a:lnTo>
                    <a:pt x="1800" y="19"/>
                  </a:lnTo>
                  <a:lnTo>
                    <a:pt x="1799" y="20"/>
                  </a:lnTo>
                  <a:lnTo>
                    <a:pt x="1798" y="20"/>
                  </a:lnTo>
                  <a:lnTo>
                    <a:pt x="1798" y="20"/>
                  </a:lnTo>
                  <a:lnTo>
                    <a:pt x="1796" y="21"/>
                  </a:lnTo>
                  <a:lnTo>
                    <a:pt x="1795" y="21"/>
                  </a:lnTo>
                  <a:lnTo>
                    <a:pt x="1794" y="21"/>
                  </a:lnTo>
                  <a:lnTo>
                    <a:pt x="1794" y="23"/>
                  </a:lnTo>
                  <a:lnTo>
                    <a:pt x="1793" y="23"/>
                  </a:lnTo>
                  <a:lnTo>
                    <a:pt x="1792" y="23"/>
                  </a:lnTo>
                  <a:lnTo>
                    <a:pt x="1790" y="24"/>
                  </a:lnTo>
                  <a:lnTo>
                    <a:pt x="1790" y="24"/>
                  </a:lnTo>
                  <a:lnTo>
                    <a:pt x="1789" y="24"/>
                  </a:lnTo>
                  <a:lnTo>
                    <a:pt x="1788" y="24"/>
                  </a:lnTo>
                  <a:lnTo>
                    <a:pt x="1787" y="25"/>
                  </a:lnTo>
                  <a:lnTo>
                    <a:pt x="1787" y="25"/>
                  </a:lnTo>
                  <a:lnTo>
                    <a:pt x="1786" y="25"/>
                  </a:lnTo>
                  <a:lnTo>
                    <a:pt x="1784" y="25"/>
                  </a:lnTo>
                  <a:lnTo>
                    <a:pt x="1783" y="25"/>
                  </a:lnTo>
                  <a:lnTo>
                    <a:pt x="1783" y="25"/>
                  </a:lnTo>
                  <a:lnTo>
                    <a:pt x="1782" y="26"/>
                  </a:lnTo>
                  <a:lnTo>
                    <a:pt x="178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21" name="Freeform 46"/>
            <p:cNvSpPr>
              <a:spLocks noEditPoints="1"/>
            </p:cNvSpPr>
            <p:nvPr/>
          </p:nvSpPr>
          <p:spPr bwMode="auto">
            <a:xfrm>
              <a:off x="3656014" y="2608264"/>
              <a:ext cx="3270250" cy="1900238"/>
            </a:xfrm>
            <a:custGeom>
              <a:avLst/>
              <a:gdLst>
                <a:gd name="T0" fmla="*/ 37 w 2060"/>
                <a:gd name="T1" fmla="*/ 1131 h 1197"/>
                <a:gd name="T2" fmla="*/ 39 w 2060"/>
                <a:gd name="T3" fmla="*/ 1158 h 1197"/>
                <a:gd name="T4" fmla="*/ 51 w 2060"/>
                <a:gd name="T5" fmla="*/ 1168 h 1197"/>
                <a:gd name="T6" fmla="*/ 50 w 2060"/>
                <a:gd name="T7" fmla="*/ 1191 h 1197"/>
                <a:gd name="T8" fmla="*/ 17 w 2060"/>
                <a:gd name="T9" fmla="*/ 1187 h 1197"/>
                <a:gd name="T10" fmla="*/ 2 w 2060"/>
                <a:gd name="T11" fmla="*/ 1171 h 1197"/>
                <a:gd name="T12" fmla="*/ 0 w 2060"/>
                <a:gd name="T13" fmla="*/ 1140 h 1197"/>
                <a:gd name="T14" fmla="*/ 47 w 2060"/>
                <a:gd name="T15" fmla="*/ 165 h 1197"/>
                <a:gd name="T16" fmla="*/ 51 w 2060"/>
                <a:gd name="T17" fmla="*/ 341 h 1197"/>
                <a:gd name="T18" fmla="*/ 51 w 2060"/>
                <a:gd name="T19" fmla="*/ 687 h 1197"/>
                <a:gd name="T20" fmla="*/ 45 w 2060"/>
                <a:gd name="T21" fmla="*/ 1004 h 1197"/>
                <a:gd name="T22" fmla="*/ 5 w 2060"/>
                <a:gd name="T23" fmla="*/ 1098 h 1197"/>
                <a:gd name="T24" fmla="*/ 12 w 2060"/>
                <a:gd name="T25" fmla="*/ 857 h 1197"/>
                <a:gd name="T26" fmla="*/ 14 w 2060"/>
                <a:gd name="T27" fmla="*/ 500 h 1197"/>
                <a:gd name="T28" fmla="*/ 12 w 2060"/>
                <a:gd name="T29" fmla="*/ 222 h 1197"/>
                <a:gd name="T30" fmla="*/ 115 w 2060"/>
                <a:gd name="T31" fmla="*/ 21 h 1197"/>
                <a:gd name="T32" fmla="*/ 62 w 2060"/>
                <a:gd name="T33" fmla="*/ 31 h 1197"/>
                <a:gd name="T34" fmla="*/ 43 w 2060"/>
                <a:gd name="T35" fmla="*/ 69 h 1197"/>
                <a:gd name="T36" fmla="*/ 43 w 2060"/>
                <a:gd name="T37" fmla="*/ 133 h 1197"/>
                <a:gd name="T38" fmla="*/ 6 w 2060"/>
                <a:gd name="T39" fmla="*/ 148 h 1197"/>
                <a:gd name="T40" fmla="*/ 5 w 2060"/>
                <a:gd name="T41" fmla="*/ 81 h 1197"/>
                <a:gd name="T42" fmla="*/ 39 w 2060"/>
                <a:gd name="T43" fmla="*/ 26 h 1197"/>
                <a:gd name="T44" fmla="*/ 139 w 2060"/>
                <a:gd name="T45" fmla="*/ 0 h 1197"/>
                <a:gd name="T46" fmla="*/ 1826 w 2060"/>
                <a:gd name="T47" fmla="*/ 45 h 1197"/>
                <a:gd name="T48" fmla="*/ 1330 w 2060"/>
                <a:gd name="T49" fmla="*/ 44 h 1197"/>
                <a:gd name="T50" fmla="*/ 655 w 2060"/>
                <a:gd name="T51" fmla="*/ 34 h 1197"/>
                <a:gd name="T52" fmla="*/ 172 w 2060"/>
                <a:gd name="T53" fmla="*/ 23 h 1197"/>
                <a:gd name="T54" fmla="*/ 364 w 2060"/>
                <a:gd name="T55" fmla="*/ 7 h 1197"/>
                <a:gd name="T56" fmla="*/ 978 w 2060"/>
                <a:gd name="T57" fmla="*/ 17 h 1197"/>
                <a:gd name="T58" fmla="*/ 1617 w 2060"/>
                <a:gd name="T59" fmla="*/ 23 h 1197"/>
                <a:gd name="T60" fmla="*/ 1908 w 2060"/>
                <a:gd name="T61" fmla="*/ 21 h 1197"/>
                <a:gd name="T62" fmla="*/ 2012 w 2060"/>
                <a:gd name="T63" fmla="*/ 107 h 1197"/>
                <a:gd name="T64" fmla="*/ 1988 w 2060"/>
                <a:gd name="T65" fmla="*/ 63 h 1197"/>
                <a:gd name="T66" fmla="*/ 1948 w 2060"/>
                <a:gd name="T67" fmla="*/ 41 h 1197"/>
                <a:gd name="T68" fmla="*/ 1892 w 2060"/>
                <a:gd name="T69" fmla="*/ 41 h 1197"/>
                <a:gd name="T70" fmla="*/ 1969 w 2060"/>
                <a:gd name="T71" fmla="*/ 20 h 1197"/>
                <a:gd name="T72" fmla="*/ 2019 w 2060"/>
                <a:gd name="T73" fmla="*/ 40 h 1197"/>
                <a:gd name="T74" fmla="*/ 2047 w 2060"/>
                <a:gd name="T75" fmla="*/ 85 h 1197"/>
                <a:gd name="T76" fmla="*/ 2052 w 2060"/>
                <a:gd name="T77" fmla="*/ 1068 h 1197"/>
                <a:gd name="T78" fmla="*/ 2011 w 2060"/>
                <a:gd name="T79" fmla="*/ 969 h 1197"/>
                <a:gd name="T80" fmla="*/ 2011 w 2060"/>
                <a:gd name="T81" fmla="*/ 645 h 1197"/>
                <a:gd name="T82" fmla="*/ 2012 w 2060"/>
                <a:gd name="T83" fmla="*/ 302 h 1197"/>
                <a:gd name="T84" fmla="*/ 2052 w 2060"/>
                <a:gd name="T85" fmla="*/ 143 h 1197"/>
                <a:gd name="T86" fmla="*/ 2049 w 2060"/>
                <a:gd name="T87" fmla="*/ 394 h 1197"/>
                <a:gd name="T88" fmla="*/ 2048 w 2060"/>
                <a:gd name="T89" fmla="*/ 753 h 1197"/>
                <a:gd name="T90" fmla="*/ 2050 w 2060"/>
                <a:gd name="T91" fmla="*/ 1025 h 1197"/>
                <a:gd name="T92" fmla="*/ 1981 w 2060"/>
                <a:gd name="T93" fmla="*/ 1176 h 1197"/>
                <a:gd name="T94" fmla="*/ 2009 w 2060"/>
                <a:gd name="T95" fmla="*/ 1172 h 1197"/>
                <a:gd name="T96" fmla="*/ 2021 w 2060"/>
                <a:gd name="T97" fmla="*/ 1152 h 1197"/>
                <a:gd name="T98" fmla="*/ 2021 w 2060"/>
                <a:gd name="T99" fmla="*/ 1110 h 1197"/>
                <a:gd name="T100" fmla="*/ 2055 w 2060"/>
                <a:gd name="T101" fmla="*/ 1085 h 1197"/>
                <a:gd name="T102" fmla="*/ 2059 w 2060"/>
                <a:gd name="T103" fmla="*/ 1131 h 1197"/>
                <a:gd name="T104" fmla="*/ 2041 w 2060"/>
                <a:gd name="T105" fmla="*/ 1170 h 1197"/>
                <a:gd name="T106" fmla="*/ 1974 w 2060"/>
                <a:gd name="T107" fmla="*/ 1197 h 1197"/>
                <a:gd name="T108" fmla="*/ 122 w 2060"/>
                <a:gd name="T109" fmla="*/ 1168 h 1197"/>
                <a:gd name="T110" fmla="*/ 655 w 2060"/>
                <a:gd name="T111" fmla="*/ 1166 h 1197"/>
                <a:gd name="T112" fmla="*/ 1390 w 2060"/>
                <a:gd name="T113" fmla="*/ 1171 h 1197"/>
                <a:gd name="T114" fmla="*/ 1920 w 2060"/>
                <a:gd name="T115" fmla="*/ 1176 h 1197"/>
                <a:gd name="T116" fmla="*/ 1818 w 2060"/>
                <a:gd name="T117" fmla="*/ 1196 h 1197"/>
                <a:gd name="T118" fmla="*/ 1207 w 2060"/>
                <a:gd name="T119" fmla="*/ 1191 h 1197"/>
                <a:gd name="T120" fmla="*/ 482 w 2060"/>
                <a:gd name="T121" fmla="*/ 1187 h 1197"/>
                <a:gd name="T122" fmla="*/ 50 w 2060"/>
                <a:gd name="T123" fmla="*/ 1191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60" h="1197">
                  <a:moveTo>
                    <a:pt x="4" y="1116"/>
                  </a:moveTo>
                  <a:lnTo>
                    <a:pt x="41" y="1104"/>
                  </a:lnTo>
                  <a:lnTo>
                    <a:pt x="41" y="1104"/>
                  </a:lnTo>
                  <a:lnTo>
                    <a:pt x="39" y="1110"/>
                  </a:lnTo>
                  <a:lnTo>
                    <a:pt x="39" y="1115"/>
                  </a:lnTo>
                  <a:lnTo>
                    <a:pt x="38" y="1119"/>
                  </a:lnTo>
                  <a:lnTo>
                    <a:pt x="38" y="1123"/>
                  </a:lnTo>
                  <a:lnTo>
                    <a:pt x="37" y="1128"/>
                  </a:lnTo>
                  <a:lnTo>
                    <a:pt x="37" y="1131"/>
                  </a:lnTo>
                  <a:lnTo>
                    <a:pt x="37" y="1135"/>
                  </a:lnTo>
                  <a:lnTo>
                    <a:pt x="37" y="1139"/>
                  </a:lnTo>
                  <a:lnTo>
                    <a:pt x="37" y="1142"/>
                  </a:lnTo>
                  <a:lnTo>
                    <a:pt x="37" y="1144"/>
                  </a:lnTo>
                  <a:lnTo>
                    <a:pt x="37" y="1148"/>
                  </a:lnTo>
                  <a:lnTo>
                    <a:pt x="38" y="1150"/>
                  </a:lnTo>
                  <a:lnTo>
                    <a:pt x="38" y="1153"/>
                  </a:lnTo>
                  <a:lnTo>
                    <a:pt x="39" y="1155"/>
                  </a:lnTo>
                  <a:lnTo>
                    <a:pt x="39" y="1158"/>
                  </a:lnTo>
                  <a:lnTo>
                    <a:pt x="41" y="1159"/>
                  </a:lnTo>
                  <a:lnTo>
                    <a:pt x="42" y="1161"/>
                  </a:lnTo>
                  <a:lnTo>
                    <a:pt x="43" y="1162"/>
                  </a:lnTo>
                  <a:lnTo>
                    <a:pt x="44" y="1164"/>
                  </a:lnTo>
                  <a:lnTo>
                    <a:pt x="45" y="1165"/>
                  </a:lnTo>
                  <a:lnTo>
                    <a:pt x="47" y="1166"/>
                  </a:lnTo>
                  <a:lnTo>
                    <a:pt x="48" y="1167"/>
                  </a:lnTo>
                  <a:lnTo>
                    <a:pt x="49" y="1168"/>
                  </a:lnTo>
                  <a:lnTo>
                    <a:pt x="51" y="1168"/>
                  </a:lnTo>
                  <a:lnTo>
                    <a:pt x="53" y="1170"/>
                  </a:lnTo>
                  <a:lnTo>
                    <a:pt x="55" y="1170"/>
                  </a:lnTo>
                  <a:lnTo>
                    <a:pt x="57" y="1170"/>
                  </a:lnTo>
                  <a:lnTo>
                    <a:pt x="60" y="1170"/>
                  </a:lnTo>
                  <a:lnTo>
                    <a:pt x="62" y="1171"/>
                  </a:lnTo>
                  <a:lnTo>
                    <a:pt x="65" y="1171"/>
                  </a:lnTo>
                  <a:lnTo>
                    <a:pt x="67" y="1171"/>
                  </a:lnTo>
                  <a:lnTo>
                    <a:pt x="70" y="1170"/>
                  </a:lnTo>
                  <a:lnTo>
                    <a:pt x="50" y="1191"/>
                  </a:lnTo>
                  <a:lnTo>
                    <a:pt x="45" y="1191"/>
                  </a:lnTo>
                  <a:lnTo>
                    <a:pt x="42" y="1192"/>
                  </a:lnTo>
                  <a:lnTo>
                    <a:pt x="37" y="1191"/>
                  </a:lnTo>
                  <a:lnTo>
                    <a:pt x="33" y="1191"/>
                  </a:lnTo>
                  <a:lnTo>
                    <a:pt x="30" y="1191"/>
                  </a:lnTo>
                  <a:lnTo>
                    <a:pt x="26" y="1190"/>
                  </a:lnTo>
                  <a:lnTo>
                    <a:pt x="23" y="1190"/>
                  </a:lnTo>
                  <a:lnTo>
                    <a:pt x="20" y="1189"/>
                  </a:lnTo>
                  <a:lnTo>
                    <a:pt x="17" y="1187"/>
                  </a:lnTo>
                  <a:lnTo>
                    <a:pt x="14" y="1186"/>
                  </a:lnTo>
                  <a:lnTo>
                    <a:pt x="12" y="1185"/>
                  </a:lnTo>
                  <a:lnTo>
                    <a:pt x="10" y="1184"/>
                  </a:lnTo>
                  <a:lnTo>
                    <a:pt x="8" y="1181"/>
                  </a:lnTo>
                  <a:lnTo>
                    <a:pt x="6" y="1179"/>
                  </a:lnTo>
                  <a:lnTo>
                    <a:pt x="5" y="1178"/>
                  </a:lnTo>
                  <a:lnTo>
                    <a:pt x="4" y="1176"/>
                  </a:lnTo>
                  <a:lnTo>
                    <a:pt x="2" y="1173"/>
                  </a:lnTo>
                  <a:lnTo>
                    <a:pt x="2" y="1171"/>
                  </a:lnTo>
                  <a:lnTo>
                    <a:pt x="1" y="1167"/>
                  </a:lnTo>
                  <a:lnTo>
                    <a:pt x="0" y="1165"/>
                  </a:lnTo>
                  <a:lnTo>
                    <a:pt x="0" y="1161"/>
                  </a:lnTo>
                  <a:lnTo>
                    <a:pt x="0" y="1159"/>
                  </a:lnTo>
                  <a:lnTo>
                    <a:pt x="0" y="1155"/>
                  </a:lnTo>
                  <a:lnTo>
                    <a:pt x="0" y="1152"/>
                  </a:lnTo>
                  <a:lnTo>
                    <a:pt x="0" y="1148"/>
                  </a:lnTo>
                  <a:lnTo>
                    <a:pt x="0" y="1144"/>
                  </a:lnTo>
                  <a:lnTo>
                    <a:pt x="0" y="1140"/>
                  </a:lnTo>
                  <a:lnTo>
                    <a:pt x="1" y="1135"/>
                  </a:lnTo>
                  <a:lnTo>
                    <a:pt x="1" y="1131"/>
                  </a:lnTo>
                  <a:lnTo>
                    <a:pt x="2" y="1127"/>
                  </a:lnTo>
                  <a:lnTo>
                    <a:pt x="2" y="1122"/>
                  </a:lnTo>
                  <a:lnTo>
                    <a:pt x="4" y="1116"/>
                  </a:lnTo>
                  <a:lnTo>
                    <a:pt x="4" y="1116"/>
                  </a:lnTo>
                  <a:lnTo>
                    <a:pt x="4" y="1116"/>
                  </a:lnTo>
                  <a:close/>
                  <a:moveTo>
                    <a:pt x="10" y="180"/>
                  </a:moveTo>
                  <a:lnTo>
                    <a:pt x="47" y="165"/>
                  </a:lnTo>
                  <a:lnTo>
                    <a:pt x="47" y="165"/>
                  </a:lnTo>
                  <a:lnTo>
                    <a:pt x="48" y="176"/>
                  </a:lnTo>
                  <a:lnTo>
                    <a:pt x="49" y="191"/>
                  </a:lnTo>
                  <a:lnTo>
                    <a:pt x="50" y="207"/>
                  </a:lnTo>
                  <a:lnTo>
                    <a:pt x="50" y="229"/>
                  </a:lnTo>
                  <a:lnTo>
                    <a:pt x="50" y="253"/>
                  </a:lnTo>
                  <a:lnTo>
                    <a:pt x="51" y="280"/>
                  </a:lnTo>
                  <a:lnTo>
                    <a:pt x="51" y="310"/>
                  </a:lnTo>
                  <a:lnTo>
                    <a:pt x="51" y="341"/>
                  </a:lnTo>
                  <a:lnTo>
                    <a:pt x="53" y="376"/>
                  </a:lnTo>
                  <a:lnTo>
                    <a:pt x="53" y="411"/>
                  </a:lnTo>
                  <a:lnTo>
                    <a:pt x="53" y="448"/>
                  </a:lnTo>
                  <a:lnTo>
                    <a:pt x="53" y="487"/>
                  </a:lnTo>
                  <a:lnTo>
                    <a:pt x="53" y="526"/>
                  </a:lnTo>
                  <a:lnTo>
                    <a:pt x="51" y="565"/>
                  </a:lnTo>
                  <a:lnTo>
                    <a:pt x="51" y="606"/>
                  </a:lnTo>
                  <a:lnTo>
                    <a:pt x="51" y="647"/>
                  </a:lnTo>
                  <a:lnTo>
                    <a:pt x="51" y="687"/>
                  </a:lnTo>
                  <a:lnTo>
                    <a:pt x="50" y="728"/>
                  </a:lnTo>
                  <a:lnTo>
                    <a:pt x="50" y="767"/>
                  </a:lnTo>
                  <a:lnTo>
                    <a:pt x="50" y="805"/>
                  </a:lnTo>
                  <a:lnTo>
                    <a:pt x="49" y="844"/>
                  </a:lnTo>
                  <a:lnTo>
                    <a:pt x="49" y="879"/>
                  </a:lnTo>
                  <a:lnTo>
                    <a:pt x="48" y="914"/>
                  </a:lnTo>
                  <a:lnTo>
                    <a:pt x="47" y="946"/>
                  </a:lnTo>
                  <a:lnTo>
                    <a:pt x="47" y="976"/>
                  </a:lnTo>
                  <a:lnTo>
                    <a:pt x="45" y="1004"/>
                  </a:lnTo>
                  <a:lnTo>
                    <a:pt x="45" y="1029"/>
                  </a:lnTo>
                  <a:lnTo>
                    <a:pt x="44" y="1051"/>
                  </a:lnTo>
                  <a:lnTo>
                    <a:pt x="43" y="1070"/>
                  </a:lnTo>
                  <a:lnTo>
                    <a:pt x="43" y="1085"/>
                  </a:lnTo>
                  <a:lnTo>
                    <a:pt x="42" y="1097"/>
                  </a:lnTo>
                  <a:lnTo>
                    <a:pt x="41" y="1104"/>
                  </a:lnTo>
                  <a:lnTo>
                    <a:pt x="4" y="1116"/>
                  </a:lnTo>
                  <a:lnTo>
                    <a:pt x="5" y="1110"/>
                  </a:lnTo>
                  <a:lnTo>
                    <a:pt x="5" y="1098"/>
                  </a:lnTo>
                  <a:lnTo>
                    <a:pt x="6" y="1082"/>
                  </a:lnTo>
                  <a:lnTo>
                    <a:pt x="7" y="1064"/>
                  </a:lnTo>
                  <a:lnTo>
                    <a:pt x="7" y="1042"/>
                  </a:lnTo>
                  <a:lnTo>
                    <a:pt x="8" y="1017"/>
                  </a:lnTo>
                  <a:lnTo>
                    <a:pt x="10" y="989"/>
                  </a:lnTo>
                  <a:lnTo>
                    <a:pt x="10" y="959"/>
                  </a:lnTo>
                  <a:lnTo>
                    <a:pt x="11" y="927"/>
                  </a:lnTo>
                  <a:lnTo>
                    <a:pt x="11" y="893"/>
                  </a:lnTo>
                  <a:lnTo>
                    <a:pt x="12" y="857"/>
                  </a:lnTo>
                  <a:lnTo>
                    <a:pt x="12" y="819"/>
                  </a:lnTo>
                  <a:lnTo>
                    <a:pt x="13" y="780"/>
                  </a:lnTo>
                  <a:lnTo>
                    <a:pt x="13" y="741"/>
                  </a:lnTo>
                  <a:lnTo>
                    <a:pt x="13" y="700"/>
                  </a:lnTo>
                  <a:lnTo>
                    <a:pt x="14" y="660"/>
                  </a:lnTo>
                  <a:lnTo>
                    <a:pt x="14" y="619"/>
                  </a:lnTo>
                  <a:lnTo>
                    <a:pt x="14" y="579"/>
                  </a:lnTo>
                  <a:lnTo>
                    <a:pt x="14" y="539"/>
                  </a:lnTo>
                  <a:lnTo>
                    <a:pt x="14" y="500"/>
                  </a:lnTo>
                  <a:lnTo>
                    <a:pt x="14" y="462"/>
                  </a:lnTo>
                  <a:lnTo>
                    <a:pt x="14" y="425"/>
                  </a:lnTo>
                  <a:lnTo>
                    <a:pt x="14" y="389"/>
                  </a:lnTo>
                  <a:lnTo>
                    <a:pt x="14" y="355"/>
                  </a:lnTo>
                  <a:lnTo>
                    <a:pt x="14" y="323"/>
                  </a:lnTo>
                  <a:lnTo>
                    <a:pt x="14" y="293"/>
                  </a:lnTo>
                  <a:lnTo>
                    <a:pt x="13" y="267"/>
                  </a:lnTo>
                  <a:lnTo>
                    <a:pt x="13" y="242"/>
                  </a:lnTo>
                  <a:lnTo>
                    <a:pt x="12" y="222"/>
                  </a:lnTo>
                  <a:lnTo>
                    <a:pt x="12" y="204"/>
                  </a:lnTo>
                  <a:lnTo>
                    <a:pt x="11" y="189"/>
                  </a:lnTo>
                  <a:lnTo>
                    <a:pt x="10" y="180"/>
                  </a:lnTo>
                  <a:lnTo>
                    <a:pt x="10" y="180"/>
                  </a:lnTo>
                  <a:lnTo>
                    <a:pt x="10" y="180"/>
                  </a:lnTo>
                  <a:close/>
                  <a:moveTo>
                    <a:pt x="152" y="1"/>
                  </a:moveTo>
                  <a:lnTo>
                    <a:pt x="127" y="22"/>
                  </a:lnTo>
                  <a:lnTo>
                    <a:pt x="127" y="22"/>
                  </a:lnTo>
                  <a:lnTo>
                    <a:pt x="115" y="21"/>
                  </a:lnTo>
                  <a:lnTo>
                    <a:pt x="105" y="21"/>
                  </a:lnTo>
                  <a:lnTo>
                    <a:pt x="96" y="22"/>
                  </a:lnTo>
                  <a:lnTo>
                    <a:pt x="87" y="23"/>
                  </a:lnTo>
                  <a:lnTo>
                    <a:pt x="80" y="25"/>
                  </a:lnTo>
                  <a:lnTo>
                    <a:pt x="74" y="26"/>
                  </a:lnTo>
                  <a:lnTo>
                    <a:pt x="70" y="27"/>
                  </a:lnTo>
                  <a:lnTo>
                    <a:pt x="67" y="28"/>
                  </a:lnTo>
                  <a:lnTo>
                    <a:pt x="65" y="29"/>
                  </a:lnTo>
                  <a:lnTo>
                    <a:pt x="62" y="31"/>
                  </a:lnTo>
                  <a:lnTo>
                    <a:pt x="60" y="33"/>
                  </a:lnTo>
                  <a:lnTo>
                    <a:pt x="57" y="35"/>
                  </a:lnTo>
                  <a:lnTo>
                    <a:pt x="55" y="39"/>
                  </a:lnTo>
                  <a:lnTo>
                    <a:pt x="51" y="43"/>
                  </a:lnTo>
                  <a:lnTo>
                    <a:pt x="49" y="47"/>
                  </a:lnTo>
                  <a:lnTo>
                    <a:pt x="47" y="52"/>
                  </a:lnTo>
                  <a:lnTo>
                    <a:pt x="45" y="57"/>
                  </a:lnTo>
                  <a:lnTo>
                    <a:pt x="44" y="63"/>
                  </a:lnTo>
                  <a:lnTo>
                    <a:pt x="43" y="69"/>
                  </a:lnTo>
                  <a:lnTo>
                    <a:pt x="42" y="75"/>
                  </a:lnTo>
                  <a:lnTo>
                    <a:pt x="41" y="82"/>
                  </a:lnTo>
                  <a:lnTo>
                    <a:pt x="41" y="88"/>
                  </a:lnTo>
                  <a:lnTo>
                    <a:pt x="41" y="95"/>
                  </a:lnTo>
                  <a:lnTo>
                    <a:pt x="41" y="102"/>
                  </a:lnTo>
                  <a:lnTo>
                    <a:pt x="41" y="111"/>
                  </a:lnTo>
                  <a:lnTo>
                    <a:pt x="42" y="118"/>
                  </a:lnTo>
                  <a:lnTo>
                    <a:pt x="42" y="125"/>
                  </a:lnTo>
                  <a:lnTo>
                    <a:pt x="43" y="133"/>
                  </a:lnTo>
                  <a:lnTo>
                    <a:pt x="44" y="140"/>
                  </a:lnTo>
                  <a:lnTo>
                    <a:pt x="45" y="149"/>
                  </a:lnTo>
                  <a:lnTo>
                    <a:pt x="47" y="157"/>
                  </a:lnTo>
                  <a:lnTo>
                    <a:pt x="47" y="165"/>
                  </a:lnTo>
                  <a:lnTo>
                    <a:pt x="10" y="180"/>
                  </a:lnTo>
                  <a:lnTo>
                    <a:pt x="8" y="171"/>
                  </a:lnTo>
                  <a:lnTo>
                    <a:pt x="7" y="163"/>
                  </a:lnTo>
                  <a:lnTo>
                    <a:pt x="7" y="155"/>
                  </a:lnTo>
                  <a:lnTo>
                    <a:pt x="6" y="148"/>
                  </a:lnTo>
                  <a:lnTo>
                    <a:pt x="5" y="139"/>
                  </a:lnTo>
                  <a:lnTo>
                    <a:pt x="5" y="131"/>
                  </a:lnTo>
                  <a:lnTo>
                    <a:pt x="4" y="124"/>
                  </a:lnTo>
                  <a:lnTo>
                    <a:pt x="4" y="117"/>
                  </a:lnTo>
                  <a:lnTo>
                    <a:pt x="4" y="108"/>
                  </a:lnTo>
                  <a:lnTo>
                    <a:pt x="4" y="101"/>
                  </a:lnTo>
                  <a:lnTo>
                    <a:pt x="4" y="94"/>
                  </a:lnTo>
                  <a:lnTo>
                    <a:pt x="5" y="88"/>
                  </a:lnTo>
                  <a:lnTo>
                    <a:pt x="5" y="81"/>
                  </a:lnTo>
                  <a:lnTo>
                    <a:pt x="6" y="74"/>
                  </a:lnTo>
                  <a:lnTo>
                    <a:pt x="8" y="68"/>
                  </a:lnTo>
                  <a:lnTo>
                    <a:pt x="11" y="62"/>
                  </a:lnTo>
                  <a:lnTo>
                    <a:pt x="13" y="56"/>
                  </a:lnTo>
                  <a:lnTo>
                    <a:pt x="17" y="48"/>
                  </a:lnTo>
                  <a:lnTo>
                    <a:pt x="20" y="44"/>
                  </a:lnTo>
                  <a:lnTo>
                    <a:pt x="26" y="38"/>
                  </a:lnTo>
                  <a:lnTo>
                    <a:pt x="32" y="32"/>
                  </a:lnTo>
                  <a:lnTo>
                    <a:pt x="39" y="26"/>
                  </a:lnTo>
                  <a:lnTo>
                    <a:pt x="49" y="20"/>
                  </a:lnTo>
                  <a:lnTo>
                    <a:pt x="59" y="14"/>
                  </a:lnTo>
                  <a:lnTo>
                    <a:pt x="70" y="10"/>
                  </a:lnTo>
                  <a:lnTo>
                    <a:pt x="81" y="7"/>
                  </a:lnTo>
                  <a:lnTo>
                    <a:pt x="92" y="4"/>
                  </a:lnTo>
                  <a:lnTo>
                    <a:pt x="103" y="2"/>
                  </a:lnTo>
                  <a:lnTo>
                    <a:pt x="115" y="1"/>
                  </a:lnTo>
                  <a:lnTo>
                    <a:pt x="127" y="1"/>
                  </a:lnTo>
                  <a:lnTo>
                    <a:pt x="139" y="0"/>
                  </a:lnTo>
                  <a:lnTo>
                    <a:pt x="152" y="1"/>
                  </a:lnTo>
                  <a:lnTo>
                    <a:pt x="152" y="1"/>
                  </a:lnTo>
                  <a:lnTo>
                    <a:pt x="152" y="1"/>
                  </a:lnTo>
                  <a:close/>
                  <a:moveTo>
                    <a:pt x="1908" y="21"/>
                  </a:moveTo>
                  <a:lnTo>
                    <a:pt x="1892" y="41"/>
                  </a:lnTo>
                  <a:lnTo>
                    <a:pt x="1892" y="41"/>
                  </a:lnTo>
                  <a:lnTo>
                    <a:pt x="1876" y="43"/>
                  </a:lnTo>
                  <a:lnTo>
                    <a:pt x="1855" y="44"/>
                  </a:lnTo>
                  <a:lnTo>
                    <a:pt x="1826" y="45"/>
                  </a:lnTo>
                  <a:lnTo>
                    <a:pt x="1791" y="45"/>
                  </a:lnTo>
                  <a:lnTo>
                    <a:pt x="1750" y="45"/>
                  </a:lnTo>
                  <a:lnTo>
                    <a:pt x="1703" y="45"/>
                  </a:lnTo>
                  <a:lnTo>
                    <a:pt x="1651" y="45"/>
                  </a:lnTo>
                  <a:lnTo>
                    <a:pt x="1595" y="45"/>
                  </a:lnTo>
                  <a:lnTo>
                    <a:pt x="1534" y="45"/>
                  </a:lnTo>
                  <a:lnTo>
                    <a:pt x="1468" y="45"/>
                  </a:lnTo>
                  <a:lnTo>
                    <a:pt x="1400" y="44"/>
                  </a:lnTo>
                  <a:lnTo>
                    <a:pt x="1330" y="44"/>
                  </a:lnTo>
                  <a:lnTo>
                    <a:pt x="1257" y="43"/>
                  </a:lnTo>
                  <a:lnTo>
                    <a:pt x="1182" y="41"/>
                  </a:lnTo>
                  <a:lnTo>
                    <a:pt x="1106" y="40"/>
                  </a:lnTo>
                  <a:lnTo>
                    <a:pt x="1030" y="40"/>
                  </a:lnTo>
                  <a:lnTo>
                    <a:pt x="954" y="39"/>
                  </a:lnTo>
                  <a:lnTo>
                    <a:pt x="877" y="38"/>
                  </a:lnTo>
                  <a:lnTo>
                    <a:pt x="802" y="37"/>
                  </a:lnTo>
                  <a:lnTo>
                    <a:pt x="728" y="35"/>
                  </a:lnTo>
                  <a:lnTo>
                    <a:pt x="655" y="34"/>
                  </a:lnTo>
                  <a:lnTo>
                    <a:pt x="585" y="33"/>
                  </a:lnTo>
                  <a:lnTo>
                    <a:pt x="518" y="32"/>
                  </a:lnTo>
                  <a:lnTo>
                    <a:pt x="455" y="31"/>
                  </a:lnTo>
                  <a:lnTo>
                    <a:pt x="395" y="29"/>
                  </a:lnTo>
                  <a:lnTo>
                    <a:pt x="339" y="28"/>
                  </a:lnTo>
                  <a:lnTo>
                    <a:pt x="289" y="27"/>
                  </a:lnTo>
                  <a:lnTo>
                    <a:pt x="244" y="26"/>
                  </a:lnTo>
                  <a:lnTo>
                    <a:pt x="204" y="25"/>
                  </a:lnTo>
                  <a:lnTo>
                    <a:pt x="172" y="23"/>
                  </a:lnTo>
                  <a:lnTo>
                    <a:pt x="146" y="22"/>
                  </a:lnTo>
                  <a:lnTo>
                    <a:pt x="127" y="22"/>
                  </a:lnTo>
                  <a:lnTo>
                    <a:pt x="152" y="1"/>
                  </a:lnTo>
                  <a:lnTo>
                    <a:pt x="170" y="1"/>
                  </a:lnTo>
                  <a:lnTo>
                    <a:pt x="196" y="2"/>
                  </a:lnTo>
                  <a:lnTo>
                    <a:pt x="229" y="3"/>
                  </a:lnTo>
                  <a:lnTo>
                    <a:pt x="267" y="4"/>
                  </a:lnTo>
                  <a:lnTo>
                    <a:pt x="313" y="5"/>
                  </a:lnTo>
                  <a:lnTo>
                    <a:pt x="364" y="7"/>
                  </a:lnTo>
                  <a:lnTo>
                    <a:pt x="419" y="8"/>
                  </a:lnTo>
                  <a:lnTo>
                    <a:pt x="479" y="9"/>
                  </a:lnTo>
                  <a:lnTo>
                    <a:pt x="542" y="10"/>
                  </a:lnTo>
                  <a:lnTo>
                    <a:pt x="609" y="11"/>
                  </a:lnTo>
                  <a:lnTo>
                    <a:pt x="679" y="13"/>
                  </a:lnTo>
                  <a:lnTo>
                    <a:pt x="751" y="14"/>
                  </a:lnTo>
                  <a:lnTo>
                    <a:pt x="826" y="15"/>
                  </a:lnTo>
                  <a:lnTo>
                    <a:pt x="901" y="16"/>
                  </a:lnTo>
                  <a:lnTo>
                    <a:pt x="978" y="17"/>
                  </a:lnTo>
                  <a:lnTo>
                    <a:pt x="1054" y="19"/>
                  </a:lnTo>
                  <a:lnTo>
                    <a:pt x="1130" y="20"/>
                  </a:lnTo>
                  <a:lnTo>
                    <a:pt x="1205" y="20"/>
                  </a:lnTo>
                  <a:lnTo>
                    <a:pt x="1281" y="21"/>
                  </a:lnTo>
                  <a:lnTo>
                    <a:pt x="1353" y="22"/>
                  </a:lnTo>
                  <a:lnTo>
                    <a:pt x="1424" y="22"/>
                  </a:lnTo>
                  <a:lnTo>
                    <a:pt x="1492" y="23"/>
                  </a:lnTo>
                  <a:lnTo>
                    <a:pt x="1556" y="23"/>
                  </a:lnTo>
                  <a:lnTo>
                    <a:pt x="1617" y="23"/>
                  </a:lnTo>
                  <a:lnTo>
                    <a:pt x="1675" y="25"/>
                  </a:lnTo>
                  <a:lnTo>
                    <a:pt x="1726" y="25"/>
                  </a:lnTo>
                  <a:lnTo>
                    <a:pt x="1774" y="23"/>
                  </a:lnTo>
                  <a:lnTo>
                    <a:pt x="1814" y="23"/>
                  </a:lnTo>
                  <a:lnTo>
                    <a:pt x="1849" y="23"/>
                  </a:lnTo>
                  <a:lnTo>
                    <a:pt x="1877" y="22"/>
                  </a:lnTo>
                  <a:lnTo>
                    <a:pt x="1898" y="21"/>
                  </a:lnTo>
                  <a:lnTo>
                    <a:pt x="1908" y="21"/>
                  </a:lnTo>
                  <a:lnTo>
                    <a:pt x="1908" y="21"/>
                  </a:lnTo>
                  <a:lnTo>
                    <a:pt x="1908" y="21"/>
                  </a:lnTo>
                  <a:close/>
                  <a:moveTo>
                    <a:pt x="2052" y="130"/>
                  </a:moveTo>
                  <a:lnTo>
                    <a:pt x="2015" y="143"/>
                  </a:lnTo>
                  <a:lnTo>
                    <a:pt x="2015" y="143"/>
                  </a:lnTo>
                  <a:lnTo>
                    <a:pt x="2015" y="134"/>
                  </a:lnTo>
                  <a:lnTo>
                    <a:pt x="2015" y="127"/>
                  </a:lnTo>
                  <a:lnTo>
                    <a:pt x="2013" y="120"/>
                  </a:lnTo>
                  <a:lnTo>
                    <a:pt x="2012" y="113"/>
                  </a:lnTo>
                  <a:lnTo>
                    <a:pt x="2012" y="107"/>
                  </a:lnTo>
                  <a:lnTo>
                    <a:pt x="2010" y="101"/>
                  </a:lnTo>
                  <a:lnTo>
                    <a:pt x="2009" y="95"/>
                  </a:lnTo>
                  <a:lnTo>
                    <a:pt x="2006" y="89"/>
                  </a:lnTo>
                  <a:lnTo>
                    <a:pt x="2004" y="84"/>
                  </a:lnTo>
                  <a:lnTo>
                    <a:pt x="2002" y="78"/>
                  </a:lnTo>
                  <a:lnTo>
                    <a:pt x="1999" y="75"/>
                  </a:lnTo>
                  <a:lnTo>
                    <a:pt x="1996" y="70"/>
                  </a:lnTo>
                  <a:lnTo>
                    <a:pt x="1992" y="66"/>
                  </a:lnTo>
                  <a:lnTo>
                    <a:pt x="1988" y="63"/>
                  </a:lnTo>
                  <a:lnTo>
                    <a:pt x="1985" y="59"/>
                  </a:lnTo>
                  <a:lnTo>
                    <a:pt x="1981" y="56"/>
                  </a:lnTo>
                  <a:lnTo>
                    <a:pt x="1976" y="53"/>
                  </a:lnTo>
                  <a:lnTo>
                    <a:pt x="1973" y="51"/>
                  </a:lnTo>
                  <a:lnTo>
                    <a:pt x="1968" y="48"/>
                  </a:lnTo>
                  <a:lnTo>
                    <a:pt x="1963" y="46"/>
                  </a:lnTo>
                  <a:lnTo>
                    <a:pt x="1957" y="45"/>
                  </a:lnTo>
                  <a:lnTo>
                    <a:pt x="1953" y="43"/>
                  </a:lnTo>
                  <a:lnTo>
                    <a:pt x="1948" y="41"/>
                  </a:lnTo>
                  <a:lnTo>
                    <a:pt x="1942" y="41"/>
                  </a:lnTo>
                  <a:lnTo>
                    <a:pt x="1936" y="40"/>
                  </a:lnTo>
                  <a:lnTo>
                    <a:pt x="1930" y="39"/>
                  </a:lnTo>
                  <a:lnTo>
                    <a:pt x="1924" y="39"/>
                  </a:lnTo>
                  <a:lnTo>
                    <a:pt x="1918" y="39"/>
                  </a:lnTo>
                  <a:lnTo>
                    <a:pt x="1912" y="39"/>
                  </a:lnTo>
                  <a:lnTo>
                    <a:pt x="1905" y="40"/>
                  </a:lnTo>
                  <a:lnTo>
                    <a:pt x="1899" y="40"/>
                  </a:lnTo>
                  <a:lnTo>
                    <a:pt x="1892" y="41"/>
                  </a:lnTo>
                  <a:lnTo>
                    <a:pt x="1908" y="21"/>
                  </a:lnTo>
                  <a:lnTo>
                    <a:pt x="1917" y="20"/>
                  </a:lnTo>
                  <a:lnTo>
                    <a:pt x="1925" y="19"/>
                  </a:lnTo>
                  <a:lnTo>
                    <a:pt x="1934" y="19"/>
                  </a:lnTo>
                  <a:lnTo>
                    <a:pt x="1941" y="17"/>
                  </a:lnTo>
                  <a:lnTo>
                    <a:pt x="1948" y="17"/>
                  </a:lnTo>
                  <a:lnTo>
                    <a:pt x="1956" y="19"/>
                  </a:lnTo>
                  <a:lnTo>
                    <a:pt x="1963" y="19"/>
                  </a:lnTo>
                  <a:lnTo>
                    <a:pt x="1969" y="20"/>
                  </a:lnTo>
                  <a:lnTo>
                    <a:pt x="1976" y="21"/>
                  </a:lnTo>
                  <a:lnTo>
                    <a:pt x="1982" y="22"/>
                  </a:lnTo>
                  <a:lnTo>
                    <a:pt x="1988" y="25"/>
                  </a:lnTo>
                  <a:lnTo>
                    <a:pt x="1994" y="26"/>
                  </a:lnTo>
                  <a:lnTo>
                    <a:pt x="2000" y="28"/>
                  </a:lnTo>
                  <a:lnTo>
                    <a:pt x="2006" y="31"/>
                  </a:lnTo>
                  <a:lnTo>
                    <a:pt x="2011" y="34"/>
                  </a:lnTo>
                  <a:lnTo>
                    <a:pt x="2016" y="37"/>
                  </a:lnTo>
                  <a:lnTo>
                    <a:pt x="2019" y="40"/>
                  </a:lnTo>
                  <a:lnTo>
                    <a:pt x="2024" y="45"/>
                  </a:lnTo>
                  <a:lnTo>
                    <a:pt x="2028" y="48"/>
                  </a:lnTo>
                  <a:lnTo>
                    <a:pt x="2031" y="53"/>
                  </a:lnTo>
                  <a:lnTo>
                    <a:pt x="2035" y="58"/>
                  </a:lnTo>
                  <a:lnTo>
                    <a:pt x="2039" y="63"/>
                  </a:lnTo>
                  <a:lnTo>
                    <a:pt x="2041" y="68"/>
                  </a:lnTo>
                  <a:lnTo>
                    <a:pt x="2043" y="74"/>
                  </a:lnTo>
                  <a:lnTo>
                    <a:pt x="2046" y="80"/>
                  </a:lnTo>
                  <a:lnTo>
                    <a:pt x="2047" y="85"/>
                  </a:lnTo>
                  <a:lnTo>
                    <a:pt x="2049" y="93"/>
                  </a:lnTo>
                  <a:lnTo>
                    <a:pt x="2050" y="99"/>
                  </a:lnTo>
                  <a:lnTo>
                    <a:pt x="2050" y="106"/>
                  </a:lnTo>
                  <a:lnTo>
                    <a:pt x="2052" y="114"/>
                  </a:lnTo>
                  <a:lnTo>
                    <a:pt x="2052" y="121"/>
                  </a:lnTo>
                  <a:lnTo>
                    <a:pt x="2052" y="130"/>
                  </a:lnTo>
                  <a:lnTo>
                    <a:pt x="2052" y="130"/>
                  </a:lnTo>
                  <a:lnTo>
                    <a:pt x="2052" y="130"/>
                  </a:lnTo>
                  <a:close/>
                  <a:moveTo>
                    <a:pt x="2052" y="1068"/>
                  </a:moveTo>
                  <a:lnTo>
                    <a:pt x="2015" y="1082"/>
                  </a:lnTo>
                  <a:lnTo>
                    <a:pt x="2015" y="1082"/>
                  </a:lnTo>
                  <a:lnTo>
                    <a:pt x="2013" y="1078"/>
                  </a:lnTo>
                  <a:lnTo>
                    <a:pt x="2013" y="1068"/>
                  </a:lnTo>
                  <a:lnTo>
                    <a:pt x="2013" y="1055"/>
                  </a:lnTo>
                  <a:lnTo>
                    <a:pt x="2012" y="1039"/>
                  </a:lnTo>
                  <a:lnTo>
                    <a:pt x="2012" y="1019"/>
                  </a:lnTo>
                  <a:lnTo>
                    <a:pt x="2012" y="995"/>
                  </a:lnTo>
                  <a:lnTo>
                    <a:pt x="2011" y="969"/>
                  </a:lnTo>
                  <a:lnTo>
                    <a:pt x="2011" y="940"/>
                  </a:lnTo>
                  <a:lnTo>
                    <a:pt x="2011" y="909"/>
                  </a:lnTo>
                  <a:lnTo>
                    <a:pt x="2011" y="876"/>
                  </a:lnTo>
                  <a:lnTo>
                    <a:pt x="2011" y="840"/>
                  </a:lnTo>
                  <a:lnTo>
                    <a:pt x="2011" y="804"/>
                  </a:lnTo>
                  <a:lnTo>
                    <a:pt x="2011" y="766"/>
                  </a:lnTo>
                  <a:lnTo>
                    <a:pt x="2011" y="727"/>
                  </a:lnTo>
                  <a:lnTo>
                    <a:pt x="2011" y="686"/>
                  </a:lnTo>
                  <a:lnTo>
                    <a:pt x="2011" y="645"/>
                  </a:lnTo>
                  <a:lnTo>
                    <a:pt x="2011" y="605"/>
                  </a:lnTo>
                  <a:lnTo>
                    <a:pt x="2011" y="564"/>
                  </a:lnTo>
                  <a:lnTo>
                    <a:pt x="2011" y="524"/>
                  </a:lnTo>
                  <a:lnTo>
                    <a:pt x="2011" y="484"/>
                  </a:lnTo>
                  <a:lnTo>
                    <a:pt x="2011" y="445"/>
                  </a:lnTo>
                  <a:lnTo>
                    <a:pt x="2012" y="407"/>
                  </a:lnTo>
                  <a:lnTo>
                    <a:pt x="2012" y="370"/>
                  </a:lnTo>
                  <a:lnTo>
                    <a:pt x="2012" y="335"/>
                  </a:lnTo>
                  <a:lnTo>
                    <a:pt x="2012" y="302"/>
                  </a:lnTo>
                  <a:lnTo>
                    <a:pt x="2012" y="271"/>
                  </a:lnTo>
                  <a:lnTo>
                    <a:pt x="2013" y="242"/>
                  </a:lnTo>
                  <a:lnTo>
                    <a:pt x="2013" y="216"/>
                  </a:lnTo>
                  <a:lnTo>
                    <a:pt x="2013" y="192"/>
                  </a:lnTo>
                  <a:lnTo>
                    <a:pt x="2013" y="173"/>
                  </a:lnTo>
                  <a:lnTo>
                    <a:pt x="2015" y="156"/>
                  </a:lnTo>
                  <a:lnTo>
                    <a:pt x="2015" y="143"/>
                  </a:lnTo>
                  <a:lnTo>
                    <a:pt x="2052" y="130"/>
                  </a:lnTo>
                  <a:lnTo>
                    <a:pt x="2052" y="143"/>
                  </a:lnTo>
                  <a:lnTo>
                    <a:pt x="2052" y="160"/>
                  </a:lnTo>
                  <a:lnTo>
                    <a:pt x="2050" y="179"/>
                  </a:lnTo>
                  <a:lnTo>
                    <a:pt x="2050" y="202"/>
                  </a:lnTo>
                  <a:lnTo>
                    <a:pt x="2050" y="229"/>
                  </a:lnTo>
                  <a:lnTo>
                    <a:pt x="2050" y="257"/>
                  </a:lnTo>
                  <a:lnTo>
                    <a:pt x="2049" y="288"/>
                  </a:lnTo>
                  <a:lnTo>
                    <a:pt x="2049" y="322"/>
                  </a:lnTo>
                  <a:lnTo>
                    <a:pt x="2049" y="357"/>
                  </a:lnTo>
                  <a:lnTo>
                    <a:pt x="2049" y="394"/>
                  </a:lnTo>
                  <a:lnTo>
                    <a:pt x="2049" y="432"/>
                  </a:lnTo>
                  <a:lnTo>
                    <a:pt x="2049" y="471"/>
                  </a:lnTo>
                  <a:lnTo>
                    <a:pt x="2048" y="511"/>
                  </a:lnTo>
                  <a:lnTo>
                    <a:pt x="2048" y="551"/>
                  </a:lnTo>
                  <a:lnTo>
                    <a:pt x="2048" y="592"/>
                  </a:lnTo>
                  <a:lnTo>
                    <a:pt x="2048" y="632"/>
                  </a:lnTo>
                  <a:lnTo>
                    <a:pt x="2048" y="673"/>
                  </a:lnTo>
                  <a:lnTo>
                    <a:pt x="2048" y="713"/>
                  </a:lnTo>
                  <a:lnTo>
                    <a:pt x="2048" y="753"/>
                  </a:lnTo>
                  <a:lnTo>
                    <a:pt x="2048" y="791"/>
                  </a:lnTo>
                  <a:lnTo>
                    <a:pt x="2048" y="827"/>
                  </a:lnTo>
                  <a:lnTo>
                    <a:pt x="2048" y="863"/>
                  </a:lnTo>
                  <a:lnTo>
                    <a:pt x="2048" y="896"/>
                  </a:lnTo>
                  <a:lnTo>
                    <a:pt x="2049" y="927"/>
                  </a:lnTo>
                  <a:lnTo>
                    <a:pt x="2049" y="956"/>
                  </a:lnTo>
                  <a:lnTo>
                    <a:pt x="2049" y="982"/>
                  </a:lnTo>
                  <a:lnTo>
                    <a:pt x="2049" y="1006"/>
                  </a:lnTo>
                  <a:lnTo>
                    <a:pt x="2050" y="1025"/>
                  </a:lnTo>
                  <a:lnTo>
                    <a:pt x="2050" y="1042"/>
                  </a:lnTo>
                  <a:lnTo>
                    <a:pt x="2050" y="1055"/>
                  </a:lnTo>
                  <a:lnTo>
                    <a:pt x="2052" y="1063"/>
                  </a:lnTo>
                  <a:lnTo>
                    <a:pt x="2052" y="1068"/>
                  </a:lnTo>
                  <a:lnTo>
                    <a:pt x="2052" y="1068"/>
                  </a:lnTo>
                  <a:lnTo>
                    <a:pt x="2052" y="1068"/>
                  </a:lnTo>
                  <a:close/>
                  <a:moveTo>
                    <a:pt x="1959" y="1197"/>
                  </a:moveTo>
                  <a:lnTo>
                    <a:pt x="1981" y="1176"/>
                  </a:lnTo>
                  <a:lnTo>
                    <a:pt x="1981" y="1176"/>
                  </a:lnTo>
                  <a:lnTo>
                    <a:pt x="1987" y="1176"/>
                  </a:lnTo>
                  <a:lnTo>
                    <a:pt x="1993" y="1176"/>
                  </a:lnTo>
                  <a:lnTo>
                    <a:pt x="1998" y="1174"/>
                  </a:lnTo>
                  <a:lnTo>
                    <a:pt x="2002" y="1174"/>
                  </a:lnTo>
                  <a:lnTo>
                    <a:pt x="2005" y="1173"/>
                  </a:lnTo>
                  <a:lnTo>
                    <a:pt x="2006" y="1173"/>
                  </a:lnTo>
                  <a:lnTo>
                    <a:pt x="2008" y="1173"/>
                  </a:lnTo>
                  <a:lnTo>
                    <a:pt x="2009" y="1172"/>
                  </a:lnTo>
                  <a:lnTo>
                    <a:pt x="2009" y="1172"/>
                  </a:lnTo>
                  <a:lnTo>
                    <a:pt x="2010" y="1172"/>
                  </a:lnTo>
                  <a:lnTo>
                    <a:pt x="2011" y="1171"/>
                  </a:lnTo>
                  <a:lnTo>
                    <a:pt x="2012" y="1168"/>
                  </a:lnTo>
                  <a:lnTo>
                    <a:pt x="2013" y="1167"/>
                  </a:lnTo>
                  <a:lnTo>
                    <a:pt x="2016" y="1165"/>
                  </a:lnTo>
                  <a:lnTo>
                    <a:pt x="2017" y="1161"/>
                  </a:lnTo>
                  <a:lnTo>
                    <a:pt x="2018" y="1159"/>
                  </a:lnTo>
                  <a:lnTo>
                    <a:pt x="2019" y="1155"/>
                  </a:lnTo>
                  <a:lnTo>
                    <a:pt x="2021" y="1152"/>
                  </a:lnTo>
                  <a:lnTo>
                    <a:pt x="2022" y="1147"/>
                  </a:lnTo>
                  <a:lnTo>
                    <a:pt x="2022" y="1143"/>
                  </a:lnTo>
                  <a:lnTo>
                    <a:pt x="2022" y="1139"/>
                  </a:lnTo>
                  <a:lnTo>
                    <a:pt x="2022" y="1135"/>
                  </a:lnTo>
                  <a:lnTo>
                    <a:pt x="2022" y="1130"/>
                  </a:lnTo>
                  <a:lnTo>
                    <a:pt x="2022" y="1125"/>
                  </a:lnTo>
                  <a:lnTo>
                    <a:pt x="2022" y="1119"/>
                  </a:lnTo>
                  <a:lnTo>
                    <a:pt x="2021" y="1115"/>
                  </a:lnTo>
                  <a:lnTo>
                    <a:pt x="2021" y="1110"/>
                  </a:lnTo>
                  <a:lnTo>
                    <a:pt x="2019" y="1105"/>
                  </a:lnTo>
                  <a:lnTo>
                    <a:pt x="2018" y="1099"/>
                  </a:lnTo>
                  <a:lnTo>
                    <a:pt x="2017" y="1094"/>
                  </a:lnTo>
                  <a:lnTo>
                    <a:pt x="2016" y="1088"/>
                  </a:lnTo>
                  <a:lnTo>
                    <a:pt x="2015" y="1082"/>
                  </a:lnTo>
                  <a:lnTo>
                    <a:pt x="2052" y="1068"/>
                  </a:lnTo>
                  <a:lnTo>
                    <a:pt x="2053" y="1074"/>
                  </a:lnTo>
                  <a:lnTo>
                    <a:pt x="2054" y="1079"/>
                  </a:lnTo>
                  <a:lnTo>
                    <a:pt x="2055" y="1085"/>
                  </a:lnTo>
                  <a:lnTo>
                    <a:pt x="2056" y="1090"/>
                  </a:lnTo>
                  <a:lnTo>
                    <a:pt x="2058" y="1096"/>
                  </a:lnTo>
                  <a:lnTo>
                    <a:pt x="2059" y="1100"/>
                  </a:lnTo>
                  <a:lnTo>
                    <a:pt x="2059" y="1106"/>
                  </a:lnTo>
                  <a:lnTo>
                    <a:pt x="2059" y="1111"/>
                  </a:lnTo>
                  <a:lnTo>
                    <a:pt x="2060" y="1116"/>
                  </a:lnTo>
                  <a:lnTo>
                    <a:pt x="2060" y="1121"/>
                  </a:lnTo>
                  <a:lnTo>
                    <a:pt x="2060" y="1127"/>
                  </a:lnTo>
                  <a:lnTo>
                    <a:pt x="2059" y="1131"/>
                  </a:lnTo>
                  <a:lnTo>
                    <a:pt x="2059" y="1135"/>
                  </a:lnTo>
                  <a:lnTo>
                    <a:pt x="2058" y="1140"/>
                  </a:lnTo>
                  <a:lnTo>
                    <a:pt x="2056" y="1144"/>
                  </a:lnTo>
                  <a:lnTo>
                    <a:pt x="2055" y="1149"/>
                  </a:lnTo>
                  <a:lnTo>
                    <a:pt x="2053" y="1153"/>
                  </a:lnTo>
                  <a:lnTo>
                    <a:pt x="2050" y="1158"/>
                  </a:lnTo>
                  <a:lnTo>
                    <a:pt x="2048" y="1161"/>
                  </a:lnTo>
                  <a:lnTo>
                    <a:pt x="2045" y="1166"/>
                  </a:lnTo>
                  <a:lnTo>
                    <a:pt x="2041" y="1170"/>
                  </a:lnTo>
                  <a:lnTo>
                    <a:pt x="2035" y="1174"/>
                  </a:lnTo>
                  <a:lnTo>
                    <a:pt x="2029" y="1179"/>
                  </a:lnTo>
                  <a:lnTo>
                    <a:pt x="2022" y="1183"/>
                  </a:lnTo>
                  <a:lnTo>
                    <a:pt x="2015" y="1187"/>
                  </a:lnTo>
                  <a:lnTo>
                    <a:pt x="2006" y="1190"/>
                  </a:lnTo>
                  <a:lnTo>
                    <a:pt x="1998" y="1192"/>
                  </a:lnTo>
                  <a:lnTo>
                    <a:pt x="1990" y="1195"/>
                  </a:lnTo>
                  <a:lnTo>
                    <a:pt x="1982" y="1196"/>
                  </a:lnTo>
                  <a:lnTo>
                    <a:pt x="1974" y="1197"/>
                  </a:lnTo>
                  <a:lnTo>
                    <a:pt x="1967" y="1197"/>
                  </a:lnTo>
                  <a:lnTo>
                    <a:pt x="1959" y="1197"/>
                  </a:lnTo>
                  <a:lnTo>
                    <a:pt x="1959" y="1197"/>
                  </a:lnTo>
                  <a:lnTo>
                    <a:pt x="1959" y="1197"/>
                  </a:lnTo>
                  <a:close/>
                  <a:moveTo>
                    <a:pt x="50" y="1191"/>
                  </a:moveTo>
                  <a:lnTo>
                    <a:pt x="70" y="1170"/>
                  </a:lnTo>
                  <a:lnTo>
                    <a:pt x="70" y="1170"/>
                  </a:lnTo>
                  <a:lnTo>
                    <a:pt x="92" y="1170"/>
                  </a:lnTo>
                  <a:lnTo>
                    <a:pt x="122" y="1168"/>
                  </a:lnTo>
                  <a:lnTo>
                    <a:pt x="159" y="1167"/>
                  </a:lnTo>
                  <a:lnTo>
                    <a:pt x="202" y="1167"/>
                  </a:lnTo>
                  <a:lnTo>
                    <a:pt x="252" y="1166"/>
                  </a:lnTo>
                  <a:lnTo>
                    <a:pt x="308" y="1166"/>
                  </a:lnTo>
                  <a:lnTo>
                    <a:pt x="369" y="1166"/>
                  </a:lnTo>
                  <a:lnTo>
                    <a:pt x="436" y="1166"/>
                  </a:lnTo>
                  <a:lnTo>
                    <a:pt x="505" y="1166"/>
                  </a:lnTo>
                  <a:lnTo>
                    <a:pt x="579" y="1166"/>
                  </a:lnTo>
                  <a:lnTo>
                    <a:pt x="655" y="1166"/>
                  </a:lnTo>
                  <a:lnTo>
                    <a:pt x="734" y="1167"/>
                  </a:lnTo>
                  <a:lnTo>
                    <a:pt x="815" y="1167"/>
                  </a:lnTo>
                  <a:lnTo>
                    <a:pt x="898" y="1167"/>
                  </a:lnTo>
                  <a:lnTo>
                    <a:pt x="981" y="1168"/>
                  </a:lnTo>
                  <a:lnTo>
                    <a:pt x="1065" y="1168"/>
                  </a:lnTo>
                  <a:lnTo>
                    <a:pt x="1148" y="1170"/>
                  </a:lnTo>
                  <a:lnTo>
                    <a:pt x="1231" y="1170"/>
                  </a:lnTo>
                  <a:lnTo>
                    <a:pt x="1312" y="1171"/>
                  </a:lnTo>
                  <a:lnTo>
                    <a:pt x="1390" y="1171"/>
                  </a:lnTo>
                  <a:lnTo>
                    <a:pt x="1467" y="1172"/>
                  </a:lnTo>
                  <a:lnTo>
                    <a:pt x="1540" y="1172"/>
                  </a:lnTo>
                  <a:lnTo>
                    <a:pt x="1610" y="1173"/>
                  </a:lnTo>
                  <a:lnTo>
                    <a:pt x="1676" y="1173"/>
                  </a:lnTo>
                  <a:lnTo>
                    <a:pt x="1735" y="1174"/>
                  </a:lnTo>
                  <a:lnTo>
                    <a:pt x="1791" y="1174"/>
                  </a:lnTo>
                  <a:lnTo>
                    <a:pt x="1840" y="1174"/>
                  </a:lnTo>
                  <a:lnTo>
                    <a:pt x="1885" y="1176"/>
                  </a:lnTo>
                  <a:lnTo>
                    <a:pt x="1920" y="1176"/>
                  </a:lnTo>
                  <a:lnTo>
                    <a:pt x="1949" y="1176"/>
                  </a:lnTo>
                  <a:lnTo>
                    <a:pt x="1969" y="1176"/>
                  </a:lnTo>
                  <a:lnTo>
                    <a:pt x="1981" y="1176"/>
                  </a:lnTo>
                  <a:lnTo>
                    <a:pt x="1959" y="1197"/>
                  </a:lnTo>
                  <a:lnTo>
                    <a:pt x="1947" y="1197"/>
                  </a:lnTo>
                  <a:lnTo>
                    <a:pt x="1925" y="1197"/>
                  </a:lnTo>
                  <a:lnTo>
                    <a:pt x="1897" y="1197"/>
                  </a:lnTo>
                  <a:lnTo>
                    <a:pt x="1861" y="1197"/>
                  </a:lnTo>
                  <a:lnTo>
                    <a:pt x="1818" y="1196"/>
                  </a:lnTo>
                  <a:lnTo>
                    <a:pt x="1768" y="1196"/>
                  </a:lnTo>
                  <a:lnTo>
                    <a:pt x="1713" y="1196"/>
                  </a:lnTo>
                  <a:lnTo>
                    <a:pt x="1652" y="1195"/>
                  </a:lnTo>
                  <a:lnTo>
                    <a:pt x="1586" y="1195"/>
                  </a:lnTo>
                  <a:lnTo>
                    <a:pt x="1517" y="1193"/>
                  </a:lnTo>
                  <a:lnTo>
                    <a:pt x="1443" y="1193"/>
                  </a:lnTo>
                  <a:lnTo>
                    <a:pt x="1367" y="1192"/>
                  </a:lnTo>
                  <a:lnTo>
                    <a:pt x="1288" y="1192"/>
                  </a:lnTo>
                  <a:lnTo>
                    <a:pt x="1207" y="1191"/>
                  </a:lnTo>
                  <a:lnTo>
                    <a:pt x="1124" y="1191"/>
                  </a:lnTo>
                  <a:lnTo>
                    <a:pt x="1041" y="1190"/>
                  </a:lnTo>
                  <a:lnTo>
                    <a:pt x="958" y="1190"/>
                  </a:lnTo>
                  <a:lnTo>
                    <a:pt x="875" y="1189"/>
                  </a:lnTo>
                  <a:lnTo>
                    <a:pt x="793" y="1189"/>
                  </a:lnTo>
                  <a:lnTo>
                    <a:pt x="711" y="1187"/>
                  </a:lnTo>
                  <a:lnTo>
                    <a:pt x="633" y="1187"/>
                  </a:lnTo>
                  <a:lnTo>
                    <a:pt x="555" y="1187"/>
                  </a:lnTo>
                  <a:lnTo>
                    <a:pt x="482" y="1187"/>
                  </a:lnTo>
                  <a:lnTo>
                    <a:pt x="412" y="1187"/>
                  </a:lnTo>
                  <a:lnTo>
                    <a:pt x="346" y="1187"/>
                  </a:lnTo>
                  <a:lnTo>
                    <a:pt x="285" y="1187"/>
                  </a:lnTo>
                  <a:lnTo>
                    <a:pt x="229" y="1187"/>
                  </a:lnTo>
                  <a:lnTo>
                    <a:pt x="179" y="1189"/>
                  </a:lnTo>
                  <a:lnTo>
                    <a:pt x="136" y="1189"/>
                  </a:lnTo>
                  <a:lnTo>
                    <a:pt x="99" y="1190"/>
                  </a:lnTo>
                  <a:lnTo>
                    <a:pt x="70" y="1190"/>
                  </a:lnTo>
                  <a:lnTo>
                    <a:pt x="50" y="1191"/>
                  </a:lnTo>
                  <a:lnTo>
                    <a:pt x="50" y="11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grpSp>
      <p:grpSp>
        <p:nvGrpSpPr>
          <p:cNvPr id="22" name="组合 21"/>
          <p:cNvGrpSpPr/>
          <p:nvPr/>
        </p:nvGrpSpPr>
        <p:grpSpPr>
          <a:xfrm>
            <a:off x="3936259" y="622640"/>
            <a:ext cx="5698628" cy="5547257"/>
            <a:chOff x="2017485" y="1843314"/>
            <a:chExt cx="4064000" cy="3956050"/>
          </a:xfrm>
        </p:grpSpPr>
        <p:sp>
          <p:nvSpPr>
            <p:cNvPr id="23" name="矩形 22"/>
            <p:cNvSpPr/>
            <p:nvPr/>
          </p:nvSpPr>
          <p:spPr>
            <a:xfrm>
              <a:off x="2017485" y="1843314"/>
              <a:ext cx="4064000" cy="28448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711450" y="4688114"/>
              <a:ext cx="165101" cy="111125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130800" y="4688114"/>
              <a:ext cx="165101" cy="111125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147419" y="2825659"/>
            <a:ext cx="1958633" cy="3572040"/>
            <a:chOff x="4252914" y="314326"/>
            <a:chExt cx="441325" cy="804863"/>
          </a:xfrm>
          <a:solidFill>
            <a:schemeClr val="tx1"/>
          </a:solidFill>
        </p:grpSpPr>
        <p:sp>
          <p:nvSpPr>
            <p:cNvPr id="27" name="Freeform 3486"/>
            <p:cNvSpPr>
              <a:spLocks noEditPoints="1"/>
            </p:cNvSpPr>
            <p:nvPr/>
          </p:nvSpPr>
          <p:spPr bwMode="auto">
            <a:xfrm>
              <a:off x="4300539" y="398464"/>
              <a:ext cx="203200" cy="220663"/>
            </a:xfrm>
            <a:custGeom>
              <a:avLst/>
              <a:gdLst>
                <a:gd name="T0" fmla="*/ 0 w 117"/>
                <a:gd name="T1" fmla="*/ 63 h 127"/>
                <a:gd name="T2" fmla="*/ 59 w 117"/>
                <a:gd name="T3" fmla="*/ 0 h 127"/>
                <a:gd name="T4" fmla="*/ 59 w 117"/>
                <a:gd name="T5" fmla="*/ 0 h 127"/>
                <a:gd name="T6" fmla="*/ 117 w 117"/>
                <a:gd name="T7" fmla="*/ 63 h 127"/>
                <a:gd name="T8" fmla="*/ 117 w 117"/>
                <a:gd name="T9" fmla="*/ 63 h 127"/>
                <a:gd name="T10" fmla="*/ 59 w 117"/>
                <a:gd name="T11" fmla="*/ 127 h 127"/>
                <a:gd name="T12" fmla="*/ 59 w 117"/>
                <a:gd name="T13" fmla="*/ 127 h 127"/>
                <a:gd name="T14" fmla="*/ 0 w 117"/>
                <a:gd name="T15" fmla="*/ 63 h 127"/>
                <a:gd name="T16" fmla="*/ 4 w 117"/>
                <a:gd name="T17" fmla="*/ 63 h 127"/>
                <a:gd name="T18" fmla="*/ 59 w 117"/>
                <a:gd name="T19" fmla="*/ 123 h 127"/>
                <a:gd name="T20" fmla="*/ 59 w 117"/>
                <a:gd name="T21" fmla="*/ 123 h 127"/>
                <a:gd name="T22" fmla="*/ 113 w 117"/>
                <a:gd name="T23" fmla="*/ 63 h 127"/>
                <a:gd name="T24" fmla="*/ 113 w 117"/>
                <a:gd name="T25" fmla="*/ 63 h 127"/>
                <a:gd name="T26" fmla="*/ 59 w 117"/>
                <a:gd name="T27" fmla="*/ 4 h 127"/>
                <a:gd name="T28" fmla="*/ 59 w 117"/>
                <a:gd name="T29" fmla="*/ 4 h 127"/>
                <a:gd name="T30" fmla="*/ 4 w 117"/>
                <a:gd name="T31"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7">
                  <a:moveTo>
                    <a:pt x="0" y="63"/>
                  </a:moveTo>
                  <a:cubicBezTo>
                    <a:pt x="0" y="28"/>
                    <a:pt x="26" y="0"/>
                    <a:pt x="59" y="0"/>
                  </a:cubicBezTo>
                  <a:cubicBezTo>
                    <a:pt x="59" y="0"/>
                    <a:pt x="59" y="0"/>
                    <a:pt x="59" y="0"/>
                  </a:cubicBezTo>
                  <a:cubicBezTo>
                    <a:pt x="91" y="0"/>
                    <a:pt x="117" y="28"/>
                    <a:pt x="117" y="63"/>
                  </a:cubicBezTo>
                  <a:cubicBezTo>
                    <a:pt x="117" y="63"/>
                    <a:pt x="117" y="63"/>
                    <a:pt x="117" y="63"/>
                  </a:cubicBezTo>
                  <a:cubicBezTo>
                    <a:pt x="117" y="98"/>
                    <a:pt x="91" y="127"/>
                    <a:pt x="59" y="127"/>
                  </a:cubicBezTo>
                  <a:cubicBezTo>
                    <a:pt x="59" y="127"/>
                    <a:pt x="59" y="127"/>
                    <a:pt x="59" y="127"/>
                  </a:cubicBezTo>
                  <a:cubicBezTo>
                    <a:pt x="26" y="127"/>
                    <a:pt x="0" y="98"/>
                    <a:pt x="0" y="63"/>
                  </a:cubicBezTo>
                  <a:close/>
                  <a:moveTo>
                    <a:pt x="4" y="63"/>
                  </a:moveTo>
                  <a:cubicBezTo>
                    <a:pt x="4" y="96"/>
                    <a:pt x="29" y="123"/>
                    <a:pt x="59" y="123"/>
                  </a:cubicBezTo>
                  <a:cubicBezTo>
                    <a:pt x="59" y="123"/>
                    <a:pt x="59" y="123"/>
                    <a:pt x="59" y="123"/>
                  </a:cubicBezTo>
                  <a:cubicBezTo>
                    <a:pt x="89" y="123"/>
                    <a:pt x="113" y="96"/>
                    <a:pt x="113" y="63"/>
                  </a:cubicBezTo>
                  <a:cubicBezTo>
                    <a:pt x="113" y="63"/>
                    <a:pt x="113" y="63"/>
                    <a:pt x="113" y="63"/>
                  </a:cubicBezTo>
                  <a:cubicBezTo>
                    <a:pt x="113" y="30"/>
                    <a:pt x="89" y="4"/>
                    <a:pt x="59" y="4"/>
                  </a:cubicBezTo>
                  <a:cubicBezTo>
                    <a:pt x="59" y="4"/>
                    <a:pt x="59" y="4"/>
                    <a:pt x="59" y="4"/>
                  </a:cubicBezTo>
                  <a:cubicBezTo>
                    <a:pt x="29" y="4"/>
                    <a:pt x="4" y="30"/>
                    <a:pt x="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487"/>
            <p:cNvSpPr>
              <a:spLocks noEditPoints="1"/>
            </p:cNvSpPr>
            <p:nvPr/>
          </p:nvSpPr>
          <p:spPr bwMode="auto">
            <a:xfrm>
              <a:off x="4295777" y="395289"/>
              <a:ext cx="211138" cy="228600"/>
            </a:xfrm>
            <a:custGeom>
              <a:avLst/>
              <a:gdLst>
                <a:gd name="T0" fmla="*/ 0 w 121"/>
                <a:gd name="T1" fmla="*/ 65 h 131"/>
                <a:gd name="T2" fmla="*/ 61 w 121"/>
                <a:gd name="T3" fmla="*/ 0 h 131"/>
                <a:gd name="T4" fmla="*/ 61 w 121"/>
                <a:gd name="T5" fmla="*/ 0 h 131"/>
                <a:gd name="T6" fmla="*/ 121 w 121"/>
                <a:gd name="T7" fmla="*/ 65 h 131"/>
                <a:gd name="T8" fmla="*/ 121 w 121"/>
                <a:gd name="T9" fmla="*/ 65 h 131"/>
                <a:gd name="T10" fmla="*/ 61 w 121"/>
                <a:gd name="T11" fmla="*/ 131 h 131"/>
                <a:gd name="T12" fmla="*/ 61 w 121"/>
                <a:gd name="T13" fmla="*/ 131 h 131"/>
                <a:gd name="T14" fmla="*/ 0 w 121"/>
                <a:gd name="T15" fmla="*/ 65 h 131"/>
                <a:gd name="T16" fmla="*/ 61 w 121"/>
                <a:gd name="T17" fmla="*/ 127 h 131"/>
                <a:gd name="T18" fmla="*/ 102 w 121"/>
                <a:gd name="T19" fmla="*/ 107 h 131"/>
                <a:gd name="T20" fmla="*/ 102 w 121"/>
                <a:gd name="T21" fmla="*/ 107 h 131"/>
                <a:gd name="T22" fmla="*/ 61 w 121"/>
                <a:gd name="T23" fmla="*/ 127 h 131"/>
                <a:gd name="T24" fmla="*/ 61 w 121"/>
                <a:gd name="T25" fmla="*/ 127 h 131"/>
                <a:gd name="T26" fmla="*/ 19 w 121"/>
                <a:gd name="T27" fmla="*/ 107 h 131"/>
                <a:gd name="T28" fmla="*/ 19 w 121"/>
                <a:gd name="T29" fmla="*/ 107 h 131"/>
                <a:gd name="T30" fmla="*/ 61 w 121"/>
                <a:gd name="T31" fmla="*/ 127 h 131"/>
                <a:gd name="T32" fmla="*/ 61 w 121"/>
                <a:gd name="T33" fmla="*/ 123 h 131"/>
                <a:gd name="T34" fmla="*/ 113 w 121"/>
                <a:gd name="T35" fmla="*/ 65 h 131"/>
                <a:gd name="T36" fmla="*/ 113 w 121"/>
                <a:gd name="T37" fmla="*/ 65 h 131"/>
                <a:gd name="T38" fmla="*/ 61 w 121"/>
                <a:gd name="T39" fmla="*/ 8 h 131"/>
                <a:gd name="T40" fmla="*/ 61 w 121"/>
                <a:gd name="T41" fmla="*/ 8 h 131"/>
                <a:gd name="T42" fmla="*/ 8 w 121"/>
                <a:gd name="T43" fmla="*/ 65 h 131"/>
                <a:gd name="T44" fmla="*/ 8 w 121"/>
                <a:gd name="T45" fmla="*/ 65 h 131"/>
                <a:gd name="T46" fmla="*/ 61 w 121"/>
                <a:gd name="T47" fmla="*/ 123 h 131"/>
                <a:gd name="T48" fmla="*/ 103 w 121"/>
                <a:gd name="T49" fmla="*/ 25 h 131"/>
                <a:gd name="T50" fmla="*/ 61 w 121"/>
                <a:gd name="T51" fmla="*/ 4 h 131"/>
                <a:gd name="T52" fmla="*/ 61 w 121"/>
                <a:gd name="T53" fmla="*/ 4 h 131"/>
                <a:gd name="T54" fmla="*/ 103 w 121"/>
                <a:gd name="T55" fmla="*/ 25 h 131"/>
                <a:gd name="T56" fmla="*/ 19 w 121"/>
                <a:gd name="T57" fmla="*/ 23 h 131"/>
                <a:gd name="T58" fmla="*/ 61 w 121"/>
                <a:gd name="T59" fmla="*/ 4 h 131"/>
                <a:gd name="T60" fmla="*/ 61 w 121"/>
                <a:gd name="T61" fmla="*/ 4 h 131"/>
                <a:gd name="T62" fmla="*/ 19 w 121"/>
                <a:gd name="T63" fmla="*/ 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131">
                  <a:moveTo>
                    <a:pt x="0" y="65"/>
                  </a:moveTo>
                  <a:cubicBezTo>
                    <a:pt x="0" y="29"/>
                    <a:pt x="27" y="0"/>
                    <a:pt x="61" y="0"/>
                  </a:cubicBezTo>
                  <a:cubicBezTo>
                    <a:pt x="61" y="0"/>
                    <a:pt x="61" y="0"/>
                    <a:pt x="61" y="0"/>
                  </a:cubicBezTo>
                  <a:cubicBezTo>
                    <a:pt x="95" y="0"/>
                    <a:pt x="121" y="29"/>
                    <a:pt x="121" y="65"/>
                  </a:cubicBezTo>
                  <a:cubicBezTo>
                    <a:pt x="121" y="65"/>
                    <a:pt x="121" y="65"/>
                    <a:pt x="121" y="65"/>
                  </a:cubicBezTo>
                  <a:cubicBezTo>
                    <a:pt x="121" y="101"/>
                    <a:pt x="95" y="131"/>
                    <a:pt x="61" y="131"/>
                  </a:cubicBezTo>
                  <a:cubicBezTo>
                    <a:pt x="61" y="131"/>
                    <a:pt x="61" y="131"/>
                    <a:pt x="61" y="131"/>
                  </a:cubicBezTo>
                  <a:cubicBezTo>
                    <a:pt x="27" y="131"/>
                    <a:pt x="0" y="101"/>
                    <a:pt x="0" y="65"/>
                  </a:cubicBezTo>
                  <a:close/>
                  <a:moveTo>
                    <a:pt x="61" y="127"/>
                  </a:moveTo>
                  <a:cubicBezTo>
                    <a:pt x="77" y="127"/>
                    <a:pt x="92" y="119"/>
                    <a:pt x="102" y="107"/>
                  </a:cubicBezTo>
                  <a:cubicBezTo>
                    <a:pt x="102" y="107"/>
                    <a:pt x="102" y="107"/>
                    <a:pt x="102" y="107"/>
                  </a:cubicBezTo>
                  <a:cubicBezTo>
                    <a:pt x="92" y="119"/>
                    <a:pt x="77" y="127"/>
                    <a:pt x="61" y="127"/>
                  </a:cubicBezTo>
                  <a:cubicBezTo>
                    <a:pt x="61" y="127"/>
                    <a:pt x="61" y="127"/>
                    <a:pt x="61" y="127"/>
                  </a:cubicBezTo>
                  <a:cubicBezTo>
                    <a:pt x="44" y="127"/>
                    <a:pt x="29" y="119"/>
                    <a:pt x="19" y="107"/>
                  </a:cubicBezTo>
                  <a:cubicBezTo>
                    <a:pt x="19" y="107"/>
                    <a:pt x="19" y="107"/>
                    <a:pt x="19" y="107"/>
                  </a:cubicBezTo>
                  <a:cubicBezTo>
                    <a:pt x="29" y="119"/>
                    <a:pt x="44" y="127"/>
                    <a:pt x="61" y="127"/>
                  </a:cubicBezTo>
                  <a:close/>
                  <a:moveTo>
                    <a:pt x="61" y="123"/>
                  </a:moveTo>
                  <a:cubicBezTo>
                    <a:pt x="90" y="123"/>
                    <a:pt x="113" y="97"/>
                    <a:pt x="113" y="65"/>
                  </a:cubicBezTo>
                  <a:cubicBezTo>
                    <a:pt x="113" y="65"/>
                    <a:pt x="113" y="65"/>
                    <a:pt x="113" y="65"/>
                  </a:cubicBezTo>
                  <a:cubicBezTo>
                    <a:pt x="113" y="33"/>
                    <a:pt x="90" y="8"/>
                    <a:pt x="61" y="8"/>
                  </a:cubicBezTo>
                  <a:cubicBezTo>
                    <a:pt x="61" y="8"/>
                    <a:pt x="61" y="8"/>
                    <a:pt x="61" y="8"/>
                  </a:cubicBezTo>
                  <a:cubicBezTo>
                    <a:pt x="32" y="8"/>
                    <a:pt x="8" y="33"/>
                    <a:pt x="8" y="65"/>
                  </a:cubicBezTo>
                  <a:cubicBezTo>
                    <a:pt x="8" y="65"/>
                    <a:pt x="8" y="65"/>
                    <a:pt x="8" y="65"/>
                  </a:cubicBezTo>
                  <a:cubicBezTo>
                    <a:pt x="8" y="97"/>
                    <a:pt x="32" y="123"/>
                    <a:pt x="61" y="123"/>
                  </a:cubicBezTo>
                  <a:close/>
                  <a:moveTo>
                    <a:pt x="103" y="25"/>
                  </a:moveTo>
                  <a:cubicBezTo>
                    <a:pt x="93" y="12"/>
                    <a:pt x="78" y="4"/>
                    <a:pt x="61" y="4"/>
                  </a:cubicBezTo>
                  <a:cubicBezTo>
                    <a:pt x="61" y="4"/>
                    <a:pt x="61" y="4"/>
                    <a:pt x="61" y="4"/>
                  </a:cubicBezTo>
                  <a:cubicBezTo>
                    <a:pt x="78" y="4"/>
                    <a:pt x="93" y="12"/>
                    <a:pt x="103" y="25"/>
                  </a:cubicBezTo>
                  <a:close/>
                  <a:moveTo>
                    <a:pt x="19" y="23"/>
                  </a:moveTo>
                  <a:cubicBezTo>
                    <a:pt x="30" y="11"/>
                    <a:pt x="44" y="4"/>
                    <a:pt x="61" y="4"/>
                  </a:cubicBezTo>
                  <a:cubicBezTo>
                    <a:pt x="61" y="4"/>
                    <a:pt x="61" y="4"/>
                    <a:pt x="61" y="4"/>
                  </a:cubicBezTo>
                  <a:cubicBezTo>
                    <a:pt x="44" y="4"/>
                    <a:pt x="30" y="11"/>
                    <a:pt x="1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488"/>
            <p:cNvSpPr/>
            <p:nvPr/>
          </p:nvSpPr>
          <p:spPr bwMode="auto">
            <a:xfrm>
              <a:off x="4365627" y="452439"/>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489"/>
            <p:cNvSpPr/>
            <p:nvPr/>
          </p:nvSpPr>
          <p:spPr bwMode="auto">
            <a:xfrm>
              <a:off x="4362452" y="449264"/>
              <a:ext cx="14288" cy="14288"/>
            </a:xfrm>
            <a:custGeom>
              <a:avLst/>
              <a:gdLst>
                <a:gd name="T0" fmla="*/ 7 w 9"/>
                <a:gd name="T1" fmla="*/ 9 h 9"/>
                <a:gd name="T2" fmla="*/ 2 w 9"/>
                <a:gd name="T3" fmla="*/ 9 h 9"/>
                <a:gd name="T4" fmla="*/ 2 w 9"/>
                <a:gd name="T5" fmla="*/ 7 h 9"/>
                <a:gd name="T6" fmla="*/ 5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7" y="9"/>
                  </a:moveTo>
                  <a:lnTo>
                    <a:pt x="2" y="9"/>
                  </a:lnTo>
                  <a:lnTo>
                    <a:pt x="2" y="7"/>
                  </a:lnTo>
                  <a:lnTo>
                    <a:pt x="5" y="7"/>
                  </a:lnTo>
                  <a:lnTo>
                    <a:pt x="2" y="7"/>
                  </a:lnTo>
                  <a:lnTo>
                    <a:pt x="2" y="9"/>
                  </a:lnTo>
                  <a:lnTo>
                    <a:pt x="0" y="9"/>
                  </a:lnTo>
                  <a:lnTo>
                    <a:pt x="0" y="0"/>
                  </a:lnTo>
                  <a:lnTo>
                    <a:pt x="9" y="0"/>
                  </a:lnTo>
                  <a:lnTo>
                    <a:pt x="9" y="9"/>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90"/>
            <p:cNvSpPr/>
            <p:nvPr/>
          </p:nvSpPr>
          <p:spPr bwMode="auto">
            <a:xfrm>
              <a:off x="4467227" y="461964"/>
              <a:ext cx="4763" cy="6350"/>
            </a:xfrm>
            <a:custGeom>
              <a:avLst/>
              <a:gdLst>
                <a:gd name="T0" fmla="*/ 0 w 3"/>
                <a:gd name="T1" fmla="*/ 4 h 4"/>
                <a:gd name="T2" fmla="*/ 0 w 3"/>
                <a:gd name="T3" fmla="*/ 0 h 4"/>
                <a:gd name="T4" fmla="*/ 3 w 3"/>
                <a:gd name="T5" fmla="*/ 0 h 4"/>
                <a:gd name="T6" fmla="*/ 3 w 3"/>
                <a:gd name="T7" fmla="*/ 4 h 4"/>
                <a:gd name="T8" fmla="*/ 0 w 3"/>
                <a:gd name="T9" fmla="*/ 4 h 4"/>
                <a:gd name="T10" fmla="*/ 0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0" y="4"/>
                  </a:moveTo>
                  <a:lnTo>
                    <a:pt x="0" y="0"/>
                  </a:lnTo>
                  <a:lnTo>
                    <a:pt x="3" y="0"/>
                  </a:lnTo>
                  <a:lnTo>
                    <a:pt x="3"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491"/>
            <p:cNvSpPr/>
            <p:nvPr/>
          </p:nvSpPr>
          <p:spPr bwMode="auto">
            <a:xfrm>
              <a:off x="4464052" y="457201"/>
              <a:ext cx="11113" cy="14288"/>
            </a:xfrm>
            <a:custGeom>
              <a:avLst/>
              <a:gdLst>
                <a:gd name="T0" fmla="*/ 5 w 7"/>
                <a:gd name="T1" fmla="*/ 9 h 9"/>
                <a:gd name="T2" fmla="*/ 2 w 7"/>
                <a:gd name="T3" fmla="*/ 9 h 9"/>
                <a:gd name="T4" fmla="*/ 2 w 7"/>
                <a:gd name="T5" fmla="*/ 7 h 9"/>
                <a:gd name="T6" fmla="*/ 4 w 7"/>
                <a:gd name="T7" fmla="*/ 7 h 9"/>
                <a:gd name="T8" fmla="*/ 2 w 7"/>
                <a:gd name="T9" fmla="*/ 7 h 9"/>
                <a:gd name="T10" fmla="*/ 2 w 7"/>
                <a:gd name="T11" fmla="*/ 9 h 9"/>
                <a:gd name="T12" fmla="*/ 0 w 7"/>
                <a:gd name="T13" fmla="*/ 9 h 9"/>
                <a:gd name="T14" fmla="*/ 0 w 7"/>
                <a:gd name="T15" fmla="*/ 0 h 9"/>
                <a:gd name="T16" fmla="*/ 2 w 7"/>
                <a:gd name="T17" fmla="*/ 0 h 9"/>
                <a:gd name="T18" fmla="*/ 7 w 7"/>
                <a:gd name="T19" fmla="*/ 0 h 9"/>
                <a:gd name="T20" fmla="*/ 7 w 7"/>
                <a:gd name="T21" fmla="*/ 9 h 9"/>
                <a:gd name="T22" fmla="*/ 5 w 7"/>
                <a:gd name="T23" fmla="*/ 9 h 9"/>
                <a:gd name="T24" fmla="*/ 5 w 7"/>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5" y="9"/>
                  </a:moveTo>
                  <a:lnTo>
                    <a:pt x="2" y="9"/>
                  </a:lnTo>
                  <a:lnTo>
                    <a:pt x="2" y="7"/>
                  </a:lnTo>
                  <a:lnTo>
                    <a:pt x="4" y="7"/>
                  </a:lnTo>
                  <a:lnTo>
                    <a:pt x="2" y="7"/>
                  </a:lnTo>
                  <a:lnTo>
                    <a:pt x="2" y="9"/>
                  </a:lnTo>
                  <a:lnTo>
                    <a:pt x="0" y="9"/>
                  </a:lnTo>
                  <a:lnTo>
                    <a:pt x="0" y="0"/>
                  </a:lnTo>
                  <a:lnTo>
                    <a:pt x="2" y="0"/>
                  </a:lnTo>
                  <a:lnTo>
                    <a:pt x="7" y="0"/>
                  </a:lnTo>
                  <a:lnTo>
                    <a:pt x="7" y="9"/>
                  </a:lnTo>
                  <a:lnTo>
                    <a:pt x="5" y="9"/>
                  </a:ln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492"/>
            <p:cNvSpPr/>
            <p:nvPr/>
          </p:nvSpPr>
          <p:spPr bwMode="auto">
            <a:xfrm>
              <a:off x="4298952" y="319089"/>
              <a:ext cx="280988" cy="128588"/>
            </a:xfrm>
            <a:custGeom>
              <a:avLst/>
              <a:gdLst>
                <a:gd name="T0" fmla="*/ 105 w 162"/>
                <a:gd name="T1" fmla="*/ 71 h 74"/>
                <a:gd name="T2" fmla="*/ 152 w 162"/>
                <a:gd name="T3" fmla="*/ 57 h 74"/>
                <a:gd name="T4" fmla="*/ 123 w 162"/>
                <a:gd name="T5" fmla="*/ 38 h 74"/>
                <a:gd name="T6" fmla="*/ 123 w 162"/>
                <a:gd name="T7" fmla="*/ 38 h 74"/>
                <a:gd name="T8" fmla="*/ 84 w 162"/>
                <a:gd name="T9" fmla="*/ 8 h 74"/>
                <a:gd name="T10" fmla="*/ 84 w 162"/>
                <a:gd name="T11" fmla="*/ 8 h 74"/>
                <a:gd name="T12" fmla="*/ 75 w 162"/>
                <a:gd name="T13" fmla="*/ 4 h 74"/>
                <a:gd name="T14" fmla="*/ 75 w 162"/>
                <a:gd name="T15" fmla="*/ 4 h 74"/>
                <a:gd name="T16" fmla="*/ 70 w 162"/>
                <a:gd name="T17" fmla="*/ 5 h 74"/>
                <a:gd name="T18" fmla="*/ 70 w 162"/>
                <a:gd name="T19" fmla="*/ 5 h 74"/>
                <a:gd name="T20" fmla="*/ 68 w 162"/>
                <a:gd name="T21" fmla="*/ 6 h 74"/>
                <a:gd name="T22" fmla="*/ 68 w 162"/>
                <a:gd name="T23" fmla="*/ 6 h 74"/>
                <a:gd name="T24" fmla="*/ 68 w 162"/>
                <a:gd name="T25" fmla="*/ 6 h 74"/>
                <a:gd name="T26" fmla="*/ 7 w 162"/>
                <a:gd name="T27" fmla="*/ 29 h 74"/>
                <a:gd name="T28" fmla="*/ 30 w 162"/>
                <a:gd name="T29" fmla="*/ 56 h 74"/>
                <a:gd name="T30" fmla="*/ 30 w 162"/>
                <a:gd name="T31" fmla="*/ 56 h 74"/>
                <a:gd name="T32" fmla="*/ 27 w 162"/>
                <a:gd name="T33" fmla="*/ 59 h 74"/>
                <a:gd name="T34" fmla="*/ 0 w 162"/>
                <a:gd name="T35" fmla="*/ 28 h 74"/>
                <a:gd name="T36" fmla="*/ 66 w 162"/>
                <a:gd name="T37" fmla="*/ 3 h 74"/>
                <a:gd name="T38" fmla="*/ 75 w 162"/>
                <a:gd name="T39" fmla="*/ 0 h 74"/>
                <a:gd name="T40" fmla="*/ 75 w 162"/>
                <a:gd name="T41" fmla="*/ 0 h 74"/>
                <a:gd name="T42" fmla="*/ 87 w 162"/>
                <a:gd name="T43" fmla="*/ 6 h 74"/>
                <a:gd name="T44" fmla="*/ 87 w 162"/>
                <a:gd name="T45" fmla="*/ 6 h 74"/>
                <a:gd name="T46" fmla="*/ 125 w 162"/>
                <a:gd name="T47" fmla="*/ 34 h 74"/>
                <a:gd name="T48" fmla="*/ 125 w 162"/>
                <a:gd name="T49" fmla="*/ 34 h 74"/>
                <a:gd name="T50" fmla="*/ 158 w 162"/>
                <a:gd name="T51" fmla="*/ 56 h 74"/>
                <a:gd name="T52" fmla="*/ 158 w 162"/>
                <a:gd name="T53" fmla="*/ 56 h 74"/>
                <a:gd name="T54" fmla="*/ 162 w 162"/>
                <a:gd name="T55" fmla="*/ 58 h 74"/>
                <a:gd name="T56" fmla="*/ 106 w 162"/>
                <a:gd name="T57" fmla="*/ 74 h 74"/>
                <a:gd name="T58" fmla="*/ 105 w 162"/>
                <a:gd name="T59"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74">
                  <a:moveTo>
                    <a:pt x="105" y="71"/>
                  </a:moveTo>
                  <a:cubicBezTo>
                    <a:pt x="152" y="57"/>
                    <a:pt x="152" y="57"/>
                    <a:pt x="152" y="57"/>
                  </a:cubicBezTo>
                  <a:cubicBezTo>
                    <a:pt x="146" y="53"/>
                    <a:pt x="135" y="46"/>
                    <a:pt x="123" y="38"/>
                  </a:cubicBezTo>
                  <a:cubicBezTo>
                    <a:pt x="123" y="38"/>
                    <a:pt x="123" y="38"/>
                    <a:pt x="123" y="38"/>
                  </a:cubicBezTo>
                  <a:cubicBezTo>
                    <a:pt x="106" y="26"/>
                    <a:pt x="88" y="14"/>
                    <a:pt x="84" y="8"/>
                  </a:cubicBezTo>
                  <a:cubicBezTo>
                    <a:pt x="84" y="8"/>
                    <a:pt x="84" y="8"/>
                    <a:pt x="84" y="8"/>
                  </a:cubicBezTo>
                  <a:cubicBezTo>
                    <a:pt x="81" y="5"/>
                    <a:pt x="78" y="4"/>
                    <a:pt x="75" y="4"/>
                  </a:cubicBezTo>
                  <a:cubicBezTo>
                    <a:pt x="75" y="4"/>
                    <a:pt x="75" y="4"/>
                    <a:pt x="75" y="4"/>
                  </a:cubicBezTo>
                  <a:cubicBezTo>
                    <a:pt x="73" y="4"/>
                    <a:pt x="71" y="5"/>
                    <a:pt x="70" y="5"/>
                  </a:cubicBezTo>
                  <a:cubicBezTo>
                    <a:pt x="70" y="5"/>
                    <a:pt x="70" y="5"/>
                    <a:pt x="70" y="5"/>
                  </a:cubicBezTo>
                  <a:cubicBezTo>
                    <a:pt x="69" y="6"/>
                    <a:pt x="68" y="6"/>
                    <a:pt x="68" y="6"/>
                  </a:cubicBezTo>
                  <a:cubicBezTo>
                    <a:pt x="68" y="6"/>
                    <a:pt x="68" y="6"/>
                    <a:pt x="68" y="6"/>
                  </a:cubicBezTo>
                  <a:cubicBezTo>
                    <a:pt x="68" y="6"/>
                    <a:pt x="68" y="6"/>
                    <a:pt x="68" y="6"/>
                  </a:cubicBezTo>
                  <a:cubicBezTo>
                    <a:pt x="7" y="29"/>
                    <a:pt x="7" y="29"/>
                    <a:pt x="7" y="29"/>
                  </a:cubicBezTo>
                  <a:cubicBezTo>
                    <a:pt x="30" y="56"/>
                    <a:pt x="30" y="56"/>
                    <a:pt x="30" y="56"/>
                  </a:cubicBezTo>
                  <a:cubicBezTo>
                    <a:pt x="30" y="56"/>
                    <a:pt x="30" y="56"/>
                    <a:pt x="30" y="56"/>
                  </a:cubicBezTo>
                  <a:cubicBezTo>
                    <a:pt x="27" y="59"/>
                    <a:pt x="27" y="59"/>
                    <a:pt x="27" y="59"/>
                  </a:cubicBezTo>
                  <a:cubicBezTo>
                    <a:pt x="0" y="28"/>
                    <a:pt x="0" y="28"/>
                    <a:pt x="0" y="28"/>
                  </a:cubicBezTo>
                  <a:cubicBezTo>
                    <a:pt x="66" y="3"/>
                    <a:pt x="66" y="3"/>
                    <a:pt x="66" y="3"/>
                  </a:cubicBezTo>
                  <a:cubicBezTo>
                    <a:pt x="67" y="2"/>
                    <a:pt x="70" y="0"/>
                    <a:pt x="75" y="0"/>
                  </a:cubicBezTo>
                  <a:cubicBezTo>
                    <a:pt x="75" y="0"/>
                    <a:pt x="75" y="0"/>
                    <a:pt x="75" y="0"/>
                  </a:cubicBezTo>
                  <a:cubicBezTo>
                    <a:pt x="79" y="0"/>
                    <a:pt x="83" y="2"/>
                    <a:pt x="87" y="6"/>
                  </a:cubicBezTo>
                  <a:cubicBezTo>
                    <a:pt x="87" y="6"/>
                    <a:pt x="87" y="6"/>
                    <a:pt x="87" y="6"/>
                  </a:cubicBezTo>
                  <a:cubicBezTo>
                    <a:pt x="90" y="10"/>
                    <a:pt x="108" y="23"/>
                    <a:pt x="125" y="34"/>
                  </a:cubicBezTo>
                  <a:cubicBezTo>
                    <a:pt x="125" y="34"/>
                    <a:pt x="125" y="34"/>
                    <a:pt x="125" y="34"/>
                  </a:cubicBezTo>
                  <a:cubicBezTo>
                    <a:pt x="142" y="46"/>
                    <a:pt x="158" y="56"/>
                    <a:pt x="158" y="56"/>
                  </a:cubicBezTo>
                  <a:cubicBezTo>
                    <a:pt x="158" y="56"/>
                    <a:pt x="158" y="56"/>
                    <a:pt x="158" y="56"/>
                  </a:cubicBezTo>
                  <a:cubicBezTo>
                    <a:pt x="162" y="58"/>
                    <a:pt x="162" y="58"/>
                    <a:pt x="162" y="58"/>
                  </a:cubicBezTo>
                  <a:cubicBezTo>
                    <a:pt x="106" y="74"/>
                    <a:pt x="106" y="74"/>
                    <a:pt x="106" y="74"/>
                  </a:cubicBezTo>
                  <a:cubicBezTo>
                    <a:pt x="105" y="71"/>
                    <a:pt x="105" y="71"/>
                    <a:pt x="10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93"/>
            <p:cNvSpPr>
              <a:spLocks noEditPoints="1"/>
            </p:cNvSpPr>
            <p:nvPr/>
          </p:nvSpPr>
          <p:spPr bwMode="auto">
            <a:xfrm>
              <a:off x="4291014" y="314326"/>
              <a:ext cx="296863" cy="138113"/>
            </a:xfrm>
            <a:custGeom>
              <a:avLst/>
              <a:gdLst>
                <a:gd name="T0" fmla="*/ 107 w 170"/>
                <a:gd name="T1" fmla="*/ 73 h 79"/>
                <a:gd name="T2" fmla="*/ 109 w 170"/>
                <a:gd name="T3" fmla="*/ 74 h 79"/>
                <a:gd name="T4" fmla="*/ 107 w 170"/>
                <a:gd name="T5" fmla="*/ 73 h 79"/>
                <a:gd name="T6" fmla="*/ 151 w 170"/>
                <a:gd name="T7" fmla="*/ 58 h 79"/>
                <a:gd name="T8" fmla="*/ 126 w 170"/>
                <a:gd name="T9" fmla="*/ 41 h 79"/>
                <a:gd name="T10" fmla="*/ 86 w 170"/>
                <a:gd name="T11" fmla="*/ 12 h 79"/>
                <a:gd name="T12" fmla="*/ 79 w 170"/>
                <a:gd name="T13" fmla="*/ 8 h 79"/>
                <a:gd name="T14" fmla="*/ 75 w 170"/>
                <a:gd name="T15" fmla="*/ 9 h 79"/>
                <a:gd name="T16" fmla="*/ 73 w 170"/>
                <a:gd name="T17" fmla="*/ 10 h 79"/>
                <a:gd name="T18" fmla="*/ 14 w 170"/>
                <a:gd name="T19" fmla="*/ 32 h 79"/>
                <a:gd name="T20" fmla="*/ 36 w 170"/>
                <a:gd name="T21" fmla="*/ 58 h 79"/>
                <a:gd name="T22" fmla="*/ 31 w 170"/>
                <a:gd name="T23" fmla="*/ 64 h 79"/>
                <a:gd name="T24" fmla="*/ 69 w 170"/>
                <a:gd name="T25" fmla="*/ 3 h 79"/>
                <a:gd name="T26" fmla="*/ 79 w 170"/>
                <a:gd name="T27" fmla="*/ 0 h 79"/>
                <a:gd name="T28" fmla="*/ 79 w 170"/>
                <a:gd name="T29" fmla="*/ 0 h 79"/>
                <a:gd name="T30" fmla="*/ 92 w 170"/>
                <a:gd name="T31" fmla="*/ 7 h 79"/>
                <a:gd name="T32" fmla="*/ 130 w 170"/>
                <a:gd name="T33" fmla="*/ 35 h 79"/>
                <a:gd name="T34" fmla="*/ 163 w 170"/>
                <a:gd name="T35" fmla="*/ 56 h 79"/>
                <a:gd name="T36" fmla="*/ 163 w 170"/>
                <a:gd name="T37" fmla="*/ 56 h 79"/>
                <a:gd name="T38" fmla="*/ 163 w 170"/>
                <a:gd name="T39" fmla="*/ 56 h 79"/>
                <a:gd name="T40" fmla="*/ 109 w 170"/>
                <a:gd name="T41" fmla="*/ 79 h 79"/>
                <a:gd name="T42" fmla="*/ 111 w 170"/>
                <a:gd name="T43" fmla="*/ 74 h 79"/>
                <a:gd name="T44" fmla="*/ 161 w 170"/>
                <a:gd name="T45" fmla="*/ 59 h 79"/>
                <a:gd name="T46" fmla="*/ 161 w 170"/>
                <a:gd name="T47" fmla="*/ 60 h 79"/>
                <a:gd name="T48" fmla="*/ 111 w 170"/>
                <a:gd name="T49" fmla="*/ 74 h 79"/>
                <a:gd name="T50" fmla="*/ 31 w 170"/>
                <a:gd name="T51" fmla="*/ 58 h 79"/>
                <a:gd name="T52" fmla="*/ 7 w 170"/>
                <a:gd name="T53" fmla="*/ 30 h 79"/>
                <a:gd name="T54" fmla="*/ 138 w 170"/>
                <a:gd name="T55" fmla="*/ 45 h 79"/>
                <a:gd name="T56" fmla="*/ 128 w 170"/>
                <a:gd name="T57" fmla="*/ 38 h 79"/>
                <a:gd name="T58" fmla="*/ 89 w 170"/>
                <a:gd name="T59" fmla="*/ 9 h 79"/>
                <a:gd name="T60" fmla="*/ 128 w 170"/>
                <a:gd name="T61" fmla="*/ 38 h 79"/>
                <a:gd name="T62" fmla="*/ 7 w 170"/>
                <a:gd name="T63" fmla="*/ 30 h 79"/>
                <a:gd name="T64" fmla="*/ 71 w 170"/>
                <a:gd name="T65" fmla="*/ 6 h 79"/>
                <a:gd name="T66" fmla="*/ 71 w 170"/>
                <a:gd name="T67" fmla="*/ 6 h 79"/>
                <a:gd name="T68" fmla="*/ 80 w 170"/>
                <a:gd name="T69" fmla="*/ 4 h 79"/>
                <a:gd name="T70" fmla="*/ 89 w 170"/>
                <a:gd name="T71" fmla="*/ 9 h 79"/>
                <a:gd name="T72" fmla="*/ 74 w 170"/>
                <a:gd name="T73" fmla="*/ 5 h 79"/>
                <a:gd name="T74" fmla="*/ 79 w 170"/>
                <a:gd name="T75" fmla="*/ 4 h 79"/>
                <a:gd name="T76" fmla="*/ 79 w 170"/>
                <a:gd name="T77" fmla="*/ 4 h 79"/>
                <a:gd name="T78" fmla="*/ 79 w 170"/>
                <a:gd name="T79" fmla="*/ 4 h 79"/>
                <a:gd name="T80" fmla="*/ 79 w 170"/>
                <a:gd name="T81" fmla="*/ 3 h 79"/>
                <a:gd name="T82" fmla="*/ 80 w 170"/>
                <a:gd name="T83" fmla="*/ 4 h 79"/>
                <a:gd name="T84" fmla="*/ 80 w 170"/>
                <a:gd name="T85" fmla="*/ 4 h 79"/>
                <a:gd name="T86" fmla="*/ 80 w 170"/>
                <a:gd name="T87" fmla="*/ 4 h 79"/>
                <a:gd name="T88" fmla="*/ 80 w 170"/>
                <a:gd name="T89" fmla="*/ 4 h 79"/>
                <a:gd name="T90" fmla="*/ 80 w 170"/>
                <a:gd name="T91" fmla="*/ 4 h 79"/>
                <a:gd name="T92" fmla="*/ 80 w 170"/>
                <a:gd name="T93" fmla="*/ 4 h 79"/>
                <a:gd name="T94" fmla="*/ 80 w 170"/>
                <a:gd name="T95" fmla="*/ 4 h 79"/>
                <a:gd name="T96" fmla="*/ 80 w 170"/>
                <a:gd name="T97" fmla="*/ 4 h 79"/>
                <a:gd name="T98" fmla="*/ 80 w 170"/>
                <a:gd name="T99" fmla="*/ 4 h 79"/>
                <a:gd name="T100" fmla="*/ 80 w 170"/>
                <a:gd name="T101" fmla="*/ 4 h 79"/>
                <a:gd name="T102" fmla="*/ 80 w 170"/>
                <a:gd name="T103" fmla="*/ 4 h 79"/>
                <a:gd name="T104" fmla="*/ 80 w 170"/>
                <a:gd name="T105" fmla="*/ 4 h 79"/>
                <a:gd name="T106" fmla="*/ 79 w 170"/>
                <a:gd name="T107" fmla="*/ 4 h 79"/>
                <a:gd name="T108" fmla="*/ 79 w 170"/>
                <a:gd name="T109" fmla="*/ 4 h 79"/>
                <a:gd name="T110" fmla="*/ 79 w 170"/>
                <a:gd name="T111" fmla="*/ 4 h 79"/>
                <a:gd name="T112" fmla="*/ 79 w 170"/>
                <a:gd name="T113" fmla="*/ 4 h 79"/>
                <a:gd name="T114" fmla="*/ 163 w 170"/>
                <a:gd name="T115" fmla="*/ 56 h 79"/>
                <a:gd name="T116" fmla="*/ 163 w 170"/>
                <a:gd name="T117" fmla="*/ 56 h 79"/>
                <a:gd name="T118" fmla="*/ 163 w 170"/>
                <a:gd name="T119" fmla="*/ 56 h 79"/>
                <a:gd name="T120" fmla="*/ 163 w 170"/>
                <a:gd name="T121" fmla="*/ 56 h 79"/>
                <a:gd name="T122" fmla="*/ 163 w 170"/>
                <a:gd name="T123" fmla="*/ 56 h 79"/>
                <a:gd name="T124" fmla="*/ 163 w 170"/>
                <a:gd name="T12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79">
                  <a:moveTo>
                    <a:pt x="108" y="77"/>
                  </a:moveTo>
                  <a:cubicBezTo>
                    <a:pt x="107" y="73"/>
                    <a:pt x="107" y="73"/>
                    <a:pt x="107" y="73"/>
                  </a:cubicBezTo>
                  <a:cubicBezTo>
                    <a:pt x="109" y="73"/>
                    <a:pt x="109" y="73"/>
                    <a:pt x="109" y="73"/>
                  </a:cubicBezTo>
                  <a:cubicBezTo>
                    <a:pt x="109" y="74"/>
                    <a:pt x="109" y="74"/>
                    <a:pt x="109" y="74"/>
                  </a:cubicBezTo>
                  <a:cubicBezTo>
                    <a:pt x="109" y="73"/>
                    <a:pt x="109" y="73"/>
                    <a:pt x="109" y="73"/>
                  </a:cubicBezTo>
                  <a:cubicBezTo>
                    <a:pt x="107" y="73"/>
                    <a:pt x="107" y="73"/>
                    <a:pt x="107" y="73"/>
                  </a:cubicBezTo>
                  <a:cubicBezTo>
                    <a:pt x="106" y="71"/>
                    <a:pt x="106" y="71"/>
                    <a:pt x="106" y="71"/>
                  </a:cubicBezTo>
                  <a:cubicBezTo>
                    <a:pt x="151" y="58"/>
                    <a:pt x="151" y="58"/>
                    <a:pt x="151" y="58"/>
                  </a:cubicBezTo>
                  <a:cubicBezTo>
                    <a:pt x="145" y="54"/>
                    <a:pt x="136" y="48"/>
                    <a:pt x="126" y="41"/>
                  </a:cubicBezTo>
                  <a:cubicBezTo>
                    <a:pt x="126" y="41"/>
                    <a:pt x="126" y="41"/>
                    <a:pt x="126" y="41"/>
                  </a:cubicBezTo>
                  <a:cubicBezTo>
                    <a:pt x="109" y="30"/>
                    <a:pt x="91" y="17"/>
                    <a:pt x="86" y="12"/>
                  </a:cubicBezTo>
                  <a:cubicBezTo>
                    <a:pt x="86" y="12"/>
                    <a:pt x="86" y="12"/>
                    <a:pt x="86" y="12"/>
                  </a:cubicBezTo>
                  <a:cubicBezTo>
                    <a:pt x="84" y="9"/>
                    <a:pt x="81" y="8"/>
                    <a:pt x="79" y="8"/>
                  </a:cubicBezTo>
                  <a:cubicBezTo>
                    <a:pt x="79" y="8"/>
                    <a:pt x="79" y="8"/>
                    <a:pt x="79" y="8"/>
                  </a:cubicBezTo>
                  <a:cubicBezTo>
                    <a:pt x="77" y="8"/>
                    <a:pt x="76" y="9"/>
                    <a:pt x="75" y="9"/>
                  </a:cubicBezTo>
                  <a:cubicBezTo>
                    <a:pt x="75" y="9"/>
                    <a:pt x="75" y="9"/>
                    <a:pt x="75" y="9"/>
                  </a:cubicBezTo>
                  <a:cubicBezTo>
                    <a:pt x="73" y="9"/>
                    <a:pt x="73" y="10"/>
                    <a:pt x="73" y="10"/>
                  </a:cubicBezTo>
                  <a:cubicBezTo>
                    <a:pt x="73" y="10"/>
                    <a:pt x="73" y="10"/>
                    <a:pt x="73" y="10"/>
                  </a:cubicBezTo>
                  <a:cubicBezTo>
                    <a:pt x="73" y="10"/>
                    <a:pt x="73" y="10"/>
                    <a:pt x="73" y="10"/>
                  </a:cubicBezTo>
                  <a:cubicBezTo>
                    <a:pt x="14" y="32"/>
                    <a:pt x="14" y="32"/>
                    <a:pt x="14" y="32"/>
                  </a:cubicBezTo>
                  <a:cubicBezTo>
                    <a:pt x="36" y="58"/>
                    <a:pt x="36" y="58"/>
                    <a:pt x="36" y="58"/>
                  </a:cubicBezTo>
                  <a:cubicBezTo>
                    <a:pt x="36" y="58"/>
                    <a:pt x="36" y="58"/>
                    <a:pt x="36" y="58"/>
                  </a:cubicBezTo>
                  <a:cubicBezTo>
                    <a:pt x="36" y="59"/>
                    <a:pt x="36" y="59"/>
                    <a:pt x="36" y="59"/>
                  </a:cubicBezTo>
                  <a:cubicBezTo>
                    <a:pt x="31" y="64"/>
                    <a:pt x="31" y="64"/>
                    <a:pt x="31" y="64"/>
                  </a:cubicBezTo>
                  <a:cubicBezTo>
                    <a:pt x="0" y="29"/>
                    <a:pt x="0" y="29"/>
                    <a:pt x="0" y="29"/>
                  </a:cubicBezTo>
                  <a:cubicBezTo>
                    <a:pt x="69" y="3"/>
                    <a:pt x="69" y="3"/>
                    <a:pt x="69" y="3"/>
                  </a:cubicBezTo>
                  <a:cubicBezTo>
                    <a:pt x="70" y="2"/>
                    <a:pt x="74" y="0"/>
                    <a:pt x="79" y="0"/>
                  </a:cubicBezTo>
                  <a:cubicBezTo>
                    <a:pt x="79" y="0"/>
                    <a:pt x="79" y="0"/>
                    <a:pt x="79" y="0"/>
                  </a:cubicBezTo>
                  <a:cubicBezTo>
                    <a:pt x="79" y="0"/>
                    <a:pt x="79" y="0"/>
                    <a:pt x="79" y="0"/>
                  </a:cubicBezTo>
                  <a:cubicBezTo>
                    <a:pt x="79" y="0"/>
                    <a:pt x="79" y="0"/>
                    <a:pt x="79" y="0"/>
                  </a:cubicBezTo>
                  <a:cubicBezTo>
                    <a:pt x="83" y="0"/>
                    <a:pt x="88" y="2"/>
                    <a:pt x="92" y="7"/>
                  </a:cubicBezTo>
                  <a:cubicBezTo>
                    <a:pt x="92" y="7"/>
                    <a:pt x="92" y="7"/>
                    <a:pt x="92" y="7"/>
                  </a:cubicBezTo>
                  <a:cubicBezTo>
                    <a:pt x="95" y="10"/>
                    <a:pt x="114" y="23"/>
                    <a:pt x="130" y="35"/>
                  </a:cubicBezTo>
                  <a:cubicBezTo>
                    <a:pt x="130" y="35"/>
                    <a:pt x="130" y="35"/>
                    <a:pt x="130" y="35"/>
                  </a:cubicBezTo>
                  <a:cubicBezTo>
                    <a:pt x="146" y="45"/>
                    <a:pt x="161" y="55"/>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70" y="61"/>
                    <a:pt x="170" y="61"/>
                    <a:pt x="170" y="61"/>
                  </a:cubicBezTo>
                  <a:cubicBezTo>
                    <a:pt x="109" y="79"/>
                    <a:pt x="109" y="79"/>
                    <a:pt x="109" y="79"/>
                  </a:cubicBezTo>
                  <a:cubicBezTo>
                    <a:pt x="108" y="77"/>
                    <a:pt x="108" y="77"/>
                    <a:pt x="108" y="77"/>
                  </a:cubicBezTo>
                  <a:close/>
                  <a:moveTo>
                    <a:pt x="111" y="74"/>
                  </a:moveTo>
                  <a:cubicBezTo>
                    <a:pt x="161" y="60"/>
                    <a:pt x="161" y="60"/>
                    <a:pt x="161" y="60"/>
                  </a:cubicBezTo>
                  <a:cubicBezTo>
                    <a:pt x="161" y="59"/>
                    <a:pt x="161" y="59"/>
                    <a:pt x="161" y="59"/>
                  </a:cubicBezTo>
                  <a:cubicBezTo>
                    <a:pt x="161" y="59"/>
                    <a:pt x="161" y="59"/>
                    <a:pt x="161" y="59"/>
                  </a:cubicBezTo>
                  <a:cubicBezTo>
                    <a:pt x="161" y="60"/>
                    <a:pt x="161" y="60"/>
                    <a:pt x="161" y="60"/>
                  </a:cubicBezTo>
                  <a:cubicBezTo>
                    <a:pt x="111" y="74"/>
                    <a:pt x="111" y="74"/>
                    <a:pt x="111" y="74"/>
                  </a:cubicBezTo>
                  <a:cubicBezTo>
                    <a:pt x="111" y="74"/>
                    <a:pt x="111" y="74"/>
                    <a:pt x="111" y="74"/>
                  </a:cubicBezTo>
                  <a:close/>
                  <a:moveTo>
                    <a:pt x="7" y="30"/>
                  </a:moveTo>
                  <a:cubicBezTo>
                    <a:pt x="31" y="58"/>
                    <a:pt x="31" y="58"/>
                    <a:pt x="31" y="58"/>
                  </a:cubicBezTo>
                  <a:cubicBezTo>
                    <a:pt x="31" y="58"/>
                    <a:pt x="31" y="58"/>
                    <a:pt x="31" y="58"/>
                  </a:cubicBezTo>
                  <a:cubicBezTo>
                    <a:pt x="7" y="30"/>
                    <a:pt x="7" y="30"/>
                    <a:pt x="7" y="30"/>
                  </a:cubicBezTo>
                  <a:close/>
                  <a:moveTo>
                    <a:pt x="128" y="38"/>
                  </a:moveTo>
                  <a:cubicBezTo>
                    <a:pt x="131" y="40"/>
                    <a:pt x="135" y="43"/>
                    <a:pt x="138" y="45"/>
                  </a:cubicBezTo>
                  <a:cubicBezTo>
                    <a:pt x="138" y="45"/>
                    <a:pt x="138" y="45"/>
                    <a:pt x="138" y="45"/>
                  </a:cubicBezTo>
                  <a:cubicBezTo>
                    <a:pt x="135" y="43"/>
                    <a:pt x="131" y="40"/>
                    <a:pt x="128" y="38"/>
                  </a:cubicBezTo>
                  <a:cubicBezTo>
                    <a:pt x="128" y="38"/>
                    <a:pt x="128" y="38"/>
                    <a:pt x="128" y="38"/>
                  </a:cubicBezTo>
                  <a:cubicBezTo>
                    <a:pt x="111" y="26"/>
                    <a:pt x="93" y="14"/>
                    <a:pt x="89" y="9"/>
                  </a:cubicBezTo>
                  <a:cubicBezTo>
                    <a:pt x="89" y="9"/>
                    <a:pt x="89" y="9"/>
                    <a:pt x="89" y="9"/>
                  </a:cubicBezTo>
                  <a:cubicBezTo>
                    <a:pt x="93" y="14"/>
                    <a:pt x="111" y="26"/>
                    <a:pt x="128" y="38"/>
                  </a:cubicBezTo>
                  <a:close/>
                  <a:moveTo>
                    <a:pt x="71" y="6"/>
                  </a:moveTo>
                  <a:cubicBezTo>
                    <a:pt x="7" y="30"/>
                    <a:pt x="7" y="30"/>
                    <a:pt x="7" y="30"/>
                  </a:cubicBezTo>
                  <a:cubicBezTo>
                    <a:pt x="71" y="6"/>
                    <a:pt x="71" y="6"/>
                    <a:pt x="71" y="6"/>
                  </a:cubicBezTo>
                  <a:cubicBezTo>
                    <a:pt x="71" y="6"/>
                    <a:pt x="71" y="6"/>
                    <a:pt x="71" y="6"/>
                  </a:cubicBezTo>
                  <a:cubicBezTo>
                    <a:pt x="71" y="6"/>
                    <a:pt x="71" y="6"/>
                    <a:pt x="71" y="6"/>
                  </a:cubicBezTo>
                  <a:cubicBezTo>
                    <a:pt x="71" y="6"/>
                    <a:pt x="71" y="6"/>
                    <a:pt x="71" y="6"/>
                  </a:cubicBezTo>
                  <a:close/>
                  <a:moveTo>
                    <a:pt x="89" y="9"/>
                  </a:moveTo>
                  <a:cubicBezTo>
                    <a:pt x="87" y="6"/>
                    <a:pt x="83" y="5"/>
                    <a:pt x="80" y="4"/>
                  </a:cubicBezTo>
                  <a:cubicBezTo>
                    <a:pt x="80" y="4"/>
                    <a:pt x="80" y="4"/>
                    <a:pt x="80" y="4"/>
                  </a:cubicBezTo>
                  <a:cubicBezTo>
                    <a:pt x="83" y="5"/>
                    <a:pt x="87" y="6"/>
                    <a:pt x="89" y="9"/>
                  </a:cubicBezTo>
                  <a:close/>
                  <a:moveTo>
                    <a:pt x="79" y="4"/>
                  </a:moveTo>
                  <a:cubicBezTo>
                    <a:pt x="77" y="4"/>
                    <a:pt x="76" y="5"/>
                    <a:pt x="74" y="5"/>
                  </a:cubicBezTo>
                  <a:cubicBezTo>
                    <a:pt x="74" y="5"/>
                    <a:pt x="74" y="5"/>
                    <a:pt x="74" y="5"/>
                  </a:cubicBezTo>
                  <a:cubicBezTo>
                    <a:pt x="76" y="5"/>
                    <a:pt x="77" y="4"/>
                    <a:pt x="79" y="4"/>
                  </a:cubicBezTo>
                  <a:cubicBezTo>
                    <a:pt x="79" y="4"/>
                    <a:pt x="79" y="4"/>
                    <a:pt x="79" y="4"/>
                  </a:cubicBezTo>
                  <a:cubicBezTo>
                    <a:pt x="79" y="4"/>
                    <a:pt x="79" y="4"/>
                    <a:pt x="79" y="4"/>
                  </a:cubicBezTo>
                  <a:cubicBezTo>
                    <a:pt x="79" y="4"/>
                    <a:pt x="79" y="4"/>
                    <a:pt x="79" y="4"/>
                  </a:cubicBezTo>
                  <a:cubicBezTo>
                    <a:pt x="79" y="4"/>
                    <a:pt x="79" y="4"/>
                    <a:pt x="79" y="4"/>
                  </a:cubicBezTo>
                  <a:cubicBezTo>
                    <a:pt x="79" y="4"/>
                    <a:pt x="79" y="4"/>
                    <a:pt x="79" y="4"/>
                  </a:cubicBezTo>
                  <a:cubicBezTo>
                    <a:pt x="79" y="3"/>
                    <a:pt x="79" y="3"/>
                    <a:pt x="79" y="3"/>
                  </a:cubicBezTo>
                  <a:cubicBezTo>
                    <a:pt x="79" y="4"/>
                    <a:pt x="79" y="4"/>
                    <a:pt x="79"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79" y="4"/>
                  </a:moveTo>
                  <a:cubicBezTo>
                    <a:pt x="79" y="4"/>
                    <a:pt x="79" y="4"/>
                    <a:pt x="79" y="4"/>
                  </a:cubicBezTo>
                  <a:cubicBezTo>
                    <a:pt x="79" y="4"/>
                    <a:pt x="79" y="4"/>
                    <a:pt x="79" y="4"/>
                  </a:cubicBezTo>
                  <a:cubicBezTo>
                    <a:pt x="79" y="4"/>
                    <a:pt x="79" y="4"/>
                    <a:pt x="79" y="4"/>
                  </a:cubicBezTo>
                  <a:close/>
                  <a:moveTo>
                    <a:pt x="79" y="4"/>
                  </a:moveTo>
                  <a:cubicBezTo>
                    <a:pt x="79" y="4"/>
                    <a:pt x="79" y="4"/>
                    <a:pt x="79" y="4"/>
                  </a:cubicBezTo>
                  <a:cubicBezTo>
                    <a:pt x="79" y="4"/>
                    <a:pt x="79" y="4"/>
                    <a:pt x="79" y="4"/>
                  </a:cubicBezTo>
                  <a:cubicBezTo>
                    <a:pt x="79" y="4"/>
                    <a:pt x="79" y="4"/>
                    <a:pt x="79" y="4"/>
                  </a:cubicBezTo>
                  <a:close/>
                  <a:moveTo>
                    <a:pt x="163" y="56"/>
                  </a:move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94"/>
            <p:cNvSpPr/>
            <p:nvPr/>
          </p:nvSpPr>
          <p:spPr bwMode="auto">
            <a:xfrm>
              <a:off x="4554539" y="420689"/>
              <a:ext cx="11113" cy="131763"/>
            </a:xfrm>
            <a:custGeom>
              <a:avLst/>
              <a:gdLst>
                <a:gd name="T0" fmla="*/ 0 w 7"/>
                <a:gd name="T1" fmla="*/ 83 h 83"/>
                <a:gd name="T2" fmla="*/ 3 w 7"/>
                <a:gd name="T3" fmla="*/ 0 h 83"/>
                <a:gd name="T4" fmla="*/ 7 w 7"/>
                <a:gd name="T5" fmla="*/ 0 h 83"/>
                <a:gd name="T6" fmla="*/ 4 w 7"/>
                <a:gd name="T7" fmla="*/ 83 h 83"/>
                <a:gd name="T8" fmla="*/ 0 w 7"/>
                <a:gd name="T9" fmla="*/ 83 h 83"/>
                <a:gd name="T10" fmla="*/ 0 w 7"/>
                <a:gd name="T11" fmla="*/ 83 h 83"/>
              </a:gdLst>
              <a:ahLst/>
              <a:cxnLst>
                <a:cxn ang="0">
                  <a:pos x="T0" y="T1"/>
                </a:cxn>
                <a:cxn ang="0">
                  <a:pos x="T2" y="T3"/>
                </a:cxn>
                <a:cxn ang="0">
                  <a:pos x="T4" y="T5"/>
                </a:cxn>
                <a:cxn ang="0">
                  <a:pos x="T6" y="T7"/>
                </a:cxn>
                <a:cxn ang="0">
                  <a:pos x="T8" y="T9"/>
                </a:cxn>
                <a:cxn ang="0">
                  <a:pos x="T10" y="T11"/>
                </a:cxn>
              </a:cxnLst>
              <a:rect l="0" t="0" r="r" b="b"/>
              <a:pathLst>
                <a:path w="7" h="83">
                  <a:moveTo>
                    <a:pt x="0" y="83"/>
                  </a:moveTo>
                  <a:lnTo>
                    <a:pt x="3" y="0"/>
                  </a:lnTo>
                  <a:lnTo>
                    <a:pt x="7" y="0"/>
                  </a:lnTo>
                  <a:lnTo>
                    <a:pt x="4" y="83"/>
                  </a:lnTo>
                  <a:lnTo>
                    <a:pt x="0" y="83"/>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95"/>
            <p:cNvSpPr>
              <a:spLocks noEditPoints="1"/>
            </p:cNvSpPr>
            <p:nvPr/>
          </p:nvSpPr>
          <p:spPr bwMode="auto">
            <a:xfrm>
              <a:off x="4551364" y="417514"/>
              <a:ext cx="19050" cy="138113"/>
            </a:xfrm>
            <a:custGeom>
              <a:avLst/>
              <a:gdLst>
                <a:gd name="T0" fmla="*/ 6 w 12"/>
                <a:gd name="T1" fmla="*/ 87 h 87"/>
                <a:gd name="T2" fmla="*/ 2 w 12"/>
                <a:gd name="T3" fmla="*/ 87 h 87"/>
                <a:gd name="T4" fmla="*/ 2 w 12"/>
                <a:gd name="T5" fmla="*/ 85 h 87"/>
                <a:gd name="T6" fmla="*/ 4 w 12"/>
                <a:gd name="T7" fmla="*/ 85 h 87"/>
                <a:gd name="T8" fmla="*/ 2 w 12"/>
                <a:gd name="T9" fmla="*/ 85 h 87"/>
                <a:gd name="T10" fmla="*/ 2 w 12"/>
                <a:gd name="T11" fmla="*/ 87 h 87"/>
                <a:gd name="T12" fmla="*/ 0 w 12"/>
                <a:gd name="T13" fmla="*/ 87 h 87"/>
                <a:gd name="T14" fmla="*/ 3 w 12"/>
                <a:gd name="T15" fmla="*/ 0 h 87"/>
                <a:gd name="T16" fmla="*/ 12 w 12"/>
                <a:gd name="T17" fmla="*/ 0 h 87"/>
                <a:gd name="T18" fmla="*/ 8 w 12"/>
                <a:gd name="T19" fmla="*/ 87 h 87"/>
                <a:gd name="T20" fmla="*/ 6 w 12"/>
                <a:gd name="T21" fmla="*/ 87 h 87"/>
                <a:gd name="T22" fmla="*/ 6 w 12"/>
                <a:gd name="T23" fmla="*/ 87 h 87"/>
                <a:gd name="T24" fmla="*/ 4 w 12"/>
                <a:gd name="T25" fmla="*/ 82 h 87"/>
                <a:gd name="T26" fmla="*/ 7 w 12"/>
                <a:gd name="T27" fmla="*/ 5 h 87"/>
                <a:gd name="T28" fmla="*/ 4 w 12"/>
                <a:gd name="T29" fmla="*/ 82 h 87"/>
                <a:gd name="T30" fmla="*/ 4 w 12"/>
                <a:gd name="T31" fmla="*/ 82 h 87"/>
                <a:gd name="T32" fmla="*/ 4 w 12"/>
                <a:gd name="T3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87">
                  <a:moveTo>
                    <a:pt x="6" y="87"/>
                  </a:moveTo>
                  <a:lnTo>
                    <a:pt x="2" y="87"/>
                  </a:lnTo>
                  <a:lnTo>
                    <a:pt x="2" y="85"/>
                  </a:lnTo>
                  <a:lnTo>
                    <a:pt x="4" y="85"/>
                  </a:lnTo>
                  <a:lnTo>
                    <a:pt x="2" y="85"/>
                  </a:lnTo>
                  <a:lnTo>
                    <a:pt x="2" y="87"/>
                  </a:lnTo>
                  <a:lnTo>
                    <a:pt x="0" y="87"/>
                  </a:lnTo>
                  <a:lnTo>
                    <a:pt x="3" y="0"/>
                  </a:lnTo>
                  <a:lnTo>
                    <a:pt x="12" y="0"/>
                  </a:lnTo>
                  <a:lnTo>
                    <a:pt x="8" y="87"/>
                  </a:lnTo>
                  <a:lnTo>
                    <a:pt x="6" y="87"/>
                  </a:lnTo>
                  <a:lnTo>
                    <a:pt x="6" y="87"/>
                  </a:lnTo>
                  <a:close/>
                  <a:moveTo>
                    <a:pt x="4" y="82"/>
                  </a:moveTo>
                  <a:lnTo>
                    <a:pt x="7" y="5"/>
                  </a:lnTo>
                  <a:lnTo>
                    <a:pt x="4" y="82"/>
                  </a:lnTo>
                  <a:lnTo>
                    <a:pt x="4" y="82"/>
                  </a:lnTo>
                  <a:lnTo>
                    <a:pt x="4"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496"/>
            <p:cNvSpPr>
              <a:spLocks noEditPoints="1"/>
            </p:cNvSpPr>
            <p:nvPr/>
          </p:nvSpPr>
          <p:spPr bwMode="auto">
            <a:xfrm>
              <a:off x="4549777" y="547689"/>
              <a:ext cx="14288" cy="20638"/>
            </a:xfrm>
            <a:custGeom>
              <a:avLst/>
              <a:gdLst>
                <a:gd name="T0" fmla="*/ 0 w 9"/>
                <a:gd name="T1" fmla="*/ 6 h 11"/>
                <a:gd name="T2" fmla="*/ 4 w 9"/>
                <a:gd name="T3" fmla="*/ 0 h 11"/>
                <a:gd name="T4" fmla="*/ 4 w 9"/>
                <a:gd name="T5" fmla="*/ 0 h 11"/>
                <a:gd name="T6" fmla="*/ 9 w 9"/>
                <a:gd name="T7" fmla="*/ 6 h 11"/>
                <a:gd name="T8" fmla="*/ 9 w 9"/>
                <a:gd name="T9" fmla="*/ 6 h 11"/>
                <a:gd name="T10" fmla="*/ 4 w 9"/>
                <a:gd name="T11" fmla="*/ 11 h 11"/>
                <a:gd name="T12" fmla="*/ 4 w 9"/>
                <a:gd name="T13" fmla="*/ 11 h 11"/>
                <a:gd name="T14" fmla="*/ 0 w 9"/>
                <a:gd name="T15" fmla="*/ 6 h 11"/>
                <a:gd name="T16" fmla="*/ 4 w 9"/>
                <a:gd name="T17" fmla="*/ 4 h 11"/>
                <a:gd name="T18" fmla="*/ 4 w 9"/>
                <a:gd name="T19" fmla="*/ 6 h 11"/>
                <a:gd name="T20" fmla="*/ 4 w 9"/>
                <a:gd name="T21" fmla="*/ 6 h 11"/>
                <a:gd name="T22" fmla="*/ 4 w 9"/>
                <a:gd name="T23" fmla="*/ 7 h 11"/>
                <a:gd name="T24" fmla="*/ 4 w 9"/>
                <a:gd name="T25" fmla="*/ 7 h 11"/>
                <a:gd name="T26" fmla="*/ 4 w 9"/>
                <a:gd name="T27" fmla="*/ 7 h 11"/>
                <a:gd name="T28" fmla="*/ 4 w 9"/>
                <a:gd name="T29" fmla="*/ 7 h 11"/>
                <a:gd name="T30" fmla="*/ 4 w 9"/>
                <a:gd name="T31" fmla="*/ 7 h 11"/>
                <a:gd name="T32" fmla="*/ 4 w 9"/>
                <a:gd name="T33" fmla="*/ 7 h 11"/>
                <a:gd name="T34" fmla="*/ 5 w 9"/>
                <a:gd name="T35" fmla="*/ 6 h 11"/>
                <a:gd name="T36" fmla="*/ 5 w 9"/>
                <a:gd name="T37" fmla="*/ 6 h 11"/>
                <a:gd name="T38" fmla="*/ 4 w 9"/>
                <a:gd name="T39" fmla="*/ 4 h 11"/>
                <a:gd name="T40" fmla="*/ 4 w 9"/>
                <a:gd name="T41" fmla="*/ 4 h 11"/>
                <a:gd name="T42" fmla="*/ 4 w 9"/>
                <a:gd name="T43" fmla="*/ 4 h 11"/>
                <a:gd name="T44" fmla="*/ 4 w 9"/>
                <a:gd name="T45" fmla="*/ 4 h 11"/>
                <a:gd name="T46" fmla="*/ 4 w 9"/>
                <a:gd name="T4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1">
                  <a:moveTo>
                    <a:pt x="0" y="6"/>
                  </a:moveTo>
                  <a:cubicBezTo>
                    <a:pt x="0" y="3"/>
                    <a:pt x="1" y="0"/>
                    <a:pt x="4" y="0"/>
                  </a:cubicBezTo>
                  <a:cubicBezTo>
                    <a:pt x="4" y="0"/>
                    <a:pt x="4" y="0"/>
                    <a:pt x="4" y="0"/>
                  </a:cubicBezTo>
                  <a:cubicBezTo>
                    <a:pt x="7" y="0"/>
                    <a:pt x="9" y="3"/>
                    <a:pt x="9" y="6"/>
                  </a:cubicBezTo>
                  <a:cubicBezTo>
                    <a:pt x="9" y="6"/>
                    <a:pt x="9" y="6"/>
                    <a:pt x="9" y="6"/>
                  </a:cubicBezTo>
                  <a:cubicBezTo>
                    <a:pt x="9" y="8"/>
                    <a:pt x="7" y="11"/>
                    <a:pt x="4" y="11"/>
                  </a:cubicBezTo>
                  <a:cubicBezTo>
                    <a:pt x="4" y="11"/>
                    <a:pt x="4" y="11"/>
                    <a:pt x="4" y="11"/>
                  </a:cubicBezTo>
                  <a:cubicBezTo>
                    <a:pt x="1" y="11"/>
                    <a:pt x="0" y="8"/>
                    <a:pt x="0" y="6"/>
                  </a:cubicBezTo>
                  <a:close/>
                  <a:moveTo>
                    <a:pt x="4" y="4"/>
                  </a:moveTo>
                  <a:cubicBezTo>
                    <a:pt x="4" y="4"/>
                    <a:pt x="4" y="5"/>
                    <a:pt x="4" y="6"/>
                  </a:cubicBezTo>
                  <a:cubicBezTo>
                    <a:pt x="4" y="6"/>
                    <a:pt x="4" y="6"/>
                    <a:pt x="4" y="6"/>
                  </a:cubicBezTo>
                  <a:cubicBezTo>
                    <a:pt x="4" y="6"/>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5" y="7"/>
                    <a:pt x="5" y="6"/>
                    <a:pt x="5" y="6"/>
                  </a:cubicBezTo>
                  <a:cubicBezTo>
                    <a:pt x="5" y="6"/>
                    <a:pt x="5" y="6"/>
                    <a:pt x="5" y="6"/>
                  </a:cubicBezTo>
                  <a:cubicBezTo>
                    <a:pt x="5" y="5"/>
                    <a:pt x="5" y="4"/>
                    <a:pt x="4" y="4"/>
                  </a:cubicBezTo>
                  <a:cubicBezTo>
                    <a:pt x="4" y="4"/>
                    <a:pt x="4" y="4"/>
                    <a:pt x="4" y="4"/>
                  </a:cubicBezTo>
                  <a:cubicBezTo>
                    <a:pt x="4" y="4"/>
                    <a:pt x="4" y="4"/>
                    <a:pt x="4" y="4"/>
                  </a:cubicBezTo>
                  <a:cubicBezTo>
                    <a:pt x="4" y="4"/>
                    <a:pt x="4" y="4"/>
                    <a:pt x="4" y="4"/>
                  </a:cubicBezTo>
                  <a:cubicBezTo>
                    <a:pt x="4"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497"/>
            <p:cNvSpPr>
              <a:spLocks noEditPoints="1"/>
            </p:cNvSpPr>
            <p:nvPr/>
          </p:nvSpPr>
          <p:spPr bwMode="auto">
            <a:xfrm>
              <a:off x="4543427" y="544514"/>
              <a:ext cx="25400" cy="26988"/>
            </a:xfrm>
            <a:custGeom>
              <a:avLst/>
              <a:gdLst>
                <a:gd name="T0" fmla="*/ 3 w 14"/>
                <a:gd name="T1" fmla="*/ 8 h 15"/>
                <a:gd name="T2" fmla="*/ 7 w 14"/>
                <a:gd name="T3" fmla="*/ 0 h 15"/>
                <a:gd name="T4" fmla="*/ 14 w 14"/>
                <a:gd name="T5" fmla="*/ 8 h 15"/>
                <a:gd name="T6" fmla="*/ 7 w 14"/>
                <a:gd name="T7" fmla="*/ 15 h 15"/>
                <a:gd name="T8" fmla="*/ 1 w 14"/>
                <a:gd name="T9" fmla="*/ 8 h 15"/>
                <a:gd name="T10" fmla="*/ 7 w 14"/>
                <a:gd name="T11" fmla="*/ 11 h 15"/>
                <a:gd name="T12" fmla="*/ 6 w 14"/>
                <a:gd name="T13" fmla="*/ 11 h 15"/>
                <a:gd name="T14" fmla="*/ 6 w 14"/>
                <a:gd name="T15" fmla="*/ 11 h 15"/>
                <a:gd name="T16" fmla="*/ 6 w 14"/>
                <a:gd name="T17" fmla="*/ 11 h 15"/>
                <a:gd name="T18" fmla="*/ 7 w 14"/>
                <a:gd name="T19" fmla="*/ 11 h 15"/>
                <a:gd name="T20" fmla="*/ 5 w 14"/>
                <a:gd name="T21" fmla="*/ 10 h 15"/>
                <a:gd name="T22" fmla="*/ 5 w 14"/>
                <a:gd name="T23" fmla="*/ 9 h 15"/>
                <a:gd name="T24" fmla="*/ 6 w 14"/>
                <a:gd name="T25" fmla="*/ 11 h 15"/>
                <a:gd name="T26" fmla="*/ 9 w 14"/>
                <a:gd name="T27" fmla="*/ 9 h 15"/>
                <a:gd name="T28" fmla="*/ 9 w 14"/>
                <a:gd name="T29" fmla="*/ 10 h 15"/>
                <a:gd name="T30" fmla="*/ 9 w 14"/>
                <a:gd name="T31" fmla="*/ 10 h 15"/>
                <a:gd name="T32" fmla="*/ 9 w 14"/>
                <a:gd name="T33" fmla="*/ 9 h 15"/>
                <a:gd name="T34" fmla="*/ 9 w 14"/>
                <a:gd name="T35" fmla="*/ 9 h 15"/>
                <a:gd name="T36" fmla="*/ 9 w 14"/>
                <a:gd name="T37" fmla="*/ 9 h 15"/>
                <a:gd name="T38" fmla="*/ 9 w 14"/>
                <a:gd name="T39" fmla="*/ 9 h 15"/>
                <a:gd name="T40" fmla="*/ 8 w 14"/>
                <a:gd name="T41" fmla="*/ 8 h 15"/>
                <a:gd name="T42" fmla="*/ 9 w 14"/>
                <a:gd name="T43" fmla="*/ 6 h 15"/>
                <a:gd name="T44" fmla="*/ 9 w 14"/>
                <a:gd name="T45" fmla="*/ 5 h 15"/>
                <a:gd name="T46" fmla="*/ 9 w 14"/>
                <a:gd name="T47" fmla="*/ 5 h 15"/>
                <a:gd name="T48" fmla="*/ 9 w 14"/>
                <a:gd name="T49" fmla="*/ 6 h 15"/>
                <a:gd name="T50" fmla="*/ 7 w 14"/>
                <a:gd name="T51" fmla="*/ 4 h 15"/>
                <a:gd name="T52" fmla="*/ 6 w 14"/>
                <a:gd name="T53" fmla="*/ 4 h 15"/>
                <a:gd name="T54" fmla="*/ 9 w 14"/>
                <a:gd name="T55" fmla="*/ 6 h 15"/>
                <a:gd name="T56" fmla="*/ 6 w 14"/>
                <a:gd name="T57" fmla="*/ 6 h 15"/>
                <a:gd name="T58" fmla="*/ 7 w 14"/>
                <a:gd name="T59" fmla="*/ 6 h 15"/>
                <a:gd name="T60" fmla="*/ 5 w 14"/>
                <a:gd name="T61" fmla="*/ 6 h 15"/>
                <a:gd name="T62" fmla="*/ 5 w 14"/>
                <a:gd name="T63" fmla="*/ 5 h 15"/>
                <a:gd name="T64" fmla="*/ 5 w 14"/>
                <a:gd name="T65" fmla="*/ 5 h 15"/>
                <a:gd name="T66" fmla="*/ 5 w 14"/>
                <a:gd name="T67" fmla="*/ 5 h 15"/>
                <a:gd name="T68" fmla="*/ 6 w 14"/>
                <a:gd name="T69" fmla="*/ 4 h 15"/>
                <a:gd name="T70" fmla="*/ 6 w 14"/>
                <a:gd name="T71" fmla="*/ 4 h 15"/>
                <a:gd name="T72" fmla="*/ 8 w 14"/>
                <a:gd name="T73" fmla="*/ 5 h 15"/>
                <a:gd name="T74" fmla="*/ 8 w 14"/>
                <a:gd name="T75" fmla="*/ 4 h 15"/>
                <a:gd name="T76" fmla="*/ 9 w 14"/>
                <a:gd name="T77" fmla="*/ 5 h 15"/>
                <a:gd name="T78" fmla="*/ 8 w 14"/>
                <a:gd name="T79" fmla="*/ 4 h 15"/>
                <a:gd name="T80" fmla="*/ 8 w 14"/>
                <a:gd name="T81" fmla="*/ 4 h 15"/>
                <a:gd name="T82" fmla="*/ 8 w 14"/>
                <a:gd name="T83" fmla="*/ 4 h 15"/>
                <a:gd name="T84" fmla="*/ 8 w 14"/>
                <a:gd name="T85" fmla="*/ 4 h 15"/>
                <a:gd name="T86" fmla="*/ 8 w 14"/>
                <a:gd name="T87" fmla="*/ 4 h 15"/>
                <a:gd name="T88" fmla="*/ 8 w 14"/>
                <a:gd name="T89" fmla="*/ 4 h 15"/>
                <a:gd name="T90" fmla="*/ 8 w 14"/>
                <a:gd name="T91" fmla="*/ 4 h 15"/>
                <a:gd name="T92" fmla="*/ 8 w 14"/>
                <a:gd name="T93" fmla="*/ 4 h 15"/>
                <a:gd name="T94" fmla="*/ 8 w 14"/>
                <a:gd name="T95" fmla="*/ 4 h 15"/>
                <a:gd name="T96" fmla="*/ 8 w 14"/>
                <a:gd name="T97" fmla="*/ 4 h 15"/>
                <a:gd name="T98" fmla="*/ 8 w 14"/>
                <a:gd name="T9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 h="15">
                  <a:moveTo>
                    <a:pt x="1" y="8"/>
                  </a:moveTo>
                  <a:cubicBezTo>
                    <a:pt x="3" y="8"/>
                    <a:pt x="3" y="8"/>
                    <a:pt x="3" y="8"/>
                  </a:cubicBezTo>
                  <a:cubicBezTo>
                    <a:pt x="1" y="8"/>
                    <a:pt x="1" y="8"/>
                    <a:pt x="1" y="8"/>
                  </a:cubicBezTo>
                  <a:cubicBezTo>
                    <a:pt x="0" y="4"/>
                    <a:pt x="3" y="0"/>
                    <a:pt x="7" y="0"/>
                  </a:cubicBezTo>
                  <a:cubicBezTo>
                    <a:pt x="7" y="0"/>
                    <a:pt x="7" y="0"/>
                    <a:pt x="7" y="0"/>
                  </a:cubicBezTo>
                  <a:cubicBezTo>
                    <a:pt x="12" y="0"/>
                    <a:pt x="14" y="4"/>
                    <a:pt x="14" y="8"/>
                  </a:cubicBezTo>
                  <a:cubicBezTo>
                    <a:pt x="14" y="8"/>
                    <a:pt x="14" y="8"/>
                    <a:pt x="14" y="8"/>
                  </a:cubicBezTo>
                  <a:cubicBezTo>
                    <a:pt x="14" y="11"/>
                    <a:pt x="12" y="15"/>
                    <a:pt x="7" y="15"/>
                  </a:cubicBezTo>
                  <a:cubicBezTo>
                    <a:pt x="7" y="15"/>
                    <a:pt x="7" y="15"/>
                    <a:pt x="7" y="15"/>
                  </a:cubicBezTo>
                  <a:cubicBezTo>
                    <a:pt x="3" y="15"/>
                    <a:pt x="0" y="11"/>
                    <a:pt x="1" y="8"/>
                  </a:cubicBezTo>
                  <a:close/>
                  <a:moveTo>
                    <a:pt x="7" y="11"/>
                  </a:moveTo>
                  <a:cubicBezTo>
                    <a:pt x="7" y="11"/>
                    <a:pt x="7" y="11"/>
                    <a:pt x="7" y="11"/>
                  </a:cubicBezTo>
                  <a:cubicBezTo>
                    <a:pt x="7" y="11"/>
                    <a:pt x="7" y="11"/>
                    <a:pt x="7" y="11"/>
                  </a:cubicBezTo>
                  <a:cubicBezTo>
                    <a:pt x="7" y="11"/>
                    <a:pt x="7"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7" y="11"/>
                    <a:pt x="7" y="11"/>
                  </a:cubicBezTo>
                  <a:close/>
                  <a:moveTo>
                    <a:pt x="6" y="11"/>
                  </a:moveTo>
                  <a:cubicBezTo>
                    <a:pt x="5" y="10"/>
                    <a:pt x="6" y="10"/>
                    <a:pt x="5" y="10"/>
                  </a:cubicBezTo>
                  <a:cubicBezTo>
                    <a:pt x="5" y="10"/>
                    <a:pt x="5" y="10"/>
                    <a:pt x="5" y="10"/>
                  </a:cubicBezTo>
                  <a:cubicBezTo>
                    <a:pt x="5" y="10"/>
                    <a:pt x="5" y="10"/>
                    <a:pt x="5" y="9"/>
                  </a:cubicBezTo>
                  <a:cubicBezTo>
                    <a:pt x="5" y="9"/>
                    <a:pt x="5" y="9"/>
                    <a:pt x="5" y="9"/>
                  </a:cubicBezTo>
                  <a:cubicBezTo>
                    <a:pt x="5" y="10"/>
                    <a:pt x="5" y="10"/>
                    <a:pt x="6" y="11"/>
                  </a:cubicBezTo>
                  <a:close/>
                  <a:moveTo>
                    <a:pt x="9" y="10"/>
                  </a:moveTo>
                  <a:cubicBezTo>
                    <a:pt x="9" y="10"/>
                    <a:pt x="9" y="9"/>
                    <a:pt x="9" y="9"/>
                  </a:cubicBezTo>
                  <a:cubicBezTo>
                    <a:pt x="9" y="9"/>
                    <a:pt x="9" y="9"/>
                    <a:pt x="9" y="9"/>
                  </a:cubicBezTo>
                  <a:cubicBezTo>
                    <a:pt x="9" y="9"/>
                    <a:pt x="9" y="10"/>
                    <a:pt x="9" y="10"/>
                  </a:cubicBezTo>
                  <a:cubicBezTo>
                    <a:pt x="9" y="10"/>
                    <a:pt x="9" y="10"/>
                    <a:pt x="9" y="10"/>
                  </a:cubicBezTo>
                  <a:cubicBezTo>
                    <a:pt x="9" y="10"/>
                    <a:pt x="9" y="10"/>
                    <a:pt x="9" y="10"/>
                  </a:cubicBezTo>
                  <a:close/>
                  <a:moveTo>
                    <a:pt x="9" y="9"/>
                  </a:moveTo>
                  <a:cubicBezTo>
                    <a:pt x="9" y="9"/>
                    <a:pt x="9" y="9"/>
                    <a:pt x="9" y="9"/>
                  </a:cubicBezTo>
                  <a:cubicBezTo>
                    <a:pt x="9" y="9"/>
                    <a:pt x="9" y="9"/>
                    <a:pt x="9" y="9"/>
                  </a:cubicBezTo>
                  <a:cubicBezTo>
                    <a:pt x="9" y="9"/>
                    <a:pt x="9" y="9"/>
                    <a:pt x="9" y="9"/>
                  </a:cubicBezTo>
                  <a:close/>
                  <a:moveTo>
                    <a:pt x="9" y="9"/>
                  </a:moveTo>
                  <a:cubicBezTo>
                    <a:pt x="9" y="9"/>
                    <a:pt x="9" y="9"/>
                    <a:pt x="9" y="9"/>
                  </a:cubicBezTo>
                  <a:cubicBezTo>
                    <a:pt x="9" y="9"/>
                    <a:pt x="9" y="9"/>
                    <a:pt x="9" y="9"/>
                  </a:cubicBezTo>
                  <a:cubicBezTo>
                    <a:pt x="9" y="9"/>
                    <a:pt x="9" y="9"/>
                    <a:pt x="9" y="9"/>
                  </a:cubicBezTo>
                  <a:close/>
                  <a:moveTo>
                    <a:pt x="8" y="8"/>
                  </a:moveTo>
                  <a:cubicBezTo>
                    <a:pt x="8" y="8"/>
                    <a:pt x="8" y="8"/>
                    <a:pt x="8" y="8"/>
                  </a:cubicBezTo>
                  <a:cubicBezTo>
                    <a:pt x="8" y="8"/>
                    <a:pt x="8" y="8"/>
                    <a:pt x="8" y="8"/>
                  </a:cubicBezTo>
                  <a:close/>
                  <a:moveTo>
                    <a:pt x="9" y="6"/>
                  </a:moveTo>
                  <a:cubicBezTo>
                    <a:pt x="9" y="6"/>
                    <a:pt x="9" y="5"/>
                    <a:pt x="9" y="5"/>
                  </a:cubicBezTo>
                  <a:cubicBezTo>
                    <a:pt x="9" y="5"/>
                    <a:pt x="9" y="5"/>
                    <a:pt x="9" y="5"/>
                  </a:cubicBezTo>
                  <a:cubicBezTo>
                    <a:pt x="9" y="5"/>
                    <a:pt x="9" y="5"/>
                    <a:pt x="9" y="5"/>
                  </a:cubicBezTo>
                  <a:cubicBezTo>
                    <a:pt x="9" y="5"/>
                    <a:pt x="9" y="5"/>
                    <a:pt x="9" y="5"/>
                  </a:cubicBezTo>
                  <a:cubicBezTo>
                    <a:pt x="9" y="5"/>
                    <a:pt x="9" y="6"/>
                    <a:pt x="9" y="6"/>
                  </a:cubicBezTo>
                  <a:cubicBezTo>
                    <a:pt x="9" y="6"/>
                    <a:pt x="9" y="6"/>
                    <a:pt x="9" y="6"/>
                  </a:cubicBezTo>
                  <a:cubicBezTo>
                    <a:pt x="9" y="5"/>
                    <a:pt x="8" y="4"/>
                    <a:pt x="7" y="4"/>
                  </a:cubicBezTo>
                  <a:cubicBezTo>
                    <a:pt x="7" y="4"/>
                    <a:pt x="7" y="4"/>
                    <a:pt x="7" y="4"/>
                  </a:cubicBezTo>
                  <a:cubicBezTo>
                    <a:pt x="7" y="4"/>
                    <a:pt x="6" y="4"/>
                    <a:pt x="6" y="4"/>
                  </a:cubicBezTo>
                  <a:cubicBezTo>
                    <a:pt x="6" y="4"/>
                    <a:pt x="6" y="4"/>
                    <a:pt x="6" y="4"/>
                  </a:cubicBezTo>
                  <a:cubicBezTo>
                    <a:pt x="7" y="6"/>
                    <a:pt x="7" y="6"/>
                    <a:pt x="7" y="6"/>
                  </a:cubicBezTo>
                  <a:cubicBezTo>
                    <a:pt x="9" y="6"/>
                    <a:pt x="9" y="6"/>
                    <a:pt x="9" y="6"/>
                  </a:cubicBezTo>
                  <a:close/>
                  <a:moveTo>
                    <a:pt x="7" y="6"/>
                  </a:moveTo>
                  <a:cubicBezTo>
                    <a:pt x="6" y="6"/>
                    <a:pt x="6" y="6"/>
                    <a:pt x="6" y="6"/>
                  </a:cubicBezTo>
                  <a:cubicBezTo>
                    <a:pt x="6" y="6"/>
                    <a:pt x="6" y="6"/>
                    <a:pt x="6" y="6"/>
                  </a:cubicBezTo>
                  <a:cubicBezTo>
                    <a:pt x="7" y="6"/>
                    <a:pt x="7" y="6"/>
                    <a:pt x="7" y="6"/>
                  </a:cubicBezTo>
                  <a:cubicBezTo>
                    <a:pt x="7" y="6"/>
                    <a:pt x="7" y="6"/>
                    <a:pt x="7" y="6"/>
                  </a:cubicBezTo>
                  <a:close/>
                  <a:moveTo>
                    <a:pt x="5" y="6"/>
                  </a:move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6" y="5"/>
                    <a:pt x="6" y="4"/>
                  </a:cubicBezTo>
                  <a:cubicBezTo>
                    <a:pt x="6" y="4"/>
                    <a:pt x="6" y="4"/>
                    <a:pt x="6" y="4"/>
                  </a:cubicBezTo>
                  <a:cubicBezTo>
                    <a:pt x="6" y="4"/>
                    <a:pt x="6" y="4"/>
                    <a:pt x="6" y="4"/>
                  </a:cubicBezTo>
                  <a:cubicBezTo>
                    <a:pt x="6" y="4"/>
                    <a:pt x="6" y="4"/>
                    <a:pt x="6" y="4"/>
                  </a:cubicBezTo>
                  <a:cubicBezTo>
                    <a:pt x="5" y="5"/>
                    <a:pt x="5" y="5"/>
                    <a:pt x="5" y="6"/>
                  </a:cubicBezTo>
                  <a:close/>
                  <a:moveTo>
                    <a:pt x="8" y="5"/>
                  </a:moveTo>
                  <a:cubicBezTo>
                    <a:pt x="8" y="4"/>
                    <a:pt x="8" y="4"/>
                    <a:pt x="8" y="4"/>
                  </a:cubicBezTo>
                  <a:cubicBezTo>
                    <a:pt x="8" y="4"/>
                    <a:pt x="8" y="4"/>
                    <a:pt x="8" y="4"/>
                  </a:cubicBezTo>
                  <a:cubicBezTo>
                    <a:pt x="8" y="5"/>
                    <a:pt x="9" y="5"/>
                    <a:pt x="9" y="5"/>
                  </a:cubicBezTo>
                  <a:cubicBezTo>
                    <a:pt x="9" y="5"/>
                    <a:pt x="9" y="5"/>
                    <a:pt x="9" y="5"/>
                  </a:cubicBezTo>
                  <a:cubicBezTo>
                    <a:pt x="9" y="5"/>
                    <a:pt x="9" y="5"/>
                    <a:pt x="8" y="5"/>
                  </a:cubicBezTo>
                  <a:close/>
                  <a:moveTo>
                    <a:pt x="8" y="4"/>
                  </a:moveTo>
                  <a:cubicBezTo>
                    <a:pt x="8" y="4"/>
                    <a:pt x="8" y="4"/>
                    <a:pt x="8" y="4"/>
                  </a:cubicBez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498"/>
            <p:cNvSpPr/>
            <p:nvPr/>
          </p:nvSpPr>
          <p:spPr bwMode="auto">
            <a:xfrm>
              <a:off x="4367214" y="514351"/>
              <a:ext cx="96838" cy="47625"/>
            </a:xfrm>
            <a:custGeom>
              <a:avLst/>
              <a:gdLst>
                <a:gd name="T0" fmla="*/ 0 w 55"/>
                <a:gd name="T1" fmla="*/ 14 h 28"/>
                <a:gd name="T2" fmla="*/ 2 w 55"/>
                <a:gd name="T3" fmla="*/ 11 h 28"/>
                <a:gd name="T4" fmla="*/ 11 w 55"/>
                <a:gd name="T5" fmla="*/ 18 h 28"/>
                <a:gd name="T6" fmla="*/ 11 w 55"/>
                <a:gd name="T7" fmla="*/ 18 h 28"/>
                <a:gd name="T8" fmla="*/ 25 w 55"/>
                <a:gd name="T9" fmla="*/ 24 h 28"/>
                <a:gd name="T10" fmla="*/ 25 w 55"/>
                <a:gd name="T11" fmla="*/ 24 h 28"/>
                <a:gd name="T12" fmla="*/ 26 w 55"/>
                <a:gd name="T13" fmla="*/ 24 h 28"/>
                <a:gd name="T14" fmla="*/ 26 w 55"/>
                <a:gd name="T15" fmla="*/ 24 h 28"/>
                <a:gd name="T16" fmla="*/ 42 w 55"/>
                <a:gd name="T17" fmla="*/ 12 h 28"/>
                <a:gd name="T18" fmla="*/ 42 w 55"/>
                <a:gd name="T19" fmla="*/ 12 h 28"/>
                <a:gd name="T20" fmla="*/ 52 w 55"/>
                <a:gd name="T21" fmla="*/ 0 h 28"/>
                <a:gd name="T22" fmla="*/ 52 w 55"/>
                <a:gd name="T23" fmla="*/ 0 h 28"/>
                <a:gd name="T24" fmla="*/ 55 w 55"/>
                <a:gd name="T25" fmla="*/ 3 h 28"/>
                <a:gd name="T26" fmla="*/ 45 w 55"/>
                <a:gd name="T27" fmla="*/ 14 h 28"/>
                <a:gd name="T28" fmla="*/ 45 w 55"/>
                <a:gd name="T29" fmla="*/ 14 h 28"/>
                <a:gd name="T30" fmla="*/ 26 w 55"/>
                <a:gd name="T31" fmla="*/ 28 h 28"/>
                <a:gd name="T32" fmla="*/ 26 w 55"/>
                <a:gd name="T33" fmla="*/ 28 h 28"/>
                <a:gd name="T34" fmla="*/ 25 w 55"/>
                <a:gd name="T35" fmla="*/ 28 h 28"/>
                <a:gd name="T36" fmla="*/ 25 w 55"/>
                <a:gd name="T37" fmla="*/ 28 h 28"/>
                <a:gd name="T38" fmla="*/ 0 w 55"/>
                <a:gd name="T3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28">
                  <a:moveTo>
                    <a:pt x="0" y="14"/>
                  </a:moveTo>
                  <a:cubicBezTo>
                    <a:pt x="2" y="11"/>
                    <a:pt x="2" y="11"/>
                    <a:pt x="2" y="11"/>
                  </a:cubicBezTo>
                  <a:cubicBezTo>
                    <a:pt x="2" y="11"/>
                    <a:pt x="6" y="14"/>
                    <a:pt x="11" y="18"/>
                  </a:cubicBezTo>
                  <a:cubicBezTo>
                    <a:pt x="11" y="18"/>
                    <a:pt x="11" y="18"/>
                    <a:pt x="11" y="18"/>
                  </a:cubicBezTo>
                  <a:cubicBezTo>
                    <a:pt x="16" y="21"/>
                    <a:pt x="21" y="24"/>
                    <a:pt x="25" y="24"/>
                  </a:cubicBezTo>
                  <a:cubicBezTo>
                    <a:pt x="25" y="24"/>
                    <a:pt x="25" y="24"/>
                    <a:pt x="25" y="24"/>
                  </a:cubicBezTo>
                  <a:cubicBezTo>
                    <a:pt x="25" y="24"/>
                    <a:pt x="26" y="24"/>
                    <a:pt x="26" y="24"/>
                  </a:cubicBezTo>
                  <a:cubicBezTo>
                    <a:pt x="26" y="24"/>
                    <a:pt x="26" y="24"/>
                    <a:pt x="26" y="24"/>
                  </a:cubicBezTo>
                  <a:cubicBezTo>
                    <a:pt x="29" y="23"/>
                    <a:pt x="36" y="17"/>
                    <a:pt x="42" y="12"/>
                  </a:cubicBezTo>
                  <a:cubicBezTo>
                    <a:pt x="42" y="12"/>
                    <a:pt x="42" y="12"/>
                    <a:pt x="42" y="12"/>
                  </a:cubicBezTo>
                  <a:cubicBezTo>
                    <a:pt x="48" y="6"/>
                    <a:pt x="52" y="0"/>
                    <a:pt x="52" y="0"/>
                  </a:cubicBezTo>
                  <a:cubicBezTo>
                    <a:pt x="52" y="0"/>
                    <a:pt x="52" y="0"/>
                    <a:pt x="52" y="0"/>
                  </a:cubicBezTo>
                  <a:cubicBezTo>
                    <a:pt x="55" y="3"/>
                    <a:pt x="55" y="3"/>
                    <a:pt x="55" y="3"/>
                  </a:cubicBezTo>
                  <a:cubicBezTo>
                    <a:pt x="55" y="3"/>
                    <a:pt x="51" y="8"/>
                    <a:pt x="45" y="14"/>
                  </a:cubicBezTo>
                  <a:cubicBezTo>
                    <a:pt x="45" y="14"/>
                    <a:pt x="45" y="14"/>
                    <a:pt x="45" y="14"/>
                  </a:cubicBezTo>
                  <a:cubicBezTo>
                    <a:pt x="39" y="20"/>
                    <a:pt x="32" y="26"/>
                    <a:pt x="26" y="28"/>
                  </a:cubicBezTo>
                  <a:cubicBezTo>
                    <a:pt x="26" y="28"/>
                    <a:pt x="26" y="28"/>
                    <a:pt x="26" y="28"/>
                  </a:cubicBezTo>
                  <a:cubicBezTo>
                    <a:pt x="26" y="28"/>
                    <a:pt x="25" y="28"/>
                    <a:pt x="25" y="28"/>
                  </a:cubicBezTo>
                  <a:cubicBezTo>
                    <a:pt x="25" y="28"/>
                    <a:pt x="25" y="28"/>
                    <a:pt x="25" y="28"/>
                  </a:cubicBezTo>
                  <a:cubicBezTo>
                    <a:pt x="15" y="27"/>
                    <a:pt x="0"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499"/>
            <p:cNvSpPr>
              <a:spLocks noEditPoints="1"/>
            </p:cNvSpPr>
            <p:nvPr/>
          </p:nvSpPr>
          <p:spPr bwMode="auto">
            <a:xfrm>
              <a:off x="4360864" y="509589"/>
              <a:ext cx="107950" cy="55563"/>
            </a:xfrm>
            <a:custGeom>
              <a:avLst/>
              <a:gdLst>
                <a:gd name="T0" fmla="*/ 0 w 62"/>
                <a:gd name="T1" fmla="*/ 18 h 32"/>
                <a:gd name="T2" fmla="*/ 6 w 62"/>
                <a:gd name="T3" fmla="*/ 11 h 32"/>
                <a:gd name="T4" fmla="*/ 7 w 62"/>
                <a:gd name="T5" fmla="*/ 12 h 32"/>
                <a:gd name="T6" fmla="*/ 8 w 62"/>
                <a:gd name="T7" fmla="*/ 12 h 32"/>
                <a:gd name="T8" fmla="*/ 8 w 62"/>
                <a:gd name="T9" fmla="*/ 12 h 32"/>
                <a:gd name="T10" fmla="*/ 8 w 62"/>
                <a:gd name="T11" fmla="*/ 12 h 32"/>
                <a:gd name="T12" fmla="*/ 8 w 62"/>
                <a:gd name="T13" fmla="*/ 12 h 32"/>
                <a:gd name="T14" fmla="*/ 10 w 62"/>
                <a:gd name="T15" fmla="*/ 14 h 32"/>
                <a:gd name="T16" fmla="*/ 16 w 62"/>
                <a:gd name="T17" fmla="*/ 18 h 32"/>
                <a:gd name="T18" fmla="*/ 29 w 62"/>
                <a:gd name="T19" fmla="*/ 24 h 32"/>
                <a:gd name="T20" fmla="*/ 29 w 62"/>
                <a:gd name="T21" fmla="*/ 24 h 32"/>
                <a:gd name="T22" fmla="*/ 30 w 62"/>
                <a:gd name="T23" fmla="*/ 24 h 32"/>
                <a:gd name="T24" fmla="*/ 44 w 62"/>
                <a:gd name="T25" fmla="*/ 12 h 32"/>
                <a:gd name="T26" fmla="*/ 55 w 62"/>
                <a:gd name="T27" fmla="*/ 1 h 32"/>
                <a:gd name="T28" fmla="*/ 55 w 62"/>
                <a:gd name="T29" fmla="*/ 0 h 32"/>
                <a:gd name="T30" fmla="*/ 56 w 62"/>
                <a:gd name="T31" fmla="*/ 0 h 32"/>
                <a:gd name="T32" fmla="*/ 61 w 62"/>
                <a:gd name="T33" fmla="*/ 6 h 32"/>
                <a:gd name="T34" fmla="*/ 61 w 62"/>
                <a:gd name="T35" fmla="*/ 6 h 32"/>
                <a:gd name="T36" fmla="*/ 60 w 62"/>
                <a:gd name="T37" fmla="*/ 7 h 32"/>
                <a:gd name="T38" fmla="*/ 58 w 62"/>
                <a:gd name="T39" fmla="*/ 10 h 32"/>
                <a:gd name="T40" fmla="*/ 50 w 62"/>
                <a:gd name="T41" fmla="*/ 18 h 32"/>
                <a:gd name="T42" fmla="*/ 31 w 62"/>
                <a:gd name="T43" fmla="*/ 31 h 32"/>
                <a:gd name="T44" fmla="*/ 29 w 62"/>
                <a:gd name="T45" fmla="*/ 32 h 32"/>
                <a:gd name="T46" fmla="*/ 3 w 62"/>
                <a:gd name="T47" fmla="*/ 18 h 32"/>
                <a:gd name="T48" fmla="*/ 30 w 62"/>
                <a:gd name="T49" fmla="*/ 28 h 32"/>
                <a:gd name="T50" fmla="*/ 30 w 62"/>
                <a:gd name="T51" fmla="*/ 27 h 32"/>
                <a:gd name="T52" fmla="*/ 30 w 62"/>
                <a:gd name="T53" fmla="*/ 28 h 32"/>
                <a:gd name="T54" fmla="*/ 29 w 62"/>
                <a:gd name="T55" fmla="*/ 28 h 32"/>
                <a:gd name="T56" fmla="*/ 29 w 62"/>
                <a:gd name="T57" fmla="*/ 28 h 32"/>
                <a:gd name="T58" fmla="*/ 28 w 62"/>
                <a:gd name="T59" fmla="*/ 28 h 32"/>
                <a:gd name="T60" fmla="*/ 14 w 62"/>
                <a:gd name="T61" fmla="*/ 21 h 32"/>
                <a:gd name="T62" fmla="*/ 21 w 62"/>
                <a:gd name="T63" fmla="*/ 25 h 32"/>
                <a:gd name="T64" fmla="*/ 14 w 62"/>
                <a:gd name="T65" fmla="*/ 21 h 32"/>
                <a:gd name="T66" fmla="*/ 9 w 62"/>
                <a:gd name="T67" fmla="*/ 18 h 32"/>
                <a:gd name="T68" fmla="*/ 41 w 62"/>
                <a:gd name="T69" fmla="*/ 21 h 32"/>
                <a:gd name="T70" fmla="*/ 47 w 62"/>
                <a:gd name="T71" fmla="*/ 15 h 32"/>
                <a:gd name="T72" fmla="*/ 47 w 62"/>
                <a:gd name="T73" fmla="*/ 15 h 32"/>
                <a:gd name="T74" fmla="*/ 3 w 62"/>
                <a:gd name="T75" fmla="*/ 18 h 32"/>
                <a:gd name="T76" fmla="*/ 5 w 62"/>
                <a:gd name="T77" fmla="*/ 18 h 32"/>
                <a:gd name="T78" fmla="*/ 3 w 62"/>
                <a:gd name="T79" fmla="*/ 18 h 32"/>
                <a:gd name="T80" fmla="*/ 52 w 62"/>
                <a:gd name="T81" fmla="*/ 9 h 32"/>
                <a:gd name="T82" fmla="*/ 48 w 62"/>
                <a:gd name="T83"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32">
                  <a:moveTo>
                    <a:pt x="3" y="18"/>
                  </a:moveTo>
                  <a:cubicBezTo>
                    <a:pt x="0" y="18"/>
                    <a:pt x="0" y="18"/>
                    <a:pt x="0" y="18"/>
                  </a:cubicBezTo>
                  <a:cubicBezTo>
                    <a:pt x="5" y="11"/>
                    <a:pt x="5" y="11"/>
                    <a:pt x="5" y="11"/>
                  </a:cubicBezTo>
                  <a:cubicBezTo>
                    <a:pt x="6" y="11"/>
                    <a:pt x="6" y="11"/>
                    <a:pt x="6" y="11"/>
                  </a:cubicBezTo>
                  <a:cubicBezTo>
                    <a:pt x="8" y="11"/>
                    <a:pt x="7" y="12"/>
                    <a:pt x="7" y="12"/>
                  </a:cubicBezTo>
                  <a:cubicBezTo>
                    <a:pt x="7" y="12"/>
                    <a:pt x="7" y="12"/>
                    <a:pt x="7"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9" y="13"/>
                    <a:pt x="9" y="13"/>
                    <a:pt x="10" y="14"/>
                  </a:cubicBezTo>
                  <a:cubicBezTo>
                    <a:pt x="10" y="14"/>
                    <a:pt x="10" y="14"/>
                    <a:pt x="10" y="14"/>
                  </a:cubicBezTo>
                  <a:cubicBezTo>
                    <a:pt x="11" y="15"/>
                    <a:pt x="14" y="16"/>
                    <a:pt x="16" y="18"/>
                  </a:cubicBezTo>
                  <a:cubicBezTo>
                    <a:pt x="16" y="18"/>
                    <a:pt x="16" y="18"/>
                    <a:pt x="16" y="18"/>
                  </a:cubicBezTo>
                  <a:cubicBezTo>
                    <a:pt x="20" y="21"/>
                    <a:pt x="26" y="24"/>
                    <a:pt x="29" y="24"/>
                  </a:cubicBezTo>
                  <a:cubicBezTo>
                    <a:pt x="29" y="24"/>
                    <a:pt x="29" y="24"/>
                    <a:pt x="29" y="24"/>
                  </a:cubicBezTo>
                  <a:cubicBezTo>
                    <a:pt x="29" y="24"/>
                    <a:pt x="29" y="24"/>
                    <a:pt x="29" y="24"/>
                  </a:cubicBezTo>
                  <a:cubicBezTo>
                    <a:pt x="29" y="24"/>
                    <a:pt x="29" y="24"/>
                    <a:pt x="29" y="24"/>
                  </a:cubicBezTo>
                  <a:cubicBezTo>
                    <a:pt x="29" y="24"/>
                    <a:pt x="29" y="24"/>
                    <a:pt x="30" y="24"/>
                  </a:cubicBezTo>
                  <a:cubicBezTo>
                    <a:pt x="30" y="24"/>
                    <a:pt x="30" y="24"/>
                    <a:pt x="30" y="24"/>
                  </a:cubicBezTo>
                  <a:cubicBezTo>
                    <a:pt x="31" y="24"/>
                    <a:pt x="39" y="18"/>
                    <a:pt x="44" y="12"/>
                  </a:cubicBezTo>
                  <a:cubicBezTo>
                    <a:pt x="44" y="12"/>
                    <a:pt x="44" y="12"/>
                    <a:pt x="44" y="12"/>
                  </a:cubicBezTo>
                  <a:cubicBezTo>
                    <a:pt x="50" y="6"/>
                    <a:pt x="55" y="1"/>
                    <a:pt x="55" y="1"/>
                  </a:cubicBezTo>
                  <a:cubicBezTo>
                    <a:pt x="55" y="1"/>
                    <a:pt x="55" y="1"/>
                    <a:pt x="55" y="1"/>
                  </a:cubicBezTo>
                  <a:cubicBezTo>
                    <a:pt x="55" y="1"/>
                    <a:pt x="55" y="1"/>
                    <a:pt x="55" y="0"/>
                  </a:cubicBezTo>
                  <a:cubicBezTo>
                    <a:pt x="55" y="0"/>
                    <a:pt x="55" y="0"/>
                    <a:pt x="55" y="0"/>
                  </a:cubicBezTo>
                  <a:cubicBezTo>
                    <a:pt x="56" y="0"/>
                    <a:pt x="56" y="0"/>
                    <a:pt x="56" y="0"/>
                  </a:cubicBezTo>
                  <a:cubicBezTo>
                    <a:pt x="62" y="5"/>
                    <a:pt x="62" y="5"/>
                    <a:pt x="62" y="5"/>
                  </a:cubicBezTo>
                  <a:cubicBezTo>
                    <a:pt x="61" y="6"/>
                    <a:pt x="61" y="6"/>
                    <a:pt x="61" y="6"/>
                  </a:cubicBezTo>
                  <a:cubicBezTo>
                    <a:pt x="61" y="6"/>
                    <a:pt x="61" y="6"/>
                    <a:pt x="61" y="6"/>
                  </a:cubicBezTo>
                  <a:cubicBezTo>
                    <a:pt x="61" y="6"/>
                    <a:pt x="61" y="6"/>
                    <a:pt x="61" y="6"/>
                  </a:cubicBezTo>
                  <a:cubicBezTo>
                    <a:pt x="61" y="6"/>
                    <a:pt x="61" y="6"/>
                    <a:pt x="61" y="6"/>
                  </a:cubicBezTo>
                  <a:cubicBezTo>
                    <a:pt x="60" y="6"/>
                    <a:pt x="60" y="7"/>
                    <a:pt x="60" y="7"/>
                  </a:cubicBezTo>
                  <a:cubicBezTo>
                    <a:pt x="60" y="7"/>
                    <a:pt x="60" y="7"/>
                    <a:pt x="60" y="7"/>
                  </a:cubicBezTo>
                  <a:cubicBezTo>
                    <a:pt x="59" y="8"/>
                    <a:pt x="59" y="9"/>
                    <a:pt x="58" y="10"/>
                  </a:cubicBezTo>
                  <a:cubicBezTo>
                    <a:pt x="58" y="10"/>
                    <a:pt x="58" y="10"/>
                    <a:pt x="58" y="10"/>
                  </a:cubicBezTo>
                  <a:cubicBezTo>
                    <a:pt x="56" y="12"/>
                    <a:pt x="53" y="15"/>
                    <a:pt x="50" y="18"/>
                  </a:cubicBezTo>
                  <a:cubicBezTo>
                    <a:pt x="50" y="18"/>
                    <a:pt x="50" y="18"/>
                    <a:pt x="50" y="18"/>
                  </a:cubicBezTo>
                  <a:cubicBezTo>
                    <a:pt x="44" y="24"/>
                    <a:pt x="37" y="30"/>
                    <a:pt x="31" y="31"/>
                  </a:cubicBezTo>
                  <a:cubicBezTo>
                    <a:pt x="31" y="31"/>
                    <a:pt x="31" y="31"/>
                    <a:pt x="31" y="31"/>
                  </a:cubicBezTo>
                  <a:cubicBezTo>
                    <a:pt x="30" y="32"/>
                    <a:pt x="30" y="32"/>
                    <a:pt x="29" y="32"/>
                  </a:cubicBezTo>
                  <a:cubicBezTo>
                    <a:pt x="29" y="32"/>
                    <a:pt x="29" y="32"/>
                    <a:pt x="29" y="32"/>
                  </a:cubicBezTo>
                  <a:cubicBezTo>
                    <a:pt x="18" y="31"/>
                    <a:pt x="6" y="20"/>
                    <a:pt x="3" y="18"/>
                  </a:cubicBezTo>
                  <a:close/>
                  <a:moveTo>
                    <a:pt x="29" y="28"/>
                  </a:moveTo>
                  <a:cubicBezTo>
                    <a:pt x="29" y="28"/>
                    <a:pt x="30" y="28"/>
                    <a:pt x="30" y="28"/>
                  </a:cubicBezTo>
                  <a:cubicBezTo>
                    <a:pt x="30" y="28"/>
                    <a:pt x="30" y="28"/>
                    <a:pt x="30" y="28"/>
                  </a:cubicBezTo>
                  <a:cubicBezTo>
                    <a:pt x="30" y="28"/>
                    <a:pt x="30" y="28"/>
                    <a:pt x="30" y="27"/>
                  </a:cubicBezTo>
                  <a:cubicBezTo>
                    <a:pt x="30" y="27"/>
                    <a:pt x="30" y="27"/>
                    <a:pt x="30" y="27"/>
                  </a:cubicBezTo>
                  <a:cubicBezTo>
                    <a:pt x="30" y="28"/>
                    <a:pt x="30" y="28"/>
                    <a:pt x="30" y="28"/>
                  </a:cubicBezTo>
                  <a:cubicBezTo>
                    <a:pt x="30" y="28"/>
                    <a:pt x="30" y="28"/>
                    <a:pt x="30" y="28"/>
                  </a:cubicBezTo>
                  <a:cubicBezTo>
                    <a:pt x="30" y="28"/>
                    <a:pt x="29" y="28"/>
                    <a:pt x="29" y="28"/>
                  </a:cubicBezTo>
                  <a:cubicBezTo>
                    <a:pt x="29" y="28"/>
                    <a:pt x="29" y="28"/>
                    <a:pt x="29" y="28"/>
                  </a:cubicBezTo>
                  <a:cubicBezTo>
                    <a:pt x="29" y="28"/>
                    <a:pt x="29" y="28"/>
                    <a:pt x="29" y="28"/>
                  </a:cubicBezTo>
                  <a:cubicBezTo>
                    <a:pt x="28" y="28"/>
                    <a:pt x="28" y="28"/>
                    <a:pt x="28" y="28"/>
                  </a:cubicBezTo>
                  <a:cubicBezTo>
                    <a:pt x="28" y="28"/>
                    <a:pt x="28" y="28"/>
                    <a:pt x="28" y="28"/>
                  </a:cubicBezTo>
                  <a:cubicBezTo>
                    <a:pt x="28" y="28"/>
                    <a:pt x="29" y="28"/>
                    <a:pt x="29" y="28"/>
                  </a:cubicBezTo>
                  <a:close/>
                  <a:moveTo>
                    <a:pt x="14" y="21"/>
                  </a:moveTo>
                  <a:cubicBezTo>
                    <a:pt x="16" y="23"/>
                    <a:pt x="18" y="24"/>
                    <a:pt x="21" y="25"/>
                  </a:cubicBezTo>
                  <a:cubicBezTo>
                    <a:pt x="21" y="25"/>
                    <a:pt x="21" y="25"/>
                    <a:pt x="21" y="25"/>
                  </a:cubicBezTo>
                  <a:cubicBezTo>
                    <a:pt x="18" y="24"/>
                    <a:pt x="16" y="23"/>
                    <a:pt x="14" y="21"/>
                  </a:cubicBezTo>
                  <a:cubicBezTo>
                    <a:pt x="14" y="21"/>
                    <a:pt x="14" y="21"/>
                    <a:pt x="14" y="21"/>
                  </a:cubicBezTo>
                  <a:cubicBezTo>
                    <a:pt x="12" y="20"/>
                    <a:pt x="10" y="19"/>
                    <a:pt x="9" y="18"/>
                  </a:cubicBezTo>
                  <a:cubicBezTo>
                    <a:pt x="9" y="18"/>
                    <a:pt x="9" y="18"/>
                    <a:pt x="9" y="18"/>
                  </a:cubicBezTo>
                  <a:cubicBezTo>
                    <a:pt x="10" y="19"/>
                    <a:pt x="12" y="20"/>
                    <a:pt x="14" y="21"/>
                  </a:cubicBezTo>
                  <a:close/>
                  <a:moveTo>
                    <a:pt x="41" y="21"/>
                  </a:moveTo>
                  <a:cubicBezTo>
                    <a:pt x="43" y="19"/>
                    <a:pt x="45" y="17"/>
                    <a:pt x="47" y="15"/>
                  </a:cubicBezTo>
                  <a:cubicBezTo>
                    <a:pt x="47" y="15"/>
                    <a:pt x="47" y="15"/>
                    <a:pt x="47" y="15"/>
                  </a:cubicBezTo>
                  <a:cubicBezTo>
                    <a:pt x="47" y="15"/>
                    <a:pt x="47" y="15"/>
                    <a:pt x="47" y="15"/>
                  </a:cubicBezTo>
                  <a:cubicBezTo>
                    <a:pt x="47" y="15"/>
                    <a:pt x="47" y="15"/>
                    <a:pt x="47" y="15"/>
                  </a:cubicBezTo>
                  <a:cubicBezTo>
                    <a:pt x="45" y="17"/>
                    <a:pt x="43" y="19"/>
                    <a:pt x="41" y="21"/>
                  </a:cubicBezTo>
                  <a:close/>
                  <a:moveTo>
                    <a:pt x="3" y="18"/>
                  </a:moveTo>
                  <a:cubicBezTo>
                    <a:pt x="4" y="16"/>
                    <a:pt x="4" y="16"/>
                    <a:pt x="4" y="16"/>
                  </a:cubicBezTo>
                  <a:cubicBezTo>
                    <a:pt x="5" y="18"/>
                    <a:pt x="5" y="18"/>
                    <a:pt x="5" y="18"/>
                  </a:cubicBezTo>
                  <a:cubicBezTo>
                    <a:pt x="4" y="16"/>
                    <a:pt x="4" y="16"/>
                    <a:pt x="4" y="16"/>
                  </a:cubicBezTo>
                  <a:cubicBezTo>
                    <a:pt x="3" y="18"/>
                    <a:pt x="3" y="18"/>
                    <a:pt x="3" y="18"/>
                  </a:cubicBezTo>
                  <a:close/>
                  <a:moveTo>
                    <a:pt x="48" y="14"/>
                  </a:moveTo>
                  <a:cubicBezTo>
                    <a:pt x="50" y="12"/>
                    <a:pt x="51" y="11"/>
                    <a:pt x="52" y="9"/>
                  </a:cubicBezTo>
                  <a:cubicBezTo>
                    <a:pt x="52" y="9"/>
                    <a:pt x="52" y="9"/>
                    <a:pt x="52" y="9"/>
                  </a:cubicBezTo>
                  <a:cubicBezTo>
                    <a:pt x="51" y="11"/>
                    <a:pt x="50" y="12"/>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500"/>
            <p:cNvSpPr/>
            <p:nvPr/>
          </p:nvSpPr>
          <p:spPr bwMode="auto">
            <a:xfrm>
              <a:off x="4362452" y="527051"/>
              <a:ext cx="14288" cy="17463"/>
            </a:xfrm>
            <a:custGeom>
              <a:avLst/>
              <a:gdLst>
                <a:gd name="T0" fmla="*/ 0 w 9"/>
                <a:gd name="T1" fmla="*/ 9 h 11"/>
                <a:gd name="T2" fmla="*/ 5 w 9"/>
                <a:gd name="T3" fmla="*/ 0 h 11"/>
                <a:gd name="T4" fmla="*/ 9 w 9"/>
                <a:gd name="T5" fmla="*/ 2 h 11"/>
                <a:gd name="T6" fmla="*/ 5 w 9"/>
                <a:gd name="T7" fmla="*/ 11 h 11"/>
                <a:gd name="T8" fmla="*/ 0 w 9"/>
                <a:gd name="T9" fmla="*/ 9 h 11"/>
                <a:gd name="T10" fmla="*/ 0 w 9"/>
                <a:gd name="T11" fmla="*/ 9 h 11"/>
              </a:gdLst>
              <a:ahLst/>
              <a:cxnLst>
                <a:cxn ang="0">
                  <a:pos x="T0" y="T1"/>
                </a:cxn>
                <a:cxn ang="0">
                  <a:pos x="T2" y="T3"/>
                </a:cxn>
                <a:cxn ang="0">
                  <a:pos x="T4" y="T5"/>
                </a:cxn>
                <a:cxn ang="0">
                  <a:pos x="T6" y="T7"/>
                </a:cxn>
                <a:cxn ang="0">
                  <a:pos x="T8" y="T9"/>
                </a:cxn>
                <a:cxn ang="0">
                  <a:pos x="T10" y="T11"/>
                </a:cxn>
              </a:cxnLst>
              <a:rect l="0" t="0" r="r" b="b"/>
              <a:pathLst>
                <a:path w="9" h="11">
                  <a:moveTo>
                    <a:pt x="0" y="9"/>
                  </a:moveTo>
                  <a:lnTo>
                    <a:pt x="5" y="0"/>
                  </a:lnTo>
                  <a:lnTo>
                    <a:pt x="9" y="2"/>
                  </a:lnTo>
                  <a:lnTo>
                    <a:pt x="5" y="1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01"/>
            <p:cNvSpPr>
              <a:spLocks noEditPoints="1"/>
            </p:cNvSpPr>
            <p:nvPr/>
          </p:nvSpPr>
          <p:spPr bwMode="auto">
            <a:xfrm>
              <a:off x="4359277" y="523876"/>
              <a:ext cx="20638" cy="26988"/>
            </a:xfrm>
            <a:custGeom>
              <a:avLst/>
              <a:gdLst>
                <a:gd name="T0" fmla="*/ 5 w 13"/>
                <a:gd name="T1" fmla="*/ 15 h 17"/>
                <a:gd name="T2" fmla="*/ 2 w 13"/>
                <a:gd name="T3" fmla="*/ 13 h 17"/>
                <a:gd name="T4" fmla="*/ 2 w 13"/>
                <a:gd name="T5" fmla="*/ 11 h 17"/>
                <a:gd name="T6" fmla="*/ 4 w 13"/>
                <a:gd name="T7" fmla="*/ 12 h 17"/>
                <a:gd name="T8" fmla="*/ 2 w 13"/>
                <a:gd name="T9" fmla="*/ 11 h 17"/>
                <a:gd name="T10" fmla="*/ 2 w 13"/>
                <a:gd name="T11" fmla="*/ 13 h 17"/>
                <a:gd name="T12" fmla="*/ 0 w 13"/>
                <a:gd name="T13" fmla="*/ 12 h 17"/>
                <a:gd name="T14" fmla="*/ 5 w 13"/>
                <a:gd name="T15" fmla="*/ 0 h 17"/>
                <a:gd name="T16" fmla="*/ 13 w 13"/>
                <a:gd name="T17" fmla="*/ 3 h 17"/>
                <a:gd name="T18" fmla="*/ 8 w 13"/>
                <a:gd name="T19" fmla="*/ 17 h 17"/>
                <a:gd name="T20" fmla="*/ 5 w 13"/>
                <a:gd name="T21" fmla="*/ 15 h 17"/>
                <a:gd name="T22" fmla="*/ 5 w 13"/>
                <a:gd name="T23" fmla="*/ 15 h 17"/>
                <a:gd name="T24" fmla="*/ 7 w 13"/>
                <a:gd name="T25" fmla="*/ 9 h 17"/>
                <a:gd name="T26" fmla="*/ 8 w 13"/>
                <a:gd name="T27" fmla="*/ 6 h 17"/>
                <a:gd name="T28" fmla="*/ 8 w 13"/>
                <a:gd name="T29" fmla="*/ 6 h 17"/>
                <a:gd name="T30" fmla="*/ 7 w 13"/>
                <a:gd name="T31" fmla="*/ 9 h 17"/>
                <a:gd name="T32" fmla="*/ 7 w 13"/>
                <a:gd name="T3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7">
                  <a:moveTo>
                    <a:pt x="5" y="15"/>
                  </a:moveTo>
                  <a:lnTo>
                    <a:pt x="2" y="13"/>
                  </a:lnTo>
                  <a:lnTo>
                    <a:pt x="2" y="11"/>
                  </a:lnTo>
                  <a:lnTo>
                    <a:pt x="4" y="12"/>
                  </a:lnTo>
                  <a:lnTo>
                    <a:pt x="2" y="11"/>
                  </a:lnTo>
                  <a:lnTo>
                    <a:pt x="2" y="13"/>
                  </a:lnTo>
                  <a:lnTo>
                    <a:pt x="0" y="12"/>
                  </a:lnTo>
                  <a:lnTo>
                    <a:pt x="5" y="0"/>
                  </a:lnTo>
                  <a:lnTo>
                    <a:pt x="13" y="3"/>
                  </a:lnTo>
                  <a:lnTo>
                    <a:pt x="8" y="17"/>
                  </a:lnTo>
                  <a:lnTo>
                    <a:pt x="5" y="15"/>
                  </a:lnTo>
                  <a:lnTo>
                    <a:pt x="5" y="15"/>
                  </a:lnTo>
                  <a:close/>
                  <a:moveTo>
                    <a:pt x="7" y="9"/>
                  </a:moveTo>
                  <a:lnTo>
                    <a:pt x="8" y="6"/>
                  </a:lnTo>
                  <a:lnTo>
                    <a:pt x="8" y="6"/>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502"/>
            <p:cNvSpPr/>
            <p:nvPr/>
          </p:nvSpPr>
          <p:spPr bwMode="auto">
            <a:xfrm>
              <a:off x="4446589" y="506414"/>
              <a:ext cx="17463" cy="19050"/>
            </a:xfrm>
            <a:custGeom>
              <a:avLst/>
              <a:gdLst>
                <a:gd name="T0" fmla="*/ 0 w 11"/>
                <a:gd name="T1" fmla="*/ 2 h 12"/>
                <a:gd name="T2" fmla="*/ 3 w 11"/>
                <a:gd name="T3" fmla="*/ 0 h 12"/>
                <a:gd name="T4" fmla="*/ 11 w 11"/>
                <a:gd name="T5" fmla="*/ 9 h 12"/>
                <a:gd name="T6" fmla="*/ 7 w 11"/>
                <a:gd name="T7" fmla="*/ 12 h 12"/>
                <a:gd name="T8" fmla="*/ 0 w 11"/>
                <a:gd name="T9" fmla="*/ 2 h 12"/>
                <a:gd name="T10" fmla="*/ 0 w 11"/>
                <a:gd name="T11" fmla="*/ 2 h 12"/>
              </a:gdLst>
              <a:ahLst/>
              <a:cxnLst>
                <a:cxn ang="0">
                  <a:pos x="T0" y="T1"/>
                </a:cxn>
                <a:cxn ang="0">
                  <a:pos x="T2" y="T3"/>
                </a:cxn>
                <a:cxn ang="0">
                  <a:pos x="T4" y="T5"/>
                </a:cxn>
                <a:cxn ang="0">
                  <a:pos x="T6" y="T7"/>
                </a:cxn>
                <a:cxn ang="0">
                  <a:pos x="T8" y="T9"/>
                </a:cxn>
                <a:cxn ang="0">
                  <a:pos x="T10" y="T11"/>
                </a:cxn>
              </a:cxnLst>
              <a:rect l="0" t="0" r="r" b="b"/>
              <a:pathLst>
                <a:path w="11" h="12">
                  <a:moveTo>
                    <a:pt x="0" y="2"/>
                  </a:moveTo>
                  <a:lnTo>
                    <a:pt x="3" y="0"/>
                  </a:lnTo>
                  <a:lnTo>
                    <a:pt x="11" y="9"/>
                  </a:lnTo>
                  <a:lnTo>
                    <a:pt x="7" y="1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03"/>
            <p:cNvSpPr/>
            <p:nvPr/>
          </p:nvSpPr>
          <p:spPr bwMode="auto">
            <a:xfrm>
              <a:off x="4440239" y="501651"/>
              <a:ext cx="28575" cy="28575"/>
            </a:xfrm>
            <a:custGeom>
              <a:avLst/>
              <a:gdLst>
                <a:gd name="T0" fmla="*/ 3 w 18"/>
                <a:gd name="T1" fmla="*/ 8 h 18"/>
                <a:gd name="T2" fmla="*/ 4 w 18"/>
                <a:gd name="T3" fmla="*/ 5 h 18"/>
                <a:gd name="T4" fmla="*/ 5 w 18"/>
                <a:gd name="T5" fmla="*/ 8 h 18"/>
                <a:gd name="T6" fmla="*/ 4 w 18"/>
                <a:gd name="T7" fmla="*/ 5 h 18"/>
                <a:gd name="T8" fmla="*/ 3 w 18"/>
                <a:gd name="T9" fmla="*/ 8 h 18"/>
                <a:gd name="T10" fmla="*/ 0 w 18"/>
                <a:gd name="T11" fmla="*/ 5 h 18"/>
                <a:gd name="T12" fmla="*/ 8 w 18"/>
                <a:gd name="T13" fmla="*/ 0 h 18"/>
                <a:gd name="T14" fmla="*/ 18 w 18"/>
                <a:gd name="T15" fmla="*/ 13 h 18"/>
                <a:gd name="T16" fmla="*/ 11 w 18"/>
                <a:gd name="T17" fmla="*/ 18 h 18"/>
                <a:gd name="T18" fmla="*/ 3 w 18"/>
                <a:gd name="T19" fmla="*/ 8 h 18"/>
                <a:gd name="T20" fmla="*/ 3 w 18"/>
                <a:gd name="T2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3" y="8"/>
                  </a:moveTo>
                  <a:lnTo>
                    <a:pt x="4" y="5"/>
                  </a:lnTo>
                  <a:lnTo>
                    <a:pt x="5" y="8"/>
                  </a:lnTo>
                  <a:lnTo>
                    <a:pt x="4" y="5"/>
                  </a:lnTo>
                  <a:lnTo>
                    <a:pt x="3" y="8"/>
                  </a:lnTo>
                  <a:lnTo>
                    <a:pt x="0" y="5"/>
                  </a:lnTo>
                  <a:lnTo>
                    <a:pt x="8" y="0"/>
                  </a:lnTo>
                  <a:lnTo>
                    <a:pt x="18" y="13"/>
                  </a:lnTo>
                  <a:lnTo>
                    <a:pt x="11" y="18"/>
                  </a:lnTo>
                  <a:lnTo>
                    <a:pt x="3" y="8"/>
                  </a:ln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504"/>
            <p:cNvSpPr/>
            <p:nvPr/>
          </p:nvSpPr>
          <p:spPr bwMode="auto">
            <a:xfrm>
              <a:off x="4370389" y="631826"/>
              <a:ext cx="55563" cy="30163"/>
            </a:xfrm>
            <a:custGeom>
              <a:avLst/>
              <a:gdLst>
                <a:gd name="T0" fmla="*/ 16 w 32"/>
                <a:gd name="T1" fmla="*/ 11 h 17"/>
                <a:gd name="T2" fmla="*/ 15 w 32"/>
                <a:gd name="T3" fmla="*/ 9 h 17"/>
                <a:gd name="T4" fmla="*/ 15 w 32"/>
                <a:gd name="T5" fmla="*/ 9 h 17"/>
                <a:gd name="T6" fmla="*/ 5 w 32"/>
                <a:gd name="T7" fmla="*/ 16 h 17"/>
                <a:gd name="T8" fmla="*/ 5 w 32"/>
                <a:gd name="T9" fmla="*/ 16 h 17"/>
                <a:gd name="T10" fmla="*/ 4 w 32"/>
                <a:gd name="T11" fmla="*/ 16 h 17"/>
                <a:gd name="T12" fmla="*/ 4 w 32"/>
                <a:gd name="T13" fmla="*/ 16 h 17"/>
                <a:gd name="T14" fmla="*/ 0 w 32"/>
                <a:gd name="T15" fmla="*/ 14 h 17"/>
                <a:gd name="T16" fmla="*/ 0 w 32"/>
                <a:gd name="T17" fmla="*/ 14 h 17"/>
                <a:gd name="T18" fmla="*/ 0 w 32"/>
                <a:gd name="T19" fmla="*/ 11 h 17"/>
                <a:gd name="T20" fmla="*/ 0 w 32"/>
                <a:gd name="T21" fmla="*/ 11 h 17"/>
                <a:gd name="T22" fmla="*/ 1 w 32"/>
                <a:gd name="T23" fmla="*/ 3 h 17"/>
                <a:gd name="T24" fmla="*/ 1 w 32"/>
                <a:gd name="T25" fmla="*/ 3 h 17"/>
                <a:gd name="T26" fmla="*/ 1 w 32"/>
                <a:gd name="T27" fmla="*/ 3 h 17"/>
                <a:gd name="T28" fmla="*/ 5 w 32"/>
                <a:gd name="T29" fmla="*/ 4 h 17"/>
                <a:gd name="T30" fmla="*/ 4 w 32"/>
                <a:gd name="T31" fmla="*/ 11 h 17"/>
                <a:gd name="T32" fmla="*/ 4 w 32"/>
                <a:gd name="T33" fmla="*/ 11 h 17"/>
                <a:gd name="T34" fmla="*/ 4 w 32"/>
                <a:gd name="T35" fmla="*/ 12 h 17"/>
                <a:gd name="T36" fmla="*/ 4 w 32"/>
                <a:gd name="T37" fmla="*/ 12 h 17"/>
                <a:gd name="T38" fmla="*/ 4 w 32"/>
                <a:gd name="T39" fmla="*/ 12 h 17"/>
                <a:gd name="T40" fmla="*/ 4 w 32"/>
                <a:gd name="T41" fmla="*/ 12 h 17"/>
                <a:gd name="T42" fmla="*/ 4 w 32"/>
                <a:gd name="T43" fmla="*/ 12 h 17"/>
                <a:gd name="T44" fmla="*/ 4 w 32"/>
                <a:gd name="T45" fmla="*/ 12 h 17"/>
                <a:gd name="T46" fmla="*/ 4 w 32"/>
                <a:gd name="T47" fmla="*/ 12 h 17"/>
                <a:gd name="T48" fmla="*/ 4 w 32"/>
                <a:gd name="T49" fmla="*/ 12 h 17"/>
                <a:gd name="T50" fmla="*/ 11 w 32"/>
                <a:gd name="T51" fmla="*/ 8 h 17"/>
                <a:gd name="T52" fmla="*/ 11 w 32"/>
                <a:gd name="T53" fmla="*/ 8 h 17"/>
                <a:gd name="T54" fmla="*/ 14 w 32"/>
                <a:gd name="T55" fmla="*/ 4 h 17"/>
                <a:gd name="T56" fmla="*/ 14 w 32"/>
                <a:gd name="T57" fmla="*/ 4 h 17"/>
                <a:gd name="T58" fmla="*/ 16 w 32"/>
                <a:gd name="T59" fmla="*/ 0 h 17"/>
                <a:gd name="T60" fmla="*/ 17 w 32"/>
                <a:gd name="T61" fmla="*/ 4 h 17"/>
                <a:gd name="T62" fmla="*/ 20 w 32"/>
                <a:gd name="T63" fmla="*/ 9 h 17"/>
                <a:gd name="T64" fmla="*/ 20 w 32"/>
                <a:gd name="T65" fmla="*/ 9 h 17"/>
                <a:gd name="T66" fmla="*/ 25 w 32"/>
                <a:gd name="T67" fmla="*/ 13 h 17"/>
                <a:gd name="T68" fmla="*/ 25 w 32"/>
                <a:gd name="T69" fmla="*/ 13 h 17"/>
                <a:gd name="T70" fmla="*/ 25 w 32"/>
                <a:gd name="T71" fmla="*/ 13 h 17"/>
                <a:gd name="T72" fmla="*/ 25 w 32"/>
                <a:gd name="T73" fmla="*/ 13 h 17"/>
                <a:gd name="T74" fmla="*/ 28 w 32"/>
                <a:gd name="T75" fmla="*/ 5 h 17"/>
                <a:gd name="T76" fmla="*/ 28 w 32"/>
                <a:gd name="T77" fmla="*/ 5 h 17"/>
                <a:gd name="T78" fmla="*/ 28 w 32"/>
                <a:gd name="T79" fmla="*/ 3 h 17"/>
                <a:gd name="T80" fmla="*/ 28 w 32"/>
                <a:gd name="T81" fmla="*/ 3 h 17"/>
                <a:gd name="T82" fmla="*/ 32 w 32"/>
                <a:gd name="T83" fmla="*/ 3 h 17"/>
                <a:gd name="T84" fmla="*/ 32 w 32"/>
                <a:gd name="T85" fmla="*/ 5 h 17"/>
                <a:gd name="T86" fmla="*/ 32 w 32"/>
                <a:gd name="T87" fmla="*/ 5 h 17"/>
                <a:gd name="T88" fmla="*/ 26 w 32"/>
                <a:gd name="T89" fmla="*/ 16 h 17"/>
                <a:gd name="T90" fmla="*/ 26 w 32"/>
                <a:gd name="T91" fmla="*/ 16 h 17"/>
                <a:gd name="T92" fmla="*/ 25 w 32"/>
                <a:gd name="T93" fmla="*/ 17 h 17"/>
                <a:gd name="T94" fmla="*/ 25 w 32"/>
                <a:gd name="T95" fmla="*/ 17 h 17"/>
                <a:gd name="T96" fmla="*/ 16 w 32"/>
                <a:gd name="T9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17">
                  <a:moveTo>
                    <a:pt x="16" y="11"/>
                  </a:moveTo>
                  <a:cubicBezTo>
                    <a:pt x="16" y="10"/>
                    <a:pt x="15" y="9"/>
                    <a:pt x="15" y="9"/>
                  </a:cubicBezTo>
                  <a:cubicBezTo>
                    <a:pt x="15" y="9"/>
                    <a:pt x="15" y="9"/>
                    <a:pt x="15" y="9"/>
                  </a:cubicBezTo>
                  <a:cubicBezTo>
                    <a:pt x="13" y="12"/>
                    <a:pt x="10" y="15"/>
                    <a:pt x="5" y="16"/>
                  </a:cubicBezTo>
                  <a:cubicBezTo>
                    <a:pt x="5" y="16"/>
                    <a:pt x="5" y="16"/>
                    <a:pt x="5" y="16"/>
                  </a:cubicBezTo>
                  <a:cubicBezTo>
                    <a:pt x="5" y="16"/>
                    <a:pt x="4" y="16"/>
                    <a:pt x="4" y="16"/>
                  </a:cubicBezTo>
                  <a:cubicBezTo>
                    <a:pt x="4" y="16"/>
                    <a:pt x="4" y="16"/>
                    <a:pt x="4" y="16"/>
                  </a:cubicBezTo>
                  <a:cubicBezTo>
                    <a:pt x="2" y="17"/>
                    <a:pt x="1" y="16"/>
                    <a:pt x="0" y="14"/>
                  </a:cubicBezTo>
                  <a:cubicBezTo>
                    <a:pt x="0" y="14"/>
                    <a:pt x="0" y="14"/>
                    <a:pt x="0" y="14"/>
                  </a:cubicBezTo>
                  <a:cubicBezTo>
                    <a:pt x="0" y="13"/>
                    <a:pt x="0" y="12"/>
                    <a:pt x="0" y="11"/>
                  </a:cubicBezTo>
                  <a:cubicBezTo>
                    <a:pt x="0" y="11"/>
                    <a:pt x="0" y="11"/>
                    <a:pt x="0" y="11"/>
                  </a:cubicBezTo>
                  <a:cubicBezTo>
                    <a:pt x="0" y="7"/>
                    <a:pt x="1" y="3"/>
                    <a:pt x="1" y="3"/>
                  </a:cubicBezTo>
                  <a:cubicBezTo>
                    <a:pt x="1" y="3"/>
                    <a:pt x="1" y="3"/>
                    <a:pt x="1" y="3"/>
                  </a:cubicBezTo>
                  <a:cubicBezTo>
                    <a:pt x="1" y="3"/>
                    <a:pt x="1" y="3"/>
                    <a:pt x="1" y="3"/>
                  </a:cubicBezTo>
                  <a:cubicBezTo>
                    <a:pt x="5" y="4"/>
                    <a:pt x="5" y="4"/>
                    <a:pt x="5" y="4"/>
                  </a:cubicBezTo>
                  <a:cubicBezTo>
                    <a:pt x="5" y="4"/>
                    <a:pt x="4" y="8"/>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6" y="12"/>
                    <a:pt x="9" y="10"/>
                    <a:pt x="11" y="8"/>
                  </a:cubicBezTo>
                  <a:cubicBezTo>
                    <a:pt x="11" y="8"/>
                    <a:pt x="11" y="8"/>
                    <a:pt x="11" y="8"/>
                  </a:cubicBezTo>
                  <a:cubicBezTo>
                    <a:pt x="12" y="6"/>
                    <a:pt x="14" y="4"/>
                    <a:pt x="14" y="4"/>
                  </a:cubicBezTo>
                  <a:cubicBezTo>
                    <a:pt x="14" y="4"/>
                    <a:pt x="14" y="4"/>
                    <a:pt x="14" y="4"/>
                  </a:cubicBezTo>
                  <a:cubicBezTo>
                    <a:pt x="16" y="0"/>
                    <a:pt x="16" y="0"/>
                    <a:pt x="16" y="0"/>
                  </a:cubicBezTo>
                  <a:cubicBezTo>
                    <a:pt x="17" y="4"/>
                    <a:pt x="17" y="4"/>
                    <a:pt x="17" y="4"/>
                  </a:cubicBezTo>
                  <a:cubicBezTo>
                    <a:pt x="17" y="4"/>
                    <a:pt x="18" y="6"/>
                    <a:pt x="20" y="9"/>
                  </a:cubicBezTo>
                  <a:cubicBezTo>
                    <a:pt x="20" y="9"/>
                    <a:pt x="20" y="9"/>
                    <a:pt x="20" y="9"/>
                  </a:cubicBezTo>
                  <a:cubicBezTo>
                    <a:pt x="21" y="11"/>
                    <a:pt x="23" y="13"/>
                    <a:pt x="25" y="13"/>
                  </a:cubicBezTo>
                  <a:cubicBezTo>
                    <a:pt x="25" y="13"/>
                    <a:pt x="25" y="13"/>
                    <a:pt x="25" y="13"/>
                  </a:cubicBezTo>
                  <a:cubicBezTo>
                    <a:pt x="25" y="13"/>
                    <a:pt x="25" y="13"/>
                    <a:pt x="25" y="13"/>
                  </a:cubicBezTo>
                  <a:cubicBezTo>
                    <a:pt x="25" y="13"/>
                    <a:pt x="25" y="13"/>
                    <a:pt x="25" y="13"/>
                  </a:cubicBezTo>
                  <a:cubicBezTo>
                    <a:pt x="27" y="12"/>
                    <a:pt x="28" y="8"/>
                    <a:pt x="28" y="5"/>
                  </a:cubicBezTo>
                  <a:cubicBezTo>
                    <a:pt x="28" y="5"/>
                    <a:pt x="28" y="5"/>
                    <a:pt x="28" y="5"/>
                  </a:cubicBezTo>
                  <a:cubicBezTo>
                    <a:pt x="28" y="4"/>
                    <a:pt x="28" y="3"/>
                    <a:pt x="28" y="3"/>
                  </a:cubicBezTo>
                  <a:cubicBezTo>
                    <a:pt x="28" y="3"/>
                    <a:pt x="28" y="3"/>
                    <a:pt x="28" y="3"/>
                  </a:cubicBezTo>
                  <a:cubicBezTo>
                    <a:pt x="32" y="3"/>
                    <a:pt x="32" y="3"/>
                    <a:pt x="32" y="3"/>
                  </a:cubicBezTo>
                  <a:cubicBezTo>
                    <a:pt x="32" y="3"/>
                    <a:pt x="32" y="4"/>
                    <a:pt x="32" y="5"/>
                  </a:cubicBezTo>
                  <a:cubicBezTo>
                    <a:pt x="32" y="5"/>
                    <a:pt x="32" y="5"/>
                    <a:pt x="32" y="5"/>
                  </a:cubicBezTo>
                  <a:cubicBezTo>
                    <a:pt x="32" y="8"/>
                    <a:pt x="32" y="15"/>
                    <a:pt x="26" y="16"/>
                  </a:cubicBezTo>
                  <a:cubicBezTo>
                    <a:pt x="26" y="16"/>
                    <a:pt x="26" y="16"/>
                    <a:pt x="26" y="16"/>
                  </a:cubicBezTo>
                  <a:cubicBezTo>
                    <a:pt x="26" y="17"/>
                    <a:pt x="25" y="17"/>
                    <a:pt x="25" y="17"/>
                  </a:cubicBezTo>
                  <a:cubicBezTo>
                    <a:pt x="25" y="17"/>
                    <a:pt x="25" y="17"/>
                    <a:pt x="25" y="17"/>
                  </a:cubicBezTo>
                  <a:cubicBezTo>
                    <a:pt x="21" y="16"/>
                    <a:pt x="18" y="13"/>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05"/>
            <p:cNvSpPr>
              <a:spLocks noEditPoints="1"/>
            </p:cNvSpPr>
            <p:nvPr/>
          </p:nvSpPr>
          <p:spPr bwMode="auto">
            <a:xfrm>
              <a:off x="4365627" y="623889"/>
              <a:ext cx="63500" cy="41275"/>
            </a:xfrm>
            <a:custGeom>
              <a:avLst/>
              <a:gdLst>
                <a:gd name="T0" fmla="*/ 6 w 36"/>
                <a:gd name="T1" fmla="*/ 23 h 24"/>
                <a:gd name="T2" fmla="*/ 1 w 36"/>
                <a:gd name="T3" fmla="*/ 20 h 24"/>
                <a:gd name="T4" fmla="*/ 1 w 36"/>
                <a:gd name="T5" fmla="*/ 7 h 24"/>
                <a:gd name="T6" fmla="*/ 8 w 36"/>
                <a:gd name="T7" fmla="*/ 7 h 24"/>
                <a:gd name="T8" fmla="*/ 8 w 36"/>
                <a:gd name="T9" fmla="*/ 7 h 24"/>
                <a:gd name="T10" fmla="*/ 8 w 36"/>
                <a:gd name="T11" fmla="*/ 7 h 24"/>
                <a:gd name="T12" fmla="*/ 9 w 36"/>
                <a:gd name="T13" fmla="*/ 9 h 24"/>
                <a:gd name="T14" fmla="*/ 9 w 36"/>
                <a:gd name="T15" fmla="*/ 10 h 24"/>
                <a:gd name="T16" fmla="*/ 8 w 36"/>
                <a:gd name="T17" fmla="*/ 12 h 24"/>
                <a:gd name="T18" fmla="*/ 11 w 36"/>
                <a:gd name="T19" fmla="*/ 12 h 24"/>
                <a:gd name="T20" fmla="*/ 21 w 36"/>
                <a:gd name="T21" fmla="*/ 8 h 24"/>
                <a:gd name="T22" fmla="*/ 21 w 36"/>
                <a:gd name="T23" fmla="*/ 8 h 24"/>
                <a:gd name="T24" fmla="*/ 23 w 36"/>
                <a:gd name="T25" fmla="*/ 12 h 24"/>
                <a:gd name="T26" fmla="*/ 27 w 36"/>
                <a:gd name="T27" fmla="*/ 16 h 24"/>
                <a:gd name="T28" fmla="*/ 28 w 36"/>
                <a:gd name="T29" fmla="*/ 14 h 24"/>
                <a:gd name="T30" fmla="*/ 28 w 36"/>
                <a:gd name="T31" fmla="*/ 10 h 24"/>
                <a:gd name="T32" fmla="*/ 36 w 36"/>
                <a:gd name="T33" fmla="*/ 6 h 24"/>
                <a:gd name="T34" fmla="*/ 36 w 36"/>
                <a:gd name="T35" fmla="*/ 8 h 24"/>
                <a:gd name="T36" fmla="*/ 29 w 36"/>
                <a:gd name="T37" fmla="*/ 23 h 24"/>
                <a:gd name="T38" fmla="*/ 27 w 36"/>
                <a:gd name="T39" fmla="*/ 20 h 24"/>
                <a:gd name="T40" fmla="*/ 28 w 36"/>
                <a:gd name="T41" fmla="*/ 20 h 24"/>
                <a:gd name="T42" fmla="*/ 27 w 36"/>
                <a:gd name="T43" fmla="*/ 20 h 24"/>
                <a:gd name="T44" fmla="*/ 23 w 36"/>
                <a:gd name="T45" fmla="*/ 18 h 24"/>
                <a:gd name="T46" fmla="*/ 5 w 36"/>
                <a:gd name="T47" fmla="*/ 19 h 24"/>
                <a:gd name="T48" fmla="*/ 4 w 36"/>
                <a:gd name="T49" fmla="*/ 19 h 24"/>
                <a:gd name="T50" fmla="*/ 4 w 36"/>
                <a:gd name="T51" fmla="*/ 19 h 24"/>
                <a:gd name="T52" fmla="*/ 32 w 36"/>
                <a:gd name="T53" fmla="*/ 13 h 24"/>
                <a:gd name="T54" fmla="*/ 4 w 36"/>
                <a:gd name="T55" fmla="*/ 16 h 24"/>
                <a:gd name="T56" fmla="*/ 4 w 36"/>
                <a:gd name="T57" fmla="*/ 17 h 24"/>
                <a:gd name="T58" fmla="*/ 22 w 36"/>
                <a:gd name="T59" fmla="*/ 17 h 24"/>
                <a:gd name="T60" fmla="*/ 15 w 36"/>
                <a:gd name="T61" fmla="*/ 12 h 24"/>
                <a:gd name="T62" fmla="*/ 18 w 36"/>
                <a:gd name="T63" fmla="*/ 16 h 24"/>
                <a:gd name="T64" fmla="*/ 19 w 36"/>
                <a:gd name="T65" fmla="*/ 12 h 24"/>
                <a:gd name="T66" fmla="*/ 17 w 36"/>
                <a:gd name="T67" fmla="*/ 10 h 24"/>
                <a:gd name="T68" fmla="*/ 17 w 36"/>
                <a:gd name="T69" fmla="*/ 10 h 24"/>
                <a:gd name="T70" fmla="*/ 17 w 36"/>
                <a:gd name="T71" fmla="*/ 10 h 24"/>
                <a:gd name="T72" fmla="*/ 17 w 36"/>
                <a:gd name="T73" fmla="*/ 10 h 24"/>
                <a:gd name="T74" fmla="*/ 16 w 36"/>
                <a:gd name="T75" fmla="*/ 12 h 24"/>
                <a:gd name="T76" fmla="*/ 4 w 36"/>
                <a:gd name="T77" fmla="*/ 12 h 24"/>
                <a:gd name="T78" fmla="*/ 5 w 36"/>
                <a:gd name="T79" fmla="*/ 10 h 24"/>
                <a:gd name="T80" fmla="*/ 19 w 36"/>
                <a:gd name="T81" fmla="*/ 11 h 24"/>
                <a:gd name="T82" fmla="*/ 18 w 36"/>
                <a:gd name="T83" fmla="*/ 11 h 24"/>
                <a:gd name="T84" fmla="*/ 18 w 36"/>
                <a:gd name="T85" fmla="*/ 10 h 24"/>
                <a:gd name="T86" fmla="*/ 18 w 36"/>
                <a:gd name="T87" fmla="*/ 10 h 24"/>
                <a:gd name="T88" fmla="*/ 18 w 36"/>
                <a:gd name="T89" fmla="*/ 10 h 24"/>
                <a:gd name="T90" fmla="*/ 18 w 36"/>
                <a:gd name="T91" fmla="*/ 10 h 24"/>
                <a:gd name="T92" fmla="*/ 17 w 36"/>
                <a:gd name="T93" fmla="*/ 10 h 24"/>
                <a:gd name="T94" fmla="*/ 18 w 36"/>
                <a:gd name="T95" fmla="*/ 10 h 24"/>
                <a:gd name="T96" fmla="*/ 8 w 36"/>
                <a:gd name="T97" fmla="*/ 7 h 24"/>
                <a:gd name="T98" fmla="*/ 8 w 36"/>
                <a:gd name="T9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24">
                  <a:moveTo>
                    <a:pt x="17" y="17"/>
                  </a:moveTo>
                  <a:cubicBezTo>
                    <a:pt x="15" y="20"/>
                    <a:pt x="11" y="23"/>
                    <a:pt x="7" y="23"/>
                  </a:cubicBezTo>
                  <a:cubicBezTo>
                    <a:pt x="7" y="23"/>
                    <a:pt x="7" y="23"/>
                    <a:pt x="7" y="23"/>
                  </a:cubicBezTo>
                  <a:cubicBezTo>
                    <a:pt x="7" y="23"/>
                    <a:pt x="6" y="23"/>
                    <a:pt x="6" y="23"/>
                  </a:cubicBezTo>
                  <a:cubicBezTo>
                    <a:pt x="6" y="23"/>
                    <a:pt x="6" y="23"/>
                    <a:pt x="6" y="23"/>
                  </a:cubicBezTo>
                  <a:cubicBezTo>
                    <a:pt x="6" y="23"/>
                    <a:pt x="6" y="23"/>
                    <a:pt x="6" y="23"/>
                  </a:cubicBezTo>
                  <a:cubicBezTo>
                    <a:pt x="6" y="23"/>
                    <a:pt x="6" y="23"/>
                    <a:pt x="6" y="23"/>
                  </a:cubicBezTo>
                  <a:cubicBezTo>
                    <a:pt x="4" y="23"/>
                    <a:pt x="2" y="22"/>
                    <a:pt x="1" y="20"/>
                  </a:cubicBezTo>
                  <a:cubicBezTo>
                    <a:pt x="1" y="20"/>
                    <a:pt x="1" y="20"/>
                    <a:pt x="1" y="20"/>
                  </a:cubicBezTo>
                  <a:cubicBezTo>
                    <a:pt x="0" y="19"/>
                    <a:pt x="0" y="17"/>
                    <a:pt x="0" y="16"/>
                  </a:cubicBezTo>
                  <a:cubicBezTo>
                    <a:pt x="0" y="16"/>
                    <a:pt x="0" y="16"/>
                    <a:pt x="0" y="16"/>
                  </a:cubicBezTo>
                  <a:cubicBezTo>
                    <a:pt x="0" y="12"/>
                    <a:pt x="1" y="8"/>
                    <a:pt x="1" y="7"/>
                  </a:cubicBezTo>
                  <a:cubicBezTo>
                    <a:pt x="1" y="7"/>
                    <a:pt x="1" y="7"/>
                    <a:pt x="1" y="7"/>
                  </a:cubicBezTo>
                  <a:cubicBezTo>
                    <a:pt x="2" y="4"/>
                    <a:pt x="2" y="4"/>
                    <a:pt x="2" y="4"/>
                  </a:cubicBezTo>
                  <a:cubicBezTo>
                    <a:pt x="4" y="6"/>
                    <a:pt x="4" y="6"/>
                    <a:pt x="4" y="6"/>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9" y="8"/>
                    <a:pt x="9" y="8"/>
                    <a:pt x="9" y="9"/>
                  </a:cubicBezTo>
                  <a:cubicBezTo>
                    <a:pt x="9" y="9"/>
                    <a:pt x="9" y="9"/>
                    <a:pt x="9" y="9"/>
                  </a:cubicBezTo>
                  <a:cubicBezTo>
                    <a:pt x="9" y="10"/>
                    <a:pt x="9" y="9"/>
                    <a:pt x="9" y="9"/>
                  </a:cubicBezTo>
                  <a:cubicBezTo>
                    <a:pt x="9" y="9"/>
                    <a:pt x="9" y="9"/>
                    <a:pt x="9" y="9"/>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1"/>
                    <a:pt x="8" y="11"/>
                    <a:pt x="8" y="12"/>
                  </a:cubicBezTo>
                  <a:cubicBezTo>
                    <a:pt x="8" y="12"/>
                    <a:pt x="8" y="12"/>
                    <a:pt x="8" y="12"/>
                  </a:cubicBezTo>
                  <a:cubicBezTo>
                    <a:pt x="8" y="13"/>
                    <a:pt x="8" y="14"/>
                    <a:pt x="8" y="15"/>
                  </a:cubicBezTo>
                  <a:cubicBezTo>
                    <a:pt x="8" y="15"/>
                    <a:pt x="8" y="15"/>
                    <a:pt x="8" y="15"/>
                  </a:cubicBezTo>
                  <a:cubicBezTo>
                    <a:pt x="9" y="14"/>
                    <a:pt x="10" y="13"/>
                    <a:pt x="11" y="12"/>
                  </a:cubicBezTo>
                  <a:cubicBezTo>
                    <a:pt x="11" y="12"/>
                    <a:pt x="11" y="12"/>
                    <a:pt x="11" y="12"/>
                  </a:cubicBezTo>
                  <a:cubicBezTo>
                    <a:pt x="12" y="10"/>
                    <a:pt x="13" y="8"/>
                    <a:pt x="14" y="8"/>
                  </a:cubicBezTo>
                  <a:cubicBezTo>
                    <a:pt x="14" y="8"/>
                    <a:pt x="14" y="8"/>
                    <a:pt x="14" y="8"/>
                  </a:cubicBezTo>
                  <a:cubicBezTo>
                    <a:pt x="18" y="0"/>
                    <a:pt x="18" y="0"/>
                    <a:pt x="18" y="0"/>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9"/>
                    <a:pt x="21" y="9"/>
                    <a:pt x="22" y="9"/>
                  </a:cubicBezTo>
                  <a:cubicBezTo>
                    <a:pt x="22" y="9"/>
                    <a:pt x="22" y="9"/>
                    <a:pt x="22" y="9"/>
                  </a:cubicBezTo>
                  <a:cubicBezTo>
                    <a:pt x="22" y="10"/>
                    <a:pt x="23" y="11"/>
                    <a:pt x="23" y="12"/>
                  </a:cubicBezTo>
                  <a:cubicBezTo>
                    <a:pt x="23" y="12"/>
                    <a:pt x="23" y="12"/>
                    <a:pt x="23" y="12"/>
                  </a:cubicBezTo>
                  <a:cubicBezTo>
                    <a:pt x="24" y="14"/>
                    <a:pt x="26" y="16"/>
                    <a:pt x="27" y="16"/>
                  </a:cubicBezTo>
                  <a:cubicBezTo>
                    <a:pt x="27" y="16"/>
                    <a:pt x="27" y="16"/>
                    <a:pt x="27" y="16"/>
                  </a:cubicBezTo>
                  <a:cubicBezTo>
                    <a:pt x="27" y="16"/>
                    <a:pt x="27" y="16"/>
                    <a:pt x="27" y="16"/>
                  </a:cubicBezTo>
                  <a:cubicBezTo>
                    <a:pt x="27" y="16"/>
                    <a:pt x="27" y="16"/>
                    <a:pt x="27" y="16"/>
                  </a:cubicBezTo>
                  <a:cubicBezTo>
                    <a:pt x="27" y="16"/>
                    <a:pt x="27" y="16"/>
                    <a:pt x="27" y="15"/>
                  </a:cubicBezTo>
                  <a:cubicBezTo>
                    <a:pt x="27" y="15"/>
                    <a:pt x="27" y="15"/>
                    <a:pt x="27" y="15"/>
                  </a:cubicBezTo>
                  <a:cubicBezTo>
                    <a:pt x="27" y="15"/>
                    <a:pt x="28" y="15"/>
                    <a:pt x="28" y="14"/>
                  </a:cubicBezTo>
                  <a:cubicBezTo>
                    <a:pt x="28" y="14"/>
                    <a:pt x="28" y="14"/>
                    <a:pt x="28" y="14"/>
                  </a:cubicBezTo>
                  <a:cubicBezTo>
                    <a:pt x="28" y="13"/>
                    <a:pt x="28" y="11"/>
                    <a:pt x="28" y="10"/>
                  </a:cubicBezTo>
                  <a:cubicBezTo>
                    <a:pt x="28" y="10"/>
                    <a:pt x="28" y="10"/>
                    <a:pt x="28" y="10"/>
                  </a:cubicBezTo>
                  <a:cubicBezTo>
                    <a:pt x="28" y="10"/>
                    <a:pt x="28" y="10"/>
                    <a:pt x="28" y="10"/>
                  </a:cubicBezTo>
                  <a:cubicBezTo>
                    <a:pt x="28" y="10"/>
                    <a:pt x="28" y="10"/>
                    <a:pt x="28" y="10"/>
                  </a:cubicBezTo>
                  <a:cubicBezTo>
                    <a:pt x="28" y="9"/>
                    <a:pt x="28" y="9"/>
                    <a:pt x="28" y="8"/>
                  </a:cubicBezTo>
                  <a:cubicBezTo>
                    <a:pt x="28" y="8"/>
                    <a:pt x="28" y="8"/>
                    <a:pt x="28" y="8"/>
                  </a:cubicBezTo>
                  <a:cubicBezTo>
                    <a:pt x="28" y="7"/>
                    <a:pt x="28" y="7"/>
                    <a:pt x="28" y="7"/>
                  </a:cubicBezTo>
                  <a:cubicBezTo>
                    <a:pt x="36" y="6"/>
                    <a:pt x="36" y="6"/>
                    <a:pt x="36" y="6"/>
                  </a:cubicBezTo>
                  <a:cubicBezTo>
                    <a:pt x="36" y="8"/>
                    <a:pt x="36" y="8"/>
                    <a:pt x="36" y="8"/>
                  </a:cubicBezTo>
                  <a:cubicBezTo>
                    <a:pt x="36" y="8"/>
                    <a:pt x="36" y="8"/>
                    <a:pt x="36" y="8"/>
                  </a:cubicBezTo>
                  <a:cubicBezTo>
                    <a:pt x="36" y="8"/>
                    <a:pt x="36" y="8"/>
                    <a:pt x="36" y="8"/>
                  </a:cubicBezTo>
                  <a:cubicBezTo>
                    <a:pt x="36" y="8"/>
                    <a:pt x="36" y="8"/>
                    <a:pt x="36" y="8"/>
                  </a:cubicBezTo>
                  <a:cubicBezTo>
                    <a:pt x="36" y="9"/>
                    <a:pt x="36" y="9"/>
                    <a:pt x="36" y="10"/>
                  </a:cubicBezTo>
                  <a:cubicBezTo>
                    <a:pt x="36" y="10"/>
                    <a:pt x="36" y="10"/>
                    <a:pt x="36" y="10"/>
                  </a:cubicBezTo>
                  <a:cubicBezTo>
                    <a:pt x="36" y="13"/>
                    <a:pt x="36" y="21"/>
                    <a:pt x="29" y="23"/>
                  </a:cubicBezTo>
                  <a:cubicBezTo>
                    <a:pt x="29" y="23"/>
                    <a:pt x="29" y="23"/>
                    <a:pt x="29" y="23"/>
                  </a:cubicBezTo>
                  <a:cubicBezTo>
                    <a:pt x="28" y="24"/>
                    <a:pt x="27" y="24"/>
                    <a:pt x="27" y="24"/>
                  </a:cubicBezTo>
                  <a:cubicBezTo>
                    <a:pt x="27" y="24"/>
                    <a:pt x="27" y="24"/>
                    <a:pt x="27" y="24"/>
                  </a:cubicBezTo>
                  <a:cubicBezTo>
                    <a:pt x="22" y="23"/>
                    <a:pt x="19" y="20"/>
                    <a:pt x="17" y="17"/>
                  </a:cubicBezTo>
                  <a:close/>
                  <a:moveTo>
                    <a:pt x="27" y="20"/>
                  </a:moveTo>
                  <a:cubicBezTo>
                    <a:pt x="27" y="20"/>
                    <a:pt x="27" y="20"/>
                    <a:pt x="27" y="20"/>
                  </a:cubicBezTo>
                  <a:cubicBezTo>
                    <a:pt x="27" y="20"/>
                    <a:pt x="27" y="20"/>
                    <a:pt x="27" y="20"/>
                  </a:cubicBezTo>
                  <a:cubicBezTo>
                    <a:pt x="28" y="20"/>
                    <a:pt x="28" y="20"/>
                    <a:pt x="28" y="20"/>
                  </a:cubicBezTo>
                  <a:cubicBezTo>
                    <a:pt x="28" y="20"/>
                    <a:pt x="28" y="20"/>
                    <a:pt x="28" y="20"/>
                  </a:cubicBezTo>
                  <a:cubicBezTo>
                    <a:pt x="28" y="20"/>
                    <a:pt x="28" y="20"/>
                    <a:pt x="28" y="20"/>
                  </a:cubicBezTo>
                  <a:cubicBezTo>
                    <a:pt x="28" y="20"/>
                    <a:pt x="28" y="20"/>
                    <a:pt x="28" y="20"/>
                  </a:cubicBezTo>
                  <a:cubicBezTo>
                    <a:pt x="27" y="20"/>
                    <a:pt x="27" y="20"/>
                    <a:pt x="27" y="20"/>
                  </a:cubicBezTo>
                  <a:cubicBezTo>
                    <a:pt x="27" y="20"/>
                    <a:pt x="27" y="20"/>
                    <a:pt x="27" y="20"/>
                  </a:cubicBezTo>
                  <a:cubicBezTo>
                    <a:pt x="27" y="20"/>
                    <a:pt x="27" y="20"/>
                    <a:pt x="27" y="20"/>
                  </a:cubicBezTo>
                  <a:close/>
                  <a:moveTo>
                    <a:pt x="26" y="20"/>
                  </a:moveTo>
                  <a:cubicBezTo>
                    <a:pt x="25" y="19"/>
                    <a:pt x="24" y="19"/>
                    <a:pt x="23" y="18"/>
                  </a:cubicBezTo>
                  <a:cubicBezTo>
                    <a:pt x="23" y="18"/>
                    <a:pt x="23" y="18"/>
                    <a:pt x="23" y="18"/>
                  </a:cubicBezTo>
                  <a:cubicBezTo>
                    <a:pt x="24" y="19"/>
                    <a:pt x="25" y="20"/>
                    <a:pt x="26" y="20"/>
                  </a:cubicBezTo>
                  <a:close/>
                  <a:moveTo>
                    <a:pt x="5" y="19"/>
                  </a:moveTo>
                  <a:cubicBezTo>
                    <a:pt x="5" y="19"/>
                    <a:pt x="5" y="19"/>
                    <a:pt x="5" y="19"/>
                  </a:cubicBezTo>
                  <a:cubicBezTo>
                    <a:pt x="5" y="19"/>
                    <a:pt x="5" y="19"/>
                    <a:pt x="5" y="19"/>
                  </a:cubicBezTo>
                  <a:cubicBezTo>
                    <a:pt x="5" y="19"/>
                    <a:pt x="5" y="19"/>
                    <a:pt x="5" y="19"/>
                  </a:cubicBezTo>
                  <a:close/>
                  <a:moveTo>
                    <a:pt x="4" y="19"/>
                  </a:move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9"/>
                  </a:cubicBezTo>
                  <a:close/>
                  <a:moveTo>
                    <a:pt x="31" y="15"/>
                  </a:moveTo>
                  <a:cubicBezTo>
                    <a:pt x="31" y="16"/>
                    <a:pt x="31" y="17"/>
                    <a:pt x="31" y="17"/>
                  </a:cubicBezTo>
                  <a:cubicBezTo>
                    <a:pt x="31" y="17"/>
                    <a:pt x="31" y="17"/>
                    <a:pt x="31" y="17"/>
                  </a:cubicBezTo>
                  <a:cubicBezTo>
                    <a:pt x="32" y="16"/>
                    <a:pt x="32" y="14"/>
                    <a:pt x="32" y="13"/>
                  </a:cubicBezTo>
                  <a:cubicBezTo>
                    <a:pt x="32" y="13"/>
                    <a:pt x="32" y="13"/>
                    <a:pt x="32" y="13"/>
                  </a:cubicBezTo>
                  <a:cubicBezTo>
                    <a:pt x="32" y="14"/>
                    <a:pt x="32" y="15"/>
                    <a:pt x="31" y="15"/>
                  </a:cubicBezTo>
                  <a:close/>
                  <a:moveTo>
                    <a:pt x="4" y="17"/>
                  </a:moveTo>
                  <a:cubicBezTo>
                    <a:pt x="4" y="17"/>
                    <a:pt x="4" y="16"/>
                    <a:pt x="4" y="16"/>
                  </a:cubicBezTo>
                  <a:cubicBezTo>
                    <a:pt x="4" y="16"/>
                    <a:pt x="4" y="16"/>
                    <a:pt x="4" y="16"/>
                  </a:cubicBezTo>
                  <a:cubicBezTo>
                    <a:pt x="4" y="16"/>
                    <a:pt x="4" y="16"/>
                    <a:pt x="4" y="16"/>
                  </a:cubicBezTo>
                  <a:cubicBezTo>
                    <a:pt x="4" y="16"/>
                    <a:pt x="4" y="16"/>
                    <a:pt x="4" y="16"/>
                  </a:cubicBezTo>
                  <a:cubicBezTo>
                    <a:pt x="4" y="16"/>
                    <a:pt x="4" y="17"/>
                    <a:pt x="4" y="17"/>
                  </a:cubicBezTo>
                  <a:close/>
                  <a:moveTo>
                    <a:pt x="22" y="17"/>
                  </a:moveTo>
                  <a:cubicBezTo>
                    <a:pt x="21" y="16"/>
                    <a:pt x="21" y="15"/>
                    <a:pt x="20" y="15"/>
                  </a:cubicBezTo>
                  <a:cubicBezTo>
                    <a:pt x="20" y="15"/>
                    <a:pt x="20" y="15"/>
                    <a:pt x="20" y="15"/>
                  </a:cubicBezTo>
                  <a:cubicBezTo>
                    <a:pt x="21" y="15"/>
                    <a:pt x="21" y="16"/>
                    <a:pt x="22" y="17"/>
                  </a:cubicBezTo>
                  <a:close/>
                  <a:moveTo>
                    <a:pt x="14" y="14"/>
                  </a:moveTo>
                  <a:cubicBezTo>
                    <a:pt x="14" y="15"/>
                    <a:pt x="13" y="16"/>
                    <a:pt x="12" y="16"/>
                  </a:cubicBezTo>
                  <a:cubicBezTo>
                    <a:pt x="12" y="16"/>
                    <a:pt x="12" y="16"/>
                    <a:pt x="12" y="16"/>
                  </a:cubicBezTo>
                  <a:cubicBezTo>
                    <a:pt x="13" y="15"/>
                    <a:pt x="15" y="14"/>
                    <a:pt x="15" y="12"/>
                  </a:cubicBezTo>
                  <a:cubicBezTo>
                    <a:pt x="15" y="12"/>
                    <a:pt x="15" y="12"/>
                    <a:pt x="15" y="12"/>
                  </a:cubicBezTo>
                  <a:cubicBezTo>
                    <a:pt x="16" y="12"/>
                    <a:pt x="16" y="12"/>
                    <a:pt x="16" y="12"/>
                  </a:cubicBezTo>
                  <a:cubicBezTo>
                    <a:pt x="15" y="13"/>
                    <a:pt x="15" y="14"/>
                    <a:pt x="14" y="14"/>
                  </a:cubicBezTo>
                  <a:close/>
                  <a:moveTo>
                    <a:pt x="18" y="16"/>
                  </a:moveTo>
                  <a:cubicBezTo>
                    <a:pt x="18" y="16"/>
                    <a:pt x="18" y="16"/>
                    <a:pt x="18" y="16"/>
                  </a:cubicBezTo>
                  <a:cubicBezTo>
                    <a:pt x="18" y="16"/>
                    <a:pt x="18" y="16"/>
                    <a:pt x="18" y="16"/>
                  </a:cubicBezTo>
                  <a:cubicBezTo>
                    <a:pt x="18" y="16"/>
                    <a:pt x="18" y="16"/>
                    <a:pt x="18" y="16"/>
                  </a:cubicBezTo>
                  <a:close/>
                  <a:moveTo>
                    <a:pt x="19" y="12"/>
                  </a:moveTo>
                  <a:cubicBezTo>
                    <a:pt x="18" y="11"/>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1"/>
                    <a:pt x="16" y="11"/>
                  </a:cubicBezTo>
                  <a:cubicBezTo>
                    <a:pt x="16" y="11"/>
                    <a:pt x="16" y="11"/>
                    <a:pt x="16" y="11"/>
                  </a:cubicBezTo>
                  <a:cubicBezTo>
                    <a:pt x="16" y="11"/>
                    <a:pt x="16" y="12"/>
                    <a:pt x="16" y="12"/>
                  </a:cubicBezTo>
                  <a:cubicBezTo>
                    <a:pt x="16" y="12"/>
                    <a:pt x="16" y="12"/>
                    <a:pt x="16" y="12"/>
                  </a:cubicBezTo>
                  <a:cubicBezTo>
                    <a:pt x="17" y="10"/>
                    <a:pt x="17" y="10"/>
                    <a:pt x="17" y="10"/>
                  </a:cubicBezTo>
                  <a:cubicBezTo>
                    <a:pt x="19" y="12"/>
                    <a:pt x="19" y="12"/>
                    <a:pt x="19" y="12"/>
                  </a:cubicBezTo>
                  <a:close/>
                  <a:moveTo>
                    <a:pt x="4" y="11"/>
                  </a:moveTo>
                  <a:cubicBezTo>
                    <a:pt x="4" y="11"/>
                    <a:pt x="4" y="11"/>
                    <a:pt x="4" y="12"/>
                  </a:cubicBezTo>
                  <a:cubicBezTo>
                    <a:pt x="4" y="12"/>
                    <a:pt x="4" y="12"/>
                    <a:pt x="4" y="12"/>
                  </a:cubicBezTo>
                  <a:cubicBezTo>
                    <a:pt x="4" y="11"/>
                    <a:pt x="4" y="11"/>
                    <a:pt x="5" y="10"/>
                  </a:cubicBezTo>
                  <a:cubicBezTo>
                    <a:pt x="5" y="10"/>
                    <a:pt x="5" y="10"/>
                    <a:pt x="5" y="10"/>
                  </a:cubicBezTo>
                  <a:cubicBezTo>
                    <a:pt x="5" y="10"/>
                    <a:pt x="5" y="10"/>
                    <a:pt x="5" y="10"/>
                  </a:cubicBezTo>
                  <a:cubicBezTo>
                    <a:pt x="4" y="10"/>
                    <a:pt x="4" y="11"/>
                    <a:pt x="4" y="11"/>
                  </a:cubicBezTo>
                  <a:close/>
                  <a:moveTo>
                    <a:pt x="19" y="11"/>
                  </a:moveTo>
                  <a:cubicBezTo>
                    <a:pt x="19" y="11"/>
                    <a:pt x="19" y="11"/>
                    <a:pt x="19" y="11"/>
                  </a:cubicBezTo>
                  <a:cubicBezTo>
                    <a:pt x="19" y="11"/>
                    <a:pt x="19" y="11"/>
                    <a:pt x="19" y="11"/>
                  </a:cubicBezTo>
                  <a:cubicBezTo>
                    <a:pt x="19" y="11"/>
                    <a:pt x="19" y="11"/>
                    <a:pt x="19" y="11"/>
                  </a:cubicBezTo>
                  <a:close/>
                  <a:moveTo>
                    <a:pt x="19" y="11"/>
                  </a:moveTo>
                  <a:cubicBezTo>
                    <a:pt x="19" y="11"/>
                    <a:pt x="19" y="11"/>
                    <a:pt x="18" y="11"/>
                  </a:cubicBezTo>
                  <a:cubicBezTo>
                    <a:pt x="18" y="11"/>
                    <a:pt x="18" y="11"/>
                    <a:pt x="18" y="11"/>
                  </a:cubicBezTo>
                  <a:cubicBezTo>
                    <a:pt x="19" y="11"/>
                    <a:pt x="19" y="11"/>
                    <a:pt x="19" y="11"/>
                  </a:cubicBezTo>
                  <a:close/>
                  <a:moveTo>
                    <a:pt x="18" y="11"/>
                  </a:moveTo>
                  <a:cubicBezTo>
                    <a:pt x="18" y="11"/>
                    <a:pt x="18" y="11"/>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1"/>
                    <a:pt x="18" y="11"/>
                  </a:cubicBezTo>
                  <a:close/>
                  <a:moveTo>
                    <a:pt x="18" y="10"/>
                  </a:moveTo>
                  <a:cubicBezTo>
                    <a:pt x="18" y="10"/>
                    <a:pt x="18" y="10"/>
                    <a:pt x="18" y="10"/>
                  </a:cubicBezTo>
                  <a:cubicBezTo>
                    <a:pt x="18" y="10"/>
                    <a:pt x="18" y="10"/>
                    <a:pt x="18" y="10"/>
                  </a:cubicBezTo>
                  <a:cubicBezTo>
                    <a:pt x="18" y="10"/>
                    <a:pt x="18" y="10"/>
                    <a:pt x="18" y="10"/>
                  </a:cubicBezTo>
                  <a:close/>
                  <a:moveTo>
                    <a:pt x="18" y="10"/>
                  </a:moveTo>
                  <a:cubicBezTo>
                    <a:pt x="17" y="10"/>
                    <a:pt x="17" y="10"/>
                    <a:pt x="17" y="10"/>
                  </a:cubicBezTo>
                  <a:cubicBezTo>
                    <a:pt x="17" y="10"/>
                    <a:pt x="17" y="10"/>
                    <a:pt x="17" y="10"/>
                  </a:cubicBezTo>
                  <a:cubicBezTo>
                    <a:pt x="17" y="10"/>
                    <a:pt x="17" y="10"/>
                    <a:pt x="18" y="10"/>
                  </a:cubicBezTo>
                  <a:close/>
                  <a:moveTo>
                    <a:pt x="18" y="10"/>
                  </a:move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lose/>
                  <a:moveTo>
                    <a:pt x="8" y="7"/>
                  </a:moveTo>
                  <a:cubicBezTo>
                    <a:pt x="8" y="7"/>
                    <a:pt x="8" y="7"/>
                    <a:pt x="8" y="7"/>
                  </a:cubicBezTo>
                  <a:cubicBezTo>
                    <a:pt x="8" y="7"/>
                    <a:pt x="8" y="7"/>
                    <a:pt x="8" y="7"/>
                  </a:cubicBezTo>
                  <a:cubicBezTo>
                    <a:pt x="8" y="7"/>
                    <a:pt x="8" y="7"/>
                    <a:pt x="8"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506"/>
            <p:cNvSpPr/>
            <p:nvPr/>
          </p:nvSpPr>
          <p:spPr bwMode="auto">
            <a:xfrm>
              <a:off x="4394202" y="617539"/>
              <a:ext cx="6350" cy="19050"/>
            </a:xfrm>
            <a:custGeom>
              <a:avLst/>
              <a:gdLst>
                <a:gd name="T0" fmla="*/ 0 w 4"/>
                <a:gd name="T1" fmla="*/ 12 h 12"/>
                <a:gd name="T2" fmla="*/ 0 w 4"/>
                <a:gd name="T3" fmla="*/ 0 h 12"/>
                <a:gd name="T4" fmla="*/ 4 w 4"/>
                <a:gd name="T5" fmla="*/ 0 h 12"/>
                <a:gd name="T6" fmla="*/ 4 w 4"/>
                <a:gd name="T7" fmla="*/ 12 h 12"/>
                <a:gd name="T8" fmla="*/ 0 w 4"/>
                <a:gd name="T9" fmla="*/ 12 h 12"/>
                <a:gd name="T10" fmla="*/ 0 w 4"/>
                <a:gd name="T11" fmla="*/ 12 h 12"/>
              </a:gdLst>
              <a:ahLst/>
              <a:cxnLst>
                <a:cxn ang="0">
                  <a:pos x="T0" y="T1"/>
                </a:cxn>
                <a:cxn ang="0">
                  <a:pos x="T2" y="T3"/>
                </a:cxn>
                <a:cxn ang="0">
                  <a:pos x="T4" y="T5"/>
                </a:cxn>
                <a:cxn ang="0">
                  <a:pos x="T6" y="T7"/>
                </a:cxn>
                <a:cxn ang="0">
                  <a:pos x="T8" y="T9"/>
                </a:cxn>
                <a:cxn ang="0">
                  <a:pos x="T10" y="T11"/>
                </a:cxn>
              </a:cxnLst>
              <a:rect l="0" t="0" r="r" b="b"/>
              <a:pathLst>
                <a:path w="4" h="12">
                  <a:moveTo>
                    <a:pt x="0" y="12"/>
                  </a:moveTo>
                  <a:lnTo>
                    <a:pt x="0" y="0"/>
                  </a:lnTo>
                  <a:lnTo>
                    <a:pt x="4" y="0"/>
                  </a:lnTo>
                  <a:lnTo>
                    <a:pt x="4"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507"/>
            <p:cNvSpPr>
              <a:spLocks noEditPoints="1"/>
            </p:cNvSpPr>
            <p:nvPr/>
          </p:nvSpPr>
          <p:spPr bwMode="auto">
            <a:xfrm>
              <a:off x="4391027" y="614364"/>
              <a:ext cx="12700" cy="26988"/>
            </a:xfrm>
            <a:custGeom>
              <a:avLst/>
              <a:gdLst>
                <a:gd name="T0" fmla="*/ 6 w 8"/>
                <a:gd name="T1" fmla="*/ 17 h 17"/>
                <a:gd name="T2" fmla="*/ 2 w 8"/>
                <a:gd name="T3" fmla="*/ 17 h 17"/>
                <a:gd name="T4" fmla="*/ 2 w 8"/>
                <a:gd name="T5" fmla="*/ 14 h 17"/>
                <a:gd name="T6" fmla="*/ 4 w 8"/>
                <a:gd name="T7" fmla="*/ 14 h 17"/>
                <a:gd name="T8" fmla="*/ 2 w 8"/>
                <a:gd name="T9" fmla="*/ 14 h 17"/>
                <a:gd name="T10" fmla="*/ 2 w 8"/>
                <a:gd name="T11" fmla="*/ 17 h 17"/>
                <a:gd name="T12" fmla="*/ 0 w 8"/>
                <a:gd name="T13" fmla="*/ 17 h 17"/>
                <a:gd name="T14" fmla="*/ 0 w 8"/>
                <a:gd name="T15" fmla="*/ 0 h 17"/>
                <a:gd name="T16" fmla="*/ 8 w 8"/>
                <a:gd name="T17" fmla="*/ 0 h 17"/>
                <a:gd name="T18" fmla="*/ 8 w 8"/>
                <a:gd name="T19" fmla="*/ 17 h 17"/>
                <a:gd name="T20" fmla="*/ 6 w 8"/>
                <a:gd name="T21" fmla="*/ 17 h 17"/>
                <a:gd name="T22" fmla="*/ 6 w 8"/>
                <a:gd name="T23" fmla="*/ 17 h 17"/>
                <a:gd name="T24" fmla="*/ 4 w 8"/>
                <a:gd name="T25" fmla="*/ 12 h 17"/>
                <a:gd name="T26" fmla="*/ 4 w 8"/>
                <a:gd name="T27" fmla="*/ 5 h 17"/>
                <a:gd name="T28" fmla="*/ 4 w 8"/>
                <a:gd name="T29" fmla="*/ 12 h 17"/>
                <a:gd name="T30" fmla="*/ 4 w 8"/>
                <a:gd name="T3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7">
                  <a:moveTo>
                    <a:pt x="6" y="17"/>
                  </a:moveTo>
                  <a:lnTo>
                    <a:pt x="2" y="17"/>
                  </a:lnTo>
                  <a:lnTo>
                    <a:pt x="2" y="14"/>
                  </a:lnTo>
                  <a:lnTo>
                    <a:pt x="4" y="14"/>
                  </a:lnTo>
                  <a:lnTo>
                    <a:pt x="2" y="14"/>
                  </a:lnTo>
                  <a:lnTo>
                    <a:pt x="2" y="17"/>
                  </a:lnTo>
                  <a:lnTo>
                    <a:pt x="0" y="17"/>
                  </a:lnTo>
                  <a:lnTo>
                    <a:pt x="0" y="0"/>
                  </a:lnTo>
                  <a:lnTo>
                    <a:pt x="8" y="0"/>
                  </a:lnTo>
                  <a:lnTo>
                    <a:pt x="8" y="17"/>
                  </a:lnTo>
                  <a:lnTo>
                    <a:pt x="6" y="17"/>
                  </a:lnTo>
                  <a:lnTo>
                    <a:pt x="6" y="17"/>
                  </a:lnTo>
                  <a:close/>
                  <a:moveTo>
                    <a:pt x="4" y="12"/>
                  </a:moveTo>
                  <a:lnTo>
                    <a:pt x="4" y="5"/>
                  </a:lnTo>
                  <a:lnTo>
                    <a:pt x="4" y="12"/>
                  </a:ln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08"/>
            <p:cNvSpPr>
              <a:spLocks noEditPoints="1"/>
            </p:cNvSpPr>
            <p:nvPr/>
          </p:nvSpPr>
          <p:spPr bwMode="auto">
            <a:xfrm>
              <a:off x="4381502" y="646114"/>
              <a:ext cx="49213" cy="176213"/>
            </a:xfrm>
            <a:custGeom>
              <a:avLst/>
              <a:gdLst>
                <a:gd name="T0" fmla="*/ 0 w 31"/>
                <a:gd name="T1" fmla="*/ 87 h 111"/>
                <a:gd name="T2" fmla="*/ 0 w 31"/>
                <a:gd name="T3" fmla="*/ 87 h 111"/>
                <a:gd name="T4" fmla="*/ 7 w 31"/>
                <a:gd name="T5" fmla="*/ 1 h 111"/>
                <a:gd name="T6" fmla="*/ 11 w 31"/>
                <a:gd name="T7" fmla="*/ 0 h 111"/>
                <a:gd name="T8" fmla="*/ 31 w 31"/>
                <a:gd name="T9" fmla="*/ 82 h 111"/>
                <a:gd name="T10" fmla="*/ 18 w 31"/>
                <a:gd name="T11" fmla="*/ 111 h 111"/>
                <a:gd name="T12" fmla="*/ 0 w 31"/>
                <a:gd name="T13" fmla="*/ 87 h 111"/>
                <a:gd name="T14" fmla="*/ 0 w 31"/>
                <a:gd name="T15" fmla="*/ 87 h 111"/>
                <a:gd name="T16" fmla="*/ 17 w 31"/>
                <a:gd name="T17" fmla="*/ 102 h 111"/>
                <a:gd name="T18" fmla="*/ 25 w 31"/>
                <a:gd name="T19" fmla="*/ 81 h 111"/>
                <a:gd name="T20" fmla="*/ 10 w 31"/>
                <a:gd name="T21" fmla="*/ 15 h 111"/>
                <a:gd name="T22" fmla="*/ 5 w 31"/>
                <a:gd name="T23" fmla="*/ 84 h 111"/>
                <a:gd name="T24" fmla="*/ 17 w 31"/>
                <a:gd name="T25" fmla="*/ 102 h 111"/>
                <a:gd name="T26" fmla="*/ 17 w 31"/>
                <a:gd name="T27" fmla="*/ 10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10">
                  <a:moveTo>
                    <a:pt x="0" y="87"/>
                  </a:moveTo>
                  <a:lnTo>
                    <a:pt x="0" y="87"/>
                  </a:lnTo>
                  <a:lnTo>
                    <a:pt x="7" y="1"/>
                  </a:lnTo>
                  <a:lnTo>
                    <a:pt x="11" y="0"/>
                  </a:lnTo>
                  <a:lnTo>
                    <a:pt x="31" y="82"/>
                  </a:lnTo>
                  <a:lnTo>
                    <a:pt x="18" y="111"/>
                  </a:lnTo>
                  <a:lnTo>
                    <a:pt x="0" y="87"/>
                  </a:lnTo>
                  <a:lnTo>
                    <a:pt x="0" y="87"/>
                  </a:lnTo>
                  <a:close/>
                  <a:moveTo>
                    <a:pt x="17" y="102"/>
                  </a:moveTo>
                  <a:lnTo>
                    <a:pt x="25" y="81"/>
                  </a:lnTo>
                  <a:lnTo>
                    <a:pt x="10" y="15"/>
                  </a:lnTo>
                  <a:lnTo>
                    <a:pt x="5" y="84"/>
                  </a:lnTo>
                  <a:lnTo>
                    <a:pt x="17" y="102"/>
                  </a:lnTo>
                  <a:lnTo>
                    <a:pt x="17"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509"/>
            <p:cNvSpPr>
              <a:spLocks noEditPoints="1"/>
            </p:cNvSpPr>
            <p:nvPr/>
          </p:nvSpPr>
          <p:spPr bwMode="auto">
            <a:xfrm>
              <a:off x="4378327" y="642939"/>
              <a:ext cx="55563" cy="187325"/>
            </a:xfrm>
            <a:custGeom>
              <a:avLst/>
              <a:gdLst>
                <a:gd name="T0" fmla="*/ 1 w 35"/>
                <a:gd name="T1" fmla="*/ 91 h 118"/>
                <a:gd name="T2" fmla="*/ 0 w 35"/>
                <a:gd name="T3" fmla="*/ 91 h 118"/>
                <a:gd name="T4" fmla="*/ 7 w 35"/>
                <a:gd name="T5" fmla="*/ 1 h 118"/>
                <a:gd name="T6" fmla="*/ 14 w 35"/>
                <a:gd name="T7" fmla="*/ 0 h 118"/>
                <a:gd name="T8" fmla="*/ 35 w 35"/>
                <a:gd name="T9" fmla="*/ 84 h 118"/>
                <a:gd name="T10" fmla="*/ 20 w 35"/>
                <a:gd name="T11" fmla="*/ 118 h 118"/>
                <a:gd name="T12" fmla="*/ 1 w 35"/>
                <a:gd name="T13" fmla="*/ 91 h 118"/>
                <a:gd name="T14" fmla="*/ 1 w 35"/>
                <a:gd name="T15" fmla="*/ 91 h 118"/>
                <a:gd name="T16" fmla="*/ 19 w 35"/>
                <a:gd name="T17" fmla="*/ 108 h 118"/>
                <a:gd name="T18" fmla="*/ 21 w 35"/>
                <a:gd name="T19" fmla="*/ 105 h 118"/>
                <a:gd name="T20" fmla="*/ 19 w 35"/>
                <a:gd name="T21" fmla="*/ 108 h 118"/>
                <a:gd name="T22" fmla="*/ 19 w 35"/>
                <a:gd name="T23" fmla="*/ 108 h 118"/>
                <a:gd name="T24" fmla="*/ 19 w 35"/>
                <a:gd name="T25" fmla="*/ 108 h 118"/>
                <a:gd name="T26" fmla="*/ 19 w 35"/>
                <a:gd name="T27" fmla="*/ 104 h 118"/>
                <a:gd name="T28" fmla="*/ 21 w 35"/>
                <a:gd name="T29" fmla="*/ 103 h 118"/>
                <a:gd name="T30" fmla="*/ 19 w 35"/>
                <a:gd name="T31" fmla="*/ 104 h 118"/>
                <a:gd name="T32" fmla="*/ 19 w 35"/>
                <a:gd name="T33" fmla="*/ 104 h 118"/>
                <a:gd name="T34" fmla="*/ 15 w 35"/>
                <a:gd name="T35" fmla="*/ 104 h 118"/>
                <a:gd name="T36" fmla="*/ 4 w 35"/>
                <a:gd name="T37" fmla="*/ 86 h 118"/>
                <a:gd name="T38" fmla="*/ 10 w 35"/>
                <a:gd name="T39" fmla="*/ 17 h 118"/>
                <a:gd name="T40" fmla="*/ 14 w 35"/>
                <a:gd name="T41" fmla="*/ 16 h 118"/>
                <a:gd name="T42" fmla="*/ 11 w 35"/>
                <a:gd name="T43" fmla="*/ 5 h 118"/>
                <a:gd name="T44" fmla="*/ 11 w 35"/>
                <a:gd name="T45" fmla="*/ 5 h 118"/>
                <a:gd name="T46" fmla="*/ 4 w 35"/>
                <a:gd name="T47" fmla="*/ 86 h 118"/>
                <a:gd name="T48" fmla="*/ 15 w 35"/>
                <a:gd name="T49" fmla="*/ 104 h 118"/>
                <a:gd name="T50" fmla="*/ 15 w 35"/>
                <a:gd name="T51" fmla="*/ 104 h 118"/>
                <a:gd name="T52" fmla="*/ 9 w 35"/>
                <a:gd name="T53" fmla="*/ 85 h 118"/>
                <a:gd name="T54" fmla="*/ 19 w 35"/>
                <a:gd name="T55" fmla="*/ 100 h 118"/>
                <a:gd name="T56" fmla="*/ 25 w 35"/>
                <a:gd name="T57" fmla="*/ 83 h 118"/>
                <a:gd name="T58" fmla="*/ 13 w 35"/>
                <a:gd name="T59" fmla="*/ 32 h 118"/>
                <a:gd name="T60" fmla="*/ 9 w 35"/>
                <a:gd name="T61" fmla="*/ 85 h 118"/>
                <a:gd name="T62" fmla="*/ 9 w 35"/>
                <a:gd name="T63" fmla="*/ 85 h 118"/>
                <a:gd name="T64" fmla="*/ 2 w 35"/>
                <a:gd name="T65" fmla="*/ 89 h 118"/>
                <a:gd name="T66" fmla="*/ 1 w 35"/>
                <a:gd name="T67" fmla="*/ 90 h 118"/>
                <a:gd name="T68" fmla="*/ 2 w 35"/>
                <a:gd name="T69" fmla="*/ 89 h 118"/>
                <a:gd name="T70" fmla="*/ 2 w 35"/>
                <a:gd name="T71" fmla="*/ 89 h 118"/>
                <a:gd name="T72" fmla="*/ 2 w 35"/>
                <a:gd name="T73" fmla="*/ 89 h 118"/>
                <a:gd name="T74" fmla="*/ 2 w 35"/>
                <a:gd name="T75" fmla="*/ 8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18">
                  <a:moveTo>
                    <a:pt x="1" y="91"/>
                  </a:moveTo>
                  <a:lnTo>
                    <a:pt x="0" y="91"/>
                  </a:lnTo>
                  <a:lnTo>
                    <a:pt x="7" y="1"/>
                  </a:lnTo>
                  <a:lnTo>
                    <a:pt x="14" y="0"/>
                  </a:lnTo>
                  <a:lnTo>
                    <a:pt x="35" y="84"/>
                  </a:lnTo>
                  <a:lnTo>
                    <a:pt x="20" y="118"/>
                  </a:lnTo>
                  <a:lnTo>
                    <a:pt x="1" y="91"/>
                  </a:lnTo>
                  <a:lnTo>
                    <a:pt x="1" y="91"/>
                  </a:lnTo>
                  <a:close/>
                  <a:moveTo>
                    <a:pt x="19" y="108"/>
                  </a:moveTo>
                  <a:lnTo>
                    <a:pt x="21" y="105"/>
                  </a:lnTo>
                  <a:lnTo>
                    <a:pt x="19" y="108"/>
                  </a:lnTo>
                  <a:lnTo>
                    <a:pt x="19" y="108"/>
                  </a:lnTo>
                  <a:lnTo>
                    <a:pt x="19" y="108"/>
                  </a:lnTo>
                  <a:close/>
                  <a:moveTo>
                    <a:pt x="19" y="104"/>
                  </a:moveTo>
                  <a:lnTo>
                    <a:pt x="21" y="103"/>
                  </a:lnTo>
                  <a:lnTo>
                    <a:pt x="19" y="104"/>
                  </a:lnTo>
                  <a:lnTo>
                    <a:pt x="19" y="104"/>
                  </a:lnTo>
                  <a:close/>
                  <a:moveTo>
                    <a:pt x="15" y="104"/>
                  </a:moveTo>
                  <a:lnTo>
                    <a:pt x="4" y="86"/>
                  </a:lnTo>
                  <a:lnTo>
                    <a:pt x="10" y="17"/>
                  </a:lnTo>
                  <a:lnTo>
                    <a:pt x="14" y="16"/>
                  </a:lnTo>
                  <a:lnTo>
                    <a:pt x="11" y="5"/>
                  </a:lnTo>
                  <a:lnTo>
                    <a:pt x="11" y="5"/>
                  </a:lnTo>
                  <a:lnTo>
                    <a:pt x="4" y="86"/>
                  </a:lnTo>
                  <a:lnTo>
                    <a:pt x="15" y="104"/>
                  </a:lnTo>
                  <a:lnTo>
                    <a:pt x="15" y="104"/>
                  </a:lnTo>
                  <a:close/>
                  <a:moveTo>
                    <a:pt x="9" y="85"/>
                  </a:moveTo>
                  <a:lnTo>
                    <a:pt x="19" y="100"/>
                  </a:lnTo>
                  <a:lnTo>
                    <a:pt x="25" y="83"/>
                  </a:lnTo>
                  <a:lnTo>
                    <a:pt x="13" y="32"/>
                  </a:lnTo>
                  <a:lnTo>
                    <a:pt x="9" y="85"/>
                  </a:lnTo>
                  <a:lnTo>
                    <a:pt x="9" y="85"/>
                  </a:lnTo>
                  <a:close/>
                  <a:moveTo>
                    <a:pt x="2" y="89"/>
                  </a:moveTo>
                  <a:lnTo>
                    <a:pt x="1" y="90"/>
                  </a:lnTo>
                  <a:lnTo>
                    <a:pt x="2" y="89"/>
                  </a:lnTo>
                  <a:lnTo>
                    <a:pt x="2" y="89"/>
                  </a:lnTo>
                  <a:lnTo>
                    <a:pt x="2" y="89"/>
                  </a:lnTo>
                  <a:lnTo>
                    <a:pt x="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510"/>
            <p:cNvSpPr>
              <a:spLocks noEditPoints="1"/>
            </p:cNvSpPr>
            <p:nvPr/>
          </p:nvSpPr>
          <p:spPr bwMode="auto">
            <a:xfrm>
              <a:off x="4324352" y="628651"/>
              <a:ext cx="149225" cy="238125"/>
            </a:xfrm>
            <a:custGeom>
              <a:avLst/>
              <a:gdLst>
                <a:gd name="T0" fmla="*/ 13 w 86"/>
                <a:gd name="T1" fmla="*/ 109 h 137"/>
                <a:gd name="T2" fmla="*/ 0 w 86"/>
                <a:gd name="T3" fmla="*/ 52 h 137"/>
                <a:gd name="T4" fmla="*/ 0 w 86"/>
                <a:gd name="T5" fmla="*/ 52 h 137"/>
                <a:gd name="T6" fmla="*/ 13 w 86"/>
                <a:gd name="T7" fmla="*/ 12 h 137"/>
                <a:gd name="T8" fmla="*/ 13 w 86"/>
                <a:gd name="T9" fmla="*/ 12 h 137"/>
                <a:gd name="T10" fmla="*/ 42 w 86"/>
                <a:gd name="T11" fmla="*/ 0 h 137"/>
                <a:gd name="T12" fmla="*/ 42 w 86"/>
                <a:gd name="T13" fmla="*/ 0 h 137"/>
                <a:gd name="T14" fmla="*/ 71 w 86"/>
                <a:gd name="T15" fmla="*/ 11 h 137"/>
                <a:gd name="T16" fmla="*/ 71 w 86"/>
                <a:gd name="T17" fmla="*/ 11 h 137"/>
                <a:gd name="T18" fmla="*/ 86 w 86"/>
                <a:gd name="T19" fmla="*/ 51 h 137"/>
                <a:gd name="T20" fmla="*/ 86 w 86"/>
                <a:gd name="T21" fmla="*/ 51 h 137"/>
                <a:gd name="T22" fmla="*/ 72 w 86"/>
                <a:gd name="T23" fmla="*/ 108 h 137"/>
                <a:gd name="T24" fmla="*/ 72 w 86"/>
                <a:gd name="T25" fmla="*/ 108 h 137"/>
                <a:gd name="T26" fmla="*/ 42 w 86"/>
                <a:gd name="T27" fmla="*/ 137 h 137"/>
                <a:gd name="T28" fmla="*/ 42 w 86"/>
                <a:gd name="T29" fmla="*/ 137 h 137"/>
                <a:gd name="T30" fmla="*/ 13 w 86"/>
                <a:gd name="T31" fmla="*/ 109 h 137"/>
                <a:gd name="T32" fmla="*/ 68 w 86"/>
                <a:gd name="T33" fmla="*/ 107 h 137"/>
                <a:gd name="T34" fmla="*/ 82 w 86"/>
                <a:gd name="T35" fmla="*/ 51 h 137"/>
                <a:gd name="T36" fmla="*/ 82 w 86"/>
                <a:gd name="T37" fmla="*/ 51 h 137"/>
                <a:gd name="T38" fmla="*/ 42 w 86"/>
                <a:gd name="T39" fmla="*/ 4 h 137"/>
                <a:gd name="T40" fmla="*/ 42 w 86"/>
                <a:gd name="T41" fmla="*/ 4 h 137"/>
                <a:gd name="T42" fmla="*/ 4 w 86"/>
                <a:gd name="T43" fmla="*/ 52 h 137"/>
                <a:gd name="T44" fmla="*/ 4 w 86"/>
                <a:gd name="T45" fmla="*/ 52 h 137"/>
                <a:gd name="T46" fmla="*/ 17 w 86"/>
                <a:gd name="T47" fmla="*/ 107 h 137"/>
                <a:gd name="T48" fmla="*/ 17 w 86"/>
                <a:gd name="T49" fmla="*/ 107 h 137"/>
                <a:gd name="T50" fmla="*/ 42 w 86"/>
                <a:gd name="T51" fmla="*/ 133 h 137"/>
                <a:gd name="T52" fmla="*/ 42 w 86"/>
                <a:gd name="T53" fmla="*/ 133 h 137"/>
                <a:gd name="T54" fmla="*/ 68 w 86"/>
                <a:gd name="T55" fmla="*/ 10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37">
                  <a:moveTo>
                    <a:pt x="13" y="109"/>
                  </a:moveTo>
                  <a:cubicBezTo>
                    <a:pt x="5" y="93"/>
                    <a:pt x="0" y="72"/>
                    <a:pt x="0" y="52"/>
                  </a:cubicBezTo>
                  <a:cubicBezTo>
                    <a:pt x="0" y="52"/>
                    <a:pt x="0" y="52"/>
                    <a:pt x="0" y="52"/>
                  </a:cubicBezTo>
                  <a:cubicBezTo>
                    <a:pt x="0" y="33"/>
                    <a:pt x="6" y="20"/>
                    <a:pt x="13" y="12"/>
                  </a:cubicBezTo>
                  <a:cubicBezTo>
                    <a:pt x="13" y="12"/>
                    <a:pt x="13" y="12"/>
                    <a:pt x="13" y="12"/>
                  </a:cubicBezTo>
                  <a:cubicBezTo>
                    <a:pt x="21" y="3"/>
                    <a:pt x="32" y="0"/>
                    <a:pt x="42" y="0"/>
                  </a:cubicBezTo>
                  <a:cubicBezTo>
                    <a:pt x="42" y="0"/>
                    <a:pt x="42" y="0"/>
                    <a:pt x="42" y="0"/>
                  </a:cubicBezTo>
                  <a:cubicBezTo>
                    <a:pt x="52" y="0"/>
                    <a:pt x="63" y="3"/>
                    <a:pt x="71" y="11"/>
                  </a:cubicBezTo>
                  <a:cubicBezTo>
                    <a:pt x="71" y="11"/>
                    <a:pt x="71" y="11"/>
                    <a:pt x="71" y="11"/>
                  </a:cubicBezTo>
                  <a:cubicBezTo>
                    <a:pt x="80" y="19"/>
                    <a:pt x="86" y="32"/>
                    <a:pt x="86" y="51"/>
                  </a:cubicBezTo>
                  <a:cubicBezTo>
                    <a:pt x="86" y="51"/>
                    <a:pt x="86" y="51"/>
                    <a:pt x="86" y="51"/>
                  </a:cubicBezTo>
                  <a:cubicBezTo>
                    <a:pt x="86" y="71"/>
                    <a:pt x="80" y="92"/>
                    <a:pt x="72" y="108"/>
                  </a:cubicBezTo>
                  <a:cubicBezTo>
                    <a:pt x="72" y="108"/>
                    <a:pt x="72" y="108"/>
                    <a:pt x="72" y="108"/>
                  </a:cubicBezTo>
                  <a:cubicBezTo>
                    <a:pt x="64" y="125"/>
                    <a:pt x="53" y="137"/>
                    <a:pt x="42" y="137"/>
                  </a:cubicBezTo>
                  <a:cubicBezTo>
                    <a:pt x="42" y="137"/>
                    <a:pt x="42" y="137"/>
                    <a:pt x="42" y="137"/>
                  </a:cubicBezTo>
                  <a:cubicBezTo>
                    <a:pt x="30" y="137"/>
                    <a:pt x="21" y="125"/>
                    <a:pt x="13" y="109"/>
                  </a:cubicBezTo>
                  <a:close/>
                  <a:moveTo>
                    <a:pt x="68" y="107"/>
                  </a:moveTo>
                  <a:cubicBezTo>
                    <a:pt x="76" y="91"/>
                    <a:pt x="82" y="70"/>
                    <a:pt x="82" y="51"/>
                  </a:cubicBezTo>
                  <a:cubicBezTo>
                    <a:pt x="82" y="51"/>
                    <a:pt x="82" y="51"/>
                    <a:pt x="82" y="51"/>
                  </a:cubicBezTo>
                  <a:cubicBezTo>
                    <a:pt x="82" y="14"/>
                    <a:pt x="61" y="4"/>
                    <a:pt x="42" y="4"/>
                  </a:cubicBezTo>
                  <a:cubicBezTo>
                    <a:pt x="42" y="4"/>
                    <a:pt x="42" y="4"/>
                    <a:pt x="42" y="4"/>
                  </a:cubicBezTo>
                  <a:cubicBezTo>
                    <a:pt x="23" y="4"/>
                    <a:pt x="5" y="15"/>
                    <a:pt x="4" y="52"/>
                  </a:cubicBezTo>
                  <a:cubicBezTo>
                    <a:pt x="4" y="52"/>
                    <a:pt x="4" y="52"/>
                    <a:pt x="4" y="52"/>
                  </a:cubicBezTo>
                  <a:cubicBezTo>
                    <a:pt x="4" y="71"/>
                    <a:pt x="9" y="92"/>
                    <a:pt x="17" y="107"/>
                  </a:cubicBezTo>
                  <a:cubicBezTo>
                    <a:pt x="17" y="107"/>
                    <a:pt x="17" y="107"/>
                    <a:pt x="17" y="107"/>
                  </a:cubicBezTo>
                  <a:cubicBezTo>
                    <a:pt x="24" y="123"/>
                    <a:pt x="34" y="133"/>
                    <a:pt x="42" y="133"/>
                  </a:cubicBezTo>
                  <a:cubicBezTo>
                    <a:pt x="42" y="133"/>
                    <a:pt x="42" y="133"/>
                    <a:pt x="42" y="133"/>
                  </a:cubicBezTo>
                  <a:cubicBezTo>
                    <a:pt x="50" y="133"/>
                    <a:pt x="60" y="123"/>
                    <a:pt x="68"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511"/>
            <p:cNvSpPr>
              <a:spLocks noEditPoints="1"/>
            </p:cNvSpPr>
            <p:nvPr/>
          </p:nvSpPr>
          <p:spPr bwMode="auto">
            <a:xfrm>
              <a:off x="4321177" y="625476"/>
              <a:ext cx="157163" cy="244475"/>
            </a:xfrm>
            <a:custGeom>
              <a:avLst/>
              <a:gdLst>
                <a:gd name="T0" fmla="*/ 13 w 90"/>
                <a:gd name="T1" fmla="*/ 112 h 141"/>
                <a:gd name="T2" fmla="*/ 0 w 90"/>
                <a:gd name="T3" fmla="*/ 54 h 141"/>
                <a:gd name="T4" fmla="*/ 14 w 90"/>
                <a:gd name="T5" fmla="*/ 12 h 141"/>
                <a:gd name="T6" fmla="*/ 44 w 90"/>
                <a:gd name="T7" fmla="*/ 0 h 141"/>
                <a:gd name="T8" fmla="*/ 75 w 90"/>
                <a:gd name="T9" fmla="*/ 11 h 141"/>
                <a:gd name="T10" fmla="*/ 90 w 90"/>
                <a:gd name="T11" fmla="*/ 53 h 141"/>
                <a:gd name="T12" fmla="*/ 90 w 90"/>
                <a:gd name="T13" fmla="*/ 53 h 141"/>
                <a:gd name="T14" fmla="*/ 44 w 90"/>
                <a:gd name="T15" fmla="*/ 141 h 141"/>
                <a:gd name="T16" fmla="*/ 44 w 90"/>
                <a:gd name="T17" fmla="*/ 137 h 141"/>
                <a:gd name="T18" fmla="*/ 44 w 90"/>
                <a:gd name="T19" fmla="*/ 137 h 141"/>
                <a:gd name="T20" fmla="*/ 44 w 90"/>
                <a:gd name="T21" fmla="*/ 137 h 141"/>
                <a:gd name="T22" fmla="*/ 26 w 90"/>
                <a:gd name="T23" fmla="*/ 126 h 141"/>
                <a:gd name="T24" fmla="*/ 45 w 90"/>
                <a:gd name="T25" fmla="*/ 137 h 141"/>
                <a:gd name="T26" fmla="*/ 45 w 90"/>
                <a:gd name="T27" fmla="*/ 137 h 141"/>
                <a:gd name="T28" fmla="*/ 45 w 90"/>
                <a:gd name="T29" fmla="*/ 137 h 141"/>
                <a:gd name="T30" fmla="*/ 86 w 90"/>
                <a:gd name="T31" fmla="*/ 54 h 141"/>
                <a:gd name="T32" fmla="*/ 72 w 90"/>
                <a:gd name="T33" fmla="*/ 110 h 141"/>
                <a:gd name="T34" fmla="*/ 44 w 90"/>
                <a:gd name="T35" fmla="*/ 133 h 141"/>
                <a:gd name="T36" fmla="*/ 69 w 90"/>
                <a:gd name="T37" fmla="*/ 108 h 141"/>
                <a:gd name="T38" fmla="*/ 69 w 90"/>
                <a:gd name="T39" fmla="*/ 108 h 141"/>
                <a:gd name="T40" fmla="*/ 82 w 90"/>
                <a:gd name="T41" fmla="*/ 53 h 141"/>
                <a:gd name="T42" fmla="*/ 82 w 90"/>
                <a:gd name="T43" fmla="*/ 53 h 141"/>
                <a:gd name="T44" fmla="*/ 8 w 90"/>
                <a:gd name="T45" fmla="*/ 54 h 141"/>
                <a:gd name="T46" fmla="*/ 8 w 90"/>
                <a:gd name="T47" fmla="*/ 55 h 141"/>
                <a:gd name="T48" fmla="*/ 44 w 90"/>
                <a:gd name="T49" fmla="*/ 133 h 141"/>
                <a:gd name="T50" fmla="*/ 26 w 90"/>
                <a:gd name="T51" fmla="*/ 126 h 141"/>
                <a:gd name="T52" fmla="*/ 26 w 90"/>
                <a:gd name="T53" fmla="*/ 126 h 141"/>
                <a:gd name="T54" fmla="*/ 26 w 90"/>
                <a:gd name="T55" fmla="*/ 125 h 141"/>
                <a:gd name="T56" fmla="*/ 26 w 90"/>
                <a:gd name="T57" fmla="*/ 125 h 141"/>
                <a:gd name="T58" fmla="*/ 19 w 90"/>
                <a:gd name="T59" fmla="*/ 115 h 141"/>
                <a:gd name="T60" fmla="*/ 19 w 90"/>
                <a:gd name="T61" fmla="*/ 115 h 141"/>
                <a:gd name="T62" fmla="*/ 17 w 90"/>
                <a:gd name="T63" fmla="*/ 110 h 141"/>
                <a:gd name="T64" fmla="*/ 17 w 90"/>
                <a:gd name="T65" fmla="*/ 110 h 141"/>
                <a:gd name="T66" fmla="*/ 4 w 90"/>
                <a:gd name="T67" fmla="*/ 54 h 141"/>
                <a:gd name="T68" fmla="*/ 41 w 90"/>
                <a:gd name="T69" fmla="*/ 4 h 141"/>
                <a:gd name="T70" fmla="*/ 4 w 90"/>
                <a:gd name="T71" fmla="*/ 54 h 141"/>
                <a:gd name="T72" fmla="*/ 86 w 90"/>
                <a:gd name="T73" fmla="*/ 53 h 141"/>
                <a:gd name="T74" fmla="*/ 86 w 90"/>
                <a:gd name="T75" fmla="*/ 53 h 141"/>
                <a:gd name="T76" fmla="*/ 78 w 90"/>
                <a:gd name="T77" fmla="*/ 22 h 141"/>
                <a:gd name="T78" fmla="*/ 59 w 90"/>
                <a:gd name="T79" fmla="*/ 7 h 141"/>
                <a:gd name="T80" fmla="*/ 59 w 90"/>
                <a:gd name="T81" fmla="*/ 7 h 141"/>
                <a:gd name="T82" fmla="*/ 59 w 90"/>
                <a:gd name="T83" fmla="*/ 7 h 141"/>
                <a:gd name="T84" fmla="*/ 58 w 90"/>
                <a:gd name="T85" fmla="*/ 6 h 141"/>
                <a:gd name="T86" fmla="*/ 58 w 90"/>
                <a:gd name="T87" fmla="*/ 6 h 141"/>
                <a:gd name="T88" fmla="*/ 58 w 90"/>
                <a:gd name="T89" fmla="*/ 6 h 141"/>
                <a:gd name="T90" fmla="*/ 58 w 90"/>
                <a:gd name="T91" fmla="*/ 6 h 141"/>
                <a:gd name="T92" fmla="*/ 42 w 90"/>
                <a:gd name="T93" fmla="*/ 4 h 141"/>
                <a:gd name="T94" fmla="*/ 42 w 90"/>
                <a:gd name="T95" fmla="*/ 4 h 141"/>
                <a:gd name="T96" fmla="*/ 42 w 90"/>
                <a:gd name="T97" fmla="*/ 4 h 141"/>
                <a:gd name="T98" fmla="*/ 42 w 90"/>
                <a:gd name="T99" fmla="*/ 4 h 141"/>
                <a:gd name="T100" fmla="*/ 43 w 90"/>
                <a:gd name="T101" fmla="*/ 4 h 141"/>
                <a:gd name="T102" fmla="*/ 43 w 90"/>
                <a:gd name="T103"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41">
                  <a:moveTo>
                    <a:pt x="13" y="112"/>
                  </a:moveTo>
                  <a:cubicBezTo>
                    <a:pt x="15" y="111"/>
                    <a:pt x="15" y="111"/>
                    <a:pt x="15" y="111"/>
                  </a:cubicBezTo>
                  <a:cubicBezTo>
                    <a:pt x="13" y="112"/>
                    <a:pt x="13" y="112"/>
                    <a:pt x="13" y="112"/>
                  </a:cubicBezTo>
                  <a:cubicBezTo>
                    <a:pt x="6" y="95"/>
                    <a:pt x="0" y="74"/>
                    <a:pt x="0" y="54"/>
                  </a:cubicBezTo>
                  <a:cubicBezTo>
                    <a:pt x="0" y="54"/>
                    <a:pt x="0" y="54"/>
                    <a:pt x="0" y="54"/>
                  </a:cubicBezTo>
                  <a:cubicBezTo>
                    <a:pt x="0" y="54"/>
                    <a:pt x="0" y="54"/>
                    <a:pt x="0" y="54"/>
                  </a:cubicBezTo>
                  <a:cubicBezTo>
                    <a:pt x="0" y="54"/>
                    <a:pt x="0" y="54"/>
                    <a:pt x="0" y="54"/>
                  </a:cubicBezTo>
                  <a:cubicBezTo>
                    <a:pt x="0" y="34"/>
                    <a:pt x="6" y="21"/>
                    <a:pt x="14" y="12"/>
                  </a:cubicBezTo>
                  <a:cubicBezTo>
                    <a:pt x="14" y="12"/>
                    <a:pt x="14" y="12"/>
                    <a:pt x="14" y="12"/>
                  </a:cubicBezTo>
                  <a:cubicBezTo>
                    <a:pt x="22" y="3"/>
                    <a:pt x="33" y="0"/>
                    <a:pt x="44" y="0"/>
                  </a:cubicBezTo>
                  <a:cubicBezTo>
                    <a:pt x="44" y="0"/>
                    <a:pt x="44" y="0"/>
                    <a:pt x="44" y="0"/>
                  </a:cubicBezTo>
                  <a:cubicBezTo>
                    <a:pt x="44" y="0"/>
                    <a:pt x="44" y="0"/>
                    <a:pt x="44" y="0"/>
                  </a:cubicBezTo>
                  <a:cubicBezTo>
                    <a:pt x="44" y="0"/>
                    <a:pt x="44" y="0"/>
                    <a:pt x="44" y="0"/>
                  </a:cubicBezTo>
                  <a:cubicBezTo>
                    <a:pt x="54" y="0"/>
                    <a:pt x="66" y="3"/>
                    <a:pt x="75" y="11"/>
                  </a:cubicBezTo>
                  <a:cubicBezTo>
                    <a:pt x="75" y="11"/>
                    <a:pt x="75" y="11"/>
                    <a:pt x="75" y="11"/>
                  </a:cubicBezTo>
                  <a:cubicBezTo>
                    <a:pt x="84" y="20"/>
                    <a:pt x="90" y="3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73"/>
                    <a:pt x="84" y="95"/>
                    <a:pt x="76" y="111"/>
                  </a:cubicBezTo>
                  <a:cubicBezTo>
                    <a:pt x="76" y="111"/>
                    <a:pt x="76" y="111"/>
                    <a:pt x="76" y="111"/>
                  </a:cubicBezTo>
                  <a:cubicBezTo>
                    <a:pt x="67" y="128"/>
                    <a:pt x="57" y="141"/>
                    <a:pt x="44" y="141"/>
                  </a:cubicBezTo>
                  <a:cubicBezTo>
                    <a:pt x="44" y="141"/>
                    <a:pt x="44" y="141"/>
                    <a:pt x="44" y="141"/>
                  </a:cubicBezTo>
                  <a:cubicBezTo>
                    <a:pt x="31" y="141"/>
                    <a:pt x="21" y="128"/>
                    <a:pt x="13" y="112"/>
                  </a:cubicBezTo>
                  <a:close/>
                  <a:moveTo>
                    <a:pt x="44" y="137"/>
                  </a:move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lose/>
                  <a:moveTo>
                    <a:pt x="43" y="137"/>
                  </a:moveTo>
                  <a:cubicBezTo>
                    <a:pt x="37" y="137"/>
                    <a:pt x="31" y="133"/>
                    <a:pt x="26" y="126"/>
                  </a:cubicBezTo>
                  <a:cubicBezTo>
                    <a:pt x="26" y="126"/>
                    <a:pt x="26" y="126"/>
                    <a:pt x="26" y="126"/>
                  </a:cubicBezTo>
                  <a:cubicBezTo>
                    <a:pt x="31" y="133"/>
                    <a:pt x="37" y="137"/>
                    <a:pt x="43" y="137"/>
                  </a:cubicBezTo>
                  <a:close/>
                  <a:moveTo>
                    <a:pt x="45" y="137"/>
                  </a:moveTo>
                  <a:cubicBezTo>
                    <a:pt x="45" y="137"/>
                    <a:pt x="45" y="137"/>
                    <a:pt x="45" y="137"/>
                  </a:cubicBezTo>
                  <a:cubicBezTo>
                    <a:pt x="45" y="137"/>
                    <a:pt x="45" y="137"/>
                    <a:pt x="45" y="137"/>
                  </a:cubicBezTo>
                  <a:cubicBezTo>
                    <a:pt x="45" y="137"/>
                    <a:pt x="45" y="137"/>
                    <a:pt x="45" y="137"/>
                  </a:cubicBezTo>
                  <a:close/>
                  <a:moveTo>
                    <a:pt x="72" y="110"/>
                  </a:moveTo>
                  <a:cubicBezTo>
                    <a:pt x="64" y="125"/>
                    <a:pt x="55" y="136"/>
                    <a:pt x="45" y="137"/>
                  </a:cubicBezTo>
                  <a:cubicBezTo>
                    <a:pt x="45" y="137"/>
                    <a:pt x="45" y="137"/>
                    <a:pt x="45" y="137"/>
                  </a:cubicBezTo>
                  <a:cubicBezTo>
                    <a:pt x="55" y="136"/>
                    <a:pt x="64" y="125"/>
                    <a:pt x="72" y="110"/>
                  </a:cubicBezTo>
                  <a:cubicBezTo>
                    <a:pt x="72" y="110"/>
                    <a:pt x="72" y="110"/>
                    <a:pt x="72" y="110"/>
                  </a:cubicBezTo>
                  <a:cubicBezTo>
                    <a:pt x="80" y="94"/>
                    <a:pt x="86" y="73"/>
                    <a:pt x="86" y="54"/>
                  </a:cubicBezTo>
                  <a:cubicBezTo>
                    <a:pt x="86" y="54"/>
                    <a:pt x="86" y="54"/>
                    <a:pt x="86" y="54"/>
                  </a:cubicBezTo>
                  <a:cubicBezTo>
                    <a:pt x="86" y="54"/>
                    <a:pt x="86" y="54"/>
                    <a:pt x="86" y="54"/>
                  </a:cubicBezTo>
                  <a:cubicBezTo>
                    <a:pt x="86" y="73"/>
                    <a:pt x="80" y="94"/>
                    <a:pt x="72" y="110"/>
                  </a:cubicBezTo>
                  <a:cubicBezTo>
                    <a:pt x="72" y="110"/>
                    <a:pt x="72" y="110"/>
                    <a:pt x="72" y="110"/>
                  </a:cubicBezTo>
                  <a:cubicBezTo>
                    <a:pt x="72" y="110"/>
                    <a:pt x="72" y="110"/>
                    <a:pt x="72" y="110"/>
                  </a:cubicBezTo>
                  <a:close/>
                  <a:moveTo>
                    <a:pt x="44" y="133"/>
                  </a:moveTo>
                  <a:cubicBezTo>
                    <a:pt x="44" y="133"/>
                    <a:pt x="44" y="133"/>
                    <a:pt x="44" y="133"/>
                  </a:cubicBezTo>
                  <a:cubicBezTo>
                    <a:pt x="44" y="133"/>
                    <a:pt x="44" y="133"/>
                    <a:pt x="44" y="133"/>
                  </a:cubicBezTo>
                  <a:cubicBezTo>
                    <a:pt x="50" y="134"/>
                    <a:pt x="61" y="123"/>
                    <a:pt x="69" y="108"/>
                  </a:cubicBezTo>
                  <a:cubicBezTo>
                    <a:pt x="69" y="108"/>
                    <a:pt x="69" y="108"/>
                    <a:pt x="69" y="108"/>
                  </a:cubicBezTo>
                  <a:cubicBezTo>
                    <a:pt x="70" y="109"/>
                    <a:pt x="70" y="109"/>
                    <a:pt x="70" y="109"/>
                  </a:cubicBezTo>
                  <a:cubicBezTo>
                    <a:pt x="69" y="108"/>
                    <a:pt x="69" y="108"/>
                    <a:pt x="69" y="108"/>
                  </a:cubicBezTo>
                  <a:cubicBezTo>
                    <a:pt x="76" y="92"/>
                    <a:pt x="82" y="72"/>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1" y="17"/>
                    <a:pt x="62" y="9"/>
                    <a:pt x="44" y="8"/>
                  </a:cubicBezTo>
                  <a:cubicBezTo>
                    <a:pt x="44" y="8"/>
                    <a:pt x="44" y="8"/>
                    <a:pt x="44" y="8"/>
                  </a:cubicBezTo>
                  <a:cubicBezTo>
                    <a:pt x="26" y="9"/>
                    <a:pt x="9" y="17"/>
                    <a:pt x="8" y="54"/>
                  </a:cubicBezTo>
                  <a:cubicBezTo>
                    <a:pt x="8" y="54"/>
                    <a:pt x="8" y="54"/>
                    <a:pt x="8" y="54"/>
                  </a:cubicBezTo>
                  <a:cubicBezTo>
                    <a:pt x="8" y="55"/>
                    <a:pt x="8" y="55"/>
                    <a:pt x="8" y="55"/>
                  </a:cubicBezTo>
                  <a:cubicBezTo>
                    <a:pt x="8" y="55"/>
                    <a:pt x="8" y="55"/>
                    <a:pt x="8" y="55"/>
                  </a:cubicBezTo>
                  <a:cubicBezTo>
                    <a:pt x="8" y="73"/>
                    <a:pt x="13" y="93"/>
                    <a:pt x="20" y="108"/>
                  </a:cubicBezTo>
                  <a:cubicBezTo>
                    <a:pt x="20" y="108"/>
                    <a:pt x="20" y="108"/>
                    <a:pt x="20" y="108"/>
                  </a:cubicBezTo>
                  <a:cubicBezTo>
                    <a:pt x="27" y="124"/>
                    <a:pt x="37" y="133"/>
                    <a:pt x="44" y="133"/>
                  </a:cubicBezTo>
                  <a:cubicBezTo>
                    <a:pt x="44" y="133"/>
                    <a:pt x="44" y="133"/>
                    <a:pt x="44" y="133"/>
                  </a:cubicBezTo>
                  <a:cubicBezTo>
                    <a:pt x="44" y="133"/>
                    <a:pt x="44" y="133"/>
                    <a:pt x="44" y="133"/>
                  </a:cubicBezTo>
                  <a:close/>
                  <a:moveTo>
                    <a:pt x="26" y="126"/>
                  </a:moveTo>
                  <a:cubicBezTo>
                    <a:pt x="26" y="126"/>
                    <a:pt x="26" y="126"/>
                    <a:pt x="26" y="126"/>
                  </a:cubicBezTo>
                  <a:cubicBezTo>
                    <a:pt x="26" y="126"/>
                    <a:pt x="26" y="126"/>
                    <a:pt x="26" y="126"/>
                  </a:cubicBezTo>
                  <a:cubicBezTo>
                    <a:pt x="26" y="126"/>
                    <a:pt x="26" y="126"/>
                    <a:pt x="26" y="126"/>
                  </a:cubicBezTo>
                  <a:close/>
                  <a:moveTo>
                    <a:pt x="26" y="125"/>
                  </a:moveTo>
                  <a:cubicBezTo>
                    <a:pt x="26" y="125"/>
                    <a:pt x="26" y="125"/>
                    <a:pt x="26" y="125"/>
                  </a:cubicBezTo>
                  <a:cubicBezTo>
                    <a:pt x="26" y="125"/>
                    <a:pt x="26" y="125"/>
                    <a:pt x="26" y="125"/>
                  </a:cubicBezTo>
                  <a:cubicBezTo>
                    <a:pt x="26" y="125"/>
                    <a:pt x="26" y="125"/>
                    <a:pt x="26" y="125"/>
                  </a:cubicBezTo>
                  <a:close/>
                  <a:moveTo>
                    <a:pt x="26" y="125"/>
                  </a:moveTo>
                  <a:cubicBezTo>
                    <a:pt x="26" y="125"/>
                    <a:pt x="26" y="125"/>
                    <a:pt x="26" y="125"/>
                  </a:cubicBezTo>
                  <a:cubicBezTo>
                    <a:pt x="26" y="125"/>
                    <a:pt x="26" y="125"/>
                    <a:pt x="26" y="125"/>
                  </a:cubicBezTo>
                  <a:cubicBezTo>
                    <a:pt x="26" y="125"/>
                    <a:pt x="26" y="125"/>
                    <a:pt x="26" y="125"/>
                  </a:cubicBezTo>
                  <a:close/>
                  <a:moveTo>
                    <a:pt x="19" y="115"/>
                  </a:moveTo>
                  <a:cubicBezTo>
                    <a:pt x="19" y="115"/>
                    <a:pt x="19" y="115"/>
                    <a:pt x="19" y="115"/>
                  </a:cubicBezTo>
                  <a:cubicBezTo>
                    <a:pt x="19" y="115"/>
                    <a:pt x="19" y="115"/>
                    <a:pt x="19" y="115"/>
                  </a:cubicBezTo>
                  <a:cubicBezTo>
                    <a:pt x="19" y="115"/>
                    <a:pt x="19" y="115"/>
                    <a:pt x="19" y="115"/>
                  </a:cubicBezTo>
                  <a:close/>
                  <a:moveTo>
                    <a:pt x="19" y="115"/>
                  </a:moveTo>
                  <a:cubicBezTo>
                    <a:pt x="18" y="113"/>
                    <a:pt x="18" y="112"/>
                    <a:pt x="17" y="110"/>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8" y="112"/>
                    <a:pt x="18" y="113"/>
                    <a:pt x="19" y="115"/>
                  </a:cubicBezTo>
                  <a:close/>
                  <a:moveTo>
                    <a:pt x="4" y="54"/>
                  </a:moveTo>
                  <a:cubicBezTo>
                    <a:pt x="4" y="54"/>
                    <a:pt x="4" y="54"/>
                    <a:pt x="4" y="54"/>
                  </a:cubicBezTo>
                  <a:cubicBezTo>
                    <a:pt x="4" y="54"/>
                    <a:pt x="4" y="54"/>
                    <a:pt x="4" y="54"/>
                  </a:cubicBezTo>
                  <a:cubicBezTo>
                    <a:pt x="4" y="18"/>
                    <a:pt x="23" y="5"/>
                    <a:pt x="41" y="4"/>
                  </a:cubicBezTo>
                  <a:cubicBezTo>
                    <a:pt x="41" y="4"/>
                    <a:pt x="41" y="4"/>
                    <a:pt x="41" y="4"/>
                  </a:cubicBezTo>
                  <a:cubicBezTo>
                    <a:pt x="32" y="5"/>
                    <a:pt x="24" y="8"/>
                    <a:pt x="17" y="15"/>
                  </a:cubicBezTo>
                  <a:cubicBezTo>
                    <a:pt x="17" y="15"/>
                    <a:pt x="17" y="15"/>
                    <a:pt x="17" y="15"/>
                  </a:cubicBezTo>
                  <a:cubicBezTo>
                    <a:pt x="9" y="23"/>
                    <a:pt x="4" y="35"/>
                    <a:pt x="4" y="54"/>
                  </a:cubicBezTo>
                  <a:cubicBezTo>
                    <a:pt x="4" y="54"/>
                    <a:pt x="4" y="54"/>
                    <a:pt x="4" y="54"/>
                  </a:cubicBezTo>
                  <a:cubicBezTo>
                    <a:pt x="4" y="54"/>
                    <a:pt x="4" y="54"/>
                    <a:pt x="4" y="54"/>
                  </a:cubicBezTo>
                  <a:close/>
                  <a:moveTo>
                    <a:pt x="86" y="53"/>
                  </a:moveTo>
                  <a:cubicBezTo>
                    <a:pt x="86" y="53"/>
                    <a:pt x="86" y="53"/>
                    <a:pt x="86" y="53"/>
                  </a:cubicBezTo>
                  <a:cubicBezTo>
                    <a:pt x="86" y="53"/>
                    <a:pt x="86" y="53"/>
                    <a:pt x="86" y="53"/>
                  </a:cubicBezTo>
                  <a:cubicBezTo>
                    <a:pt x="86" y="53"/>
                    <a:pt x="86" y="53"/>
                    <a:pt x="86" y="53"/>
                  </a:cubicBezTo>
                  <a:cubicBezTo>
                    <a:pt x="86" y="53"/>
                    <a:pt x="86" y="53"/>
                    <a:pt x="86" y="53"/>
                  </a:cubicBezTo>
                  <a:cubicBezTo>
                    <a:pt x="86" y="53"/>
                    <a:pt x="86" y="53"/>
                    <a:pt x="86" y="53"/>
                  </a:cubicBezTo>
                  <a:close/>
                  <a:moveTo>
                    <a:pt x="78" y="22"/>
                  </a:moveTo>
                  <a:cubicBezTo>
                    <a:pt x="76" y="19"/>
                    <a:pt x="74" y="16"/>
                    <a:pt x="72" y="14"/>
                  </a:cubicBezTo>
                  <a:cubicBezTo>
                    <a:pt x="72" y="14"/>
                    <a:pt x="72" y="14"/>
                    <a:pt x="72" y="14"/>
                  </a:cubicBezTo>
                  <a:cubicBezTo>
                    <a:pt x="68" y="11"/>
                    <a:pt x="64" y="8"/>
                    <a:pt x="59" y="7"/>
                  </a:cubicBezTo>
                  <a:cubicBezTo>
                    <a:pt x="59" y="7"/>
                    <a:pt x="59" y="7"/>
                    <a:pt x="59" y="7"/>
                  </a:cubicBezTo>
                  <a:cubicBezTo>
                    <a:pt x="67" y="9"/>
                    <a:pt x="73" y="14"/>
                    <a:pt x="78" y="22"/>
                  </a:cubicBezTo>
                  <a:close/>
                  <a:moveTo>
                    <a:pt x="59" y="7"/>
                  </a:moveTo>
                  <a:cubicBezTo>
                    <a:pt x="59" y="7"/>
                    <a:pt x="59" y="7"/>
                    <a:pt x="59" y="7"/>
                  </a:cubicBezTo>
                  <a:cubicBezTo>
                    <a:pt x="59" y="7"/>
                    <a:pt x="59" y="7"/>
                    <a:pt x="59" y="7"/>
                  </a:cubicBezTo>
                  <a:cubicBezTo>
                    <a:pt x="59" y="7"/>
                    <a:pt x="59" y="7"/>
                    <a:pt x="59" y="7"/>
                  </a:cubicBezTo>
                  <a:close/>
                  <a:moveTo>
                    <a:pt x="59" y="7"/>
                  </a:moveTo>
                  <a:cubicBezTo>
                    <a:pt x="59" y="7"/>
                    <a:pt x="59" y="7"/>
                    <a:pt x="58" y="6"/>
                  </a:cubicBezTo>
                  <a:cubicBezTo>
                    <a:pt x="58" y="6"/>
                    <a:pt x="58" y="6"/>
                    <a:pt x="58" y="6"/>
                  </a:cubicBezTo>
                  <a:cubicBezTo>
                    <a:pt x="59" y="7"/>
                    <a:pt x="59" y="7"/>
                    <a:pt x="59" y="7"/>
                  </a:cubicBezTo>
                  <a:close/>
                  <a:moveTo>
                    <a:pt x="58" y="6"/>
                  </a:moveTo>
                  <a:cubicBezTo>
                    <a:pt x="58" y="6"/>
                    <a:pt x="58" y="6"/>
                    <a:pt x="58" y="6"/>
                  </a:cubicBezTo>
                  <a:cubicBezTo>
                    <a:pt x="58" y="6"/>
                    <a:pt x="58" y="6"/>
                    <a:pt x="58" y="6"/>
                  </a:cubicBezTo>
                  <a:cubicBezTo>
                    <a:pt x="58" y="6"/>
                    <a:pt x="58" y="6"/>
                    <a:pt x="58" y="6"/>
                  </a:cubicBezTo>
                  <a:close/>
                  <a:moveTo>
                    <a:pt x="58" y="6"/>
                  </a:moveTo>
                  <a:cubicBezTo>
                    <a:pt x="58" y="6"/>
                    <a:pt x="58" y="6"/>
                    <a:pt x="58" y="6"/>
                  </a:cubicBezTo>
                  <a:cubicBezTo>
                    <a:pt x="58" y="6"/>
                    <a:pt x="58" y="6"/>
                    <a:pt x="58" y="6"/>
                  </a:cubicBezTo>
                  <a:cubicBezTo>
                    <a:pt x="58" y="6"/>
                    <a:pt x="58" y="6"/>
                    <a:pt x="58" y="6"/>
                  </a:cubicBezTo>
                  <a:close/>
                  <a:moveTo>
                    <a:pt x="41" y="4"/>
                  </a:moveTo>
                  <a:cubicBezTo>
                    <a:pt x="41" y="4"/>
                    <a:pt x="41" y="4"/>
                    <a:pt x="42" y="4"/>
                  </a:cubicBezTo>
                  <a:cubicBezTo>
                    <a:pt x="42" y="4"/>
                    <a:pt x="42" y="4"/>
                    <a:pt x="42" y="4"/>
                  </a:cubicBezTo>
                  <a:cubicBezTo>
                    <a:pt x="41" y="4"/>
                    <a:pt x="41" y="4"/>
                    <a:pt x="41" y="4"/>
                  </a:cubicBezTo>
                  <a:close/>
                  <a:moveTo>
                    <a:pt x="42" y="4"/>
                  </a:moveTo>
                  <a:cubicBezTo>
                    <a:pt x="42" y="4"/>
                    <a:pt x="42" y="4"/>
                    <a:pt x="42" y="4"/>
                  </a:cubicBezTo>
                  <a:cubicBezTo>
                    <a:pt x="42" y="4"/>
                    <a:pt x="42" y="4"/>
                    <a:pt x="42" y="4"/>
                  </a:cubicBezTo>
                  <a:cubicBezTo>
                    <a:pt x="42" y="4"/>
                    <a:pt x="42" y="4"/>
                    <a:pt x="42" y="4"/>
                  </a:cubicBezTo>
                  <a:close/>
                  <a:moveTo>
                    <a:pt x="42" y="4"/>
                  </a:moveTo>
                  <a:cubicBezTo>
                    <a:pt x="42" y="4"/>
                    <a:pt x="42" y="4"/>
                    <a:pt x="42" y="4"/>
                  </a:cubicBezTo>
                  <a:cubicBezTo>
                    <a:pt x="42" y="4"/>
                    <a:pt x="42" y="4"/>
                    <a:pt x="42" y="4"/>
                  </a:cubicBezTo>
                  <a:cubicBezTo>
                    <a:pt x="42" y="4"/>
                    <a:pt x="42" y="4"/>
                    <a:pt x="42" y="4"/>
                  </a:cubicBezTo>
                  <a:close/>
                  <a:moveTo>
                    <a:pt x="43" y="4"/>
                  </a:moveTo>
                  <a:cubicBezTo>
                    <a:pt x="43" y="4"/>
                    <a:pt x="43" y="4"/>
                    <a:pt x="43" y="4"/>
                  </a:cubicBezTo>
                  <a:cubicBezTo>
                    <a:pt x="43" y="4"/>
                    <a:pt x="43" y="4"/>
                    <a:pt x="43" y="4"/>
                  </a:cubicBezTo>
                  <a:cubicBezTo>
                    <a:pt x="43" y="4"/>
                    <a:pt x="43" y="4"/>
                    <a:pt x="43" y="4"/>
                  </a:cubicBezTo>
                  <a:close/>
                  <a:moveTo>
                    <a:pt x="43" y="4"/>
                  </a:moveTo>
                  <a:cubicBezTo>
                    <a:pt x="43" y="4"/>
                    <a:pt x="43" y="4"/>
                    <a:pt x="43" y="4"/>
                  </a:cubicBezTo>
                  <a:cubicBezTo>
                    <a:pt x="43" y="4"/>
                    <a:pt x="43" y="4"/>
                    <a:pt x="43" y="4"/>
                  </a:cubicBezTo>
                  <a:cubicBezTo>
                    <a:pt x="43" y="4"/>
                    <a:pt x="43" y="4"/>
                    <a:pt x="4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512"/>
            <p:cNvSpPr/>
            <p:nvPr/>
          </p:nvSpPr>
          <p:spPr bwMode="auto">
            <a:xfrm>
              <a:off x="4435477" y="569914"/>
              <a:ext cx="176213" cy="76200"/>
            </a:xfrm>
            <a:custGeom>
              <a:avLst/>
              <a:gdLst>
                <a:gd name="T0" fmla="*/ 0 w 111"/>
                <a:gd name="T1" fmla="*/ 44 h 48"/>
                <a:gd name="T2" fmla="*/ 103 w 111"/>
                <a:gd name="T3" fmla="*/ 6 h 48"/>
                <a:gd name="T4" fmla="*/ 108 w 111"/>
                <a:gd name="T5" fmla="*/ 0 h 48"/>
                <a:gd name="T6" fmla="*/ 111 w 111"/>
                <a:gd name="T7" fmla="*/ 2 h 48"/>
                <a:gd name="T8" fmla="*/ 107 w 111"/>
                <a:gd name="T9" fmla="*/ 10 h 48"/>
                <a:gd name="T10" fmla="*/ 1 w 111"/>
                <a:gd name="T11" fmla="*/ 48 h 48"/>
                <a:gd name="T12" fmla="*/ 1 w 111"/>
                <a:gd name="T13" fmla="*/ 48 h 48"/>
                <a:gd name="T14" fmla="*/ 0 w 111"/>
                <a:gd name="T15" fmla="*/ 44 h 48"/>
                <a:gd name="T16" fmla="*/ 0 w 111"/>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48">
                  <a:moveTo>
                    <a:pt x="0" y="44"/>
                  </a:moveTo>
                  <a:lnTo>
                    <a:pt x="103" y="6"/>
                  </a:lnTo>
                  <a:lnTo>
                    <a:pt x="108" y="0"/>
                  </a:lnTo>
                  <a:lnTo>
                    <a:pt x="111" y="2"/>
                  </a:lnTo>
                  <a:lnTo>
                    <a:pt x="107" y="10"/>
                  </a:lnTo>
                  <a:lnTo>
                    <a:pt x="1" y="48"/>
                  </a:lnTo>
                  <a:lnTo>
                    <a:pt x="1" y="48"/>
                  </a:lnTo>
                  <a:lnTo>
                    <a:pt x="0" y="44"/>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513"/>
            <p:cNvSpPr>
              <a:spLocks noEditPoints="1"/>
            </p:cNvSpPr>
            <p:nvPr/>
          </p:nvSpPr>
          <p:spPr bwMode="auto">
            <a:xfrm>
              <a:off x="4430714" y="563564"/>
              <a:ext cx="185738" cy="85725"/>
            </a:xfrm>
            <a:custGeom>
              <a:avLst/>
              <a:gdLst>
                <a:gd name="T0" fmla="*/ 4 w 117"/>
                <a:gd name="T1" fmla="*/ 52 h 54"/>
                <a:gd name="T2" fmla="*/ 2 w 117"/>
                <a:gd name="T3" fmla="*/ 53 h 54"/>
                <a:gd name="T4" fmla="*/ 1 w 117"/>
                <a:gd name="T5" fmla="*/ 49 h 54"/>
                <a:gd name="T6" fmla="*/ 3 w 117"/>
                <a:gd name="T7" fmla="*/ 48 h 54"/>
                <a:gd name="T8" fmla="*/ 3 w 117"/>
                <a:gd name="T9" fmla="*/ 50 h 54"/>
                <a:gd name="T10" fmla="*/ 3 w 117"/>
                <a:gd name="T11" fmla="*/ 48 h 54"/>
                <a:gd name="T12" fmla="*/ 1 w 117"/>
                <a:gd name="T13" fmla="*/ 49 h 54"/>
                <a:gd name="T14" fmla="*/ 0 w 117"/>
                <a:gd name="T15" fmla="*/ 46 h 54"/>
                <a:gd name="T16" fmla="*/ 105 w 117"/>
                <a:gd name="T17" fmla="*/ 8 h 54"/>
                <a:gd name="T18" fmla="*/ 110 w 117"/>
                <a:gd name="T19" fmla="*/ 0 h 54"/>
                <a:gd name="T20" fmla="*/ 117 w 117"/>
                <a:gd name="T21" fmla="*/ 5 h 54"/>
                <a:gd name="T22" fmla="*/ 111 w 117"/>
                <a:gd name="T23" fmla="*/ 16 h 54"/>
                <a:gd name="T24" fmla="*/ 5 w 117"/>
                <a:gd name="T25" fmla="*/ 54 h 54"/>
                <a:gd name="T26" fmla="*/ 4 w 117"/>
                <a:gd name="T27" fmla="*/ 52 h 54"/>
                <a:gd name="T28" fmla="*/ 4 w 117"/>
                <a:gd name="T29" fmla="*/ 52 h 54"/>
                <a:gd name="T30" fmla="*/ 5 w 117"/>
                <a:gd name="T31" fmla="*/ 49 h 54"/>
                <a:gd name="T32" fmla="*/ 22 w 117"/>
                <a:gd name="T33" fmla="*/ 43 h 54"/>
                <a:gd name="T34" fmla="*/ 5 w 117"/>
                <a:gd name="T35" fmla="*/ 49 h 54"/>
                <a:gd name="T36" fmla="*/ 5 w 117"/>
                <a:gd name="T37" fmla="*/ 49 h 54"/>
                <a:gd name="T38" fmla="*/ 5 w 117"/>
                <a:gd name="T39" fmla="*/ 49 h 54"/>
                <a:gd name="T40" fmla="*/ 107 w 117"/>
                <a:gd name="T41" fmla="*/ 11 h 54"/>
                <a:gd name="T42" fmla="*/ 107 w 117"/>
                <a:gd name="T43" fmla="*/ 11 h 54"/>
                <a:gd name="T44" fmla="*/ 111 w 117"/>
                <a:gd name="T45" fmla="*/ 7 h 54"/>
                <a:gd name="T46" fmla="*/ 107 w 117"/>
                <a:gd name="T47" fmla="*/ 11 h 54"/>
                <a:gd name="T48" fmla="*/ 107 w 117"/>
                <a:gd name="T49"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54">
                  <a:moveTo>
                    <a:pt x="4" y="52"/>
                  </a:moveTo>
                  <a:lnTo>
                    <a:pt x="2" y="53"/>
                  </a:lnTo>
                  <a:lnTo>
                    <a:pt x="1" y="49"/>
                  </a:lnTo>
                  <a:lnTo>
                    <a:pt x="3" y="48"/>
                  </a:lnTo>
                  <a:lnTo>
                    <a:pt x="3" y="50"/>
                  </a:lnTo>
                  <a:lnTo>
                    <a:pt x="3" y="48"/>
                  </a:lnTo>
                  <a:lnTo>
                    <a:pt x="1" y="49"/>
                  </a:lnTo>
                  <a:lnTo>
                    <a:pt x="0" y="46"/>
                  </a:lnTo>
                  <a:lnTo>
                    <a:pt x="105" y="8"/>
                  </a:lnTo>
                  <a:lnTo>
                    <a:pt x="110" y="0"/>
                  </a:lnTo>
                  <a:lnTo>
                    <a:pt x="117" y="5"/>
                  </a:lnTo>
                  <a:lnTo>
                    <a:pt x="111" y="16"/>
                  </a:lnTo>
                  <a:lnTo>
                    <a:pt x="5" y="54"/>
                  </a:lnTo>
                  <a:lnTo>
                    <a:pt x="4" y="52"/>
                  </a:lnTo>
                  <a:lnTo>
                    <a:pt x="4" y="52"/>
                  </a:lnTo>
                  <a:close/>
                  <a:moveTo>
                    <a:pt x="5" y="49"/>
                  </a:moveTo>
                  <a:lnTo>
                    <a:pt x="22" y="43"/>
                  </a:lnTo>
                  <a:lnTo>
                    <a:pt x="5" y="49"/>
                  </a:lnTo>
                  <a:lnTo>
                    <a:pt x="5" y="49"/>
                  </a:lnTo>
                  <a:lnTo>
                    <a:pt x="5" y="49"/>
                  </a:lnTo>
                  <a:close/>
                  <a:moveTo>
                    <a:pt x="107" y="11"/>
                  </a:moveTo>
                  <a:lnTo>
                    <a:pt x="107" y="11"/>
                  </a:lnTo>
                  <a:lnTo>
                    <a:pt x="111" y="7"/>
                  </a:lnTo>
                  <a:lnTo>
                    <a:pt x="107" y="11"/>
                  </a:lnTo>
                  <a:lnTo>
                    <a:pt x="10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514"/>
            <p:cNvSpPr/>
            <p:nvPr/>
          </p:nvSpPr>
          <p:spPr bwMode="auto">
            <a:xfrm>
              <a:off x="4600577" y="581026"/>
              <a:ext cx="14288" cy="7938"/>
            </a:xfrm>
            <a:custGeom>
              <a:avLst/>
              <a:gdLst>
                <a:gd name="T0" fmla="*/ 0 w 9"/>
                <a:gd name="T1" fmla="*/ 5 h 5"/>
                <a:gd name="T2" fmla="*/ 0 w 9"/>
                <a:gd name="T3" fmla="*/ 0 h 5"/>
                <a:gd name="T4" fmla="*/ 9 w 9"/>
                <a:gd name="T5" fmla="*/ 0 h 5"/>
                <a:gd name="T6" fmla="*/ 9 w 9"/>
                <a:gd name="T7" fmla="*/ 5 h 5"/>
                <a:gd name="T8" fmla="*/ 0 w 9"/>
                <a:gd name="T9" fmla="*/ 5 h 5"/>
                <a:gd name="T10" fmla="*/ 0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0" y="5"/>
                  </a:moveTo>
                  <a:lnTo>
                    <a:pt x="0" y="0"/>
                  </a:lnTo>
                  <a:lnTo>
                    <a:pt x="9" y="0"/>
                  </a:lnTo>
                  <a:lnTo>
                    <a:pt x="9"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515"/>
            <p:cNvSpPr>
              <a:spLocks noEditPoints="1"/>
            </p:cNvSpPr>
            <p:nvPr/>
          </p:nvSpPr>
          <p:spPr bwMode="auto">
            <a:xfrm>
              <a:off x="4597402" y="577851"/>
              <a:ext cx="20638" cy="14288"/>
            </a:xfrm>
            <a:custGeom>
              <a:avLst/>
              <a:gdLst>
                <a:gd name="T0" fmla="*/ 2 w 13"/>
                <a:gd name="T1" fmla="*/ 9 h 9"/>
                <a:gd name="T2" fmla="*/ 2 w 13"/>
                <a:gd name="T3" fmla="*/ 7 h 9"/>
                <a:gd name="T4" fmla="*/ 5 w 13"/>
                <a:gd name="T5" fmla="*/ 7 h 9"/>
                <a:gd name="T6" fmla="*/ 2 w 13"/>
                <a:gd name="T7" fmla="*/ 7 h 9"/>
                <a:gd name="T8" fmla="*/ 2 w 13"/>
                <a:gd name="T9" fmla="*/ 9 h 9"/>
                <a:gd name="T10" fmla="*/ 0 w 13"/>
                <a:gd name="T11" fmla="*/ 9 h 9"/>
                <a:gd name="T12" fmla="*/ 0 w 13"/>
                <a:gd name="T13" fmla="*/ 0 h 9"/>
                <a:gd name="T14" fmla="*/ 13 w 13"/>
                <a:gd name="T15" fmla="*/ 0 h 9"/>
                <a:gd name="T16" fmla="*/ 13 w 13"/>
                <a:gd name="T17" fmla="*/ 9 h 9"/>
                <a:gd name="T18" fmla="*/ 2 w 13"/>
                <a:gd name="T19" fmla="*/ 9 h 9"/>
                <a:gd name="T20" fmla="*/ 2 w 13"/>
                <a:gd name="T21" fmla="*/ 9 h 9"/>
                <a:gd name="T22" fmla="*/ 9 w 13"/>
                <a:gd name="T23" fmla="*/ 5 h 9"/>
                <a:gd name="T24" fmla="*/ 5 w 13"/>
                <a:gd name="T25" fmla="*/ 5 h 9"/>
                <a:gd name="T26" fmla="*/ 9 w 13"/>
                <a:gd name="T27" fmla="*/ 5 h 9"/>
                <a:gd name="T28" fmla="*/ 9 w 13"/>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2" y="9"/>
                  </a:moveTo>
                  <a:lnTo>
                    <a:pt x="2" y="7"/>
                  </a:lnTo>
                  <a:lnTo>
                    <a:pt x="5" y="7"/>
                  </a:lnTo>
                  <a:lnTo>
                    <a:pt x="2" y="7"/>
                  </a:lnTo>
                  <a:lnTo>
                    <a:pt x="2" y="9"/>
                  </a:lnTo>
                  <a:lnTo>
                    <a:pt x="0" y="9"/>
                  </a:lnTo>
                  <a:lnTo>
                    <a:pt x="0" y="0"/>
                  </a:lnTo>
                  <a:lnTo>
                    <a:pt x="13" y="0"/>
                  </a:lnTo>
                  <a:lnTo>
                    <a:pt x="13" y="9"/>
                  </a:lnTo>
                  <a:lnTo>
                    <a:pt x="2" y="9"/>
                  </a:lnTo>
                  <a:lnTo>
                    <a:pt x="2" y="9"/>
                  </a:lnTo>
                  <a:close/>
                  <a:moveTo>
                    <a:pt x="9" y="5"/>
                  </a:moveTo>
                  <a:lnTo>
                    <a:pt x="5" y="5"/>
                  </a:lnTo>
                  <a:lnTo>
                    <a:pt x="9" y="5"/>
                  </a:lnTo>
                  <a:lnTo>
                    <a:pt x="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516"/>
            <p:cNvSpPr/>
            <p:nvPr/>
          </p:nvSpPr>
          <p:spPr bwMode="auto">
            <a:xfrm>
              <a:off x="4576764" y="392114"/>
              <a:ext cx="111125" cy="255588"/>
            </a:xfrm>
            <a:custGeom>
              <a:avLst/>
              <a:gdLst>
                <a:gd name="T0" fmla="*/ 0 w 64"/>
                <a:gd name="T1" fmla="*/ 147 h 147"/>
                <a:gd name="T2" fmla="*/ 31 w 64"/>
                <a:gd name="T3" fmla="*/ 69 h 147"/>
                <a:gd name="T4" fmla="*/ 31 w 64"/>
                <a:gd name="T5" fmla="*/ 69 h 147"/>
                <a:gd name="T6" fmla="*/ 61 w 64"/>
                <a:gd name="T7" fmla="*/ 0 h 147"/>
                <a:gd name="T8" fmla="*/ 61 w 64"/>
                <a:gd name="T9" fmla="*/ 0 h 147"/>
                <a:gd name="T10" fmla="*/ 64 w 64"/>
                <a:gd name="T11" fmla="*/ 2 h 147"/>
                <a:gd name="T12" fmla="*/ 35 w 64"/>
                <a:gd name="T13" fmla="*/ 71 h 147"/>
                <a:gd name="T14" fmla="*/ 35 w 64"/>
                <a:gd name="T15" fmla="*/ 71 h 147"/>
                <a:gd name="T16" fmla="*/ 4 w 64"/>
                <a:gd name="T17" fmla="*/ 147 h 147"/>
                <a:gd name="T18" fmla="*/ 4 w 64"/>
                <a:gd name="T19" fmla="*/ 147 h 147"/>
                <a:gd name="T20" fmla="*/ 0 w 64"/>
                <a:gd name="T2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47">
                  <a:moveTo>
                    <a:pt x="0" y="147"/>
                  </a:moveTo>
                  <a:cubicBezTo>
                    <a:pt x="1" y="140"/>
                    <a:pt x="16" y="105"/>
                    <a:pt x="31" y="69"/>
                  </a:cubicBezTo>
                  <a:cubicBezTo>
                    <a:pt x="31" y="69"/>
                    <a:pt x="31" y="69"/>
                    <a:pt x="31" y="69"/>
                  </a:cubicBezTo>
                  <a:cubicBezTo>
                    <a:pt x="46" y="34"/>
                    <a:pt x="61" y="0"/>
                    <a:pt x="61" y="0"/>
                  </a:cubicBezTo>
                  <a:cubicBezTo>
                    <a:pt x="61" y="0"/>
                    <a:pt x="61" y="0"/>
                    <a:pt x="61" y="0"/>
                  </a:cubicBezTo>
                  <a:cubicBezTo>
                    <a:pt x="64" y="2"/>
                    <a:pt x="64" y="2"/>
                    <a:pt x="64" y="2"/>
                  </a:cubicBezTo>
                  <a:cubicBezTo>
                    <a:pt x="64" y="2"/>
                    <a:pt x="49" y="36"/>
                    <a:pt x="35" y="71"/>
                  </a:cubicBezTo>
                  <a:cubicBezTo>
                    <a:pt x="35" y="71"/>
                    <a:pt x="35" y="71"/>
                    <a:pt x="35" y="71"/>
                  </a:cubicBezTo>
                  <a:cubicBezTo>
                    <a:pt x="20" y="106"/>
                    <a:pt x="4" y="143"/>
                    <a:pt x="4" y="147"/>
                  </a:cubicBezTo>
                  <a:cubicBezTo>
                    <a:pt x="4" y="147"/>
                    <a:pt x="4" y="147"/>
                    <a:pt x="4" y="147"/>
                  </a:cubicBezTo>
                  <a:cubicBezTo>
                    <a:pt x="0" y="147"/>
                    <a:pt x="0" y="147"/>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517"/>
            <p:cNvSpPr>
              <a:spLocks noEditPoints="1"/>
            </p:cNvSpPr>
            <p:nvPr/>
          </p:nvSpPr>
          <p:spPr bwMode="auto">
            <a:xfrm>
              <a:off x="4573589" y="385764"/>
              <a:ext cx="120650" cy="265113"/>
            </a:xfrm>
            <a:custGeom>
              <a:avLst/>
              <a:gdLst>
                <a:gd name="T0" fmla="*/ 6 w 69"/>
                <a:gd name="T1" fmla="*/ 152 h 152"/>
                <a:gd name="T2" fmla="*/ 2 w 69"/>
                <a:gd name="T3" fmla="*/ 152 h 152"/>
                <a:gd name="T4" fmla="*/ 2 w 69"/>
                <a:gd name="T5" fmla="*/ 150 h 152"/>
                <a:gd name="T6" fmla="*/ 4 w 69"/>
                <a:gd name="T7" fmla="*/ 150 h 152"/>
                <a:gd name="T8" fmla="*/ 2 w 69"/>
                <a:gd name="T9" fmla="*/ 150 h 152"/>
                <a:gd name="T10" fmla="*/ 2 w 69"/>
                <a:gd name="T11" fmla="*/ 152 h 152"/>
                <a:gd name="T12" fmla="*/ 0 w 69"/>
                <a:gd name="T13" fmla="*/ 152 h 152"/>
                <a:gd name="T14" fmla="*/ 0 w 69"/>
                <a:gd name="T15" fmla="*/ 150 h 152"/>
                <a:gd name="T16" fmla="*/ 31 w 69"/>
                <a:gd name="T17" fmla="*/ 71 h 152"/>
                <a:gd name="T18" fmla="*/ 31 w 69"/>
                <a:gd name="T19" fmla="*/ 71 h 152"/>
                <a:gd name="T20" fmla="*/ 61 w 69"/>
                <a:gd name="T21" fmla="*/ 2 h 152"/>
                <a:gd name="T22" fmla="*/ 61 w 69"/>
                <a:gd name="T23" fmla="*/ 2 h 152"/>
                <a:gd name="T24" fmla="*/ 62 w 69"/>
                <a:gd name="T25" fmla="*/ 0 h 152"/>
                <a:gd name="T26" fmla="*/ 69 w 69"/>
                <a:gd name="T27" fmla="*/ 4 h 152"/>
                <a:gd name="T28" fmla="*/ 68 w 69"/>
                <a:gd name="T29" fmla="*/ 5 h 152"/>
                <a:gd name="T30" fmla="*/ 38 w 69"/>
                <a:gd name="T31" fmla="*/ 74 h 152"/>
                <a:gd name="T32" fmla="*/ 38 w 69"/>
                <a:gd name="T33" fmla="*/ 74 h 152"/>
                <a:gd name="T34" fmla="*/ 18 w 69"/>
                <a:gd name="T35" fmla="*/ 124 h 152"/>
                <a:gd name="T36" fmla="*/ 18 w 69"/>
                <a:gd name="T37" fmla="*/ 124 h 152"/>
                <a:gd name="T38" fmla="*/ 8 w 69"/>
                <a:gd name="T39" fmla="*/ 150 h 152"/>
                <a:gd name="T40" fmla="*/ 8 w 69"/>
                <a:gd name="T41" fmla="*/ 150 h 152"/>
                <a:gd name="T42" fmla="*/ 8 w 69"/>
                <a:gd name="T43" fmla="*/ 152 h 152"/>
                <a:gd name="T44" fmla="*/ 6 w 69"/>
                <a:gd name="T45" fmla="*/ 152 h 152"/>
                <a:gd name="T46" fmla="*/ 8 w 69"/>
                <a:gd name="T47" fmla="*/ 138 h 152"/>
                <a:gd name="T48" fmla="*/ 14 w 69"/>
                <a:gd name="T49" fmla="*/ 123 h 152"/>
                <a:gd name="T50" fmla="*/ 14 w 69"/>
                <a:gd name="T51" fmla="*/ 123 h 152"/>
                <a:gd name="T52" fmla="*/ 19 w 69"/>
                <a:gd name="T53" fmla="*/ 110 h 152"/>
                <a:gd name="T54" fmla="*/ 19 w 69"/>
                <a:gd name="T55" fmla="*/ 110 h 152"/>
                <a:gd name="T56" fmla="*/ 8 w 69"/>
                <a:gd name="T57" fmla="*/ 138 h 152"/>
                <a:gd name="T58" fmla="*/ 35 w 69"/>
                <a:gd name="T59" fmla="*/ 73 h 152"/>
                <a:gd name="T60" fmla="*/ 34 w 69"/>
                <a:gd name="T61" fmla="*/ 75 h 152"/>
                <a:gd name="T62" fmla="*/ 34 w 69"/>
                <a:gd name="T63" fmla="*/ 75 h 152"/>
                <a:gd name="T64" fmla="*/ 35 w 69"/>
                <a:gd name="T65" fmla="*/ 73 h 152"/>
                <a:gd name="T66" fmla="*/ 35 w 69"/>
                <a:gd name="T67" fmla="*/ 73 h 152"/>
                <a:gd name="T68" fmla="*/ 56 w 69"/>
                <a:gd name="T69" fmla="*/ 23 h 152"/>
                <a:gd name="T70" fmla="*/ 56 w 69"/>
                <a:gd name="T71" fmla="*/ 23 h 152"/>
                <a:gd name="T72" fmla="*/ 35 w 69"/>
                <a:gd name="T73"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52">
                  <a:moveTo>
                    <a:pt x="6" y="152"/>
                  </a:moveTo>
                  <a:cubicBezTo>
                    <a:pt x="2" y="152"/>
                    <a:pt x="2" y="152"/>
                    <a:pt x="2" y="152"/>
                  </a:cubicBezTo>
                  <a:cubicBezTo>
                    <a:pt x="2" y="150"/>
                    <a:pt x="2" y="150"/>
                    <a:pt x="2" y="150"/>
                  </a:cubicBezTo>
                  <a:cubicBezTo>
                    <a:pt x="4" y="150"/>
                    <a:pt x="4" y="150"/>
                    <a:pt x="4" y="150"/>
                  </a:cubicBezTo>
                  <a:cubicBezTo>
                    <a:pt x="2" y="150"/>
                    <a:pt x="2" y="150"/>
                    <a:pt x="2" y="150"/>
                  </a:cubicBezTo>
                  <a:cubicBezTo>
                    <a:pt x="2" y="152"/>
                    <a:pt x="2" y="152"/>
                    <a:pt x="2" y="152"/>
                  </a:cubicBezTo>
                  <a:cubicBezTo>
                    <a:pt x="0" y="152"/>
                    <a:pt x="0" y="152"/>
                    <a:pt x="0" y="152"/>
                  </a:cubicBezTo>
                  <a:cubicBezTo>
                    <a:pt x="0" y="150"/>
                    <a:pt x="0" y="150"/>
                    <a:pt x="0" y="150"/>
                  </a:cubicBezTo>
                  <a:cubicBezTo>
                    <a:pt x="1" y="142"/>
                    <a:pt x="16" y="107"/>
                    <a:pt x="31" y="71"/>
                  </a:cubicBezTo>
                  <a:cubicBezTo>
                    <a:pt x="31" y="71"/>
                    <a:pt x="31" y="71"/>
                    <a:pt x="31" y="71"/>
                  </a:cubicBezTo>
                  <a:cubicBezTo>
                    <a:pt x="46" y="36"/>
                    <a:pt x="61" y="2"/>
                    <a:pt x="61" y="2"/>
                  </a:cubicBezTo>
                  <a:cubicBezTo>
                    <a:pt x="61" y="2"/>
                    <a:pt x="61" y="2"/>
                    <a:pt x="61" y="2"/>
                  </a:cubicBezTo>
                  <a:cubicBezTo>
                    <a:pt x="62" y="0"/>
                    <a:pt x="62" y="0"/>
                    <a:pt x="62" y="0"/>
                  </a:cubicBezTo>
                  <a:cubicBezTo>
                    <a:pt x="69" y="4"/>
                    <a:pt x="69" y="4"/>
                    <a:pt x="69" y="4"/>
                  </a:cubicBezTo>
                  <a:cubicBezTo>
                    <a:pt x="68" y="5"/>
                    <a:pt x="68" y="5"/>
                    <a:pt x="68" y="5"/>
                  </a:cubicBezTo>
                  <a:cubicBezTo>
                    <a:pt x="68" y="6"/>
                    <a:pt x="53" y="39"/>
                    <a:pt x="38" y="74"/>
                  </a:cubicBezTo>
                  <a:cubicBezTo>
                    <a:pt x="38" y="74"/>
                    <a:pt x="38" y="74"/>
                    <a:pt x="38" y="74"/>
                  </a:cubicBezTo>
                  <a:cubicBezTo>
                    <a:pt x="31" y="92"/>
                    <a:pt x="23" y="110"/>
                    <a:pt x="18" y="124"/>
                  </a:cubicBezTo>
                  <a:cubicBezTo>
                    <a:pt x="18" y="124"/>
                    <a:pt x="18" y="124"/>
                    <a:pt x="18" y="124"/>
                  </a:cubicBezTo>
                  <a:cubicBezTo>
                    <a:pt x="12" y="138"/>
                    <a:pt x="8" y="149"/>
                    <a:pt x="8" y="150"/>
                  </a:cubicBezTo>
                  <a:cubicBezTo>
                    <a:pt x="8" y="150"/>
                    <a:pt x="8" y="150"/>
                    <a:pt x="8" y="150"/>
                  </a:cubicBezTo>
                  <a:cubicBezTo>
                    <a:pt x="8" y="152"/>
                    <a:pt x="8" y="152"/>
                    <a:pt x="8" y="152"/>
                  </a:cubicBezTo>
                  <a:cubicBezTo>
                    <a:pt x="6" y="152"/>
                    <a:pt x="6" y="152"/>
                    <a:pt x="6" y="152"/>
                  </a:cubicBezTo>
                  <a:close/>
                  <a:moveTo>
                    <a:pt x="8" y="138"/>
                  </a:moveTo>
                  <a:cubicBezTo>
                    <a:pt x="10" y="133"/>
                    <a:pt x="12" y="128"/>
                    <a:pt x="14" y="123"/>
                  </a:cubicBezTo>
                  <a:cubicBezTo>
                    <a:pt x="14" y="123"/>
                    <a:pt x="14" y="123"/>
                    <a:pt x="14" y="123"/>
                  </a:cubicBezTo>
                  <a:cubicBezTo>
                    <a:pt x="16" y="119"/>
                    <a:pt x="17" y="114"/>
                    <a:pt x="19" y="110"/>
                  </a:cubicBezTo>
                  <a:cubicBezTo>
                    <a:pt x="19" y="110"/>
                    <a:pt x="19" y="110"/>
                    <a:pt x="19" y="110"/>
                  </a:cubicBezTo>
                  <a:cubicBezTo>
                    <a:pt x="15" y="121"/>
                    <a:pt x="11" y="130"/>
                    <a:pt x="8" y="138"/>
                  </a:cubicBezTo>
                  <a:close/>
                  <a:moveTo>
                    <a:pt x="35" y="73"/>
                  </a:moveTo>
                  <a:cubicBezTo>
                    <a:pt x="34" y="74"/>
                    <a:pt x="34" y="74"/>
                    <a:pt x="34" y="75"/>
                  </a:cubicBezTo>
                  <a:cubicBezTo>
                    <a:pt x="34" y="75"/>
                    <a:pt x="34" y="75"/>
                    <a:pt x="34" y="75"/>
                  </a:cubicBezTo>
                  <a:cubicBezTo>
                    <a:pt x="34" y="74"/>
                    <a:pt x="34" y="74"/>
                    <a:pt x="35" y="73"/>
                  </a:cubicBezTo>
                  <a:cubicBezTo>
                    <a:pt x="35" y="73"/>
                    <a:pt x="35" y="73"/>
                    <a:pt x="35" y="73"/>
                  </a:cubicBezTo>
                  <a:cubicBezTo>
                    <a:pt x="43" y="54"/>
                    <a:pt x="51" y="36"/>
                    <a:pt x="56" y="23"/>
                  </a:cubicBezTo>
                  <a:cubicBezTo>
                    <a:pt x="56" y="23"/>
                    <a:pt x="56" y="23"/>
                    <a:pt x="56" y="23"/>
                  </a:cubicBezTo>
                  <a:cubicBezTo>
                    <a:pt x="51" y="36"/>
                    <a:pt x="43" y="54"/>
                    <a:pt x="35"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518"/>
            <p:cNvSpPr>
              <a:spLocks noEditPoints="1"/>
            </p:cNvSpPr>
            <p:nvPr/>
          </p:nvSpPr>
          <p:spPr bwMode="auto">
            <a:xfrm>
              <a:off x="4256089" y="654051"/>
              <a:ext cx="87313" cy="241300"/>
            </a:xfrm>
            <a:custGeom>
              <a:avLst/>
              <a:gdLst>
                <a:gd name="T0" fmla="*/ 2 w 50"/>
                <a:gd name="T1" fmla="*/ 138 h 138"/>
                <a:gd name="T2" fmla="*/ 1 w 50"/>
                <a:gd name="T3" fmla="*/ 138 h 138"/>
                <a:gd name="T4" fmla="*/ 1 w 50"/>
                <a:gd name="T5" fmla="*/ 138 h 138"/>
                <a:gd name="T6" fmla="*/ 2 w 50"/>
                <a:gd name="T7" fmla="*/ 136 h 138"/>
                <a:gd name="T8" fmla="*/ 1 w 50"/>
                <a:gd name="T9" fmla="*/ 135 h 138"/>
                <a:gd name="T10" fmla="*/ 1 w 50"/>
                <a:gd name="T11" fmla="*/ 136 h 138"/>
                <a:gd name="T12" fmla="*/ 0 w 50"/>
                <a:gd name="T13" fmla="*/ 135 h 138"/>
                <a:gd name="T14" fmla="*/ 0 w 50"/>
                <a:gd name="T15" fmla="*/ 135 h 138"/>
                <a:gd name="T16" fmla="*/ 0 w 50"/>
                <a:gd name="T17" fmla="*/ 135 h 138"/>
                <a:gd name="T18" fmla="*/ 0 w 50"/>
                <a:gd name="T19" fmla="*/ 132 h 138"/>
                <a:gd name="T20" fmla="*/ 0 w 50"/>
                <a:gd name="T21" fmla="*/ 132 h 138"/>
                <a:gd name="T22" fmla="*/ 0 w 50"/>
                <a:gd name="T23" fmla="*/ 130 h 138"/>
                <a:gd name="T24" fmla="*/ 0 w 50"/>
                <a:gd name="T25" fmla="*/ 130 h 138"/>
                <a:gd name="T26" fmla="*/ 7 w 50"/>
                <a:gd name="T27" fmla="*/ 122 h 138"/>
                <a:gd name="T28" fmla="*/ 7 w 50"/>
                <a:gd name="T29" fmla="*/ 122 h 138"/>
                <a:gd name="T30" fmla="*/ 11 w 50"/>
                <a:gd name="T31" fmla="*/ 120 h 138"/>
                <a:gd name="T32" fmla="*/ 11 w 50"/>
                <a:gd name="T33" fmla="*/ 120 h 138"/>
                <a:gd name="T34" fmla="*/ 22 w 50"/>
                <a:gd name="T35" fmla="*/ 48 h 138"/>
                <a:gd name="T36" fmla="*/ 22 w 50"/>
                <a:gd name="T37" fmla="*/ 48 h 138"/>
                <a:gd name="T38" fmla="*/ 47 w 50"/>
                <a:gd name="T39" fmla="*/ 0 h 138"/>
                <a:gd name="T40" fmla="*/ 47 w 50"/>
                <a:gd name="T41" fmla="*/ 0 h 138"/>
                <a:gd name="T42" fmla="*/ 47 w 50"/>
                <a:gd name="T43" fmla="*/ 0 h 138"/>
                <a:gd name="T44" fmla="*/ 50 w 50"/>
                <a:gd name="T45" fmla="*/ 3 h 138"/>
                <a:gd name="T46" fmla="*/ 39 w 50"/>
                <a:gd name="T47" fmla="*/ 18 h 138"/>
                <a:gd name="T48" fmla="*/ 39 w 50"/>
                <a:gd name="T49" fmla="*/ 18 h 138"/>
                <a:gd name="T50" fmla="*/ 26 w 50"/>
                <a:gd name="T51" fmla="*/ 49 h 138"/>
                <a:gd name="T52" fmla="*/ 26 w 50"/>
                <a:gd name="T53" fmla="*/ 49 h 138"/>
                <a:gd name="T54" fmla="*/ 15 w 50"/>
                <a:gd name="T55" fmla="*/ 122 h 138"/>
                <a:gd name="T56" fmla="*/ 15 w 50"/>
                <a:gd name="T57" fmla="*/ 122 h 138"/>
                <a:gd name="T58" fmla="*/ 15 w 50"/>
                <a:gd name="T59" fmla="*/ 123 h 138"/>
                <a:gd name="T60" fmla="*/ 14 w 50"/>
                <a:gd name="T61" fmla="*/ 124 h 138"/>
                <a:gd name="T62" fmla="*/ 8 w 50"/>
                <a:gd name="T63" fmla="*/ 126 h 138"/>
                <a:gd name="T64" fmla="*/ 8 w 50"/>
                <a:gd name="T65" fmla="*/ 126 h 138"/>
                <a:gd name="T66" fmla="*/ 4 w 50"/>
                <a:gd name="T67" fmla="*/ 130 h 138"/>
                <a:gd name="T68" fmla="*/ 4 w 50"/>
                <a:gd name="T69" fmla="*/ 130 h 138"/>
                <a:gd name="T70" fmla="*/ 4 w 50"/>
                <a:gd name="T71" fmla="*/ 131 h 138"/>
                <a:gd name="T72" fmla="*/ 4 w 50"/>
                <a:gd name="T73" fmla="*/ 131 h 138"/>
                <a:gd name="T74" fmla="*/ 4 w 50"/>
                <a:gd name="T75" fmla="*/ 135 h 138"/>
                <a:gd name="T76" fmla="*/ 4 w 50"/>
                <a:gd name="T77" fmla="*/ 135 h 138"/>
                <a:gd name="T78" fmla="*/ 4 w 50"/>
                <a:gd name="T79" fmla="*/ 137 h 138"/>
                <a:gd name="T80" fmla="*/ 4 w 50"/>
                <a:gd name="T81" fmla="*/ 137 h 138"/>
                <a:gd name="T82" fmla="*/ 2 w 50"/>
                <a:gd name="T83" fmla="*/ 138 h 138"/>
                <a:gd name="T84" fmla="*/ 2 w 50"/>
                <a:gd name="T85" fmla="*/ 138 h 138"/>
                <a:gd name="T86" fmla="*/ 2 w 50"/>
                <a:gd name="T87" fmla="*/ 138 h 138"/>
                <a:gd name="T88" fmla="*/ 2 w 50"/>
                <a:gd name="T89" fmla="*/ 136 h 138"/>
                <a:gd name="T90" fmla="*/ 2 w 50"/>
                <a:gd name="T91" fmla="*/ 134 h 138"/>
                <a:gd name="T92" fmla="*/ 2 w 50"/>
                <a:gd name="T93" fmla="*/ 1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138">
                  <a:moveTo>
                    <a:pt x="2" y="138"/>
                  </a:moveTo>
                  <a:cubicBezTo>
                    <a:pt x="1" y="138"/>
                    <a:pt x="1" y="138"/>
                    <a:pt x="1" y="138"/>
                  </a:cubicBezTo>
                  <a:cubicBezTo>
                    <a:pt x="1" y="138"/>
                    <a:pt x="1" y="138"/>
                    <a:pt x="1" y="138"/>
                  </a:cubicBezTo>
                  <a:cubicBezTo>
                    <a:pt x="2" y="136"/>
                    <a:pt x="2" y="136"/>
                    <a:pt x="2" y="136"/>
                  </a:cubicBezTo>
                  <a:cubicBezTo>
                    <a:pt x="1" y="135"/>
                    <a:pt x="1" y="135"/>
                    <a:pt x="1" y="135"/>
                  </a:cubicBezTo>
                  <a:cubicBezTo>
                    <a:pt x="1" y="136"/>
                    <a:pt x="1" y="136"/>
                    <a:pt x="1" y="136"/>
                  </a:cubicBezTo>
                  <a:cubicBezTo>
                    <a:pt x="0" y="135"/>
                    <a:pt x="0" y="135"/>
                    <a:pt x="0" y="135"/>
                  </a:cubicBezTo>
                  <a:cubicBezTo>
                    <a:pt x="0" y="135"/>
                    <a:pt x="0" y="135"/>
                    <a:pt x="0" y="135"/>
                  </a:cubicBezTo>
                  <a:cubicBezTo>
                    <a:pt x="0" y="135"/>
                    <a:pt x="0" y="135"/>
                    <a:pt x="0" y="135"/>
                  </a:cubicBezTo>
                  <a:cubicBezTo>
                    <a:pt x="0" y="135"/>
                    <a:pt x="0" y="133"/>
                    <a:pt x="0" y="132"/>
                  </a:cubicBezTo>
                  <a:cubicBezTo>
                    <a:pt x="0" y="132"/>
                    <a:pt x="0" y="132"/>
                    <a:pt x="0" y="132"/>
                  </a:cubicBezTo>
                  <a:cubicBezTo>
                    <a:pt x="0" y="131"/>
                    <a:pt x="0" y="131"/>
                    <a:pt x="0" y="130"/>
                  </a:cubicBezTo>
                  <a:cubicBezTo>
                    <a:pt x="0" y="130"/>
                    <a:pt x="0" y="130"/>
                    <a:pt x="0" y="130"/>
                  </a:cubicBezTo>
                  <a:cubicBezTo>
                    <a:pt x="0" y="126"/>
                    <a:pt x="4" y="124"/>
                    <a:pt x="7" y="122"/>
                  </a:cubicBezTo>
                  <a:cubicBezTo>
                    <a:pt x="7" y="122"/>
                    <a:pt x="7" y="122"/>
                    <a:pt x="7" y="122"/>
                  </a:cubicBezTo>
                  <a:cubicBezTo>
                    <a:pt x="8" y="121"/>
                    <a:pt x="10" y="121"/>
                    <a:pt x="11" y="120"/>
                  </a:cubicBezTo>
                  <a:cubicBezTo>
                    <a:pt x="11" y="120"/>
                    <a:pt x="11" y="120"/>
                    <a:pt x="11" y="120"/>
                  </a:cubicBezTo>
                  <a:cubicBezTo>
                    <a:pt x="13" y="112"/>
                    <a:pt x="19" y="68"/>
                    <a:pt x="22" y="48"/>
                  </a:cubicBezTo>
                  <a:cubicBezTo>
                    <a:pt x="22" y="48"/>
                    <a:pt x="22" y="48"/>
                    <a:pt x="22" y="48"/>
                  </a:cubicBezTo>
                  <a:cubicBezTo>
                    <a:pt x="25" y="25"/>
                    <a:pt x="47" y="0"/>
                    <a:pt x="47" y="0"/>
                  </a:cubicBezTo>
                  <a:cubicBezTo>
                    <a:pt x="47" y="0"/>
                    <a:pt x="47" y="0"/>
                    <a:pt x="47" y="0"/>
                  </a:cubicBezTo>
                  <a:cubicBezTo>
                    <a:pt x="47" y="0"/>
                    <a:pt x="47" y="0"/>
                    <a:pt x="47" y="0"/>
                  </a:cubicBezTo>
                  <a:cubicBezTo>
                    <a:pt x="50" y="3"/>
                    <a:pt x="50" y="3"/>
                    <a:pt x="50" y="3"/>
                  </a:cubicBezTo>
                  <a:cubicBezTo>
                    <a:pt x="50" y="3"/>
                    <a:pt x="44" y="9"/>
                    <a:pt x="39" y="18"/>
                  </a:cubicBezTo>
                  <a:cubicBezTo>
                    <a:pt x="39" y="18"/>
                    <a:pt x="39" y="18"/>
                    <a:pt x="39" y="18"/>
                  </a:cubicBezTo>
                  <a:cubicBezTo>
                    <a:pt x="33" y="27"/>
                    <a:pt x="28" y="38"/>
                    <a:pt x="26" y="49"/>
                  </a:cubicBezTo>
                  <a:cubicBezTo>
                    <a:pt x="26" y="49"/>
                    <a:pt x="26" y="49"/>
                    <a:pt x="26" y="49"/>
                  </a:cubicBezTo>
                  <a:cubicBezTo>
                    <a:pt x="23" y="71"/>
                    <a:pt x="15" y="122"/>
                    <a:pt x="15" y="122"/>
                  </a:cubicBezTo>
                  <a:cubicBezTo>
                    <a:pt x="15" y="122"/>
                    <a:pt x="15" y="122"/>
                    <a:pt x="15" y="122"/>
                  </a:cubicBezTo>
                  <a:cubicBezTo>
                    <a:pt x="15" y="123"/>
                    <a:pt x="15" y="123"/>
                    <a:pt x="15" y="123"/>
                  </a:cubicBezTo>
                  <a:cubicBezTo>
                    <a:pt x="14" y="124"/>
                    <a:pt x="14" y="124"/>
                    <a:pt x="14" y="124"/>
                  </a:cubicBezTo>
                  <a:cubicBezTo>
                    <a:pt x="14" y="124"/>
                    <a:pt x="11" y="125"/>
                    <a:pt x="8" y="126"/>
                  </a:cubicBezTo>
                  <a:cubicBezTo>
                    <a:pt x="8" y="126"/>
                    <a:pt x="8" y="126"/>
                    <a:pt x="8" y="126"/>
                  </a:cubicBezTo>
                  <a:cubicBezTo>
                    <a:pt x="6" y="127"/>
                    <a:pt x="4" y="129"/>
                    <a:pt x="4" y="130"/>
                  </a:cubicBezTo>
                  <a:cubicBezTo>
                    <a:pt x="4" y="130"/>
                    <a:pt x="4" y="130"/>
                    <a:pt x="4" y="130"/>
                  </a:cubicBezTo>
                  <a:cubicBezTo>
                    <a:pt x="4" y="130"/>
                    <a:pt x="4" y="131"/>
                    <a:pt x="4" y="131"/>
                  </a:cubicBezTo>
                  <a:cubicBezTo>
                    <a:pt x="4" y="131"/>
                    <a:pt x="4" y="131"/>
                    <a:pt x="4" y="131"/>
                  </a:cubicBezTo>
                  <a:cubicBezTo>
                    <a:pt x="4" y="133"/>
                    <a:pt x="4" y="134"/>
                    <a:pt x="4" y="135"/>
                  </a:cubicBezTo>
                  <a:cubicBezTo>
                    <a:pt x="4" y="135"/>
                    <a:pt x="4" y="135"/>
                    <a:pt x="4" y="135"/>
                  </a:cubicBezTo>
                  <a:cubicBezTo>
                    <a:pt x="4" y="136"/>
                    <a:pt x="4" y="136"/>
                    <a:pt x="4" y="137"/>
                  </a:cubicBezTo>
                  <a:cubicBezTo>
                    <a:pt x="4" y="137"/>
                    <a:pt x="4" y="137"/>
                    <a:pt x="4" y="137"/>
                  </a:cubicBezTo>
                  <a:cubicBezTo>
                    <a:pt x="4" y="138"/>
                    <a:pt x="3" y="138"/>
                    <a:pt x="2" y="138"/>
                  </a:cubicBezTo>
                  <a:cubicBezTo>
                    <a:pt x="2" y="138"/>
                    <a:pt x="2" y="138"/>
                    <a:pt x="2" y="138"/>
                  </a:cubicBezTo>
                  <a:cubicBezTo>
                    <a:pt x="2" y="138"/>
                    <a:pt x="2" y="138"/>
                    <a:pt x="2" y="138"/>
                  </a:cubicBezTo>
                  <a:close/>
                  <a:moveTo>
                    <a:pt x="2" y="136"/>
                  </a:moveTo>
                  <a:cubicBezTo>
                    <a:pt x="2" y="134"/>
                    <a:pt x="2" y="134"/>
                    <a:pt x="2" y="134"/>
                  </a:cubicBezTo>
                  <a:cubicBezTo>
                    <a:pt x="2" y="136"/>
                    <a:pt x="2" y="136"/>
                    <a:pt x="2"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519"/>
            <p:cNvSpPr>
              <a:spLocks noEditPoints="1"/>
            </p:cNvSpPr>
            <p:nvPr/>
          </p:nvSpPr>
          <p:spPr bwMode="auto">
            <a:xfrm>
              <a:off x="4252914" y="650876"/>
              <a:ext cx="93663" cy="247650"/>
            </a:xfrm>
            <a:custGeom>
              <a:avLst/>
              <a:gdLst>
                <a:gd name="T0" fmla="*/ 4 w 54"/>
                <a:gd name="T1" fmla="*/ 142 h 142"/>
                <a:gd name="T2" fmla="*/ 2 w 54"/>
                <a:gd name="T3" fmla="*/ 142 h 142"/>
                <a:gd name="T4" fmla="*/ 1 w 54"/>
                <a:gd name="T5" fmla="*/ 139 h 142"/>
                <a:gd name="T6" fmla="*/ 0 w 54"/>
                <a:gd name="T7" fmla="*/ 137 h 142"/>
                <a:gd name="T8" fmla="*/ 0 w 54"/>
                <a:gd name="T9" fmla="*/ 134 h 142"/>
                <a:gd name="T10" fmla="*/ 8 w 54"/>
                <a:gd name="T11" fmla="*/ 122 h 142"/>
                <a:gd name="T12" fmla="*/ 12 w 54"/>
                <a:gd name="T13" fmla="*/ 121 h 142"/>
                <a:gd name="T14" fmla="*/ 47 w 54"/>
                <a:gd name="T15" fmla="*/ 1 h 142"/>
                <a:gd name="T16" fmla="*/ 49 w 54"/>
                <a:gd name="T17" fmla="*/ 0 h 142"/>
                <a:gd name="T18" fmla="*/ 54 w 54"/>
                <a:gd name="T19" fmla="*/ 5 h 142"/>
                <a:gd name="T20" fmla="*/ 53 w 54"/>
                <a:gd name="T21" fmla="*/ 6 h 142"/>
                <a:gd name="T22" fmla="*/ 53 w 54"/>
                <a:gd name="T23" fmla="*/ 6 h 142"/>
                <a:gd name="T24" fmla="*/ 53 w 54"/>
                <a:gd name="T25" fmla="*/ 6 h 142"/>
                <a:gd name="T26" fmla="*/ 52 w 54"/>
                <a:gd name="T27" fmla="*/ 7 h 142"/>
                <a:gd name="T28" fmla="*/ 50 w 54"/>
                <a:gd name="T29" fmla="*/ 10 h 142"/>
                <a:gd name="T30" fmla="*/ 30 w 54"/>
                <a:gd name="T31" fmla="*/ 51 h 142"/>
                <a:gd name="T32" fmla="*/ 19 w 54"/>
                <a:gd name="T33" fmla="*/ 125 h 142"/>
                <a:gd name="T34" fmla="*/ 17 w 54"/>
                <a:gd name="T35" fmla="*/ 127 h 142"/>
                <a:gd name="T36" fmla="*/ 16 w 54"/>
                <a:gd name="T37" fmla="*/ 128 h 142"/>
                <a:gd name="T38" fmla="*/ 16 w 54"/>
                <a:gd name="T39" fmla="*/ 128 h 142"/>
                <a:gd name="T40" fmla="*/ 15 w 54"/>
                <a:gd name="T41" fmla="*/ 128 h 142"/>
                <a:gd name="T42" fmla="*/ 8 w 54"/>
                <a:gd name="T43" fmla="*/ 132 h 142"/>
                <a:gd name="T44" fmla="*/ 8 w 54"/>
                <a:gd name="T45" fmla="*/ 132 h 142"/>
                <a:gd name="T46" fmla="*/ 8 w 54"/>
                <a:gd name="T47" fmla="*/ 137 h 142"/>
                <a:gd name="T48" fmla="*/ 10 w 54"/>
                <a:gd name="T49" fmla="*/ 141 h 142"/>
                <a:gd name="T50" fmla="*/ 4 w 54"/>
                <a:gd name="T51" fmla="*/ 142 h 142"/>
                <a:gd name="T52" fmla="*/ 4 w 54"/>
                <a:gd name="T53" fmla="*/ 133 h 142"/>
                <a:gd name="T54" fmla="*/ 4 w 54"/>
                <a:gd name="T55" fmla="*/ 133 h 142"/>
                <a:gd name="T56" fmla="*/ 4 w 54"/>
                <a:gd name="T57" fmla="*/ 133 h 142"/>
                <a:gd name="T58" fmla="*/ 4 w 54"/>
                <a:gd name="T59" fmla="*/ 136 h 142"/>
                <a:gd name="T60" fmla="*/ 5 w 54"/>
                <a:gd name="T61" fmla="*/ 129 h 142"/>
                <a:gd name="T62" fmla="*/ 9 w 54"/>
                <a:gd name="T63" fmla="*/ 126 h 142"/>
                <a:gd name="T64" fmla="*/ 9 w 54"/>
                <a:gd name="T65" fmla="*/ 126 h 142"/>
                <a:gd name="T66" fmla="*/ 14 w 54"/>
                <a:gd name="T67" fmla="*/ 124 h 142"/>
                <a:gd name="T68" fmla="*/ 15 w 54"/>
                <a:gd name="T69" fmla="*/ 124 h 142"/>
                <a:gd name="T70" fmla="*/ 15 w 54"/>
                <a:gd name="T71" fmla="*/ 124 h 142"/>
                <a:gd name="T72" fmla="*/ 15 w 54"/>
                <a:gd name="T73" fmla="*/ 124 h 142"/>
                <a:gd name="T74" fmla="*/ 15 w 54"/>
                <a:gd name="T75" fmla="*/ 123 h 142"/>
                <a:gd name="T76" fmla="*/ 15 w 54"/>
                <a:gd name="T77" fmla="*/ 123 h 142"/>
                <a:gd name="T78" fmla="*/ 16 w 54"/>
                <a:gd name="T79" fmla="*/ 120 h 142"/>
                <a:gd name="T80" fmla="*/ 26 w 54"/>
                <a:gd name="T81" fmla="*/ 51 h 142"/>
                <a:gd name="T82" fmla="*/ 16 w 54"/>
                <a:gd name="T83" fmla="*/ 116 h 142"/>
                <a:gd name="T84" fmla="*/ 20 w 54"/>
                <a:gd name="T85" fmla="*/ 95 h 142"/>
                <a:gd name="T86" fmla="*/ 27 w 54"/>
                <a:gd name="T87" fmla="*/ 47 h 142"/>
                <a:gd name="T88" fmla="*/ 39 w 54"/>
                <a:gd name="T89" fmla="*/ 19 h 142"/>
                <a:gd name="T90" fmla="*/ 39 w 54"/>
                <a:gd name="T91" fmla="*/ 19 h 142"/>
                <a:gd name="T92" fmla="*/ 46 w 54"/>
                <a:gd name="T93" fmla="*/ 9 h 142"/>
                <a:gd name="T94" fmla="*/ 49 w 54"/>
                <a:gd name="T95" fmla="*/ 5 h 142"/>
                <a:gd name="T96" fmla="*/ 49 w 54"/>
                <a:gd name="T97"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142">
                  <a:moveTo>
                    <a:pt x="4" y="142"/>
                  </a:moveTo>
                  <a:cubicBezTo>
                    <a:pt x="4" y="142"/>
                    <a:pt x="4" y="142"/>
                    <a:pt x="4" y="142"/>
                  </a:cubicBezTo>
                  <a:cubicBezTo>
                    <a:pt x="4" y="142"/>
                    <a:pt x="4" y="142"/>
                    <a:pt x="4" y="142"/>
                  </a:cubicBezTo>
                  <a:cubicBezTo>
                    <a:pt x="3" y="142"/>
                    <a:pt x="3" y="142"/>
                    <a:pt x="2" y="142"/>
                  </a:cubicBezTo>
                  <a:cubicBezTo>
                    <a:pt x="2" y="142"/>
                    <a:pt x="2" y="142"/>
                    <a:pt x="2" y="142"/>
                  </a:cubicBezTo>
                  <a:cubicBezTo>
                    <a:pt x="2" y="142"/>
                    <a:pt x="2" y="142"/>
                    <a:pt x="2" y="142"/>
                  </a:cubicBezTo>
                  <a:cubicBezTo>
                    <a:pt x="2" y="142"/>
                    <a:pt x="2" y="142"/>
                    <a:pt x="2" y="142"/>
                  </a:cubicBezTo>
                  <a:cubicBezTo>
                    <a:pt x="0" y="141"/>
                    <a:pt x="0" y="141"/>
                    <a:pt x="0" y="141"/>
                  </a:cubicBezTo>
                  <a:cubicBezTo>
                    <a:pt x="1" y="139"/>
                    <a:pt x="1" y="139"/>
                    <a:pt x="1" y="139"/>
                  </a:cubicBezTo>
                  <a:cubicBezTo>
                    <a:pt x="0" y="139"/>
                    <a:pt x="0" y="139"/>
                    <a:pt x="0" y="139"/>
                  </a:cubicBezTo>
                  <a:cubicBezTo>
                    <a:pt x="0" y="137"/>
                    <a:pt x="0" y="137"/>
                    <a:pt x="0" y="137"/>
                  </a:cubicBezTo>
                  <a:cubicBezTo>
                    <a:pt x="0" y="137"/>
                    <a:pt x="0" y="137"/>
                    <a:pt x="0" y="137"/>
                  </a:cubicBezTo>
                  <a:cubicBezTo>
                    <a:pt x="0" y="137"/>
                    <a:pt x="0" y="137"/>
                    <a:pt x="0" y="137"/>
                  </a:cubicBezTo>
                  <a:cubicBezTo>
                    <a:pt x="0" y="137"/>
                    <a:pt x="0" y="136"/>
                    <a:pt x="0" y="134"/>
                  </a:cubicBezTo>
                  <a:cubicBezTo>
                    <a:pt x="0" y="134"/>
                    <a:pt x="0" y="134"/>
                    <a:pt x="0" y="134"/>
                  </a:cubicBezTo>
                  <a:cubicBezTo>
                    <a:pt x="0" y="134"/>
                    <a:pt x="0" y="133"/>
                    <a:pt x="0" y="132"/>
                  </a:cubicBezTo>
                  <a:cubicBezTo>
                    <a:pt x="0" y="132"/>
                    <a:pt x="0" y="132"/>
                    <a:pt x="0" y="132"/>
                  </a:cubicBezTo>
                  <a:cubicBezTo>
                    <a:pt x="0" y="127"/>
                    <a:pt x="5" y="124"/>
                    <a:pt x="8" y="122"/>
                  </a:cubicBezTo>
                  <a:cubicBezTo>
                    <a:pt x="8" y="122"/>
                    <a:pt x="8" y="122"/>
                    <a:pt x="8" y="122"/>
                  </a:cubicBezTo>
                  <a:cubicBezTo>
                    <a:pt x="9" y="122"/>
                    <a:pt x="10" y="121"/>
                    <a:pt x="12" y="121"/>
                  </a:cubicBezTo>
                  <a:cubicBezTo>
                    <a:pt x="12" y="121"/>
                    <a:pt x="12" y="121"/>
                    <a:pt x="12" y="121"/>
                  </a:cubicBezTo>
                  <a:cubicBezTo>
                    <a:pt x="13" y="110"/>
                    <a:pt x="20" y="69"/>
                    <a:pt x="22" y="50"/>
                  </a:cubicBezTo>
                  <a:cubicBezTo>
                    <a:pt x="22" y="50"/>
                    <a:pt x="22" y="50"/>
                    <a:pt x="22" y="50"/>
                  </a:cubicBezTo>
                  <a:cubicBezTo>
                    <a:pt x="25" y="27"/>
                    <a:pt x="45" y="4"/>
                    <a:pt x="47" y="1"/>
                  </a:cubicBezTo>
                  <a:cubicBezTo>
                    <a:pt x="47" y="1"/>
                    <a:pt x="47" y="1"/>
                    <a:pt x="47" y="1"/>
                  </a:cubicBezTo>
                  <a:cubicBezTo>
                    <a:pt x="47" y="0"/>
                    <a:pt x="47" y="0"/>
                    <a:pt x="47" y="0"/>
                  </a:cubicBezTo>
                  <a:cubicBezTo>
                    <a:pt x="49" y="0"/>
                    <a:pt x="49" y="0"/>
                    <a:pt x="49" y="0"/>
                  </a:cubicBezTo>
                  <a:cubicBezTo>
                    <a:pt x="49" y="0"/>
                    <a:pt x="49" y="0"/>
                    <a:pt x="49" y="0"/>
                  </a:cubicBezTo>
                  <a:cubicBezTo>
                    <a:pt x="54" y="4"/>
                    <a:pt x="54" y="4"/>
                    <a:pt x="54" y="4"/>
                  </a:cubicBezTo>
                  <a:cubicBezTo>
                    <a:pt x="54" y="5"/>
                    <a:pt x="54" y="5"/>
                    <a:pt x="54" y="5"/>
                  </a:cubicBezTo>
                  <a:cubicBezTo>
                    <a:pt x="54"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7"/>
                    <a:pt x="53" y="7"/>
                    <a:pt x="52" y="7"/>
                  </a:cubicBezTo>
                  <a:cubicBezTo>
                    <a:pt x="52" y="7"/>
                    <a:pt x="52" y="7"/>
                    <a:pt x="52" y="7"/>
                  </a:cubicBezTo>
                  <a:cubicBezTo>
                    <a:pt x="52" y="8"/>
                    <a:pt x="51" y="9"/>
                    <a:pt x="50" y="10"/>
                  </a:cubicBezTo>
                  <a:cubicBezTo>
                    <a:pt x="50" y="10"/>
                    <a:pt x="50" y="10"/>
                    <a:pt x="50" y="10"/>
                  </a:cubicBezTo>
                  <a:cubicBezTo>
                    <a:pt x="48" y="13"/>
                    <a:pt x="45" y="17"/>
                    <a:pt x="43" y="21"/>
                  </a:cubicBezTo>
                  <a:cubicBezTo>
                    <a:pt x="43" y="21"/>
                    <a:pt x="43" y="21"/>
                    <a:pt x="43" y="21"/>
                  </a:cubicBezTo>
                  <a:cubicBezTo>
                    <a:pt x="37" y="30"/>
                    <a:pt x="31" y="41"/>
                    <a:pt x="30" y="51"/>
                  </a:cubicBezTo>
                  <a:cubicBezTo>
                    <a:pt x="30" y="51"/>
                    <a:pt x="30" y="51"/>
                    <a:pt x="30" y="51"/>
                  </a:cubicBezTo>
                  <a:cubicBezTo>
                    <a:pt x="27" y="73"/>
                    <a:pt x="20" y="121"/>
                    <a:pt x="19" y="125"/>
                  </a:cubicBezTo>
                  <a:cubicBezTo>
                    <a:pt x="19" y="125"/>
                    <a:pt x="19" y="125"/>
                    <a:pt x="19" y="125"/>
                  </a:cubicBezTo>
                  <a:cubicBezTo>
                    <a:pt x="19" y="125"/>
                    <a:pt x="19" y="125"/>
                    <a:pt x="19" y="125"/>
                  </a:cubicBezTo>
                  <a:cubicBezTo>
                    <a:pt x="19" y="127"/>
                    <a:pt x="19" y="127"/>
                    <a:pt x="19" y="127"/>
                  </a:cubicBezTo>
                  <a:cubicBezTo>
                    <a:pt x="17" y="127"/>
                    <a:pt x="17" y="127"/>
                    <a:pt x="17" y="127"/>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5" y="128"/>
                    <a:pt x="15" y="128"/>
                    <a:pt x="15" y="128"/>
                  </a:cubicBezTo>
                  <a:cubicBezTo>
                    <a:pt x="15" y="128"/>
                    <a:pt x="15" y="128"/>
                    <a:pt x="15" y="128"/>
                  </a:cubicBezTo>
                  <a:cubicBezTo>
                    <a:pt x="14" y="129"/>
                    <a:pt x="12" y="129"/>
                    <a:pt x="11" y="130"/>
                  </a:cubicBezTo>
                  <a:cubicBezTo>
                    <a:pt x="11" y="130"/>
                    <a:pt x="11" y="130"/>
                    <a:pt x="11" y="130"/>
                  </a:cubicBezTo>
                  <a:cubicBezTo>
                    <a:pt x="9" y="130"/>
                    <a:pt x="8" y="132"/>
                    <a:pt x="8" y="132"/>
                  </a:cubicBezTo>
                  <a:cubicBezTo>
                    <a:pt x="8" y="132"/>
                    <a:pt x="8" y="132"/>
                    <a:pt x="8" y="132"/>
                  </a:cubicBezTo>
                  <a:cubicBezTo>
                    <a:pt x="8" y="132"/>
                    <a:pt x="8" y="132"/>
                    <a:pt x="8" y="132"/>
                  </a:cubicBezTo>
                  <a:cubicBezTo>
                    <a:pt x="8" y="132"/>
                    <a:pt x="8" y="132"/>
                    <a:pt x="8" y="132"/>
                  </a:cubicBezTo>
                  <a:cubicBezTo>
                    <a:pt x="8" y="132"/>
                    <a:pt x="8" y="132"/>
                    <a:pt x="8" y="132"/>
                  </a:cubicBezTo>
                  <a:cubicBezTo>
                    <a:pt x="8" y="134"/>
                    <a:pt x="8" y="136"/>
                    <a:pt x="8" y="137"/>
                  </a:cubicBezTo>
                  <a:cubicBezTo>
                    <a:pt x="8" y="137"/>
                    <a:pt x="8" y="137"/>
                    <a:pt x="8" y="137"/>
                  </a:cubicBezTo>
                  <a:cubicBezTo>
                    <a:pt x="8" y="138"/>
                    <a:pt x="8" y="138"/>
                    <a:pt x="8" y="139"/>
                  </a:cubicBezTo>
                  <a:cubicBezTo>
                    <a:pt x="8" y="139"/>
                    <a:pt x="8" y="139"/>
                    <a:pt x="8" y="139"/>
                  </a:cubicBezTo>
                  <a:cubicBezTo>
                    <a:pt x="10" y="141"/>
                    <a:pt x="10" y="141"/>
                    <a:pt x="10" y="141"/>
                  </a:cubicBezTo>
                  <a:cubicBezTo>
                    <a:pt x="8" y="140"/>
                    <a:pt x="8" y="140"/>
                    <a:pt x="8" y="140"/>
                  </a:cubicBezTo>
                  <a:cubicBezTo>
                    <a:pt x="7" y="142"/>
                    <a:pt x="6" y="142"/>
                    <a:pt x="4" y="142"/>
                  </a:cubicBezTo>
                  <a:cubicBezTo>
                    <a:pt x="4" y="142"/>
                    <a:pt x="4" y="142"/>
                    <a:pt x="4" y="142"/>
                  </a:cubicBezTo>
                  <a:cubicBezTo>
                    <a:pt x="4" y="142"/>
                    <a:pt x="4" y="142"/>
                    <a:pt x="4" y="142"/>
                  </a:cubicBezTo>
                  <a:close/>
                  <a:moveTo>
                    <a:pt x="4" y="136"/>
                  </a:moveTo>
                  <a:cubicBezTo>
                    <a:pt x="4" y="135"/>
                    <a:pt x="4" y="134"/>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4"/>
                    <a:pt x="4" y="135"/>
                    <a:pt x="4" y="136"/>
                  </a:cubicBezTo>
                  <a:cubicBezTo>
                    <a:pt x="4" y="136"/>
                    <a:pt x="4" y="136"/>
                    <a:pt x="4" y="136"/>
                  </a:cubicBezTo>
                  <a:cubicBezTo>
                    <a:pt x="4" y="136"/>
                    <a:pt x="4" y="136"/>
                    <a:pt x="4" y="136"/>
                  </a:cubicBezTo>
                  <a:close/>
                  <a:moveTo>
                    <a:pt x="4" y="132"/>
                  </a:moveTo>
                  <a:cubicBezTo>
                    <a:pt x="4" y="131"/>
                    <a:pt x="4" y="130"/>
                    <a:pt x="5" y="129"/>
                  </a:cubicBezTo>
                  <a:cubicBezTo>
                    <a:pt x="5" y="129"/>
                    <a:pt x="5" y="129"/>
                    <a:pt x="5" y="129"/>
                  </a:cubicBezTo>
                  <a:cubicBezTo>
                    <a:pt x="4" y="130"/>
                    <a:pt x="4" y="131"/>
                    <a:pt x="4" y="132"/>
                  </a:cubicBezTo>
                  <a:close/>
                  <a:moveTo>
                    <a:pt x="9" y="126"/>
                  </a:moveTo>
                  <a:cubicBezTo>
                    <a:pt x="8" y="127"/>
                    <a:pt x="7" y="127"/>
                    <a:pt x="6" y="128"/>
                  </a:cubicBezTo>
                  <a:cubicBezTo>
                    <a:pt x="6" y="128"/>
                    <a:pt x="6" y="128"/>
                    <a:pt x="6" y="128"/>
                  </a:cubicBezTo>
                  <a:cubicBezTo>
                    <a:pt x="7" y="127"/>
                    <a:pt x="8" y="127"/>
                    <a:pt x="9" y="126"/>
                  </a:cubicBezTo>
                  <a:cubicBezTo>
                    <a:pt x="9" y="126"/>
                    <a:pt x="9" y="126"/>
                    <a:pt x="9" y="126"/>
                  </a:cubicBezTo>
                  <a:cubicBezTo>
                    <a:pt x="11" y="125"/>
                    <a:pt x="13" y="125"/>
                    <a:pt x="14" y="124"/>
                  </a:cubicBezTo>
                  <a:cubicBezTo>
                    <a:pt x="14" y="124"/>
                    <a:pt x="14" y="124"/>
                    <a:pt x="14" y="124"/>
                  </a:cubicBezTo>
                  <a:cubicBezTo>
                    <a:pt x="14" y="124"/>
                    <a:pt x="14" y="124"/>
                    <a:pt x="14" y="124"/>
                  </a:cubicBezTo>
                  <a:cubicBezTo>
                    <a:pt x="13" y="125"/>
                    <a:pt x="11" y="125"/>
                    <a:pt x="9" y="126"/>
                  </a:cubicBezTo>
                  <a:close/>
                  <a:moveTo>
                    <a:pt x="15" y="124"/>
                  </a:move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lose/>
                  <a:moveTo>
                    <a:pt x="15" y="123"/>
                  </a:moveTo>
                  <a:cubicBezTo>
                    <a:pt x="15" y="123"/>
                    <a:pt x="15" y="123"/>
                    <a:pt x="15" y="123"/>
                  </a:cubicBezTo>
                  <a:cubicBezTo>
                    <a:pt x="15" y="123"/>
                    <a:pt x="15" y="123"/>
                    <a:pt x="15" y="123"/>
                  </a:cubicBezTo>
                  <a:cubicBezTo>
                    <a:pt x="15" y="123"/>
                    <a:pt x="15" y="123"/>
                    <a:pt x="15" y="123"/>
                  </a:cubicBezTo>
                  <a:close/>
                  <a:moveTo>
                    <a:pt x="15" y="123"/>
                  </a:moveTo>
                  <a:cubicBezTo>
                    <a:pt x="15" y="122"/>
                    <a:pt x="15" y="122"/>
                    <a:pt x="15" y="122"/>
                  </a:cubicBezTo>
                  <a:cubicBezTo>
                    <a:pt x="15" y="122"/>
                    <a:pt x="15" y="122"/>
                    <a:pt x="15" y="122"/>
                  </a:cubicBezTo>
                  <a:cubicBezTo>
                    <a:pt x="16" y="121"/>
                    <a:pt x="16" y="120"/>
                    <a:pt x="16" y="120"/>
                  </a:cubicBezTo>
                  <a:cubicBezTo>
                    <a:pt x="16" y="120"/>
                    <a:pt x="16" y="120"/>
                    <a:pt x="16" y="120"/>
                  </a:cubicBezTo>
                  <a:cubicBezTo>
                    <a:pt x="16" y="121"/>
                    <a:pt x="15" y="122"/>
                    <a:pt x="15" y="123"/>
                  </a:cubicBezTo>
                  <a:close/>
                  <a:moveTo>
                    <a:pt x="26" y="51"/>
                  </a:moveTo>
                  <a:cubicBezTo>
                    <a:pt x="24" y="68"/>
                    <a:pt x="18" y="102"/>
                    <a:pt x="16" y="117"/>
                  </a:cubicBezTo>
                  <a:cubicBezTo>
                    <a:pt x="16" y="117"/>
                    <a:pt x="16" y="117"/>
                    <a:pt x="16" y="117"/>
                  </a:cubicBezTo>
                  <a:cubicBezTo>
                    <a:pt x="16" y="117"/>
                    <a:pt x="16" y="116"/>
                    <a:pt x="16" y="116"/>
                  </a:cubicBezTo>
                  <a:cubicBezTo>
                    <a:pt x="16" y="116"/>
                    <a:pt x="16" y="116"/>
                    <a:pt x="16" y="116"/>
                  </a:cubicBezTo>
                  <a:cubicBezTo>
                    <a:pt x="17" y="110"/>
                    <a:pt x="18" y="103"/>
                    <a:pt x="20" y="95"/>
                  </a:cubicBezTo>
                  <a:cubicBezTo>
                    <a:pt x="20" y="95"/>
                    <a:pt x="20" y="95"/>
                    <a:pt x="20" y="95"/>
                  </a:cubicBezTo>
                  <a:cubicBezTo>
                    <a:pt x="22" y="80"/>
                    <a:pt x="25" y="62"/>
                    <a:pt x="26" y="51"/>
                  </a:cubicBezTo>
                  <a:cubicBezTo>
                    <a:pt x="26" y="51"/>
                    <a:pt x="26" y="51"/>
                    <a:pt x="26" y="51"/>
                  </a:cubicBezTo>
                  <a:cubicBezTo>
                    <a:pt x="26" y="49"/>
                    <a:pt x="27" y="48"/>
                    <a:pt x="27" y="47"/>
                  </a:cubicBezTo>
                  <a:cubicBezTo>
                    <a:pt x="27" y="47"/>
                    <a:pt x="27" y="47"/>
                    <a:pt x="27" y="47"/>
                  </a:cubicBezTo>
                  <a:cubicBezTo>
                    <a:pt x="27" y="48"/>
                    <a:pt x="26" y="49"/>
                    <a:pt x="26" y="51"/>
                  </a:cubicBezTo>
                  <a:close/>
                  <a:moveTo>
                    <a:pt x="39" y="19"/>
                  </a:moveTo>
                  <a:cubicBezTo>
                    <a:pt x="37" y="23"/>
                    <a:pt x="34" y="28"/>
                    <a:pt x="32" y="32"/>
                  </a:cubicBezTo>
                  <a:cubicBezTo>
                    <a:pt x="32" y="32"/>
                    <a:pt x="32" y="32"/>
                    <a:pt x="32" y="32"/>
                  </a:cubicBezTo>
                  <a:cubicBezTo>
                    <a:pt x="34" y="28"/>
                    <a:pt x="37" y="23"/>
                    <a:pt x="39" y="19"/>
                  </a:cubicBezTo>
                  <a:cubicBezTo>
                    <a:pt x="39" y="19"/>
                    <a:pt x="39" y="19"/>
                    <a:pt x="39" y="19"/>
                  </a:cubicBezTo>
                  <a:cubicBezTo>
                    <a:pt x="42" y="15"/>
                    <a:pt x="44" y="11"/>
                    <a:pt x="46" y="9"/>
                  </a:cubicBezTo>
                  <a:cubicBezTo>
                    <a:pt x="46" y="9"/>
                    <a:pt x="46" y="9"/>
                    <a:pt x="46" y="9"/>
                  </a:cubicBezTo>
                  <a:cubicBezTo>
                    <a:pt x="44" y="11"/>
                    <a:pt x="42" y="15"/>
                    <a:pt x="39" y="19"/>
                  </a:cubicBezTo>
                  <a:close/>
                  <a:moveTo>
                    <a:pt x="49" y="5"/>
                  </a:moveTo>
                  <a:cubicBezTo>
                    <a:pt x="49" y="5"/>
                    <a:pt x="49" y="5"/>
                    <a:pt x="49" y="5"/>
                  </a:cubicBezTo>
                  <a:cubicBezTo>
                    <a:pt x="49" y="5"/>
                    <a:pt x="49" y="5"/>
                    <a:pt x="49" y="5"/>
                  </a:cubicBezTo>
                  <a:cubicBezTo>
                    <a:pt x="49" y="5"/>
                    <a:pt x="49" y="5"/>
                    <a:pt x="49" y="5"/>
                  </a:cubicBezTo>
                  <a:cubicBezTo>
                    <a:pt x="49" y="5"/>
                    <a:pt x="49" y="5"/>
                    <a:pt x="4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520"/>
            <p:cNvSpPr/>
            <p:nvPr/>
          </p:nvSpPr>
          <p:spPr bwMode="auto">
            <a:xfrm>
              <a:off x="4265614" y="866776"/>
              <a:ext cx="7938" cy="26988"/>
            </a:xfrm>
            <a:custGeom>
              <a:avLst/>
              <a:gdLst>
                <a:gd name="T0" fmla="*/ 0 w 5"/>
                <a:gd name="T1" fmla="*/ 7 h 15"/>
                <a:gd name="T2" fmla="*/ 0 w 5"/>
                <a:gd name="T3" fmla="*/ 3 h 15"/>
                <a:gd name="T4" fmla="*/ 0 w 5"/>
                <a:gd name="T5" fmla="*/ 3 h 15"/>
                <a:gd name="T6" fmla="*/ 3 w 5"/>
                <a:gd name="T7" fmla="*/ 0 h 15"/>
                <a:gd name="T8" fmla="*/ 3 w 5"/>
                <a:gd name="T9" fmla="*/ 0 h 15"/>
                <a:gd name="T10" fmla="*/ 4 w 5"/>
                <a:gd name="T11" fmla="*/ 3 h 15"/>
                <a:gd name="T12" fmla="*/ 5 w 5"/>
                <a:gd name="T13" fmla="*/ 3 h 15"/>
                <a:gd name="T14" fmla="*/ 5 w 5"/>
                <a:gd name="T15" fmla="*/ 3 h 15"/>
                <a:gd name="T16" fmla="*/ 5 w 5"/>
                <a:gd name="T17" fmla="*/ 3 h 15"/>
                <a:gd name="T18" fmla="*/ 4 w 5"/>
                <a:gd name="T19" fmla="*/ 4 h 15"/>
                <a:gd name="T20" fmla="*/ 4 w 5"/>
                <a:gd name="T21" fmla="*/ 4 h 15"/>
                <a:gd name="T22" fmla="*/ 4 w 5"/>
                <a:gd name="T23" fmla="*/ 7 h 15"/>
                <a:gd name="T24" fmla="*/ 4 w 5"/>
                <a:gd name="T25" fmla="*/ 7 h 15"/>
                <a:gd name="T26" fmla="*/ 5 w 5"/>
                <a:gd name="T27" fmla="*/ 14 h 15"/>
                <a:gd name="T28" fmla="*/ 5 w 5"/>
                <a:gd name="T29" fmla="*/ 14 h 15"/>
                <a:gd name="T30" fmla="*/ 1 w 5"/>
                <a:gd name="T31" fmla="*/ 15 h 15"/>
                <a:gd name="T32" fmla="*/ 0 w 5"/>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5">
                  <a:moveTo>
                    <a:pt x="0" y="7"/>
                  </a:moveTo>
                  <a:cubicBezTo>
                    <a:pt x="0" y="5"/>
                    <a:pt x="0" y="4"/>
                    <a:pt x="0" y="3"/>
                  </a:cubicBezTo>
                  <a:cubicBezTo>
                    <a:pt x="0" y="3"/>
                    <a:pt x="0" y="3"/>
                    <a:pt x="0" y="3"/>
                  </a:cubicBezTo>
                  <a:cubicBezTo>
                    <a:pt x="1" y="2"/>
                    <a:pt x="1" y="0"/>
                    <a:pt x="3" y="0"/>
                  </a:cubicBezTo>
                  <a:cubicBezTo>
                    <a:pt x="3" y="0"/>
                    <a:pt x="3" y="0"/>
                    <a:pt x="3" y="0"/>
                  </a:cubicBezTo>
                  <a:cubicBezTo>
                    <a:pt x="4" y="3"/>
                    <a:pt x="4" y="3"/>
                    <a:pt x="4" y="3"/>
                  </a:cubicBezTo>
                  <a:cubicBezTo>
                    <a:pt x="5" y="3"/>
                    <a:pt x="5" y="3"/>
                    <a:pt x="5" y="3"/>
                  </a:cubicBezTo>
                  <a:cubicBezTo>
                    <a:pt x="5" y="3"/>
                    <a:pt x="5" y="3"/>
                    <a:pt x="5" y="3"/>
                  </a:cubicBezTo>
                  <a:cubicBezTo>
                    <a:pt x="5" y="3"/>
                    <a:pt x="5" y="3"/>
                    <a:pt x="5" y="3"/>
                  </a:cubicBezTo>
                  <a:cubicBezTo>
                    <a:pt x="5" y="3"/>
                    <a:pt x="4" y="3"/>
                    <a:pt x="4" y="4"/>
                  </a:cubicBezTo>
                  <a:cubicBezTo>
                    <a:pt x="4" y="4"/>
                    <a:pt x="4" y="4"/>
                    <a:pt x="4" y="4"/>
                  </a:cubicBezTo>
                  <a:cubicBezTo>
                    <a:pt x="4" y="4"/>
                    <a:pt x="4" y="6"/>
                    <a:pt x="4" y="7"/>
                  </a:cubicBezTo>
                  <a:cubicBezTo>
                    <a:pt x="4" y="7"/>
                    <a:pt x="4" y="7"/>
                    <a:pt x="4" y="7"/>
                  </a:cubicBezTo>
                  <a:cubicBezTo>
                    <a:pt x="4" y="10"/>
                    <a:pt x="5" y="13"/>
                    <a:pt x="5" y="14"/>
                  </a:cubicBezTo>
                  <a:cubicBezTo>
                    <a:pt x="5" y="14"/>
                    <a:pt x="5" y="14"/>
                    <a:pt x="5" y="14"/>
                  </a:cubicBezTo>
                  <a:cubicBezTo>
                    <a:pt x="1" y="15"/>
                    <a:pt x="1" y="15"/>
                    <a:pt x="1" y="15"/>
                  </a:cubicBezTo>
                  <a:cubicBezTo>
                    <a:pt x="1" y="14"/>
                    <a:pt x="0" y="10"/>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521"/>
            <p:cNvSpPr/>
            <p:nvPr/>
          </p:nvSpPr>
          <p:spPr bwMode="auto">
            <a:xfrm>
              <a:off x="4260852" y="862014"/>
              <a:ext cx="17463" cy="34925"/>
            </a:xfrm>
            <a:custGeom>
              <a:avLst/>
              <a:gdLst>
                <a:gd name="T0" fmla="*/ 1 w 10"/>
                <a:gd name="T1" fmla="*/ 18 h 20"/>
                <a:gd name="T2" fmla="*/ 0 w 10"/>
                <a:gd name="T3" fmla="*/ 10 h 20"/>
                <a:gd name="T4" fmla="*/ 0 w 10"/>
                <a:gd name="T5" fmla="*/ 10 h 20"/>
                <a:gd name="T6" fmla="*/ 2 w 10"/>
                <a:gd name="T7" fmla="*/ 10 h 20"/>
                <a:gd name="T8" fmla="*/ 0 w 10"/>
                <a:gd name="T9" fmla="*/ 10 h 20"/>
                <a:gd name="T10" fmla="*/ 1 w 10"/>
                <a:gd name="T11" fmla="*/ 5 h 20"/>
                <a:gd name="T12" fmla="*/ 1 w 10"/>
                <a:gd name="T13" fmla="*/ 5 h 20"/>
                <a:gd name="T14" fmla="*/ 4 w 10"/>
                <a:gd name="T15" fmla="*/ 1 h 20"/>
                <a:gd name="T16" fmla="*/ 4 w 10"/>
                <a:gd name="T17" fmla="*/ 1 h 20"/>
                <a:gd name="T18" fmla="*/ 6 w 10"/>
                <a:gd name="T19" fmla="*/ 0 h 20"/>
                <a:gd name="T20" fmla="*/ 7 w 10"/>
                <a:gd name="T21" fmla="*/ 2 h 20"/>
                <a:gd name="T22" fmla="*/ 8 w 10"/>
                <a:gd name="T23" fmla="*/ 4 h 20"/>
                <a:gd name="T24" fmla="*/ 10 w 10"/>
                <a:gd name="T25" fmla="*/ 6 h 20"/>
                <a:gd name="T26" fmla="*/ 8 w 10"/>
                <a:gd name="T27" fmla="*/ 7 h 20"/>
                <a:gd name="T28" fmla="*/ 8 w 10"/>
                <a:gd name="T29" fmla="*/ 7 h 20"/>
                <a:gd name="T30" fmla="*/ 8 w 10"/>
                <a:gd name="T31" fmla="*/ 7 h 20"/>
                <a:gd name="T32" fmla="*/ 8 w 10"/>
                <a:gd name="T33" fmla="*/ 10 h 20"/>
                <a:gd name="T34" fmla="*/ 8 w 10"/>
                <a:gd name="T35" fmla="*/ 10 h 20"/>
                <a:gd name="T36" fmla="*/ 8 w 10"/>
                <a:gd name="T37" fmla="*/ 10 h 20"/>
                <a:gd name="T38" fmla="*/ 8 w 10"/>
                <a:gd name="T39" fmla="*/ 10 h 20"/>
                <a:gd name="T40" fmla="*/ 9 w 10"/>
                <a:gd name="T41" fmla="*/ 16 h 20"/>
                <a:gd name="T42" fmla="*/ 9 w 10"/>
                <a:gd name="T43" fmla="*/ 16 h 20"/>
                <a:gd name="T44" fmla="*/ 9 w 10"/>
                <a:gd name="T45" fmla="*/ 18 h 20"/>
                <a:gd name="T46" fmla="*/ 1 w 10"/>
                <a:gd name="T47" fmla="*/ 20 h 20"/>
                <a:gd name="T48" fmla="*/ 1 w 10"/>
                <a:gd name="T4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0">
                  <a:moveTo>
                    <a:pt x="1" y="18"/>
                  </a:moveTo>
                  <a:cubicBezTo>
                    <a:pt x="1" y="17"/>
                    <a:pt x="0" y="13"/>
                    <a:pt x="0" y="10"/>
                  </a:cubicBezTo>
                  <a:cubicBezTo>
                    <a:pt x="0" y="10"/>
                    <a:pt x="0" y="10"/>
                    <a:pt x="0" y="10"/>
                  </a:cubicBezTo>
                  <a:cubicBezTo>
                    <a:pt x="2" y="10"/>
                    <a:pt x="2" y="10"/>
                    <a:pt x="2" y="10"/>
                  </a:cubicBezTo>
                  <a:cubicBezTo>
                    <a:pt x="0" y="10"/>
                    <a:pt x="0" y="10"/>
                    <a:pt x="0" y="10"/>
                  </a:cubicBezTo>
                  <a:cubicBezTo>
                    <a:pt x="0" y="8"/>
                    <a:pt x="0" y="7"/>
                    <a:pt x="1" y="5"/>
                  </a:cubicBezTo>
                  <a:cubicBezTo>
                    <a:pt x="1" y="5"/>
                    <a:pt x="1" y="5"/>
                    <a:pt x="1" y="5"/>
                  </a:cubicBezTo>
                  <a:cubicBezTo>
                    <a:pt x="1" y="4"/>
                    <a:pt x="1" y="2"/>
                    <a:pt x="4" y="1"/>
                  </a:cubicBezTo>
                  <a:cubicBezTo>
                    <a:pt x="4" y="1"/>
                    <a:pt x="4" y="1"/>
                    <a:pt x="4" y="1"/>
                  </a:cubicBezTo>
                  <a:cubicBezTo>
                    <a:pt x="6" y="0"/>
                    <a:pt x="6" y="0"/>
                    <a:pt x="6" y="0"/>
                  </a:cubicBezTo>
                  <a:cubicBezTo>
                    <a:pt x="7" y="2"/>
                    <a:pt x="7" y="2"/>
                    <a:pt x="7" y="2"/>
                  </a:cubicBezTo>
                  <a:cubicBezTo>
                    <a:pt x="8" y="4"/>
                    <a:pt x="8" y="4"/>
                    <a:pt x="8" y="4"/>
                  </a:cubicBezTo>
                  <a:cubicBezTo>
                    <a:pt x="10" y="6"/>
                    <a:pt x="10" y="6"/>
                    <a:pt x="10" y="6"/>
                  </a:cubicBezTo>
                  <a:cubicBezTo>
                    <a:pt x="8" y="7"/>
                    <a:pt x="8" y="7"/>
                    <a:pt x="8" y="7"/>
                  </a:cubicBezTo>
                  <a:cubicBezTo>
                    <a:pt x="8" y="7"/>
                    <a:pt x="8" y="7"/>
                    <a:pt x="8" y="7"/>
                  </a:cubicBezTo>
                  <a:cubicBezTo>
                    <a:pt x="8" y="7"/>
                    <a:pt x="8" y="7"/>
                    <a:pt x="8" y="7"/>
                  </a:cubicBezTo>
                  <a:cubicBezTo>
                    <a:pt x="8" y="8"/>
                    <a:pt x="8" y="9"/>
                    <a:pt x="8" y="10"/>
                  </a:cubicBezTo>
                  <a:cubicBezTo>
                    <a:pt x="8" y="10"/>
                    <a:pt x="8" y="10"/>
                    <a:pt x="8" y="10"/>
                  </a:cubicBezTo>
                  <a:cubicBezTo>
                    <a:pt x="8" y="10"/>
                    <a:pt x="8" y="10"/>
                    <a:pt x="8" y="10"/>
                  </a:cubicBezTo>
                  <a:cubicBezTo>
                    <a:pt x="8" y="10"/>
                    <a:pt x="8" y="10"/>
                    <a:pt x="8" y="10"/>
                  </a:cubicBezTo>
                  <a:cubicBezTo>
                    <a:pt x="8" y="13"/>
                    <a:pt x="9" y="16"/>
                    <a:pt x="9" y="16"/>
                  </a:cubicBezTo>
                  <a:cubicBezTo>
                    <a:pt x="9" y="16"/>
                    <a:pt x="9" y="16"/>
                    <a:pt x="9" y="16"/>
                  </a:cubicBezTo>
                  <a:cubicBezTo>
                    <a:pt x="9" y="18"/>
                    <a:pt x="9" y="18"/>
                    <a:pt x="9" y="18"/>
                  </a:cubicBezTo>
                  <a:cubicBezTo>
                    <a:pt x="1" y="20"/>
                    <a:pt x="1" y="20"/>
                    <a:pt x="1" y="20"/>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522"/>
            <p:cNvSpPr/>
            <p:nvPr/>
          </p:nvSpPr>
          <p:spPr bwMode="auto">
            <a:xfrm>
              <a:off x="4270377" y="868364"/>
              <a:ext cx="11113" cy="25400"/>
            </a:xfrm>
            <a:custGeom>
              <a:avLst/>
              <a:gdLst>
                <a:gd name="T0" fmla="*/ 0 w 6"/>
                <a:gd name="T1" fmla="*/ 0 h 14"/>
                <a:gd name="T2" fmla="*/ 0 w 6"/>
                <a:gd name="T3" fmla="*/ 0 h 14"/>
                <a:gd name="T4" fmla="*/ 0 w 6"/>
                <a:gd name="T5" fmla="*/ 0 h 14"/>
                <a:gd name="T6" fmla="*/ 4 w 6"/>
                <a:gd name="T7" fmla="*/ 0 h 14"/>
                <a:gd name="T8" fmla="*/ 4 w 6"/>
                <a:gd name="T9" fmla="*/ 0 h 14"/>
                <a:gd name="T10" fmla="*/ 4 w 6"/>
                <a:gd name="T11" fmla="*/ 0 h 14"/>
                <a:gd name="T12" fmla="*/ 6 w 6"/>
                <a:gd name="T13" fmla="*/ 13 h 14"/>
                <a:gd name="T14" fmla="*/ 6 w 6"/>
                <a:gd name="T15" fmla="*/ 13 h 14"/>
                <a:gd name="T16" fmla="*/ 6 w 6"/>
                <a:gd name="T17" fmla="*/ 13 h 14"/>
                <a:gd name="T18" fmla="*/ 3 w 6"/>
                <a:gd name="T19" fmla="*/ 14 h 14"/>
                <a:gd name="T20" fmla="*/ 0 w 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4">
                  <a:moveTo>
                    <a:pt x="0" y="0"/>
                  </a:move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4" y="3"/>
                    <a:pt x="6" y="13"/>
                    <a:pt x="6" y="13"/>
                  </a:cubicBezTo>
                  <a:cubicBezTo>
                    <a:pt x="6" y="13"/>
                    <a:pt x="6" y="13"/>
                    <a:pt x="6" y="13"/>
                  </a:cubicBezTo>
                  <a:cubicBezTo>
                    <a:pt x="6" y="13"/>
                    <a:pt x="6" y="13"/>
                    <a:pt x="6" y="13"/>
                  </a:cubicBezTo>
                  <a:cubicBezTo>
                    <a:pt x="3" y="14"/>
                    <a:pt x="3" y="14"/>
                    <a:pt x="3" y="14"/>
                  </a:cubicBezTo>
                  <a:cubicBezTo>
                    <a:pt x="3" y="14"/>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523"/>
            <p:cNvSpPr/>
            <p:nvPr/>
          </p:nvSpPr>
          <p:spPr bwMode="auto">
            <a:xfrm>
              <a:off x="4267202" y="863601"/>
              <a:ext cx="17463" cy="33338"/>
            </a:xfrm>
            <a:custGeom>
              <a:avLst/>
              <a:gdLst>
                <a:gd name="T0" fmla="*/ 3 w 10"/>
                <a:gd name="T1" fmla="*/ 17 h 19"/>
                <a:gd name="T2" fmla="*/ 2 w 10"/>
                <a:gd name="T3" fmla="*/ 17 h 19"/>
                <a:gd name="T4" fmla="*/ 2 w 10"/>
                <a:gd name="T5" fmla="*/ 17 h 19"/>
                <a:gd name="T6" fmla="*/ 2 w 10"/>
                <a:gd name="T7" fmla="*/ 16 h 19"/>
                <a:gd name="T8" fmla="*/ 2 w 10"/>
                <a:gd name="T9" fmla="*/ 16 h 19"/>
                <a:gd name="T10" fmla="*/ 1 w 10"/>
                <a:gd name="T11" fmla="*/ 12 h 19"/>
                <a:gd name="T12" fmla="*/ 1 w 10"/>
                <a:gd name="T13" fmla="*/ 12 h 19"/>
                <a:gd name="T14" fmla="*/ 0 w 10"/>
                <a:gd name="T15" fmla="*/ 3 h 19"/>
                <a:gd name="T16" fmla="*/ 0 w 10"/>
                <a:gd name="T17" fmla="*/ 3 h 19"/>
                <a:gd name="T18" fmla="*/ 2 w 10"/>
                <a:gd name="T19" fmla="*/ 3 h 19"/>
                <a:gd name="T20" fmla="*/ 2 w 10"/>
                <a:gd name="T21" fmla="*/ 3 h 19"/>
                <a:gd name="T22" fmla="*/ 0 w 10"/>
                <a:gd name="T23" fmla="*/ 3 h 19"/>
                <a:gd name="T24" fmla="*/ 0 w 10"/>
                <a:gd name="T25" fmla="*/ 2 h 19"/>
                <a:gd name="T26" fmla="*/ 0 w 10"/>
                <a:gd name="T27" fmla="*/ 2 h 19"/>
                <a:gd name="T28" fmla="*/ 1 w 10"/>
                <a:gd name="T29" fmla="*/ 0 h 19"/>
                <a:gd name="T30" fmla="*/ 9 w 10"/>
                <a:gd name="T31" fmla="*/ 1 h 19"/>
                <a:gd name="T32" fmla="*/ 8 w 10"/>
                <a:gd name="T33" fmla="*/ 3 h 19"/>
                <a:gd name="T34" fmla="*/ 8 w 10"/>
                <a:gd name="T35" fmla="*/ 4 h 19"/>
                <a:gd name="T36" fmla="*/ 8 w 10"/>
                <a:gd name="T37" fmla="*/ 4 h 19"/>
                <a:gd name="T38" fmla="*/ 10 w 10"/>
                <a:gd name="T39" fmla="*/ 14 h 19"/>
                <a:gd name="T40" fmla="*/ 10 w 10"/>
                <a:gd name="T41" fmla="*/ 14 h 19"/>
                <a:gd name="T42" fmla="*/ 10 w 10"/>
                <a:gd name="T43" fmla="*/ 15 h 19"/>
                <a:gd name="T44" fmla="*/ 10 w 10"/>
                <a:gd name="T45" fmla="*/ 16 h 19"/>
                <a:gd name="T46" fmla="*/ 10 w 10"/>
                <a:gd name="T47" fmla="*/ 17 h 19"/>
                <a:gd name="T48" fmla="*/ 3 w 10"/>
                <a:gd name="T49" fmla="*/ 19 h 19"/>
                <a:gd name="T50" fmla="*/ 3 w 10"/>
                <a:gd name="T5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9">
                  <a:moveTo>
                    <a:pt x="3" y="17"/>
                  </a:moveTo>
                  <a:cubicBezTo>
                    <a:pt x="3" y="17"/>
                    <a:pt x="2" y="17"/>
                    <a:pt x="2" y="17"/>
                  </a:cubicBezTo>
                  <a:cubicBezTo>
                    <a:pt x="2" y="17"/>
                    <a:pt x="2" y="17"/>
                    <a:pt x="2" y="17"/>
                  </a:cubicBezTo>
                  <a:cubicBezTo>
                    <a:pt x="2" y="16"/>
                    <a:pt x="2" y="16"/>
                    <a:pt x="2" y="16"/>
                  </a:cubicBezTo>
                  <a:cubicBezTo>
                    <a:pt x="2" y="16"/>
                    <a:pt x="2" y="16"/>
                    <a:pt x="2" y="16"/>
                  </a:cubicBezTo>
                  <a:cubicBezTo>
                    <a:pt x="2" y="15"/>
                    <a:pt x="2" y="13"/>
                    <a:pt x="1" y="12"/>
                  </a:cubicBezTo>
                  <a:cubicBezTo>
                    <a:pt x="1" y="12"/>
                    <a:pt x="1" y="12"/>
                    <a:pt x="1" y="12"/>
                  </a:cubicBezTo>
                  <a:cubicBezTo>
                    <a:pt x="1" y="9"/>
                    <a:pt x="0" y="6"/>
                    <a:pt x="0" y="3"/>
                  </a:cubicBezTo>
                  <a:cubicBezTo>
                    <a:pt x="0" y="3"/>
                    <a:pt x="0" y="3"/>
                    <a:pt x="0" y="3"/>
                  </a:cubicBezTo>
                  <a:cubicBezTo>
                    <a:pt x="2" y="3"/>
                    <a:pt x="2" y="3"/>
                    <a:pt x="2" y="3"/>
                  </a:cubicBezTo>
                  <a:cubicBezTo>
                    <a:pt x="2" y="3"/>
                    <a:pt x="2" y="3"/>
                    <a:pt x="2" y="3"/>
                  </a:cubicBezTo>
                  <a:cubicBezTo>
                    <a:pt x="0" y="3"/>
                    <a:pt x="0" y="3"/>
                    <a:pt x="0" y="3"/>
                  </a:cubicBezTo>
                  <a:cubicBezTo>
                    <a:pt x="0" y="3"/>
                    <a:pt x="0" y="3"/>
                    <a:pt x="0" y="2"/>
                  </a:cubicBezTo>
                  <a:cubicBezTo>
                    <a:pt x="0" y="2"/>
                    <a:pt x="0" y="2"/>
                    <a:pt x="0" y="2"/>
                  </a:cubicBezTo>
                  <a:cubicBezTo>
                    <a:pt x="1" y="0"/>
                    <a:pt x="1" y="0"/>
                    <a:pt x="1" y="0"/>
                  </a:cubicBezTo>
                  <a:cubicBezTo>
                    <a:pt x="9" y="1"/>
                    <a:pt x="9" y="1"/>
                    <a:pt x="9" y="1"/>
                  </a:cubicBezTo>
                  <a:cubicBezTo>
                    <a:pt x="8" y="3"/>
                    <a:pt x="8" y="3"/>
                    <a:pt x="8" y="3"/>
                  </a:cubicBezTo>
                  <a:cubicBezTo>
                    <a:pt x="8" y="4"/>
                    <a:pt x="8" y="4"/>
                    <a:pt x="8" y="4"/>
                  </a:cubicBezTo>
                  <a:cubicBezTo>
                    <a:pt x="8" y="4"/>
                    <a:pt x="8" y="4"/>
                    <a:pt x="8" y="4"/>
                  </a:cubicBezTo>
                  <a:cubicBezTo>
                    <a:pt x="8" y="6"/>
                    <a:pt x="10" y="12"/>
                    <a:pt x="10" y="14"/>
                  </a:cubicBezTo>
                  <a:cubicBezTo>
                    <a:pt x="10" y="14"/>
                    <a:pt x="10" y="14"/>
                    <a:pt x="10" y="14"/>
                  </a:cubicBezTo>
                  <a:cubicBezTo>
                    <a:pt x="10" y="15"/>
                    <a:pt x="10" y="15"/>
                    <a:pt x="10" y="15"/>
                  </a:cubicBezTo>
                  <a:cubicBezTo>
                    <a:pt x="10" y="16"/>
                    <a:pt x="10" y="16"/>
                    <a:pt x="10" y="16"/>
                  </a:cubicBezTo>
                  <a:cubicBezTo>
                    <a:pt x="10" y="17"/>
                    <a:pt x="10" y="17"/>
                    <a:pt x="10" y="17"/>
                  </a:cubicBezTo>
                  <a:cubicBezTo>
                    <a:pt x="3" y="19"/>
                    <a:pt x="3" y="19"/>
                    <a:pt x="3" y="19"/>
                  </a:cubicBezTo>
                  <a:cubicBezTo>
                    <a:pt x="3" y="17"/>
                    <a:pt x="3" y="17"/>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524"/>
            <p:cNvSpPr/>
            <p:nvPr/>
          </p:nvSpPr>
          <p:spPr bwMode="auto">
            <a:xfrm>
              <a:off x="4275139" y="866776"/>
              <a:ext cx="15875" cy="14288"/>
            </a:xfrm>
            <a:custGeom>
              <a:avLst/>
              <a:gdLst>
                <a:gd name="T0" fmla="*/ 0 w 10"/>
                <a:gd name="T1" fmla="*/ 4 h 9"/>
                <a:gd name="T2" fmla="*/ 4 w 10"/>
                <a:gd name="T3" fmla="*/ 0 h 9"/>
                <a:gd name="T4" fmla="*/ 10 w 10"/>
                <a:gd name="T5" fmla="*/ 6 h 9"/>
                <a:gd name="T6" fmla="*/ 8 w 10"/>
                <a:gd name="T7" fmla="*/ 9 h 9"/>
                <a:gd name="T8" fmla="*/ 0 w 10"/>
                <a:gd name="T9" fmla="*/ 4 h 9"/>
                <a:gd name="T10" fmla="*/ 0 w 10"/>
                <a:gd name="T11" fmla="*/ 4 h 9"/>
              </a:gdLst>
              <a:ahLst/>
              <a:cxnLst>
                <a:cxn ang="0">
                  <a:pos x="T0" y="T1"/>
                </a:cxn>
                <a:cxn ang="0">
                  <a:pos x="T2" y="T3"/>
                </a:cxn>
                <a:cxn ang="0">
                  <a:pos x="T4" y="T5"/>
                </a:cxn>
                <a:cxn ang="0">
                  <a:pos x="T6" y="T7"/>
                </a:cxn>
                <a:cxn ang="0">
                  <a:pos x="T8" y="T9"/>
                </a:cxn>
                <a:cxn ang="0">
                  <a:pos x="T10" y="T11"/>
                </a:cxn>
              </a:cxnLst>
              <a:rect l="0" t="0" r="r" b="b"/>
              <a:pathLst>
                <a:path w="10" h="9">
                  <a:moveTo>
                    <a:pt x="0" y="4"/>
                  </a:moveTo>
                  <a:lnTo>
                    <a:pt x="4" y="0"/>
                  </a:lnTo>
                  <a:lnTo>
                    <a:pt x="10" y="6"/>
                  </a:lnTo>
                  <a:lnTo>
                    <a:pt x="8" y="9"/>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525"/>
            <p:cNvSpPr/>
            <p:nvPr/>
          </p:nvSpPr>
          <p:spPr bwMode="auto">
            <a:xfrm>
              <a:off x="4270377" y="862014"/>
              <a:ext cx="25400" cy="23813"/>
            </a:xfrm>
            <a:custGeom>
              <a:avLst/>
              <a:gdLst>
                <a:gd name="T0" fmla="*/ 2 w 16"/>
                <a:gd name="T1" fmla="*/ 9 h 15"/>
                <a:gd name="T2" fmla="*/ 3 w 16"/>
                <a:gd name="T3" fmla="*/ 7 h 15"/>
                <a:gd name="T4" fmla="*/ 5 w 16"/>
                <a:gd name="T5" fmla="*/ 8 h 15"/>
                <a:gd name="T6" fmla="*/ 3 w 16"/>
                <a:gd name="T7" fmla="*/ 7 h 15"/>
                <a:gd name="T8" fmla="*/ 2 w 16"/>
                <a:gd name="T9" fmla="*/ 9 h 15"/>
                <a:gd name="T10" fmla="*/ 0 w 16"/>
                <a:gd name="T11" fmla="*/ 7 h 15"/>
                <a:gd name="T12" fmla="*/ 7 w 16"/>
                <a:gd name="T13" fmla="*/ 0 h 15"/>
                <a:gd name="T14" fmla="*/ 16 w 16"/>
                <a:gd name="T15" fmla="*/ 9 h 15"/>
                <a:gd name="T16" fmla="*/ 11 w 16"/>
                <a:gd name="T17" fmla="*/ 15 h 15"/>
                <a:gd name="T18" fmla="*/ 2 w 16"/>
                <a:gd name="T19" fmla="*/ 9 h 15"/>
                <a:gd name="T20" fmla="*/ 2 w 16"/>
                <a:gd name="T21"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5">
                  <a:moveTo>
                    <a:pt x="2" y="9"/>
                  </a:moveTo>
                  <a:lnTo>
                    <a:pt x="3" y="7"/>
                  </a:lnTo>
                  <a:lnTo>
                    <a:pt x="5" y="8"/>
                  </a:lnTo>
                  <a:lnTo>
                    <a:pt x="3" y="7"/>
                  </a:lnTo>
                  <a:lnTo>
                    <a:pt x="2" y="9"/>
                  </a:lnTo>
                  <a:lnTo>
                    <a:pt x="0" y="7"/>
                  </a:lnTo>
                  <a:lnTo>
                    <a:pt x="7" y="0"/>
                  </a:lnTo>
                  <a:lnTo>
                    <a:pt x="16" y="9"/>
                  </a:lnTo>
                  <a:lnTo>
                    <a:pt x="11" y="15"/>
                  </a:lnTo>
                  <a:lnTo>
                    <a:pt x="2" y="9"/>
                  </a:ln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526"/>
            <p:cNvSpPr>
              <a:spLocks noEditPoints="1"/>
            </p:cNvSpPr>
            <p:nvPr/>
          </p:nvSpPr>
          <p:spPr bwMode="auto">
            <a:xfrm>
              <a:off x="4362452" y="865189"/>
              <a:ext cx="34925" cy="242888"/>
            </a:xfrm>
            <a:custGeom>
              <a:avLst/>
              <a:gdLst>
                <a:gd name="T0" fmla="*/ 0 w 22"/>
                <a:gd name="T1" fmla="*/ 148 h 153"/>
                <a:gd name="T2" fmla="*/ 18 w 22"/>
                <a:gd name="T3" fmla="*/ 148 h 153"/>
                <a:gd name="T4" fmla="*/ 12 w 22"/>
                <a:gd name="T5" fmla="*/ 0 h 153"/>
                <a:gd name="T6" fmla="*/ 17 w 22"/>
                <a:gd name="T7" fmla="*/ 0 h 153"/>
                <a:gd name="T8" fmla="*/ 22 w 22"/>
                <a:gd name="T9" fmla="*/ 153 h 153"/>
                <a:gd name="T10" fmla="*/ 0 w 22"/>
                <a:gd name="T11" fmla="*/ 153 h 153"/>
                <a:gd name="T12" fmla="*/ 0 w 22"/>
                <a:gd name="T13" fmla="*/ 148 h 153"/>
                <a:gd name="T14" fmla="*/ 0 w 22"/>
                <a:gd name="T15" fmla="*/ 148 h 153"/>
                <a:gd name="T16" fmla="*/ 12 w 22"/>
                <a:gd name="T17" fmla="*/ 0 h 153"/>
                <a:gd name="T18" fmla="*/ 12 w 22"/>
                <a:gd name="T19" fmla="*/ 0 h 153"/>
                <a:gd name="T20" fmla="*/ 12 w 22"/>
                <a:gd name="T21" fmla="*/ 0 h 153"/>
                <a:gd name="T22" fmla="*/ 12 w 22"/>
                <a:gd name="T23" fmla="*/ 0 h 153"/>
                <a:gd name="T24" fmla="*/ 12 w 22"/>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53">
                  <a:moveTo>
                    <a:pt x="0" y="148"/>
                  </a:moveTo>
                  <a:lnTo>
                    <a:pt x="18" y="148"/>
                  </a:lnTo>
                  <a:lnTo>
                    <a:pt x="12" y="0"/>
                  </a:lnTo>
                  <a:lnTo>
                    <a:pt x="17" y="0"/>
                  </a:lnTo>
                  <a:lnTo>
                    <a:pt x="22" y="153"/>
                  </a:lnTo>
                  <a:lnTo>
                    <a:pt x="0" y="153"/>
                  </a:lnTo>
                  <a:lnTo>
                    <a:pt x="0" y="148"/>
                  </a:lnTo>
                  <a:lnTo>
                    <a:pt x="0" y="148"/>
                  </a:lnTo>
                  <a:close/>
                  <a:moveTo>
                    <a:pt x="12" y="0"/>
                  </a:move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527"/>
            <p:cNvSpPr>
              <a:spLocks noEditPoints="1"/>
            </p:cNvSpPr>
            <p:nvPr/>
          </p:nvSpPr>
          <p:spPr bwMode="auto">
            <a:xfrm>
              <a:off x="4359277" y="862014"/>
              <a:ext cx="41275" cy="249238"/>
            </a:xfrm>
            <a:custGeom>
              <a:avLst/>
              <a:gdLst>
                <a:gd name="T0" fmla="*/ 0 w 26"/>
                <a:gd name="T1" fmla="*/ 155 h 157"/>
                <a:gd name="T2" fmla="*/ 0 w 26"/>
                <a:gd name="T3" fmla="*/ 150 h 157"/>
                <a:gd name="T4" fmla="*/ 0 w 26"/>
                <a:gd name="T5" fmla="*/ 148 h 157"/>
                <a:gd name="T6" fmla="*/ 17 w 26"/>
                <a:gd name="T7" fmla="*/ 148 h 157"/>
                <a:gd name="T8" fmla="*/ 12 w 26"/>
                <a:gd name="T9" fmla="*/ 0 h 157"/>
                <a:gd name="T10" fmla="*/ 21 w 26"/>
                <a:gd name="T11" fmla="*/ 0 h 157"/>
                <a:gd name="T12" fmla="*/ 26 w 26"/>
                <a:gd name="T13" fmla="*/ 157 h 157"/>
                <a:gd name="T14" fmla="*/ 0 w 26"/>
                <a:gd name="T15" fmla="*/ 157 h 157"/>
                <a:gd name="T16" fmla="*/ 0 w 26"/>
                <a:gd name="T17" fmla="*/ 155 h 157"/>
                <a:gd name="T18" fmla="*/ 0 w 26"/>
                <a:gd name="T19" fmla="*/ 155 h 157"/>
                <a:gd name="T20" fmla="*/ 22 w 26"/>
                <a:gd name="T21" fmla="*/ 152 h 157"/>
                <a:gd name="T22" fmla="*/ 22 w 26"/>
                <a:gd name="T23" fmla="*/ 152 h 157"/>
                <a:gd name="T24" fmla="*/ 16 w 26"/>
                <a:gd name="T25" fmla="*/ 4 h 157"/>
                <a:gd name="T26" fmla="*/ 22 w 26"/>
                <a:gd name="T27" fmla="*/ 152 h 157"/>
                <a:gd name="T28" fmla="*/ 22 w 26"/>
                <a:gd name="T29" fmla="*/ 1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57">
                  <a:moveTo>
                    <a:pt x="0" y="155"/>
                  </a:moveTo>
                  <a:lnTo>
                    <a:pt x="0" y="150"/>
                  </a:lnTo>
                  <a:lnTo>
                    <a:pt x="0" y="148"/>
                  </a:lnTo>
                  <a:lnTo>
                    <a:pt x="17" y="148"/>
                  </a:lnTo>
                  <a:lnTo>
                    <a:pt x="12" y="0"/>
                  </a:lnTo>
                  <a:lnTo>
                    <a:pt x="21" y="0"/>
                  </a:lnTo>
                  <a:lnTo>
                    <a:pt x="26" y="157"/>
                  </a:lnTo>
                  <a:lnTo>
                    <a:pt x="0" y="157"/>
                  </a:lnTo>
                  <a:lnTo>
                    <a:pt x="0" y="155"/>
                  </a:lnTo>
                  <a:lnTo>
                    <a:pt x="0" y="155"/>
                  </a:lnTo>
                  <a:close/>
                  <a:moveTo>
                    <a:pt x="22" y="152"/>
                  </a:moveTo>
                  <a:lnTo>
                    <a:pt x="22" y="152"/>
                  </a:lnTo>
                  <a:lnTo>
                    <a:pt x="16" y="4"/>
                  </a:lnTo>
                  <a:lnTo>
                    <a:pt x="22" y="152"/>
                  </a:lnTo>
                  <a:lnTo>
                    <a:pt x="22"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528"/>
            <p:cNvSpPr>
              <a:spLocks noEditPoints="1"/>
            </p:cNvSpPr>
            <p:nvPr/>
          </p:nvSpPr>
          <p:spPr bwMode="auto">
            <a:xfrm>
              <a:off x="4421189" y="849314"/>
              <a:ext cx="52388" cy="266700"/>
            </a:xfrm>
            <a:custGeom>
              <a:avLst/>
              <a:gdLst>
                <a:gd name="T0" fmla="*/ 0 w 33"/>
                <a:gd name="T1" fmla="*/ 0 h 168"/>
                <a:gd name="T2" fmla="*/ 5 w 33"/>
                <a:gd name="T3" fmla="*/ 0 h 168"/>
                <a:gd name="T4" fmla="*/ 11 w 33"/>
                <a:gd name="T5" fmla="*/ 163 h 168"/>
                <a:gd name="T6" fmla="*/ 33 w 33"/>
                <a:gd name="T7" fmla="*/ 162 h 168"/>
                <a:gd name="T8" fmla="*/ 33 w 33"/>
                <a:gd name="T9" fmla="*/ 166 h 168"/>
                <a:gd name="T10" fmla="*/ 7 w 33"/>
                <a:gd name="T11" fmla="*/ 168 h 168"/>
                <a:gd name="T12" fmla="*/ 0 w 33"/>
                <a:gd name="T13" fmla="*/ 0 h 168"/>
                <a:gd name="T14" fmla="*/ 0 w 33"/>
                <a:gd name="T15" fmla="*/ 0 h 168"/>
                <a:gd name="T16" fmla="*/ 0 w 33"/>
                <a:gd name="T17" fmla="*/ 0 h 168"/>
                <a:gd name="T18" fmla="*/ 0 w 33"/>
                <a:gd name="T19" fmla="*/ 0 h 168"/>
                <a:gd name="T20" fmla="*/ 0 w 33"/>
                <a:gd name="T21" fmla="*/ 0 h 168"/>
                <a:gd name="T22" fmla="*/ 0 w 33"/>
                <a:gd name="T23" fmla="*/ 0 h 168"/>
                <a:gd name="T24" fmla="*/ 0 w 33"/>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8">
                  <a:moveTo>
                    <a:pt x="0" y="0"/>
                  </a:moveTo>
                  <a:lnTo>
                    <a:pt x="5" y="0"/>
                  </a:lnTo>
                  <a:lnTo>
                    <a:pt x="11" y="163"/>
                  </a:lnTo>
                  <a:lnTo>
                    <a:pt x="33" y="162"/>
                  </a:lnTo>
                  <a:lnTo>
                    <a:pt x="33" y="166"/>
                  </a:lnTo>
                  <a:lnTo>
                    <a:pt x="7" y="168"/>
                  </a:lnTo>
                  <a:lnTo>
                    <a:pt x="0" y="0"/>
                  </a:lnTo>
                  <a:lnTo>
                    <a:pt x="0" y="0"/>
                  </a:lnTo>
                  <a:close/>
                  <a:moveTo>
                    <a:pt x="0" y="0"/>
                  </a:move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529"/>
            <p:cNvSpPr>
              <a:spLocks noEditPoints="1"/>
            </p:cNvSpPr>
            <p:nvPr/>
          </p:nvSpPr>
          <p:spPr bwMode="auto">
            <a:xfrm>
              <a:off x="4418014" y="846139"/>
              <a:ext cx="60325" cy="273050"/>
            </a:xfrm>
            <a:custGeom>
              <a:avLst/>
              <a:gdLst>
                <a:gd name="T0" fmla="*/ 0 w 38"/>
                <a:gd name="T1" fmla="*/ 2 h 172"/>
                <a:gd name="T2" fmla="*/ 2 w 38"/>
                <a:gd name="T3" fmla="*/ 2 h 172"/>
                <a:gd name="T4" fmla="*/ 2 w 38"/>
                <a:gd name="T5" fmla="*/ 4 h 172"/>
                <a:gd name="T6" fmla="*/ 2 w 38"/>
                <a:gd name="T7" fmla="*/ 2 h 172"/>
                <a:gd name="T8" fmla="*/ 0 w 38"/>
                <a:gd name="T9" fmla="*/ 2 h 172"/>
                <a:gd name="T10" fmla="*/ 0 w 38"/>
                <a:gd name="T11" fmla="*/ 0 h 172"/>
                <a:gd name="T12" fmla="*/ 9 w 38"/>
                <a:gd name="T13" fmla="*/ 0 h 172"/>
                <a:gd name="T14" fmla="*/ 16 w 38"/>
                <a:gd name="T15" fmla="*/ 162 h 172"/>
                <a:gd name="T16" fmla="*/ 36 w 38"/>
                <a:gd name="T17" fmla="*/ 161 h 172"/>
                <a:gd name="T18" fmla="*/ 38 w 38"/>
                <a:gd name="T19" fmla="*/ 170 h 172"/>
                <a:gd name="T20" fmla="*/ 7 w 38"/>
                <a:gd name="T21" fmla="*/ 172 h 172"/>
                <a:gd name="T22" fmla="*/ 0 w 38"/>
                <a:gd name="T23" fmla="*/ 2 h 172"/>
                <a:gd name="T24" fmla="*/ 0 w 38"/>
                <a:gd name="T25" fmla="*/ 2 h 172"/>
                <a:gd name="T26" fmla="*/ 11 w 38"/>
                <a:gd name="T27" fmla="*/ 168 h 172"/>
                <a:gd name="T28" fmla="*/ 11 w 38"/>
                <a:gd name="T29" fmla="*/ 168 h 172"/>
                <a:gd name="T30" fmla="*/ 7 w 38"/>
                <a:gd name="T31" fmla="*/ 59 h 172"/>
                <a:gd name="T32" fmla="*/ 11 w 38"/>
                <a:gd name="T33" fmla="*/ 168 h 172"/>
                <a:gd name="T34" fmla="*/ 11 w 38"/>
                <a:gd name="T35" fmla="*/ 168 h 172"/>
                <a:gd name="T36" fmla="*/ 13 w 38"/>
                <a:gd name="T37" fmla="*/ 167 h 172"/>
                <a:gd name="T38" fmla="*/ 33 w 38"/>
                <a:gd name="T39" fmla="*/ 166 h 172"/>
                <a:gd name="T40" fmla="*/ 33 w 38"/>
                <a:gd name="T41" fmla="*/ 166 h 172"/>
                <a:gd name="T42" fmla="*/ 13 w 38"/>
                <a:gd name="T43" fmla="*/ 167 h 172"/>
                <a:gd name="T44" fmla="*/ 13 w 38"/>
                <a:gd name="T45" fmla="*/ 16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172">
                  <a:moveTo>
                    <a:pt x="0" y="2"/>
                  </a:moveTo>
                  <a:lnTo>
                    <a:pt x="2" y="2"/>
                  </a:lnTo>
                  <a:lnTo>
                    <a:pt x="2" y="4"/>
                  </a:lnTo>
                  <a:lnTo>
                    <a:pt x="2" y="2"/>
                  </a:lnTo>
                  <a:lnTo>
                    <a:pt x="0" y="2"/>
                  </a:lnTo>
                  <a:lnTo>
                    <a:pt x="0" y="0"/>
                  </a:lnTo>
                  <a:lnTo>
                    <a:pt x="9" y="0"/>
                  </a:lnTo>
                  <a:lnTo>
                    <a:pt x="16" y="162"/>
                  </a:lnTo>
                  <a:lnTo>
                    <a:pt x="36" y="161"/>
                  </a:lnTo>
                  <a:lnTo>
                    <a:pt x="38" y="170"/>
                  </a:lnTo>
                  <a:lnTo>
                    <a:pt x="7" y="172"/>
                  </a:lnTo>
                  <a:lnTo>
                    <a:pt x="0" y="2"/>
                  </a:lnTo>
                  <a:lnTo>
                    <a:pt x="0" y="2"/>
                  </a:lnTo>
                  <a:close/>
                  <a:moveTo>
                    <a:pt x="11" y="168"/>
                  </a:moveTo>
                  <a:lnTo>
                    <a:pt x="11" y="168"/>
                  </a:lnTo>
                  <a:lnTo>
                    <a:pt x="7" y="59"/>
                  </a:lnTo>
                  <a:lnTo>
                    <a:pt x="11" y="168"/>
                  </a:lnTo>
                  <a:lnTo>
                    <a:pt x="11" y="168"/>
                  </a:lnTo>
                  <a:close/>
                  <a:moveTo>
                    <a:pt x="13" y="167"/>
                  </a:moveTo>
                  <a:lnTo>
                    <a:pt x="33" y="166"/>
                  </a:lnTo>
                  <a:lnTo>
                    <a:pt x="33" y="166"/>
                  </a:lnTo>
                  <a:lnTo>
                    <a:pt x="13" y="167"/>
                  </a:lnTo>
                  <a:lnTo>
                    <a:pt x="13"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1" name="文本框 70"/>
          <p:cNvSpPr txBox="1"/>
          <p:nvPr/>
        </p:nvSpPr>
        <p:spPr>
          <a:xfrm>
            <a:off x="4641395" y="805632"/>
            <a:ext cx="4288353" cy="707886"/>
          </a:xfrm>
          <a:prstGeom prst="rect">
            <a:avLst/>
          </a:prstGeom>
          <a:noFill/>
        </p:spPr>
        <p:txBody>
          <a:bodyPr wrap="none" rtlCol="0">
            <a:spAutoFit/>
          </a:bodyPr>
          <a:lstStyle/>
          <a:p>
            <a:r>
              <a:rPr lang="zh-CN" altLang="en-US" sz="4000" b="1">
                <a:latin typeface="汉仪丫丫体简" panose="02010604000101010101" pitchFamily="2" charset="-122"/>
                <a:ea typeface="汉仪丫丫体简" panose="02010604000101010101" pitchFamily="2" charset="-122"/>
              </a:rPr>
              <a:t>单击此处输入标题</a:t>
            </a:r>
          </a:p>
        </p:txBody>
      </p:sp>
      <p:sp>
        <p:nvSpPr>
          <p:cNvPr id="72" name="文本框 71"/>
          <p:cNvSpPr txBox="1"/>
          <p:nvPr/>
        </p:nvSpPr>
        <p:spPr>
          <a:xfrm>
            <a:off x="5870897" y="1705485"/>
            <a:ext cx="1829347" cy="1569660"/>
          </a:xfrm>
          <a:prstGeom prst="rect">
            <a:avLst/>
          </a:prstGeom>
          <a:noFill/>
        </p:spPr>
        <p:txBody>
          <a:bodyPr wrap="none" rtlCol="0">
            <a:spAutoFit/>
          </a:bodyPr>
          <a:lstStyle/>
          <a:p>
            <a:r>
              <a:rPr lang="en-US" altLang="zh-CN" sz="9600">
                <a:latin typeface="方正彩云简体" panose="03000509000000000000" pitchFamily="65" charset="-122"/>
                <a:ea typeface="方正彩云简体" panose="03000509000000000000" pitchFamily="65" charset="-122"/>
              </a:rPr>
              <a:t>03</a:t>
            </a:r>
            <a:endParaRPr lang="zh-CN" altLang="en-US" sz="9600">
              <a:latin typeface="方正彩云简体" panose="03000509000000000000" pitchFamily="65" charset="-122"/>
              <a:ea typeface="方正彩云简体" panose="03000509000000000000" pitchFamily="65"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132"/>
          <p:cNvGrpSpPr>
            <a:grpSpLocks noChangeAspect="1"/>
          </p:cNvGrpSpPr>
          <p:nvPr/>
        </p:nvGrpSpPr>
        <p:grpSpPr>
          <a:xfrm rot="5400000">
            <a:off x="3109265" y="462156"/>
            <a:ext cx="646427" cy="265751"/>
            <a:chOff x="2494" y="1611"/>
            <a:chExt cx="2683" cy="1103"/>
          </a:xfrm>
          <a:solidFill>
            <a:srgbClr val="21211F"/>
          </a:solidFill>
        </p:grpSpPr>
        <p:sp>
          <p:nvSpPr>
            <p:cNvPr id="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5" name="TextBox 76"/>
          <p:cNvSpPr txBox="1"/>
          <p:nvPr/>
        </p:nvSpPr>
        <p:spPr>
          <a:xfrm>
            <a:off x="438032" y="271818"/>
            <a:ext cx="2646878" cy="584775"/>
          </a:xfrm>
          <a:prstGeom prst="rect">
            <a:avLst/>
          </a:prstGeom>
          <a:noFill/>
        </p:spPr>
        <p:txBody>
          <a:bodyPr wrap="none" rtlCol="0">
            <a:spAutoFit/>
          </a:bodyPr>
          <a:lstStyle/>
          <a:p>
            <a:r>
              <a:rPr lang="zh-CN" altLang="en-US" sz="3200" b="1">
                <a:solidFill>
                  <a:srgbClr val="21211F"/>
                </a:solidFill>
                <a:latin typeface="汉仪丫丫体简" panose="02010604000101010101" pitchFamily="2" charset="-122"/>
                <a:ea typeface="汉仪丫丫体简" panose="02010604000101010101" pitchFamily="2" charset="-122"/>
                <a:cs typeface="+mn-ea"/>
                <a:sym typeface="+mn-lt"/>
              </a:rPr>
              <a:t>添加您的标题</a:t>
            </a:r>
          </a:p>
        </p:txBody>
      </p:sp>
      <p:sp>
        <p:nvSpPr>
          <p:cNvPr id="6" name="任意多边形 5"/>
          <p:cNvSpPr/>
          <p:nvPr/>
        </p:nvSpPr>
        <p:spPr>
          <a:xfrm>
            <a:off x="438032" y="872526"/>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7"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sp>
        <p:nvSpPr>
          <p:cNvPr id="7" name="Freeform 5"/>
          <p:cNvSpPr>
            <a:spLocks noEditPoints="1"/>
          </p:cNvSpPr>
          <p:nvPr/>
        </p:nvSpPr>
        <p:spPr bwMode="auto">
          <a:xfrm>
            <a:off x="939270" y="2272507"/>
            <a:ext cx="1981352" cy="117370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0272BE"/>
              </a:solidFill>
            </a:endParaRPr>
          </a:p>
        </p:txBody>
      </p:sp>
      <p:sp>
        <p:nvSpPr>
          <p:cNvPr id="10" name="Freeform 5"/>
          <p:cNvSpPr>
            <a:spLocks noEditPoints="1"/>
          </p:cNvSpPr>
          <p:nvPr/>
        </p:nvSpPr>
        <p:spPr bwMode="auto">
          <a:xfrm>
            <a:off x="6346058" y="2339959"/>
            <a:ext cx="1981352" cy="117370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0272BE"/>
              </a:solidFill>
            </a:endParaRPr>
          </a:p>
        </p:txBody>
      </p:sp>
      <p:sp>
        <p:nvSpPr>
          <p:cNvPr id="13" name="Freeform 5"/>
          <p:cNvSpPr>
            <a:spLocks noEditPoints="1"/>
          </p:cNvSpPr>
          <p:nvPr/>
        </p:nvSpPr>
        <p:spPr bwMode="auto">
          <a:xfrm>
            <a:off x="3928128" y="4020120"/>
            <a:ext cx="1981352" cy="117370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0272BE"/>
              </a:solidFill>
            </a:endParaRPr>
          </a:p>
        </p:txBody>
      </p:sp>
      <p:sp>
        <p:nvSpPr>
          <p:cNvPr id="16" name="Freeform 5"/>
          <p:cNvSpPr>
            <a:spLocks noEditPoints="1"/>
          </p:cNvSpPr>
          <p:nvPr/>
        </p:nvSpPr>
        <p:spPr bwMode="auto">
          <a:xfrm>
            <a:off x="9293973" y="4020120"/>
            <a:ext cx="1981352" cy="117370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0272BE"/>
              </a:solidFill>
            </a:endParaRPr>
          </a:p>
        </p:txBody>
      </p:sp>
      <p:sp>
        <p:nvSpPr>
          <p:cNvPr id="23" name="文本框 22"/>
          <p:cNvSpPr txBox="1"/>
          <p:nvPr/>
        </p:nvSpPr>
        <p:spPr>
          <a:xfrm>
            <a:off x="2920622" y="2272507"/>
            <a:ext cx="2031325" cy="461665"/>
          </a:xfrm>
          <a:prstGeom prst="rect">
            <a:avLst/>
          </a:prstGeom>
          <a:noFill/>
        </p:spPr>
        <p:txBody>
          <a:bodyPr wrap="none" rtlCol="0">
            <a:spAutoFit/>
          </a:bodyPr>
          <a:lstStyle/>
          <a:p>
            <a:r>
              <a:rPr lang="zh-CN" altLang="en-US" sz="2400" b="1"/>
              <a:t>单击添加标题</a:t>
            </a:r>
          </a:p>
        </p:txBody>
      </p:sp>
      <p:sp>
        <p:nvSpPr>
          <p:cNvPr id="24" name="文本框 23"/>
          <p:cNvSpPr txBox="1"/>
          <p:nvPr/>
        </p:nvSpPr>
        <p:spPr>
          <a:xfrm>
            <a:off x="2920622" y="2734172"/>
            <a:ext cx="2917085" cy="584775"/>
          </a:xfrm>
          <a:prstGeom prst="rect">
            <a:avLst/>
          </a:prstGeom>
          <a:noFill/>
        </p:spPr>
        <p:txBody>
          <a:bodyPr wrap="square" rtlCol="0">
            <a:spAutoFit/>
          </a:bodyPr>
          <a:lstStyle/>
          <a:p>
            <a:r>
              <a:rPr lang="zh-CN" altLang="en-US" sz="1600"/>
              <a:t>单击输入您所需要的文本内容单击输入您所需要的文本内容</a:t>
            </a:r>
          </a:p>
        </p:txBody>
      </p:sp>
      <p:sp>
        <p:nvSpPr>
          <p:cNvPr id="25" name="文本框 24"/>
          <p:cNvSpPr txBox="1"/>
          <p:nvPr/>
        </p:nvSpPr>
        <p:spPr>
          <a:xfrm>
            <a:off x="8327410" y="2274343"/>
            <a:ext cx="2031325" cy="461665"/>
          </a:xfrm>
          <a:prstGeom prst="rect">
            <a:avLst/>
          </a:prstGeom>
          <a:noFill/>
        </p:spPr>
        <p:txBody>
          <a:bodyPr wrap="none" rtlCol="0">
            <a:spAutoFit/>
          </a:bodyPr>
          <a:lstStyle/>
          <a:p>
            <a:r>
              <a:rPr lang="zh-CN" altLang="en-US" sz="2400" b="1"/>
              <a:t>单击添加标题</a:t>
            </a:r>
          </a:p>
        </p:txBody>
      </p:sp>
      <p:sp>
        <p:nvSpPr>
          <p:cNvPr id="26" name="文本框 25"/>
          <p:cNvSpPr txBox="1"/>
          <p:nvPr/>
        </p:nvSpPr>
        <p:spPr>
          <a:xfrm>
            <a:off x="8327410" y="2736008"/>
            <a:ext cx="2917085" cy="584775"/>
          </a:xfrm>
          <a:prstGeom prst="rect">
            <a:avLst/>
          </a:prstGeom>
          <a:noFill/>
        </p:spPr>
        <p:txBody>
          <a:bodyPr wrap="square" rtlCol="0">
            <a:spAutoFit/>
          </a:bodyPr>
          <a:lstStyle/>
          <a:p>
            <a:r>
              <a:rPr lang="zh-CN" altLang="en-US" sz="1600"/>
              <a:t>单击输入您所需要的文本内容单击输入您所需要的文本内容</a:t>
            </a:r>
          </a:p>
        </p:txBody>
      </p:sp>
      <p:sp>
        <p:nvSpPr>
          <p:cNvPr id="27" name="文本框 26"/>
          <p:cNvSpPr txBox="1"/>
          <p:nvPr/>
        </p:nvSpPr>
        <p:spPr>
          <a:xfrm>
            <a:off x="1868817" y="3937797"/>
            <a:ext cx="2031325" cy="461665"/>
          </a:xfrm>
          <a:prstGeom prst="rect">
            <a:avLst/>
          </a:prstGeom>
          <a:noFill/>
        </p:spPr>
        <p:txBody>
          <a:bodyPr wrap="none" rtlCol="0">
            <a:spAutoFit/>
          </a:bodyPr>
          <a:lstStyle/>
          <a:p>
            <a:r>
              <a:rPr lang="zh-CN" altLang="en-US" sz="2400" b="1"/>
              <a:t>单击添加标题</a:t>
            </a:r>
          </a:p>
        </p:txBody>
      </p:sp>
      <p:sp>
        <p:nvSpPr>
          <p:cNvPr id="28" name="文本框 27"/>
          <p:cNvSpPr txBox="1"/>
          <p:nvPr/>
        </p:nvSpPr>
        <p:spPr>
          <a:xfrm>
            <a:off x="1047185" y="4399462"/>
            <a:ext cx="2880943" cy="584775"/>
          </a:xfrm>
          <a:prstGeom prst="rect">
            <a:avLst/>
          </a:prstGeom>
          <a:noFill/>
        </p:spPr>
        <p:txBody>
          <a:bodyPr wrap="square" rtlCol="0">
            <a:spAutoFit/>
          </a:bodyPr>
          <a:lstStyle/>
          <a:p>
            <a:r>
              <a:rPr lang="zh-CN" altLang="en-US" sz="1600"/>
              <a:t>单击输入您所需要的文本内容单击输入您所需要的文本内容</a:t>
            </a:r>
          </a:p>
        </p:txBody>
      </p:sp>
      <p:sp>
        <p:nvSpPr>
          <p:cNvPr id="29" name="文本框 28"/>
          <p:cNvSpPr txBox="1"/>
          <p:nvPr/>
        </p:nvSpPr>
        <p:spPr>
          <a:xfrm>
            <a:off x="7234662" y="3937797"/>
            <a:ext cx="2031325" cy="461665"/>
          </a:xfrm>
          <a:prstGeom prst="rect">
            <a:avLst/>
          </a:prstGeom>
          <a:noFill/>
        </p:spPr>
        <p:txBody>
          <a:bodyPr wrap="none" rtlCol="0">
            <a:spAutoFit/>
          </a:bodyPr>
          <a:lstStyle/>
          <a:p>
            <a:r>
              <a:rPr lang="zh-CN" altLang="en-US" sz="2400" b="1"/>
              <a:t>单击添加标题</a:t>
            </a:r>
          </a:p>
        </p:txBody>
      </p:sp>
      <p:sp>
        <p:nvSpPr>
          <p:cNvPr id="30" name="文本框 29"/>
          <p:cNvSpPr txBox="1"/>
          <p:nvPr/>
        </p:nvSpPr>
        <p:spPr>
          <a:xfrm>
            <a:off x="6413030" y="4399462"/>
            <a:ext cx="2880943" cy="584775"/>
          </a:xfrm>
          <a:prstGeom prst="rect">
            <a:avLst/>
          </a:prstGeom>
          <a:noFill/>
        </p:spPr>
        <p:txBody>
          <a:bodyPr wrap="square" rtlCol="0">
            <a:spAutoFit/>
          </a:bodyPr>
          <a:lstStyle/>
          <a:p>
            <a:r>
              <a:rPr lang="zh-CN" altLang="en-US" sz="1600"/>
              <a:t>单击输入您所需要的文本内容单击输入您所需要的文本内容</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132"/>
          <p:cNvGrpSpPr>
            <a:grpSpLocks noChangeAspect="1"/>
          </p:cNvGrpSpPr>
          <p:nvPr/>
        </p:nvGrpSpPr>
        <p:grpSpPr>
          <a:xfrm rot="5400000">
            <a:off x="3109265" y="462156"/>
            <a:ext cx="646427" cy="265751"/>
            <a:chOff x="2494" y="1611"/>
            <a:chExt cx="2683" cy="1103"/>
          </a:xfrm>
          <a:solidFill>
            <a:srgbClr val="21211F"/>
          </a:solidFill>
        </p:grpSpPr>
        <p:sp>
          <p:nvSpPr>
            <p:cNvPr id="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5" name="TextBox 76"/>
          <p:cNvSpPr txBox="1"/>
          <p:nvPr/>
        </p:nvSpPr>
        <p:spPr>
          <a:xfrm>
            <a:off x="438032" y="271818"/>
            <a:ext cx="2646878" cy="584775"/>
          </a:xfrm>
          <a:prstGeom prst="rect">
            <a:avLst/>
          </a:prstGeom>
          <a:noFill/>
        </p:spPr>
        <p:txBody>
          <a:bodyPr wrap="none" rtlCol="0">
            <a:spAutoFit/>
          </a:bodyPr>
          <a:lstStyle/>
          <a:p>
            <a:r>
              <a:rPr lang="zh-CN" altLang="en-US" sz="3200" b="1">
                <a:solidFill>
                  <a:srgbClr val="21211F"/>
                </a:solidFill>
                <a:latin typeface="汉仪丫丫体简" panose="02010604000101010101" pitchFamily="2" charset="-122"/>
                <a:ea typeface="汉仪丫丫体简" panose="02010604000101010101" pitchFamily="2" charset="-122"/>
                <a:cs typeface="+mn-ea"/>
                <a:sym typeface="+mn-lt"/>
              </a:rPr>
              <a:t>添加您的标题</a:t>
            </a:r>
          </a:p>
        </p:txBody>
      </p:sp>
      <p:sp>
        <p:nvSpPr>
          <p:cNvPr id="6" name="任意多边形 5"/>
          <p:cNvSpPr/>
          <p:nvPr/>
        </p:nvSpPr>
        <p:spPr>
          <a:xfrm>
            <a:off x="438032" y="872526"/>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7"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grpSp>
        <p:nvGrpSpPr>
          <p:cNvPr id="7" name="组合 6"/>
          <p:cNvGrpSpPr/>
          <p:nvPr/>
        </p:nvGrpSpPr>
        <p:grpSpPr>
          <a:xfrm rot="1902304">
            <a:off x="6912503" y="4490366"/>
            <a:ext cx="1885029" cy="1255050"/>
            <a:chOff x="2861736" y="2260583"/>
            <a:chExt cx="810682" cy="539751"/>
          </a:xfrm>
          <a:solidFill>
            <a:schemeClr val="tx1"/>
          </a:solidFill>
        </p:grpSpPr>
        <p:sp>
          <p:nvSpPr>
            <p:cNvPr id="8" name="Freeform 523"/>
            <p:cNvSpPr/>
            <p:nvPr/>
          </p:nvSpPr>
          <p:spPr bwMode="auto">
            <a:xfrm>
              <a:off x="2887136" y="2385467"/>
              <a:ext cx="114300" cy="156633"/>
            </a:xfrm>
            <a:custGeom>
              <a:avLst/>
              <a:gdLst/>
              <a:ahLst/>
              <a:cxnLst>
                <a:cxn ang="0">
                  <a:pos x="209" y="0"/>
                </a:cxn>
                <a:cxn ang="0">
                  <a:pos x="209" y="0"/>
                </a:cxn>
                <a:cxn ang="0">
                  <a:pos x="202" y="2"/>
                </a:cxn>
                <a:cxn ang="0">
                  <a:pos x="197" y="5"/>
                </a:cxn>
                <a:cxn ang="0">
                  <a:pos x="192" y="9"/>
                </a:cxn>
                <a:cxn ang="0">
                  <a:pos x="187" y="14"/>
                </a:cxn>
                <a:cxn ang="0">
                  <a:pos x="178" y="24"/>
                </a:cxn>
                <a:cxn ang="0">
                  <a:pos x="170" y="36"/>
                </a:cxn>
                <a:cxn ang="0">
                  <a:pos x="170" y="36"/>
                </a:cxn>
                <a:cxn ang="0">
                  <a:pos x="153" y="58"/>
                </a:cxn>
                <a:cxn ang="0">
                  <a:pos x="136" y="82"/>
                </a:cxn>
                <a:cxn ang="0">
                  <a:pos x="99" y="126"/>
                </a:cxn>
                <a:cxn ang="0">
                  <a:pos x="99" y="126"/>
                </a:cxn>
                <a:cxn ang="0">
                  <a:pos x="68" y="166"/>
                </a:cxn>
                <a:cxn ang="0">
                  <a:pos x="52" y="185"/>
                </a:cxn>
                <a:cxn ang="0">
                  <a:pos x="39" y="206"/>
                </a:cxn>
                <a:cxn ang="0">
                  <a:pos x="39" y="206"/>
                </a:cxn>
                <a:cxn ang="0">
                  <a:pos x="26" y="226"/>
                </a:cxn>
                <a:cxn ang="0">
                  <a:pos x="14" y="245"/>
                </a:cxn>
                <a:cxn ang="0">
                  <a:pos x="9" y="257"/>
                </a:cxn>
                <a:cxn ang="0">
                  <a:pos x="4" y="268"/>
                </a:cxn>
                <a:cxn ang="0">
                  <a:pos x="1" y="279"/>
                </a:cxn>
                <a:cxn ang="0">
                  <a:pos x="0" y="290"/>
                </a:cxn>
                <a:cxn ang="0">
                  <a:pos x="0" y="290"/>
                </a:cxn>
                <a:cxn ang="0">
                  <a:pos x="0" y="293"/>
                </a:cxn>
                <a:cxn ang="0">
                  <a:pos x="1" y="294"/>
                </a:cxn>
                <a:cxn ang="0">
                  <a:pos x="2" y="295"/>
                </a:cxn>
                <a:cxn ang="0">
                  <a:pos x="5" y="296"/>
                </a:cxn>
                <a:cxn ang="0">
                  <a:pos x="9" y="294"/>
                </a:cxn>
                <a:cxn ang="0">
                  <a:pos x="10" y="293"/>
                </a:cxn>
                <a:cxn ang="0">
                  <a:pos x="10" y="290"/>
                </a:cxn>
                <a:cxn ang="0">
                  <a:pos x="10" y="290"/>
                </a:cxn>
                <a:cxn ang="0">
                  <a:pos x="13" y="279"/>
                </a:cxn>
                <a:cxn ang="0">
                  <a:pos x="15" y="269"/>
                </a:cxn>
                <a:cxn ang="0">
                  <a:pos x="19" y="260"/>
                </a:cxn>
                <a:cxn ang="0">
                  <a:pos x="25" y="249"/>
                </a:cxn>
                <a:cxn ang="0">
                  <a:pos x="36" y="230"/>
                </a:cxn>
                <a:cxn ang="0">
                  <a:pos x="48" y="211"/>
                </a:cxn>
                <a:cxn ang="0">
                  <a:pos x="48" y="211"/>
                </a:cxn>
                <a:cxn ang="0">
                  <a:pos x="62" y="192"/>
                </a:cxn>
                <a:cxn ang="0">
                  <a:pos x="77" y="172"/>
                </a:cxn>
                <a:cxn ang="0">
                  <a:pos x="107" y="134"/>
                </a:cxn>
                <a:cxn ang="0">
                  <a:pos x="107" y="134"/>
                </a:cxn>
                <a:cxn ang="0">
                  <a:pos x="121" y="117"/>
                </a:cxn>
                <a:cxn ang="0">
                  <a:pos x="136" y="99"/>
                </a:cxn>
                <a:cxn ang="0">
                  <a:pos x="163" y="62"/>
                </a:cxn>
                <a:cxn ang="0">
                  <a:pos x="163" y="62"/>
                </a:cxn>
                <a:cxn ang="0">
                  <a:pos x="174" y="49"/>
                </a:cxn>
                <a:cxn ang="0">
                  <a:pos x="185" y="32"/>
                </a:cxn>
                <a:cxn ang="0">
                  <a:pos x="191" y="24"/>
                </a:cxn>
                <a:cxn ang="0">
                  <a:pos x="197" y="18"/>
                </a:cxn>
                <a:cxn ang="0">
                  <a:pos x="205" y="14"/>
                </a:cxn>
                <a:cxn ang="0">
                  <a:pos x="212" y="10"/>
                </a:cxn>
                <a:cxn ang="0">
                  <a:pos x="212" y="10"/>
                </a:cxn>
                <a:cxn ang="0">
                  <a:pos x="214" y="10"/>
                </a:cxn>
                <a:cxn ang="0">
                  <a:pos x="216" y="7"/>
                </a:cxn>
                <a:cxn ang="0">
                  <a:pos x="216" y="4"/>
                </a:cxn>
                <a:cxn ang="0">
                  <a:pos x="213" y="1"/>
                </a:cxn>
                <a:cxn ang="0">
                  <a:pos x="212" y="0"/>
                </a:cxn>
                <a:cxn ang="0">
                  <a:pos x="209" y="0"/>
                </a:cxn>
                <a:cxn ang="0">
                  <a:pos x="209" y="0"/>
                </a:cxn>
              </a:cxnLst>
              <a:rect l="0" t="0" r="r" b="b"/>
              <a:pathLst>
                <a:path w="216" h="296">
                  <a:moveTo>
                    <a:pt x="209" y="0"/>
                  </a:moveTo>
                  <a:lnTo>
                    <a:pt x="209" y="0"/>
                  </a:lnTo>
                  <a:lnTo>
                    <a:pt x="202" y="2"/>
                  </a:lnTo>
                  <a:lnTo>
                    <a:pt x="197" y="5"/>
                  </a:lnTo>
                  <a:lnTo>
                    <a:pt x="192" y="9"/>
                  </a:lnTo>
                  <a:lnTo>
                    <a:pt x="187" y="14"/>
                  </a:lnTo>
                  <a:lnTo>
                    <a:pt x="178" y="24"/>
                  </a:lnTo>
                  <a:lnTo>
                    <a:pt x="170" y="36"/>
                  </a:lnTo>
                  <a:lnTo>
                    <a:pt x="170" y="36"/>
                  </a:lnTo>
                  <a:lnTo>
                    <a:pt x="153" y="58"/>
                  </a:lnTo>
                  <a:lnTo>
                    <a:pt x="136" y="82"/>
                  </a:lnTo>
                  <a:lnTo>
                    <a:pt x="99" y="126"/>
                  </a:lnTo>
                  <a:lnTo>
                    <a:pt x="99" y="126"/>
                  </a:lnTo>
                  <a:lnTo>
                    <a:pt x="68" y="166"/>
                  </a:lnTo>
                  <a:lnTo>
                    <a:pt x="52" y="185"/>
                  </a:lnTo>
                  <a:lnTo>
                    <a:pt x="39" y="206"/>
                  </a:lnTo>
                  <a:lnTo>
                    <a:pt x="39" y="206"/>
                  </a:lnTo>
                  <a:lnTo>
                    <a:pt x="26" y="226"/>
                  </a:lnTo>
                  <a:lnTo>
                    <a:pt x="14" y="245"/>
                  </a:lnTo>
                  <a:lnTo>
                    <a:pt x="9" y="257"/>
                  </a:lnTo>
                  <a:lnTo>
                    <a:pt x="4" y="268"/>
                  </a:lnTo>
                  <a:lnTo>
                    <a:pt x="1" y="279"/>
                  </a:lnTo>
                  <a:lnTo>
                    <a:pt x="0" y="290"/>
                  </a:lnTo>
                  <a:lnTo>
                    <a:pt x="0" y="290"/>
                  </a:lnTo>
                  <a:lnTo>
                    <a:pt x="0" y="293"/>
                  </a:lnTo>
                  <a:lnTo>
                    <a:pt x="1" y="294"/>
                  </a:lnTo>
                  <a:lnTo>
                    <a:pt x="2" y="295"/>
                  </a:lnTo>
                  <a:lnTo>
                    <a:pt x="5" y="296"/>
                  </a:lnTo>
                  <a:lnTo>
                    <a:pt x="9" y="294"/>
                  </a:lnTo>
                  <a:lnTo>
                    <a:pt x="10" y="293"/>
                  </a:lnTo>
                  <a:lnTo>
                    <a:pt x="10" y="290"/>
                  </a:lnTo>
                  <a:lnTo>
                    <a:pt x="10" y="290"/>
                  </a:lnTo>
                  <a:lnTo>
                    <a:pt x="13" y="279"/>
                  </a:lnTo>
                  <a:lnTo>
                    <a:pt x="15" y="269"/>
                  </a:lnTo>
                  <a:lnTo>
                    <a:pt x="19" y="260"/>
                  </a:lnTo>
                  <a:lnTo>
                    <a:pt x="25" y="249"/>
                  </a:lnTo>
                  <a:lnTo>
                    <a:pt x="36" y="230"/>
                  </a:lnTo>
                  <a:lnTo>
                    <a:pt x="48" y="211"/>
                  </a:lnTo>
                  <a:lnTo>
                    <a:pt x="48" y="211"/>
                  </a:lnTo>
                  <a:lnTo>
                    <a:pt x="62" y="192"/>
                  </a:lnTo>
                  <a:lnTo>
                    <a:pt x="77" y="172"/>
                  </a:lnTo>
                  <a:lnTo>
                    <a:pt x="107" y="134"/>
                  </a:lnTo>
                  <a:lnTo>
                    <a:pt x="107" y="134"/>
                  </a:lnTo>
                  <a:lnTo>
                    <a:pt x="121" y="117"/>
                  </a:lnTo>
                  <a:lnTo>
                    <a:pt x="136" y="99"/>
                  </a:lnTo>
                  <a:lnTo>
                    <a:pt x="163" y="62"/>
                  </a:lnTo>
                  <a:lnTo>
                    <a:pt x="163" y="62"/>
                  </a:lnTo>
                  <a:lnTo>
                    <a:pt x="174" y="49"/>
                  </a:lnTo>
                  <a:lnTo>
                    <a:pt x="185" y="32"/>
                  </a:lnTo>
                  <a:lnTo>
                    <a:pt x="191" y="24"/>
                  </a:lnTo>
                  <a:lnTo>
                    <a:pt x="197" y="18"/>
                  </a:lnTo>
                  <a:lnTo>
                    <a:pt x="205" y="14"/>
                  </a:lnTo>
                  <a:lnTo>
                    <a:pt x="212" y="10"/>
                  </a:lnTo>
                  <a:lnTo>
                    <a:pt x="212" y="10"/>
                  </a:lnTo>
                  <a:lnTo>
                    <a:pt x="214" y="10"/>
                  </a:lnTo>
                  <a:lnTo>
                    <a:pt x="216" y="7"/>
                  </a:lnTo>
                  <a:lnTo>
                    <a:pt x="216" y="4"/>
                  </a:lnTo>
                  <a:lnTo>
                    <a:pt x="213" y="1"/>
                  </a:lnTo>
                  <a:lnTo>
                    <a:pt x="212" y="0"/>
                  </a:lnTo>
                  <a:lnTo>
                    <a:pt x="209" y="0"/>
                  </a:lnTo>
                  <a:lnTo>
                    <a:pt x="209"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Freeform 524"/>
            <p:cNvSpPr/>
            <p:nvPr/>
          </p:nvSpPr>
          <p:spPr bwMode="auto">
            <a:xfrm>
              <a:off x="2897718" y="2393934"/>
              <a:ext cx="162984" cy="207433"/>
            </a:xfrm>
            <a:custGeom>
              <a:avLst/>
              <a:gdLst/>
              <a:ahLst/>
              <a:cxnLst>
                <a:cxn ang="0">
                  <a:pos x="300" y="1"/>
                </a:cxn>
                <a:cxn ang="0">
                  <a:pos x="300" y="1"/>
                </a:cxn>
                <a:cxn ang="0">
                  <a:pos x="289" y="6"/>
                </a:cxn>
                <a:cxn ang="0">
                  <a:pos x="280" y="14"/>
                </a:cxn>
                <a:cxn ang="0">
                  <a:pos x="271" y="23"/>
                </a:cxn>
                <a:cxn ang="0">
                  <a:pos x="262" y="33"/>
                </a:cxn>
                <a:cxn ang="0">
                  <a:pos x="245" y="52"/>
                </a:cxn>
                <a:cxn ang="0">
                  <a:pos x="229" y="72"/>
                </a:cxn>
                <a:cxn ang="0">
                  <a:pos x="229" y="72"/>
                </a:cxn>
                <a:cxn ang="0">
                  <a:pos x="208" y="95"/>
                </a:cxn>
                <a:cxn ang="0">
                  <a:pos x="188" y="119"/>
                </a:cxn>
                <a:cxn ang="0">
                  <a:pos x="170" y="145"/>
                </a:cxn>
                <a:cxn ang="0">
                  <a:pos x="153" y="171"/>
                </a:cxn>
                <a:cxn ang="0">
                  <a:pos x="153" y="171"/>
                </a:cxn>
                <a:cxn ang="0">
                  <a:pos x="113" y="230"/>
                </a:cxn>
                <a:cxn ang="0">
                  <a:pos x="92" y="260"/>
                </a:cxn>
                <a:cxn ang="0">
                  <a:pos x="69" y="289"/>
                </a:cxn>
                <a:cxn ang="0">
                  <a:pos x="69" y="289"/>
                </a:cxn>
                <a:cxn ang="0">
                  <a:pos x="52" y="312"/>
                </a:cxn>
                <a:cxn ang="0">
                  <a:pos x="35" y="336"/>
                </a:cxn>
                <a:cxn ang="0">
                  <a:pos x="1" y="383"/>
                </a:cxn>
                <a:cxn ang="0">
                  <a:pos x="1" y="383"/>
                </a:cxn>
                <a:cxn ang="0">
                  <a:pos x="0" y="386"/>
                </a:cxn>
                <a:cxn ang="0">
                  <a:pos x="0" y="388"/>
                </a:cxn>
                <a:cxn ang="0">
                  <a:pos x="1" y="390"/>
                </a:cxn>
                <a:cxn ang="0">
                  <a:pos x="3" y="391"/>
                </a:cxn>
                <a:cxn ang="0">
                  <a:pos x="7" y="392"/>
                </a:cxn>
                <a:cxn ang="0">
                  <a:pos x="9" y="391"/>
                </a:cxn>
                <a:cxn ang="0">
                  <a:pos x="10" y="390"/>
                </a:cxn>
                <a:cxn ang="0">
                  <a:pos x="10" y="390"/>
                </a:cxn>
                <a:cxn ang="0">
                  <a:pos x="44" y="343"/>
                </a:cxn>
                <a:cxn ang="0">
                  <a:pos x="60" y="320"/>
                </a:cxn>
                <a:cxn ang="0">
                  <a:pos x="77" y="297"/>
                </a:cxn>
                <a:cxn ang="0">
                  <a:pos x="77" y="297"/>
                </a:cxn>
                <a:cxn ang="0">
                  <a:pos x="113" y="251"/>
                </a:cxn>
                <a:cxn ang="0">
                  <a:pos x="130" y="226"/>
                </a:cxn>
                <a:cxn ang="0">
                  <a:pos x="145" y="203"/>
                </a:cxn>
                <a:cxn ang="0">
                  <a:pos x="145" y="203"/>
                </a:cxn>
                <a:cxn ang="0">
                  <a:pos x="164" y="174"/>
                </a:cxn>
                <a:cxn ang="0">
                  <a:pos x="183" y="146"/>
                </a:cxn>
                <a:cxn ang="0">
                  <a:pos x="203" y="120"/>
                </a:cxn>
                <a:cxn ang="0">
                  <a:pos x="224" y="94"/>
                </a:cxn>
                <a:cxn ang="0">
                  <a:pos x="224" y="94"/>
                </a:cxn>
                <a:cxn ang="0">
                  <a:pos x="243" y="72"/>
                </a:cxn>
                <a:cxn ang="0">
                  <a:pos x="263" y="51"/>
                </a:cxn>
                <a:cxn ang="0">
                  <a:pos x="263" y="51"/>
                </a:cxn>
                <a:cxn ang="0">
                  <a:pos x="283" y="29"/>
                </a:cxn>
                <a:cxn ang="0">
                  <a:pos x="293" y="18"/>
                </a:cxn>
                <a:cxn ang="0">
                  <a:pos x="300" y="14"/>
                </a:cxn>
                <a:cxn ang="0">
                  <a:pos x="306" y="10"/>
                </a:cxn>
                <a:cxn ang="0">
                  <a:pos x="306" y="10"/>
                </a:cxn>
                <a:cxn ang="0">
                  <a:pos x="307" y="9"/>
                </a:cxn>
                <a:cxn ang="0">
                  <a:pos x="309" y="8"/>
                </a:cxn>
                <a:cxn ang="0">
                  <a:pos x="309" y="5"/>
                </a:cxn>
                <a:cxn ang="0">
                  <a:pos x="307" y="4"/>
                </a:cxn>
                <a:cxn ang="0">
                  <a:pos x="305" y="1"/>
                </a:cxn>
                <a:cxn ang="0">
                  <a:pos x="302" y="0"/>
                </a:cxn>
                <a:cxn ang="0">
                  <a:pos x="300" y="1"/>
                </a:cxn>
                <a:cxn ang="0">
                  <a:pos x="300" y="1"/>
                </a:cxn>
              </a:cxnLst>
              <a:rect l="0" t="0" r="r" b="b"/>
              <a:pathLst>
                <a:path w="309" h="392">
                  <a:moveTo>
                    <a:pt x="300" y="1"/>
                  </a:moveTo>
                  <a:lnTo>
                    <a:pt x="300" y="1"/>
                  </a:lnTo>
                  <a:lnTo>
                    <a:pt x="289" y="6"/>
                  </a:lnTo>
                  <a:lnTo>
                    <a:pt x="280" y="14"/>
                  </a:lnTo>
                  <a:lnTo>
                    <a:pt x="271" y="23"/>
                  </a:lnTo>
                  <a:lnTo>
                    <a:pt x="262" y="33"/>
                  </a:lnTo>
                  <a:lnTo>
                    <a:pt x="245" y="52"/>
                  </a:lnTo>
                  <a:lnTo>
                    <a:pt x="229" y="72"/>
                  </a:lnTo>
                  <a:lnTo>
                    <a:pt x="229" y="72"/>
                  </a:lnTo>
                  <a:lnTo>
                    <a:pt x="208" y="95"/>
                  </a:lnTo>
                  <a:lnTo>
                    <a:pt x="188" y="119"/>
                  </a:lnTo>
                  <a:lnTo>
                    <a:pt x="170" y="145"/>
                  </a:lnTo>
                  <a:lnTo>
                    <a:pt x="153" y="171"/>
                  </a:lnTo>
                  <a:lnTo>
                    <a:pt x="153" y="171"/>
                  </a:lnTo>
                  <a:lnTo>
                    <a:pt x="113" y="230"/>
                  </a:lnTo>
                  <a:lnTo>
                    <a:pt x="92" y="260"/>
                  </a:lnTo>
                  <a:lnTo>
                    <a:pt x="69" y="289"/>
                  </a:lnTo>
                  <a:lnTo>
                    <a:pt x="69" y="289"/>
                  </a:lnTo>
                  <a:lnTo>
                    <a:pt x="52" y="312"/>
                  </a:lnTo>
                  <a:lnTo>
                    <a:pt x="35" y="336"/>
                  </a:lnTo>
                  <a:lnTo>
                    <a:pt x="1" y="383"/>
                  </a:lnTo>
                  <a:lnTo>
                    <a:pt x="1" y="383"/>
                  </a:lnTo>
                  <a:lnTo>
                    <a:pt x="0" y="386"/>
                  </a:lnTo>
                  <a:lnTo>
                    <a:pt x="0" y="388"/>
                  </a:lnTo>
                  <a:lnTo>
                    <a:pt x="1" y="390"/>
                  </a:lnTo>
                  <a:lnTo>
                    <a:pt x="3" y="391"/>
                  </a:lnTo>
                  <a:lnTo>
                    <a:pt x="7" y="392"/>
                  </a:lnTo>
                  <a:lnTo>
                    <a:pt x="9" y="391"/>
                  </a:lnTo>
                  <a:lnTo>
                    <a:pt x="10" y="390"/>
                  </a:lnTo>
                  <a:lnTo>
                    <a:pt x="10" y="390"/>
                  </a:lnTo>
                  <a:lnTo>
                    <a:pt x="44" y="343"/>
                  </a:lnTo>
                  <a:lnTo>
                    <a:pt x="60" y="320"/>
                  </a:lnTo>
                  <a:lnTo>
                    <a:pt x="77" y="297"/>
                  </a:lnTo>
                  <a:lnTo>
                    <a:pt x="77" y="297"/>
                  </a:lnTo>
                  <a:lnTo>
                    <a:pt x="113" y="251"/>
                  </a:lnTo>
                  <a:lnTo>
                    <a:pt x="130" y="226"/>
                  </a:lnTo>
                  <a:lnTo>
                    <a:pt x="145" y="203"/>
                  </a:lnTo>
                  <a:lnTo>
                    <a:pt x="145" y="203"/>
                  </a:lnTo>
                  <a:lnTo>
                    <a:pt x="164" y="174"/>
                  </a:lnTo>
                  <a:lnTo>
                    <a:pt x="183" y="146"/>
                  </a:lnTo>
                  <a:lnTo>
                    <a:pt x="203" y="120"/>
                  </a:lnTo>
                  <a:lnTo>
                    <a:pt x="224" y="94"/>
                  </a:lnTo>
                  <a:lnTo>
                    <a:pt x="224" y="94"/>
                  </a:lnTo>
                  <a:lnTo>
                    <a:pt x="243" y="72"/>
                  </a:lnTo>
                  <a:lnTo>
                    <a:pt x="263" y="51"/>
                  </a:lnTo>
                  <a:lnTo>
                    <a:pt x="263" y="51"/>
                  </a:lnTo>
                  <a:lnTo>
                    <a:pt x="283" y="29"/>
                  </a:lnTo>
                  <a:lnTo>
                    <a:pt x="293" y="18"/>
                  </a:lnTo>
                  <a:lnTo>
                    <a:pt x="300" y="14"/>
                  </a:lnTo>
                  <a:lnTo>
                    <a:pt x="306" y="10"/>
                  </a:lnTo>
                  <a:lnTo>
                    <a:pt x="306" y="10"/>
                  </a:lnTo>
                  <a:lnTo>
                    <a:pt x="307" y="9"/>
                  </a:lnTo>
                  <a:lnTo>
                    <a:pt x="309" y="8"/>
                  </a:lnTo>
                  <a:lnTo>
                    <a:pt x="309" y="5"/>
                  </a:lnTo>
                  <a:lnTo>
                    <a:pt x="307" y="4"/>
                  </a:lnTo>
                  <a:lnTo>
                    <a:pt x="305" y="1"/>
                  </a:lnTo>
                  <a:lnTo>
                    <a:pt x="302" y="0"/>
                  </a:lnTo>
                  <a:lnTo>
                    <a:pt x="300" y="1"/>
                  </a:lnTo>
                  <a:lnTo>
                    <a:pt x="30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Freeform 525"/>
            <p:cNvSpPr/>
            <p:nvPr/>
          </p:nvSpPr>
          <p:spPr bwMode="auto">
            <a:xfrm>
              <a:off x="2956985" y="2391816"/>
              <a:ext cx="177800" cy="243417"/>
            </a:xfrm>
            <a:custGeom>
              <a:avLst/>
              <a:gdLst/>
              <a:ahLst/>
              <a:cxnLst>
                <a:cxn ang="0">
                  <a:pos x="325" y="3"/>
                </a:cxn>
                <a:cxn ang="0">
                  <a:pos x="251" y="78"/>
                </a:cxn>
                <a:cxn ang="0">
                  <a:pos x="229" y="105"/>
                </a:cxn>
                <a:cxn ang="0">
                  <a:pos x="192" y="158"/>
                </a:cxn>
                <a:cxn ang="0">
                  <a:pos x="160" y="213"/>
                </a:cxn>
                <a:cxn ang="0">
                  <a:pos x="139" y="243"/>
                </a:cxn>
                <a:cxn ang="0">
                  <a:pos x="92" y="301"/>
                </a:cxn>
                <a:cxn ang="0">
                  <a:pos x="71" y="331"/>
                </a:cxn>
                <a:cxn ang="0">
                  <a:pos x="55" y="362"/>
                </a:cxn>
                <a:cxn ang="0">
                  <a:pos x="37" y="391"/>
                </a:cxn>
                <a:cxn ang="0">
                  <a:pos x="29" y="405"/>
                </a:cxn>
                <a:cxn ang="0">
                  <a:pos x="17" y="429"/>
                </a:cxn>
                <a:cxn ang="0">
                  <a:pos x="8" y="442"/>
                </a:cxn>
                <a:cxn ang="0">
                  <a:pos x="3" y="446"/>
                </a:cxn>
                <a:cxn ang="0">
                  <a:pos x="0" y="450"/>
                </a:cxn>
                <a:cxn ang="0">
                  <a:pos x="4" y="456"/>
                </a:cxn>
                <a:cxn ang="0">
                  <a:pos x="8" y="456"/>
                </a:cxn>
                <a:cxn ang="0">
                  <a:pos x="13" y="452"/>
                </a:cxn>
                <a:cxn ang="0">
                  <a:pos x="25" y="435"/>
                </a:cxn>
                <a:cxn ang="0">
                  <a:pos x="41" y="408"/>
                </a:cxn>
                <a:cxn ang="0">
                  <a:pos x="56" y="382"/>
                </a:cxn>
                <a:cxn ang="0">
                  <a:pos x="88" y="330"/>
                </a:cxn>
                <a:cxn ang="0">
                  <a:pos x="100" y="313"/>
                </a:cxn>
                <a:cxn ang="0">
                  <a:pos x="137" y="268"/>
                </a:cxn>
                <a:cxn ang="0">
                  <a:pos x="149" y="252"/>
                </a:cxn>
                <a:cxn ang="0">
                  <a:pos x="187" y="190"/>
                </a:cxn>
                <a:cxn ang="0">
                  <a:pos x="226" y="128"/>
                </a:cxn>
                <a:cxn ang="0">
                  <a:pos x="238" y="111"/>
                </a:cxn>
                <a:cxn ang="0">
                  <a:pos x="276" y="67"/>
                </a:cxn>
                <a:cxn ang="0">
                  <a:pos x="332" y="10"/>
                </a:cxn>
                <a:cxn ang="0">
                  <a:pos x="334" y="8"/>
                </a:cxn>
                <a:cxn ang="0">
                  <a:pos x="332" y="3"/>
                </a:cxn>
                <a:cxn ang="0">
                  <a:pos x="327" y="1"/>
                </a:cxn>
                <a:cxn ang="0">
                  <a:pos x="325" y="3"/>
                </a:cxn>
              </a:cxnLst>
              <a:rect l="0" t="0" r="r" b="b"/>
              <a:pathLst>
                <a:path w="334" h="458">
                  <a:moveTo>
                    <a:pt x="325" y="3"/>
                  </a:moveTo>
                  <a:lnTo>
                    <a:pt x="325" y="3"/>
                  </a:lnTo>
                  <a:lnTo>
                    <a:pt x="275" y="52"/>
                  </a:lnTo>
                  <a:lnTo>
                    <a:pt x="251" y="78"/>
                  </a:lnTo>
                  <a:lnTo>
                    <a:pt x="229" y="105"/>
                  </a:lnTo>
                  <a:lnTo>
                    <a:pt x="229" y="105"/>
                  </a:lnTo>
                  <a:lnTo>
                    <a:pt x="209" y="131"/>
                  </a:lnTo>
                  <a:lnTo>
                    <a:pt x="192" y="158"/>
                  </a:lnTo>
                  <a:lnTo>
                    <a:pt x="160" y="213"/>
                  </a:lnTo>
                  <a:lnTo>
                    <a:pt x="160" y="213"/>
                  </a:lnTo>
                  <a:lnTo>
                    <a:pt x="151" y="229"/>
                  </a:lnTo>
                  <a:lnTo>
                    <a:pt x="139" y="243"/>
                  </a:lnTo>
                  <a:lnTo>
                    <a:pt x="115" y="272"/>
                  </a:lnTo>
                  <a:lnTo>
                    <a:pt x="92" y="301"/>
                  </a:lnTo>
                  <a:lnTo>
                    <a:pt x="81" y="316"/>
                  </a:lnTo>
                  <a:lnTo>
                    <a:pt x="71" y="331"/>
                  </a:lnTo>
                  <a:lnTo>
                    <a:pt x="71" y="331"/>
                  </a:lnTo>
                  <a:lnTo>
                    <a:pt x="55" y="362"/>
                  </a:lnTo>
                  <a:lnTo>
                    <a:pt x="46" y="377"/>
                  </a:lnTo>
                  <a:lnTo>
                    <a:pt x="37" y="391"/>
                  </a:lnTo>
                  <a:lnTo>
                    <a:pt x="37" y="391"/>
                  </a:lnTo>
                  <a:lnTo>
                    <a:pt x="29" y="405"/>
                  </a:lnTo>
                  <a:lnTo>
                    <a:pt x="21" y="421"/>
                  </a:lnTo>
                  <a:lnTo>
                    <a:pt x="17" y="429"/>
                  </a:lnTo>
                  <a:lnTo>
                    <a:pt x="13" y="435"/>
                  </a:lnTo>
                  <a:lnTo>
                    <a:pt x="8" y="442"/>
                  </a:lnTo>
                  <a:lnTo>
                    <a:pt x="3" y="446"/>
                  </a:lnTo>
                  <a:lnTo>
                    <a:pt x="3" y="446"/>
                  </a:lnTo>
                  <a:lnTo>
                    <a:pt x="0" y="449"/>
                  </a:lnTo>
                  <a:lnTo>
                    <a:pt x="0" y="450"/>
                  </a:lnTo>
                  <a:lnTo>
                    <a:pt x="0" y="454"/>
                  </a:lnTo>
                  <a:lnTo>
                    <a:pt x="4" y="456"/>
                  </a:lnTo>
                  <a:lnTo>
                    <a:pt x="5" y="458"/>
                  </a:lnTo>
                  <a:lnTo>
                    <a:pt x="8" y="456"/>
                  </a:lnTo>
                  <a:lnTo>
                    <a:pt x="8" y="456"/>
                  </a:lnTo>
                  <a:lnTo>
                    <a:pt x="13" y="452"/>
                  </a:lnTo>
                  <a:lnTo>
                    <a:pt x="18" y="447"/>
                  </a:lnTo>
                  <a:lnTo>
                    <a:pt x="25" y="435"/>
                  </a:lnTo>
                  <a:lnTo>
                    <a:pt x="25" y="435"/>
                  </a:lnTo>
                  <a:lnTo>
                    <a:pt x="41" y="408"/>
                  </a:lnTo>
                  <a:lnTo>
                    <a:pt x="56" y="382"/>
                  </a:lnTo>
                  <a:lnTo>
                    <a:pt x="56" y="382"/>
                  </a:lnTo>
                  <a:lnTo>
                    <a:pt x="77" y="347"/>
                  </a:lnTo>
                  <a:lnTo>
                    <a:pt x="88" y="330"/>
                  </a:lnTo>
                  <a:lnTo>
                    <a:pt x="100" y="313"/>
                  </a:lnTo>
                  <a:lnTo>
                    <a:pt x="100" y="313"/>
                  </a:lnTo>
                  <a:lnTo>
                    <a:pt x="124" y="282"/>
                  </a:lnTo>
                  <a:lnTo>
                    <a:pt x="137" y="268"/>
                  </a:lnTo>
                  <a:lnTo>
                    <a:pt x="149" y="252"/>
                  </a:lnTo>
                  <a:lnTo>
                    <a:pt x="149" y="252"/>
                  </a:lnTo>
                  <a:lnTo>
                    <a:pt x="169" y="221"/>
                  </a:lnTo>
                  <a:lnTo>
                    <a:pt x="187" y="190"/>
                  </a:lnTo>
                  <a:lnTo>
                    <a:pt x="207" y="158"/>
                  </a:lnTo>
                  <a:lnTo>
                    <a:pt x="226" y="128"/>
                  </a:lnTo>
                  <a:lnTo>
                    <a:pt x="226" y="128"/>
                  </a:lnTo>
                  <a:lnTo>
                    <a:pt x="238" y="111"/>
                  </a:lnTo>
                  <a:lnTo>
                    <a:pt x="250" y="95"/>
                  </a:lnTo>
                  <a:lnTo>
                    <a:pt x="276" y="67"/>
                  </a:lnTo>
                  <a:lnTo>
                    <a:pt x="305" y="38"/>
                  </a:lnTo>
                  <a:lnTo>
                    <a:pt x="332" y="10"/>
                  </a:lnTo>
                  <a:lnTo>
                    <a:pt x="332" y="10"/>
                  </a:lnTo>
                  <a:lnTo>
                    <a:pt x="334" y="8"/>
                  </a:lnTo>
                  <a:lnTo>
                    <a:pt x="334" y="7"/>
                  </a:lnTo>
                  <a:lnTo>
                    <a:pt x="332" y="3"/>
                  </a:lnTo>
                  <a:lnTo>
                    <a:pt x="328" y="0"/>
                  </a:lnTo>
                  <a:lnTo>
                    <a:pt x="327" y="1"/>
                  </a:lnTo>
                  <a:lnTo>
                    <a:pt x="325" y="3"/>
                  </a:lnTo>
                  <a:lnTo>
                    <a:pt x="32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526"/>
            <p:cNvSpPr/>
            <p:nvPr/>
          </p:nvSpPr>
          <p:spPr bwMode="auto">
            <a:xfrm>
              <a:off x="3022602" y="2389700"/>
              <a:ext cx="188384" cy="251884"/>
            </a:xfrm>
            <a:custGeom>
              <a:avLst/>
              <a:gdLst/>
              <a:ahLst/>
              <a:cxnLst>
                <a:cxn ang="0">
                  <a:pos x="348" y="2"/>
                </a:cxn>
                <a:cxn ang="0">
                  <a:pos x="348" y="2"/>
                </a:cxn>
                <a:cxn ang="0">
                  <a:pos x="297" y="53"/>
                </a:cxn>
                <a:cxn ang="0">
                  <a:pos x="250" y="106"/>
                </a:cxn>
                <a:cxn ang="0">
                  <a:pos x="203" y="161"/>
                </a:cxn>
                <a:cxn ang="0">
                  <a:pos x="180" y="190"/>
                </a:cxn>
                <a:cxn ang="0">
                  <a:pos x="159" y="219"/>
                </a:cxn>
                <a:cxn ang="0">
                  <a:pos x="159" y="219"/>
                </a:cxn>
                <a:cxn ang="0">
                  <a:pos x="137" y="250"/>
                </a:cxn>
                <a:cxn ang="0">
                  <a:pos x="116" y="282"/>
                </a:cxn>
                <a:cxn ang="0">
                  <a:pos x="76" y="344"/>
                </a:cxn>
                <a:cxn ang="0">
                  <a:pos x="76" y="344"/>
                </a:cxn>
                <a:cxn ang="0">
                  <a:pos x="56" y="377"/>
                </a:cxn>
                <a:cxn ang="0">
                  <a:pos x="38" y="410"/>
                </a:cxn>
                <a:cxn ang="0">
                  <a:pos x="38" y="410"/>
                </a:cxn>
                <a:cxn ang="0">
                  <a:pos x="30" y="425"/>
                </a:cxn>
                <a:cxn ang="0">
                  <a:pos x="23" y="441"/>
                </a:cxn>
                <a:cxn ang="0">
                  <a:pos x="19" y="449"/>
                </a:cxn>
                <a:cxn ang="0">
                  <a:pos x="14" y="456"/>
                </a:cxn>
                <a:cxn ang="0">
                  <a:pos x="9" y="462"/>
                </a:cxn>
                <a:cxn ang="0">
                  <a:pos x="2" y="469"/>
                </a:cxn>
                <a:cxn ang="0">
                  <a:pos x="2" y="469"/>
                </a:cxn>
                <a:cxn ang="0">
                  <a:pos x="0" y="471"/>
                </a:cxn>
                <a:cxn ang="0">
                  <a:pos x="0" y="473"/>
                </a:cxn>
                <a:cxn ang="0">
                  <a:pos x="1" y="476"/>
                </a:cxn>
                <a:cxn ang="0">
                  <a:pos x="2" y="479"/>
                </a:cxn>
                <a:cxn ang="0">
                  <a:pos x="4" y="479"/>
                </a:cxn>
                <a:cxn ang="0">
                  <a:pos x="5" y="479"/>
                </a:cxn>
                <a:cxn ang="0">
                  <a:pos x="8" y="479"/>
                </a:cxn>
                <a:cxn ang="0">
                  <a:pos x="8" y="479"/>
                </a:cxn>
                <a:cxn ang="0">
                  <a:pos x="18" y="470"/>
                </a:cxn>
                <a:cxn ang="0">
                  <a:pos x="26" y="459"/>
                </a:cxn>
                <a:cxn ang="0">
                  <a:pos x="34" y="448"/>
                </a:cxn>
                <a:cxn ang="0">
                  <a:pos x="40" y="436"/>
                </a:cxn>
                <a:cxn ang="0">
                  <a:pos x="51" y="412"/>
                </a:cxn>
                <a:cxn ang="0">
                  <a:pos x="64" y="388"/>
                </a:cxn>
                <a:cxn ang="0">
                  <a:pos x="64" y="388"/>
                </a:cxn>
                <a:cxn ang="0">
                  <a:pos x="83" y="352"/>
                </a:cxn>
                <a:cxn ang="0">
                  <a:pos x="106" y="318"/>
                </a:cxn>
                <a:cxn ang="0">
                  <a:pos x="150" y="250"/>
                </a:cxn>
                <a:cxn ang="0">
                  <a:pos x="150" y="250"/>
                </a:cxn>
                <a:cxn ang="0">
                  <a:pos x="174" y="218"/>
                </a:cxn>
                <a:cxn ang="0">
                  <a:pos x="197" y="186"/>
                </a:cxn>
                <a:cxn ang="0">
                  <a:pos x="222" y="156"/>
                </a:cxn>
                <a:cxn ang="0">
                  <a:pos x="247" y="125"/>
                </a:cxn>
                <a:cxn ang="0">
                  <a:pos x="273" y="96"/>
                </a:cxn>
                <a:cxn ang="0">
                  <a:pos x="301" y="66"/>
                </a:cxn>
                <a:cxn ang="0">
                  <a:pos x="356" y="10"/>
                </a:cxn>
                <a:cxn ang="0">
                  <a:pos x="356" y="10"/>
                </a:cxn>
                <a:cxn ang="0">
                  <a:pos x="357" y="7"/>
                </a:cxn>
                <a:cxn ang="0">
                  <a:pos x="357" y="6"/>
                </a:cxn>
                <a:cxn ang="0">
                  <a:pos x="356" y="2"/>
                </a:cxn>
                <a:cxn ang="0">
                  <a:pos x="352" y="0"/>
                </a:cxn>
                <a:cxn ang="0">
                  <a:pos x="349" y="0"/>
                </a:cxn>
                <a:cxn ang="0">
                  <a:pos x="348" y="2"/>
                </a:cxn>
                <a:cxn ang="0">
                  <a:pos x="348" y="2"/>
                </a:cxn>
              </a:cxnLst>
              <a:rect l="0" t="0" r="r" b="b"/>
              <a:pathLst>
                <a:path w="357" h="479">
                  <a:moveTo>
                    <a:pt x="348" y="2"/>
                  </a:moveTo>
                  <a:lnTo>
                    <a:pt x="348" y="2"/>
                  </a:lnTo>
                  <a:lnTo>
                    <a:pt x="297" y="53"/>
                  </a:lnTo>
                  <a:lnTo>
                    <a:pt x="250" y="106"/>
                  </a:lnTo>
                  <a:lnTo>
                    <a:pt x="203" y="161"/>
                  </a:lnTo>
                  <a:lnTo>
                    <a:pt x="180" y="190"/>
                  </a:lnTo>
                  <a:lnTo>
                    <a:pt x="159" y="219"/>
                  </a:lnTo>
                  <a:lnTo>
                    <a:pt x="159" y="219"/>
                  </a:lnTo>
                  <a:lnTo>
                    <a:pt x="137" y="250"/>
                  </a:lnTo>
                  <a:lnTo>
                    <a:pt x="116" y="282"/>
                  </a:lnTo>
                  <a:lnTo>
                    <a:pt x="76" y="344"/>
                  </a:lnTo>
                  <a:lnTo>
                    <a:pt x="76" y="344"/>
                  </a:lnTo>
                  <a:lnTo>
                    <a:pt x="56" y="377"/>
                  </a:lnTo>
                  <a:lnTo>
                    <a:pt x="38" y="410"/>
                  </a:lnTo>
                  <a:lnTo>
                    <a:pt x="38" y="410"/>
                  </a:lnTo>
                  <a:lnTo>
                    <a:pt x="30" y="425"/>
                  </a:lnTo>
                  <a:lnTo>
                    <a:pt x="23" y="441"/>
                  </a:lnTo>
                  <a:lnTo>
                    <a:pt x="19" y="449"/>
                  </a:lnTo>
                  <a:lnTo>
                    <a:pt x="14" y="456"/>
                  </a:lnTo>
                  <a:lnTo>
                    <a:pt x="9" y="462"/>
                  </a:lnTo>
                  <a:lnTo>
                    <a:pt x="2" y="469"/>
                  </a:lnTo>
                  <a:lnTo>
                    <a:pt x="2" y="469"/>
                  </a:lnTo>
                  <a:lnTo>
                    <a:pt x="0" y="471"/>
                  </a:lnTo>
                  <a:lnTo>
                    <a:pt x="0" y="473"/>
                  </a:lnTo>
                  <a:lnTo>
                    <a:pt x="1" y="476"/>
                  </a:lnTo>
                  <a:lnTo>
                    <a:pt x="2" y="479"/>
                  </a:lnTo>
                  <a:lnTo>
                    <a:pt x="4" y="479"/>
                  </a:lnTo>
                  <a:lnTo>
                    <a:pt x="5" y="479"/>
                  </a:lnTo>
                  <a:lnTo>
                    <a:pt x="8" y="479"/>
                  </a:lnTo>
                  <a:lnTo>
                    <a:pt x="8" y="479"/>
                  </a:lnTo>
                  <a:lnTo>
                    <a:pt x="18" y="470"/>
                  </a:lnTo>
                  <a:lnTo>
                    <a:pt x="26" y="459"/>
                  </a:lnTo>
                  <a:lnTo>
                    <a:pt x="34" y="448"/>
                  </a:lnTo>
                  <a:lnTo>
                    <a:pt x="40" y="436"/>
                  </a:lnTo>
                  <a:lnTo>
                    <a:pt x="51" y="412"/>
                  </a:lnTo>
                  <a:lnTo>
                    <a:pt x="64" y="388"/>
                  </a:lnTo>
                  <a:lnTo>
                    <a:pt x="64" y="388"/>
                  </a:lnTo>
                  <a:lnTo>
                    <a:pt x="83" y="352"/>
                  </a:lnTo>
                  <a:lnTo>
                    <a:pt x="106" y="318"/>
                  </a:lnTo>
                  <a:lnTo>
                    <a:pt x="150" y="250"/>
                  </a:lnTo>
                  <a:lnTo>
                    <a:pt x="150" y="250"/>
                  </a:lnTo>
                  <a:lnTo>
                    <a:pt x="174" y="218"/>
                  </a:lnTo>
                  <a:lnTo>
                    <a:pt x="197" y="186"/>
                  </a:lnTo>
                  <a:lnTo>
                    <a:pt x="222" y="156"/>
                  </a:lnTo>
                  <a:lnTo>
                    <a:pt x="247" y="125"/>
                  </a:lnTo>
                  <a:lnTo>
                    <a:pt x="273" y="96"/>
                  </a:lnTo>
                  <a:lnTo>
                    <a:pt x="301" y="66"/>
                  </a:lnTo>
                  <a:lnTo>
                    <a:pt x="356" y="10"/>
                  </a:lnTo>
                  <a:lnTo>
                    <a:pt x="356" y="10"/>
                  </a:lnTo>
                  <a:lnTo>
                    <a:pt x="357" y="7"/>
                  </a:lnTo>
                  <a:lnTo>
                    <a:pt x="357" y="6"/>
                  </a:lnTo>
                  <a:lnTo>
                    <a:pt x="356" y="2"/>
                  </a:lnTo>
                  <a:lnTo>
                    <a:pt x="352" y="0"/>
                  </a:lnTo>
                  <a:lnTo>
                    <a:pt x="349" y="0"/>
                  </a:lnTo>
                  <a:lnTo>
                    <a:pt x="348" y="2"/>
                  </a:lnTo>
                  <a:lnTo>
                    <a:pt x="34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527"/>
            <p:cNvSpPr/>
            <p:nvPr/>
          </p:nvSpPr>
          <p:spPr bwMode="auto">
            <a:xfrm>
              <a:off x="3103036" y="2389700"/>
              <a:ext cx="179917" cy="243417"/>
            </a:xfrm>
            <a:custGeom>
              <a:avLst/>
              <a:gdLst/>
              <a:ahLst/>
              <a:cxnLst>
                <a:cxn ang="0">
                  <a:pos x="332" y="3"/>
                </a:cxn>
                <a:cxn ang="0">
                  <a:pos x="332" y="3"/>
                </a:cxn>
                <a:cxn ang="0">
                  <a:pos x="321" y="16"/>
                </a:cxn>
                <a:cxn ang="0">
                  <a:pos x="310" y="29"/>
                </a:cxn>
                <a:cxn ang="0">
                  <a:pos x="298" y="42"/>
                </a:cxn>
                <a:cxn ang="0">
                  <a:pos x="286" y="55"/>
                </a:cxn>
                <a:cxn ang="0">
                  <a:pos x="286" y="55"/>
                </a:cxn>
                <a:cxn ang="0">
                  <a:pos x="261" y="87"/>
                </a:cxn>
                <a:cxn ang="0">
                  <a:pos x="236" y="118"/>
                </a:cxn>
                <a:cxn ang="0">
                  <a:pos x="236" y="118"/>
                </a:cxn>
                <a:cxn ang="0">
                  <a:pos x="176" y="190"/>
                </a:cxn>
                <a:cxn ang="0">
                  <a:pos x="117" y="262"/>
                </a:cxn>
                <a:cxn ang="0">
                  <a:pos x="117" y="262"/>
                </a:cxn>
                <a:cxn ang="0">
                  <a:pos x="94" y="293"/>
                </a:cxn>
                <a:cxn ang="0">
                  <a:pos x="71" y="326"/>
                </a:cxn>
                <a:cxn ang="0">
                  <a:pos x="52" y="360"/>
                </a:cxn>
                <a:cxn ang="0">
                  <a:pos x="32" y="394"/>
                </a:cxn>
                <a:cxn ang="0">
                  <a:pos x="32" y="394"/>
                </a:cxn>
                <a:cxn ang="0">
                  <a:pos x="18" y="420"/>
                </a:cxn>
                <a:cxn ang="0">
                  <a:pos x="5" y="446"/>
                </a:cxn>
                <a:cxn ang="0">
                  <a:pos x="5" y="446"/>
                </a:cxn>
                <a:cxn ang="0">
                  <a:pos x="0" y="461"/>
                </a:cxn>
                <a:cxn ang="0">
                  <a:pos x="0" y="461"/>
                </a:cxn>
                <a:cxn ang="0">
                  <a:pos x="13" y="461"/>
                </a:cxn>
                <a:cxn ang="0">
                  <a:pos x="13" y="461"/>
                </a:cxn>
                <a:cxn ang="0">
                  <a:pos x="17" y="450"/>
                </a:cxn>
                <a:cxn ang="0">
                  <a:pos x="17" y="450"/>
                </a:cxn>
                <a:cxn ang="0">
                  <a:pos x="26" y="429"/>
                </a:cxn>
                <a:cxn ang="0">
                  <a:pos x="35" y="410"/>
                </a:cxn>
                <a:cxn ang="0">
                  <a:pos x="57" y="371"/>
                </a:cxn>
                <a:cxn ang="0">
                  <a:pos x="82" y="331"/>
                </a:cxn>
                <a:cxn ang="0">
                  <a:pos x="107" y="295"/>
                </a:cxn>
                <a:cxn ang="0">
                  <a:pos x="107" y="295"/>
                </a:cxn>
                <a:cxn ang="0">
                  <a:pos x="122" y="274"/>
                </a:cxn>
                <a:cxn ang="0">
                  <a:pos x="137" y="253"/>
                </a:cxn>
                <a:cxn ang="0">
                  <a:pos x="170" y="214"/>
                </a:cxn>
                <a:cxn ang="0">
                  <a:pos x="238" y="135"/>
                </a:cxn>
                <a:cxn ang="0">
                  <a:pos x="238" y="135"/>
                </a:cxn>
                <a:cxn ang="0">
                  <a:pos x="264" y="102"/>
                </a:cxn>
                <a:cxn ang="0">
                  <a:pos x="290" y="70"/>
                </a:cxn>
                <a:cxn ang="0">
                  <a:pos x="290" y="70"/>
                </a:cxn>
                <a:cxn ang="0">
                  <a:pos x="303" y="54"/>
                </a:cxn>
                <a:cxn ang="0">
                  <a:pos x="316" y="40"/>
                </a:cxn>
                <a:cxn ang="0">
                  <a:pos x="329" y="24"/>
                </a:cxn>
                <a:cxn ang="0">
                  <a:pos x="341" y="8"/>
                </a:cxn>
                <a:cxn ang="0">
                  <a:pos x="341" y="8"/>
                </a:cxn>
                <a:cxn ang="0">
                  <a:pos x="342" y="6"/>
                </a:cxn>
                <a:cxn ang="0">
                  <a:pos x="342" y="4"/>
                </a:cxn>
                <a:cxn ang="0">
                  <a:pos x="341" y="2"/>
                </a:cxn>
                <a:cxn ang="0">
                  <a:pos x="340" y="0"/>
                </a:cxn>
                <a:cxn ang="0">
                  <a:pos x="336" y="0"/>
                </a:cxn>
                <a:cxn ang="0">
                  <a:pos x="333" y="0"/>
                </a:cxn>
                <a:cxn ang="0">
                  <a:pos x="332" y="3"/>
                </a:cxn>
                <a:cxn ang="0">
                  <a:pos x="332" y="3"/>
                </a:cxn>
              </a:cxnLst>
              <a:rect l="0" t="0" r="r" b="b"/>
              <a:pathLst>
                <a:path w="342" h="461">
                  <a:moveTo>
                    <a:pt x="332" y="3"/>
                  </a:moveTo>
                  <a:lnTo>
                    <a:pt x="332" y="3"/>
                  </a:lnTo>
                  <a:lnTo>
                    <a:pt x="321" y="16"/>
                  </a:lnTo>
                  <a:lnTo>
                    <a:pt x="310" y="29"/>
                  </a:lnTo>
                  <a:lnTo>
                    <a:pt x="298" y="42"/>
                  </a:lnTo>
                  <a:lnTo>
                    <a:pt x="286" y="55"/>
                  </a:lnTo>
                  <a:lnTo>
                    <a:pt x="286" y="55"/>
                  </a:lnTo>
                  <a:lnTo>
                    <a:pt x="261" y="87"/>
                  </a:lnTo>
                  <a:lnTo>
                    <a:pt x="236" y="118"/>
                  </a:lnTo>
                  <a:lnTo>
                    <a:pt x="236" y="118"/>
                  </a:lnTo>
                  <a:lnTo>
                    <a:pt x="176" y="190"/>
                  </a:lnTo>
                  <a:lnTo>
                    <a:pt x="117" y="262"/>
                  </a:lnTo>
                  <a:lnTo>
                    <a:pt x="117" y="262"/>
                  </a:lnTo>
                  <a:lnTo>
                    <a:pt x="94" y="293"/>
                  </a:lnTo>
                  <a:lnTo>
                    <a:pt x="71" y="326"/>
                  </a:lnTo>
                  <a:lnTo>
                    <a:pt x="52" y="360"/>
                  </a:lnTo>
                  <a:lnTo>
                    <a:pt x="32" y="394"/>
                  </a:lnTo>
                  <a:lnTo>
                    <a:pt x="32" y="394"/>
                  </a:lnTo>
                  <a:lnTo>
                    <a:pt x="18" y="420"/>
                  </a:lnTo>
                  <a:lnTo>
                    <a:pt x="5" y="446"/>
                  </a:lnTo>
                  <a:lnTo>
                    <a:pt x="5" y="446"/>
                  </a:lnTo>
                  <a:lnTo>
                    <a:pt x="0" y="461"/>
                  </a:lnTo>
                  <a:lnTo>
                    <a:pt x="0" y="461"/>
                  </a:lnTo>
                  <a:lnTo>
                    <a:pt x="13" y="461"/>
                  </a:lnTo>
                  <a:lnTo>
                    <a:pt x="13" y="461"/>
                  </a:lnTo>
                  <a:lnTo>
                    <a:pt x="17" y="450"/>
                  </a:lnTo>
                  <a:lnTo>
                    <a:pt x="17" y="450"/>
                  </a:lnTo>
                  <a:lnTo>
                    <a:pt x="26" y="429"/>
                  </a:lnTo>
                  <a:lnTo>
                    <a:pt x="35" y="410"/>
                  </a:lnTo>
                  <a:lnTo>
                    <a:pt x="57" y="371"/>
                  </a:lnTo>
                  <a:lnTo>
                    <a:pt x="82" y="331"/>
                  </a:lnTo>
                  <a:lnTo>
                    <a:pt x="107" y="295"/>
                  </a:lnTo>
                  <a:lnTo>
                    <a:pt x="107" y="295"/>
                  </a:lnTo>
                  <a:lnTo>
                    <a:pt x="122" y="274"/>
                  </a:lnTo>
                  <a:lnTo>
                    <a:pt x="137" y="253"/>
                  </a:lnTo>
                  <a:lnTo>
                    <a:pt x="170" y="214"/>
                  </a:lnTo>
                  <a:lnTo>
                    <a:pt x="238" y="135"/>
                  </a:lnTo>
                  <a:lnTo>
                    <a:pt x="238" y="135"/>
                  </a:lnTo>
                  <a:lnTo>
                    <a:pt x="264" y="102"/>
                  </a:lnTo>
                  <a:lnTo>
                    <a:pt x="290" y="70"/>
                  </a:lnTo>
                  <a:lnTo>
                    <a:pt x="290" y="70"/>
                  </a:lnTo>
                  <a:lnTo>
                    <a:pt x="303" y="54"/>
                  </a:lnTo>
                  <a:lnTo>
                    <a:pt x="316" y="40"/>
                  </a:lnTo>
                  <a:lnTo>
                    <a:pt x="329" y="24"/>
                  </a:lnTo>
                  <a:lnTo>
                    <a:pt x="341" y="8"/>
                  </a:lnTo>
                  <a:lnTo>
                    <a:pt x="341" y="8"/>
                  </a:lnTo>
                  <a:lnTo>
                    <a:pt x="342" y="6"/>
                  </a:lnTo>
                  <a:lnTo>
                    <a:pt x="342" y="4"/>
                  </a:lnTo>
                  <a:lnTo>
                    <a:pt x="341" y="2"/>
                  </a:lnTo>
                  <a:lnTo>
                    <a:pt x="340" y="0"/>
                  </a:lnTo>
                  <a:lnTo>
                    <a:pt x="336" y="0"/>
                  </a:lnTo>
                  <a:lnTo>
                    <a:pt x="333" y="0"/>
                  </a:lnTo>
                  <a:lnTo>
                    <a:pt x="332" y="3"/>
                  </a:lnTo>
                  <a:lnTo>
                    <a:pt x="33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528"/>
            <p:cNvSpPr/>
            <p:nvPr/>
          </p:nvSpPr>
          <p:spPr bwMode="auto">
            <a:xfrm>
              <a:off x="3187702" y="2398167"/>
              <a:ext cx="148167" cy="226484"/>
            </a:xfrm>
            <a:custGeom>
              <a:avLst/>
              <a:gdLst/>
              <a:ahLst/>
              <a:cxnLst>
                <a:cxn ang="0">
                  <a:pos x="271" y="2"/>
                </a:cxn>
                <a:cxn ang="0">
                  <a:pos x="271" y="2"/>
                </a:cxn>
                <a:cxn ang="0">
                  <a:pos x="236" y="59"/>
                </a:cxn>
                <a:cxn ang="0">
                  <a:pos x="200" y="115"/>
                </a:cxn>
                <a:cxn ang="0">
                  <a:pos x="165" y="172"/>
                </a:cxn>
                <a:cxn ang="0">
                  <a:pos x="130" y="229"/>
                </a:cxn>
                <a:cxn ang="0">
                  <a:pos x="130" y="229"/>
                </a:cxn>
                <a:cxn ang="0">
                  <a:pos x="113" y="252"/>
                </a:cxn>
                <a:cxn ang="0">
                  <a:pos x="96" y="274"/>
                </a:cxn>
                <a:cxn ang="0">
                  <a:pos x="59" y="320"/>
                </a:cxn>
                <a:cxn ang="0">
                  <a:pos x="42" y="344"/>
                </a:cxn>
                <a:cxn ang="0">
                  <a:pos x="26" y="367"/>
                </a:cxn>
                <a:cxn ang="0">
                  <a:pos x="12" y="392"/>
                </a:cxn>
                <a:cxn ang="0">
                  <a:pos x="0" y="418"/>
                </a:cxn>
                <a:cxn ang="0">
                  <a:pos x="0" y="418"/>
                </a:cxn>
                <a:cxn ang="0">
                  <a:pos x="0" y="421"/>
                </a:cxn>
                <a:cxn ang="0">
                  <a:pos x="0" y="423"/>
                </a:cxn>
                <a:cxn ang="0">
                  <a:pos x="3" y="425"/>
                </a:cxn>
                <a:cxn ang="0">
                  <a:pos x="4" y="426"/>
                </a:cxn>
                <a:cxn ang="0">
                  <a:pos x="8" y="425"/>
                </a:cxn>
                <a:cxn ang="0">
                  <a:pos x="11" y="423"/>
                </a:cxn>
                <a:cxn ang="0">
                  <a:pos x="12" y="422"/>
                </a:cxn>
                <a:cxn ang="0">
                  <a:pos x="12" y="422"/>
                </a:cxn>
                <a:cxn ang="0">
                  <a:pos x="17" y="408"/>
                </a:cxn>
                <a:cxn ang="0">
                  <a:pos x="24" y="395"/>
                </a:cxn>
                <a:cxn ang="0">
                  <a:pos x="38" y="369"/>
                </a:cxn>
                <a:cxn ang="0">
                  <a:pos x="55" y="344"/>
                </a:cxn>
                <a:cxn ang="0">
                  <a:pos x="72" y="320"/>
                </a:cxn>
                <a:cxn ang="0">
                  <a:pos x="110" y="273"/>
                </a:cxn>
                <a:cxn ang="0">
                  <a:pos x="128" y="250"/>
                </a:cxn>
                <a:cxn ang="0">
                  <a:pos x="145" y="225"/>
                </a:cxn>
                <a:cxn ang="0">
                  <a:pos x="145" y="225"/>
                </a:cxn>
                <a:cxn ang="0">
                  <a:pos x="179" y="171"/>
                </a:cxn>
                <a:cxn ang="0">
                  <a:pos x="213" y="116"/>
                </a:cxn>
                <a:cxn ang="0">
                  <a:pos x="246" y="63"/>
                </a:cxn>
                <a:cxn ang="0">
                  <a:pos x="281" y="9"/>
                </a:cxn>
                <a:cxn ang="0">
                  <a:pos x="281" y="9"/>
                </a:cxn>
                <a:cxn ang="0">
                  <a:pos x="283" y="6"/>
                </a:cxn>
                <a:cxn ang="0">
                  <a:pos x="281" y="4"/>
                </a:cxn>
                <a:cxn ang="0">
                  <a:pos x="281" y="2"/>
                </a:cxn>
                <a:cxn ang="0">
                  <a:pos x="279" y="1"/>
                </a:cxn>
                <a:cxn ang="0">
                  <a:pos x="275" y="0"/>
                </a:cxn>
                <a:cxn ang="0">
                  <a:pos x="273" y="1"/>
                </a:cxn>
                <a:cxn ang="0">
                  <a:pos x="271" y="2"/>
                </a:cxn>
                <a:cxn ang="0">
                  <a:pos x="271" y="2"/>
                </a:cxn>
              </a:cxnLst>
              <a:rect l="0" t="0" r="r" b="b"/>
              <a:pathLst>
                <a:path w="283" h="426">
                  <a:moveTo>
                    <a:pt x="271" y="2"/>
                  </a:moveTo>
                  <a:lnTo>
                    <a:pt x="271" y="2"/>
                  </a:lnTo>
                  <a:lnTo>
                    <a:pt x="236" y="59"/>
                  </a:lnTo>
                  <a:lnTo>
                    <a:pt x="200" y="115"/>
                  </a:lnTo>
                  <a:lnTo>
                    <a:pt x="165" y="172"/>
                  </a:lnTo>
                  <a:lnTo>
                    <a:pt x="130" y="229"/>
                  </a:lnTo>
                  <a:lnTo>
                    <a:pt x="130" y="229"/>
                  </a:lnTo>
                  <a:lnTo>
                    <a:pt x="113" y="252"/>
                  </a:lnTo>
                  <a:lnTo>
                    <a:pt x="96" y="274"/>
                  </a:lnTo>
                  <a:lnTo>
                    <a:pt x="59" y="320"/>
                  </a:lnTo>
                  <a:lnTo>
                    <a:pt x="42" y="344"/>
                  </a:lnTo>
                  <a:lnTo>
                    <a:pt x="26" y="367"/>
                  </a:lnTo>
                  <a:lnTo>
                    <a:pt x="12" y="392"/>
                  </a:lnTo>
                  <a:lnTo>
                    <a:pt x="0" y="418"/>
                  </a:lnTo>
                  <a:lnTo>
                    <a:pt x="0" y="418"/>
                  </a:lnTo>
                  <a:lnTo>
                    <a:pt x="0" y="421"/>
                  </a:lnTo>
                  <a:lnTo>
                    <a:pt x="0" y="423"/>
                  </a:lnTo>
                  <a:lnTo>
                    <a:pt x="3" y="425"/>
                  </a:lnTo>
                  <a:lnTo>
                    <a:pt x="4" y="426"/>
                  </a:lnTo>
                  <a:lnTo>
                    <a:pt x="8" y="425"/>
                  </a:lnTo>
                  <a:lnTo>
                    <a:pt x="11" y="423"/>
                  </a:lnTo>
                  <a:lnTo>
                    <a:pt x="12" y="422"/>
                  </a:lnTo>
                  <a:lnTo>
                    <a:pt x="12" y="422"/>
                  </a:lnTo>
                  <a:lnTo>
                    <a:pt x="17" y="408"/>
                  </a:lnTo>
                  <a:lnTo>
                    <a:pt x="24" y="395"/>
                  </a:lnTo>
                  <a:lnTo>
                    <a:pt x="38" y="369"/>
                  </a:lnTo>
                  <a:lnTo>
                    <a:pt x="55" y="344"/>
                  </a:lnTo>
                  <a:lnTo>
                    <a:pt x="72" y="320"/>
                  </a:lnTo>
                  <a:lnTo>
                    <a:pt x="110" y="273"/>
                  </a:lnTo>
                  <a:lnTo>
                    <a:pt x="128" y="250"/>
                  </a:lnTo>
                  <a:lnTo>
                    <a:pt x="145" y="225"/>
                  </a:lnTo>
                  <a:lnTo>
                    <a:pt x="145" y="225"/>
                  </a:lnTo>
                  <a:lnTo>
                    <a:pt x="179" y="171"/>
                  </a:lnTo>
                  <a:lnTo>
                    <a:pt x="213" y="116"/>
                  </a:lnTo>
                  <a:lnTo>
                    <a:pt x="246" y="63"/>
                  </a:lnTo>
                  <a:lnTo>
                    <a:pt x="281" y="9"/>
                  </a:lnTo>
                  <a:lnTo>
                    <a:pt x="281" y="9"/>
                  </a:lnTo>
                  <a:lnTo>
                    <a:pt x="283" y="6"/>
                  </a:lnTo>
                  <a:lnTo>
                    <a:pt x="281" y="4"/>
                  </a:lnTo>
                  <a:lnTo>
                    <a:pt x="281" y="2"/>
                  </a:lnTo>
                  <a:lnTo>
                    <a:pt x="279" y="1"/>
                  </a:lnTo>
                  <a:lnTo>
                    <a:pt x="275" y="0"/>
                  </a:lnTo>
                  <a:lnTo>
                    <a:pt x="273" y="1"/>
                  </a:lnTo>
                  <a:lnTo>
                    <a:pt x="271" y="2"/>
                  </a:lnTo>
                  <a:lnTo>
                    <a:pt x="2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529"/>
            <p:cNvSpPr/>
            <p:nvPr/>
          </p:nvSpPr>
          <p:spPr bwMode="auto">
            <a:xfrm>
              <a:off x="3357035" y="2283867"/>
              <a:ext cx="78317" cy="99484"/>
            </a:xfrm>
            <a:custGeom>
              <a:avLst/>
              <a:gdLst/>
              <a:ahLst/>
              <a:cxnLst>
                <a:cxn ang="0">
                  <a:pos x="138" y="1"/>
                </a:cxn>
                <a:cxn ang="0">
                  <a:pos x="138" y="1"/>
                </a:cxn>
                <a:cxn ang="0">
                  <a:pos x="128" y="9"/>
                </a:cxn>
                <a:cxn ang="0">
                  <a:pos x="120" y="18"/>
                </a:cxn>
                <a:cxn ang="0">
                  <a:pos x="104" y="38"/>
                </a:cxn>
                <a:cxn ang="0">
                  <a:pos x="90" y="59"/>
                </a:cxn>
                <a:cxn ang="0">
                  <a:pos x="77" y="80"/>
                </a:cxn>
                <a:cxn ang="0">
                  <a:pos x="77" y="80"/>
                </a:cxn>
                <a:cxn ang="0">
                  <a:pos x="66" y="93"/>
                </a:cxn>
                <a:cxn ang="0">
                  <a:pos x="56" y="106"/>
                </a:cxn>
                <a:cxn ang="0">
                  <a:pos x="35" y="133"/>
                </a:cxn>
                <a:cxn ang="0">
                  <a:pos x="35" y="133"/>
                </a:cxn>
                <a:cxn ang="0">
                  <a:pos x="26" y="144"/>
                </a:cxn>
                <a:cxn ang="0">
                  <a:pos x="17" y="154"/>
                </a:cxn>
                <a:cxn ang="0">
                  <a:pos x="7" y="165"/>
                </a:cxn>
                <a:cxn ang="0">
                  <a:pos x="0" y="177"/>
                </a:cxn>
                <a:cxn ang="0">
                  <a:pos x="0" y="177"/>
                </a:cxn>
                <a:cxn ang="0">
                  <a:pos x="0" y="179"/>
                </a:cxn>
                <a:cxn ang="0">
                  <a:pos x="0" y="182"/>
                </a:cxn>
                <a:cxn ang="0">
                  <a:pos x="2" y="184"/>
                </a:cxn>
                <a:cxn ang="0">
                  <a:pos x="5" y="186"/>
                </a:cxn>
                <a:cxn ang="0">
                  <a:pos x="6" y="186"/>
                </a:cxn>
                <a:cxn ang="0">
                  <a:pos x="9" y="184"/>
                </a:cxn>
                <a:cxn ang="0">
                  <a:pos x="10" y="183"/>
                </a:cxn>
                <a:cxn ang="0">
                  <a:pos x="10" y="183"/>
                </a:cxn>
                <a:cxn ang="0">
                  <a:pos x="15" y="173"/>
                </a:cxn>
                <a:cxn ang="0">
                  <a:pos x="23" y="165"/>
                </a:cxn>
                <a:cxn ang="0">
                  <a:pos x="31" y="157"/>
                </a:cxn>
                <a:cxn ang="0">
                  <a:pos x="39" y="148"/>
                </a:cxn>
                <a:cxn ang="0">
                  <a:pos x="39" y="148"/>
                </a:cxn>
                <a:cxn ang="0">
                  <a:pos x="60" y="119"/>
                </a:cxn>
                <a:cxn ang="0">
                  <a:pos x="81" y="93"/>
                </a:cxn>
                <a:cxn ang="0">
                  <a:pos x="81" y="93"/>
                </a:cxn>
                <a:cxn ang="0">
                  <a:pos x="96" y="71"/>
                </a:cxn>
                <a:cxn ang="0">
                  <a:pos x="111" y="48"/>
                </a:cxn>
                <a:cxn ang="0">
                  <a:pos x="119" y="38"/>
                </a:cxn>
                <a:cxn ang="0">
                  <a:pos x="126" y="27"/>
                </a:cxn>
                <a:cxn ang="0">
                  <a:pos x="136" y="18"/>
                </a:cxn>
                <a:cxn ang="0">
                  <a:pos x="146" y="9"/>
                </a:cxn>
                <a:cxn ang="0">
                  <a:pos x="146" y="9"/>
                </a:cxn>
                <a:cxn ang="0">
                  <a:pos x="147" y="7"/>
                </a:cxn>
                <a:cxn ang="0">
                  <a:pos x="147" y="5"/>
                </a:cxn>
                <a:cxn ang="0">
                  <a:pos x="147" y="3"/>
                </a:cxn>
                <a:cxn ang="0">
                  <a:pos x="146" y="1"/>
                </a:cxn>
                <a:cxn ang="0">
                  <a:pos x="142" y="0"/>
                </a:cxn>
                <a:cxn ang="0">
                  <a:pos x="140" y="0"/>
                </a:cxn>
                <a:cxn ang="0">
                  <a:pos x="138" y="1"/>
                </a:cxn>
                <a:cxn ang="0">
                  <a:pos x="138" y="1"/>
                </a:cxn>
              </a:cxnLst>
              <a:rect l="0" t="0" r="r" b="b"/>
              <a:pathLst>
                <a:path w="147" h="186">
                  <a:moveTo>
                    <a:pt x="138" y="1"/>
                  </a:moveTo>
                  <a:lnTo>
                    <a:pt x="138" y="1"/>
                  </a:lnTo>
                  <a:lnTo>
                    <a:pt x="128" y="9"/>
                  </a:lnTo>
                  <a:lnTo>
                    <a:pt x="120" y="18"/>
                  </a:lnTo>
                  <a:lnTo>
                    <a:pt x="104" y="38"/>
                  </a:lnTo>
                  <a:lnTo>
                    <a:pt x="90" y="59"/>
                  </a:lnTo>
                  <a:lnTo>
                    <a:pt x="77" y="80"/>
                  </a:lnTo>
                  <a:lnTo>
                    <a:pt x="77" y="80"/>
                  </a:lnTo>
                  <a:lnTo>
                    <a:pt x="66" y="93"/>
                  </a:lnTo>
                  <a:lnTo>
                    <a:pt x="56" y="106"/>
                  </a:lnTo>
                  <a:lnTo>
                    <a:pt x="35" y="133"/>
                  </a:lnTo>
                  <a:lnTo>
                    <a:pt x="35" y="133"/>
                  </a:lnTo>
                  <a:lnTo>
                    <a:pt x="26" y="144"/>
                  </a:lnTo>
                  <a:lnTo>
                    <a:pt x="17" y="154"/>
                  </a:lnTo>
                  <a:lnTo>
                    <a:pt x="7" y="165"/>
                  </a:lnTo>
                  <a:lnTo>
                    <a:pt x="0" y="177"/>
                  </a:lnTo>
                  <a:lnTo>
                    <a:pt x="0" y="177"/>
                  </a:lnTo>
                  <a:lnTo>
                    <a:pt x="0" y="179"/>
                  </a:lnTo>
                  <a:lnTo>
                    <a:pt x="0" y="182"/>
                  </a:lnTo>
                  <a:lnTo>
                    <a:pt x="2" y="184"/>
                  </a:lnTo>
                  <a:lnTo>
                    <a:pt x="5" y="186"/>
                  </a:lnTo>
                  <a:lnTo>
                    <a:pt x="6" y="186"/>
                  </a:lnTo>
                  <a:lnTo>
                    <a:pt x="9" y="184"/>
                  </a:lnTo>
                  <a:lnTo>
                    <a:pt x="10" y="183"/>
                  </a:lnTo>
                  <a:lnTo>
                    <a:pt x="10" y="183"/>
                  </a:lnTo>
                  <a:lnTo>
                    <a:pt x="15" y="173"/>
                  </a:lnTo>
                  <a:lnTo>
                    <a:pt x="23" y="165"/>
                  </a:lnTo>
                  <a:lnTo>
                    <a:pt x="31" y="157"/>
                  </a:lnTo>
                  <a:lnTo>
                    <a:pt x="39" y="148"/>
                  </a:lnTo>
                  <a:lnTo>
                    <a:pt x="39" y="148"/>
                  </a:lnTo>
                  <a:lnTo>
                    <a:pt x="60" y="119"/>
                  </a:lnTo>
                  <a:lnTo>
                    <a:pt x="81" y="93"/>
                  </a:lnTo>
                  <a:lnTo>
                    <a:pt x="81" y="93"/>
                  </a:lnTo>
                  <a:lnTo>
                    <a:pt x="96" y="71"/>
                  </a:lnTo>
                  <a:lnTo>
                    <a:pt x="111" y="48"/>
                  </a:lnTo>
                  <a:lnTo>
                    <a:pt x="119" y="38"/>
                  </a:lnTo>
                  <a:lnTo>
                    <a:pt x="126" y="27"/>
                  </a:lnTo>
                  <a:lnTo>
                    <a:pt x="136" y="18"/>
                  </a:lnTo>
                  <a:lnTo>
                    <a:pt x="146" y="9"/>
                  </a:lnTo>
                  <a:lnTo>
                    <a:pt x="146" y="9"/>
                  </a:lnTo>
                  <a:lnTo>
                    <a:pt x="147" y="7"/>
                  </a:lnTo>
                  <a:lnTo>
                    <a:pt x="147" y="5"/>
                  </a:lnTo>
                  <a:lnTo>
                    <a:pt x="147" y="3"/>
                  </a:lnTo>
                  <a:lnTo>
                    <a:pt x="146" y="1"/>
                  </a:lnTo>
                  <a:lnTo>
                    <a:pt x="142" y="0"/>
                  </a:lnTo>
                  <a:lnTo>
                    <a:pt x="140" y="0"/>
                  </a:lnTo>
                  <a:lnTo>
                    <a:pt x="138" y="1"/>
                  </a:lnTo>
                  <a:lnTo>
                    <a:pt x="13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530"/>
            <p:cNvSpPr/>
            <p:nvPr/>
          </p:nvSpPr>
          <p:spPr bwMode="auto">
            <a:xfrm>
              <a:off x="3272369" y="2305034"/>
              <a:ext cx="211667" cy="321733"/>
            </a:xfrm>
            <a:custGeom>
              <a:avLst/>
              <a:gdLst/>
              <a:ahLst/>
              <a:cxnLst>
                <a:cxn ang="0">
                  <a:pos x="388" y="4"/>
                </a:cxn>
                <a:cxn ang="0">
                  <a:pos x="382" y="17"/>
                </a:cxn>
                <a:cxn ang="0">
                  <a:pos x="374" y="29"/>
                </a:cxn>
                <a:cxn ang="0">
                  <a:pos x="348" y="73"/>
                </a:cxn>
                <a:cxn ang="0">
                  <a:pos x="294" y="156"/>
                </a:cxn>
                <a:cxn ang="0">
                  <a:pos x="181" y="323"/>
                </a:cxn>
                <a:cxn ang="0">
                  <a:pos x="158" y="362"/>
                </a:cxn>
                <a:cxn ang="0">
                  <a:pos x="112" y="439"/>
                </a:cxn>
                <a:cxn ang="0">
                  <a:pos x="87" y="477"/>
                </a:cxn>
                <a:cxn ang="0">
                  <a:pos x="39" y="549"/>
                </a:cxn>
                <a:cxn ang="0">
                  <a:pos x="18" y="575"/>
                </a:cxn>
                <a:cxn ang="0">
                  <a:pos x="0" y="604"/>
                </a:cxn>
                <a:cxn ang="0">
                  <a:pos x="0" y="607"/>
                </a:cxn>
                <a:cxn ang="0">
                  <a:pos x="2" y="611"/>
                </a:cxn>
                <a:cxn ang="0">
                  <a:pos x="7" y="611"/>
                </a:cxn>
                <a:cxn ang="0">
                  <a:pos x="11" y="608"/>
                </a:cxn>
                <a:cxn ang="0">
                  <a:pos x="15" y="599"/>
                </a:cxn>
                <a:cxn ang="0">
                  <a:pos x="31" y="577"/>
                </a:cxn>
                <a:cxn ang="0">
                  <a:pos x="55" y="547"/>
                </a:cxn>
                <a:cxn ang="0">
                  <a:pos x="78" y="511"/>
                </a:cxn>
                <a:cxn ang="0">
                  <a:pos x="103" y="476"/>
                </a:cxn>
                <a:cxn ang="0">
                  <a:pos x="128" y="437"/>
                </a:cxn>
                <a:cxn ang="0">
                  <a:pos x="174" y="358"/>
                </a:cxn>
                <a:cxn ang="0">
                  <a:pos x="198" y="320"/>
                </a:cxn>
                <a:cxn ang="0">
                  <a:pos x="310" y="152"/>
                </a:cxn>
                <a:cxn ang="0">
                  <a:pos x="363" y="69"/>
                </a:cxn>
                <a:cxn ang="0">
                  <a:pos x="383" y="39"/>
                </a:cxn>
                <a:cxn ang="0">
                  <a:pos x="397" y="14"/>
                </a:cxn>
                <a:cxn ang="0">
                  <a:pos x="400" y="6"/>
                </a:cxn>
                <a:cxn ang="0">
                  <a:pos x="399" y="1"/>
                </a:cxn>
                <a:cxn ang="0">
                  <a:pos x="391" y="0"/>
                </a:cxn>
                <a:cxn ang="0">
                  <a:pos x="388" y="4"/>
                </a:cxn>
              </a:cxnLst>
              <a:rect l="0" t="0" r="r" b="b"/>
              <a:pathLst>
                <a:path w="400" h="611">
                  <a:moveTo>
                    <a:pt x="388" y="4"/>
                  </a:moveTo>
                  <a:lnTo>
                    <a:pt x="388" y="4"/>
                  </a:lnTo>
                  <a:lnTo>
                    <a:pt x="386" y="10"/>
                  </a:lnTo>
                  <a:lnTo>
                    <a:pt x="382" y="17"/>
                  </a:lnTo>
                  <a:lnTo>
                    <a:pt x="374" y="29"/>
                  </a:lnTo>
                  <a:lnTo>
                    <a:pt x="374" y="29"/>
                  </a:lnTo>
                  <a:lnTo>
                    <a:pt x="348" y="73"/>
                  </a:lnTo>
                  <a:lnTo>
                    <a:pt x="348" y="73"/>
                  </a:lnTo>
                  <a:lnTo>
                    <a:pt x="321" y="115"/>
                  </a:lnTo>
                  <a:lnTo>
                    <a:pt x="294" y="156"/>
                  </a:lnTo>
                  <a:lnTo>
                    <a:pt x="294" y="156"/>
                  </a:lnTo>
                  <a:lnTo>
                    <a:pt x="181" y="323"/>
                  </a:lnTo>
                  <a:lnTo>
                    <a:pt x="181" y="323"/>
                  </a:lnTo>
                  <a:lnTo>
                    <a:pt x="158" y="362"/>
                  </a:lnTo>
                  <a:lnTo>
                    <a:pt x="136" y="401"/>
                  </a:lnTo>
                  <a:lnTo>
                    <a:pt x="112" y="439"/>
                  </a:lnTo>
                  <a:lnTo>
                    <a:pt x="87" y="477"/>
                  </a:lnTo>
                  <a:lnTo>
                    <a:pt x="87" y="477"/>
                  </a:lnTo>
                  <a:lnTo>
                    <a:pt x="62" y="513"/>
                  </a:lnTo>
                  <a:lnTo>
                    <a:pt x="39" y="549"/>
                  </a:lnTo>
                  <a:lnTo>
                    <a:pt x="39" y="549"/>
                  </a:lnTo>
                  <a:lnTo>
                    <a:pt x="18" y="575"/>
                  </a:lnTo>
                  <a:lnTo>
                    <a:pt x="7" y="590"/>
                  </a:lnTo>
                  <a:lnTo>
                    <a:pt x="0" y="604"/>
                  </a:lnTo>
                  <a:lnTo>
                    <a:pt x="0" y="604"/>
                  </a:lnTo>
                  <a:lnTo>
                    <a:pt x="0" y="607"/>
                  </a:lnTo>
                  <a:lnTo>
                    <a:pt x="1" y="609"/>
                  </a:lnTo>
                  <a:lnTo>
                    <a:pt x="2" y="611"/>
                  </a:lnTo>
                  <a:lnTo>
                    <a:pt x="4" y="611"/>
                  </a:lnTo>
                  <a:lnTo>
                    <a:pt x="7" y="611"/>
                  </a:lnTo>
                  <a:lnTo>
                    <a:pt x="10" y="609"/>
                  </a:lnTo>
                  <a:lnTo>
                    <a:pt x="11" y="608"/>
                  </a:lnTo>
                  <a:lnTo>
                    <a:pt x="11" y="608"/>
                  </a:lnTo>
                  <a:lnTo>
                    <a:pt x="15" y="599"/>
                  </a:lnTo>
                  <a:lnTo>
                    <a:pt x="19" y="591"/>
                  </a:lnTo>
                  <a:lnTo>
                    <a:pt x="31" y="577"/>
                  </a:lnTo>
                  <a:lnTo>
                    <a:pt x="43" y="561"/>
                  </a:lnTo>
                  <a:lnTo>
                    <a:pt x="55" y="547"/>
                  </a:lnTo>
                  <a:lnTo>
                    <a:pt x="55" y="547"/>
                  </a:lnTo>
                  <a:lnTo>
                    <a:pt x="78" y="511"/>
                  </a:lnTo>
                  <a:lnTo>
                    <a:pt x="103" y="476"/>
                  </a:lnTo>
                  <a:lnTo>
                    <a:pt x="103" y="476"/>
                  </a:lnTo>
                  <a:lnTo>
                    <a:pt x="116" y="456"/>
                  </a:lnTo>
                  <a:lnTo>
                    <a:pt x="128" y="437"/>
                  </a:lnTo>
                  <a:lnTo>
                    <a:pt x="151" y="397"/>
                  </a:lnTo>
                  <a:lnTo>
                    <a:pt x="174" y="358"/>
                  </a:lnTo>
                  <a:lnTo>
                    <a:pt x="198" y="320"/>
                  </a:lnTo>
                  <a:lnTo>
                    <a:pt x="198" y="320"/>
                  </a:lnTo>
                  <a:lnTo>
                    <a:pt x="310" y="152"/>
                  </a:lnTo>
                  <a:lnTo>
                    <a:pt x="310" y="152"/>
                  </a:lnTo>
                  <a:lnTo>
                    <a:pt x="337" y="111"/>
                  </a:lnTo>
                  <a:lnTo>
                    <a:pt x="363" y="69"/>
                  </a:lnTo>
                  <a:lnTo>
                    <a:pt x="363" y="69"/>
                  </a:lnTo>
                  <a:lnTo>
                    <a:pt x="383" y="39"/>
                  </a:lnTo>
                  <a:lnTo>
                    <a:pt x="393" y="22"/>
                  </a:lnTo>
                  <a:lnTo>
                    <a:pt x="397" y="14"/>
                  </a:lnTo>
                  <a:lnTo>
                    <a:pt x="400" y="6"/>
                  </a:lnTo>
                  <a:lnTo>
                    <a:pt x="400" y="6"/>
                  </a:lnTo>
                  <a:lnTo>
                    <a:pt x="400" y="4"/>
                  </a:lnTo>
                  <a:lnTo>
                    <a:pt x="399" y="1"/>
                  </a:lnTo>
                  <a:lnTo>
                    <a:pt x="395" y="0"/>
                  </a:lnTo>
                  <a:lnTo>
                    <a:pt x="391" y="0"/>
                  </a:lnTo>
                  <a:lnTo>
                    <a:pt x="389" y="1"/>
                  </a:lnTo>
                  <a:lnTo>
                    <a:pt x="388" y="4"/>
                  </a:lnTo>
                  <a:lnTo>
                    <a:pt x="38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531"/>
            <p:cNvSpPr/>
            <p:nvPr/>
          </p:nvSpPr>
          <p:spPr bwMode="auto">
            <a:xfrm>
              <a:off x="3346451" y="2368534"/>
              <a:ext cx="177800" cy="260351"/>
            </a:xfrm>
            <a:custGeom>
              <a:avLst/>
              <a:gdLst/>
              <a:ahLst/>
              <a:cxnLst>
                <a:cxn ang="0">
                  <a:pos x="328" y="2"/>
                </a:cxn>
                <a:cxn ang="0">
                  <a:pos x="328" y="2"/>
                </a:cxn>
                <a:cxn ang="0">
                  <a:pos x="307" y="31"/>
                </a:cxn>
                <a:cxn ang="0">
                  <a:pos x="286" y="60"/>
                </a:cxn>
                <a:cxn ang="0">
                  <a:pos x="246" y="120"/>
                </a:cxn>
                <a:cxn ang="0">
                  <a:pos x="207" y="180"/>
                </a:cxn>
                <a:cxn ang="0">
                  <a:pos x="167" y="240"/>
                </a:cxn>
                <a:cxn ang="0">
                  <a:pos x="167" y="240"/>
                </a:cxn>
                <a:cxn ang="0">
                  <a:pos x="123" y="304"/>
                </a:cxn>
                <a:cxn ang="0">
                  <a:pos x="78" y="367"/>
                </a:cxn>
                <a:cxn ang="0">
                  <a:pos x="78" y="367"/>
                </a:cxn>
                <a:cxn ang="0">
                  <a:pos x="58" y="394"/>
                </a:cxn>
                <a:cxn ang="0">
                  <a:pos x="39" y="423"/>
                </a:cxn>
                <a:cxn ang="0">
                  <a:pos x="1" y="481"/>
                </a:cxn>
                <a:cxn ang="0">
                  <a:pos x="1" y="481"/>
                </a:cxn>
                <a:cxn ang="0">
                  <a:pos x="0" y="483"/>
                </a:cxn>
                <a:cxn ang="0">
                  <a:pos x="0" y="486"/>
                </a:cxn>
                <a:cxn ang="0">
                  <a:pos x="3" y="489"/>
                </a:cxn>
                <a:cxn ang="0">
                  <a:pos x="7" y="490"/>
                </a:cxn>
                <a:cxn ang="0">
                  <a:pos x="9" y="489"/>
                </a:cxn>
                <a:cxn ang="0">
                  <a:pos x="10" y="487"/>
                </a:cxn>
                <a:cxn ang="0">
                  <a:pos x="10" y="487"/>
                </a:cxn>
                <a:cxn ang="0">
                  <a:pos x="46" y="434"/>
                </a:cxn>
                <a:cxn ang="0">
                  <a:pos x="63" y="408"/>
                </a:cxn>
                <a:cxn ang="0">
                  <a:pos x="81" y="381"/>
                </a:cxn>
                <a:cxn ang="0">
                  <a:pos x="81" y="381"/>
                </a:cxn>
                <a:cxn ang="0">
                  <a:pos x="127" y="319"/>
                </a:cxn>
                <a:cxn ang="0">
                  <a:pos x="171" y="256"/>
                </a:cxn>
                <a:cxn ang="0">
                  <a:pos x="171" y="256"/>
                </a:cxn>
                <a:cxn ang="0">
                  <a:pos x="212" y="193"/>
                </a:cxn>
                <a:cxn ang="0">
                  <a:pos x="252" y="130"/>
                </a:cxn>
                <a:cxn ang="0">
                  <a:pos x="294" y="68"/>
                </a:cxn>
                <a:cxn ang="0">
                  <a:pos x="317" y="37"/>
                </a:cxn>
                <a:cxn ang="0">
                  <a:pos x="337" y="7"/>
                </a:cxn>
                <a:cxn ang="0">
                  <a:pos x="337" y="7"/>
                </a:cxn>
                <a:cxn ang="0">
                  <a:pos x="339" y="5"/>
                </a:cxn>
                <a:cxn ang="0">
                  <a:pos x="339" y="3"/>
                </a:cxn>
                <a:cxn ang="0">
                  <a:pos x="337" y="2"/>
                </a:cxn>
                <a:cxn ang="0">
                  <a:pos x="336" y="0"/>
                </a:cxn>
                <a:cxn ang="0">
                  <a:pos x="332" y="0"/>
                </a:cxn>
                <a:cxn ang="0">
                  <a:pos x="330" y="0"/>
                </a:cxn>
                <a:cxn ang="0">
                  <a:pos x="328" y="2"/>
                </a:cxn>
                <a:cxn ang="0">
                  <a:pos x="328" y="2"/>
                </a:cxn>
              </a:cxnLst>
              <a:rect l="0" t="0" r="r" b="b"/>
              <a:pathLst>
                <a:path w="339" h="490">
                  <a:moveTo>
                    <a:pt x="328" y="2"/>
                  </a:moveTo>
                  <a:lnTo>
                    <a:pt x="328" y="2"/>
                  </a:lnTo>
                  <a:lnTo>
                    <a:pt x="307" y="31"/>
                  </a:lnTo>
                  <a:lnTo>
                    <a:pt x="286" y="60"/>
                  </a:lnTo>
                  <a:lnTo>
                    <a:pt x="246" y="120"/>
                  </a:lnTo>
                  <a:lnTo>
                    <a:pt x="207" y="180"/>
                  </a:lnTo>
                  <a:lnTo>
                    <a:pt x="167" y="240"/>
                  </a:lnTo>
                  <a:lnTo>
                    <a:pt x="167" y="240"/>
                  </a:lnTo>
                  <a:lnTo>
                    <a:pt x="123" y="304"/>
                  </a:lnTo>
                  <a:lnTo>
                    <a:pt x="78" y="367"/>
                  </a:lnTo>
                  <a:lnTo>
                    <a:pt x="78" y="367"/>
                  </a:lnTo>
                  <a:lnTo>
                    <a:pt x="58" y="394"/>
                  </a:lnTo>
                  <a:lnTo>
                    <a:pt x="39" y="423"/>
                  </a:lnTo>
                  <a:lnTo>
                    <a:pt x="1" y="481"/>
                  </a:lnTo>
                  <a:lnTo>
                    <a:pt x="1" y="481"/>
                  </a:lnTo>
                  <a:lnTo>
                    <a:pt x="0" y="483"/>
                  </a:lnTo>
                  <a:lnTo>
                    <a:pt x="0" y="486"/>
                  </a:lnTo>
                  <a:lnTo>
                    <a:pt x="3" y="489"/>
                  </a:lnTo>
                  <a:lnTo>
                    <a:pt x="7" y="490"/>
                  </a:lnTo>
                  <a:lnTo>
                    <a:pt x="9" y="489"/>
                  </a:lnTo>
                  <a:lnTo>
                    <a:pt x="10" y="487"/>
                  </a:lnTo>
                  <a:lnTo>
                    <a:pt x="10" y="487"/>
                  </a:lnTo>
                  <a:lnTo>
                    <a:pt x="46" y="434"/>
                  </a:lnTo>
                  <a:lnTo>
                    <a:pt x="63" y="408"/>
                  </a:lnTo>
                  <a:lnTo>
                    <a:pt x="81" y="381"/>
                  </a:lnTo>
                  <a:lnTo>
                    <a:pt x="81" y="381"/>
                  </a:lnTo>
                  <a:lnTo>
                    <a:pt x="127" y="319"/>
                  </a:lnTo>
                  <a:lnTo>
                    <a:pt x="171" y="256"/>
                  </a:lnTo>
                  <a:lnTo>
                    <a:pt x="171" y="256"/>
                  </a:lnTo>
                  <a:lnTo>
                    <a:pt x="212" y="193"/>
                  </a:lnTo>
                  <a:lnTo>
                    <a:pt x="252" y="130"/>
                  </a:lnTo>
                  <a:lnTo>
                    <a:pt x="294" y="68"/>
                  </a:lnTo>
                  <a:lnTo>
                    <a:pt x="317" y="37"/>
                  </a:lnTo>
                  <a:lnTo>
                    <a:pt x="337" y="7"/>
                  </a:lnTo>
                  <a:lnTo>
                    <a:pt x="337" y="7"/>
                  </a:lnTo>
                  <a:lnTo>
                    <a:pt x="339" y="5"/>
                  </a:lnTo>
                  <a:lnTo>
                    <a:pt x="339" y="3"/>
                  </a:lnTo>
                  <a:lnTo>
                    <a:pt x="337" y="2"/>
                  </a:lnTo>
                  <a:lnTo>
                    <a:pt x="336" y="0"/>
                  </a:lnTo>
                  <a:lnTo>
                    <a:pt x="332" y="0"/>
                  </a:lnTo>
                  <a:lnTo>
                    <a:pt x="330" y="0"/>
                  </a:lnTo>
                  <a:lnTo>
                    <a:pt x="328" y="2"/>
                  </a:lnTo>
                  <a:lnTo>
                    <a:pt x="32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532"/>
            <p:cNvSpPr/>
            <p:nvPr/>
          </p:nvSpPr>
          <p:spPr bwMode="auto">
            <a:xfrm>
              <a:off x="3369735" y="2412983"/>
              <a:ext cx="203200" cy="296333"/>
            </a:xfrm>
            <a:custGeom>
              <a:avLst/>
              <a:gdLst/>
              <a:ahLst/>
              <a:cxnLst>
                <a:cxn ang="0">
                  <a:pos x="374" y="3"/>
                </a:cxn>
                <a:cxn ang="0">
                  <a:pos x="374" y="3"/>
                </a:cxn>
                <a:cxn ang="0">
                  <a:pos x="362" y="16"/>
                </a:cxn>
                <a:cxn ang="0">
                  <a:pos x="349" y="31"/>
                </a:cxn>
                <a:cxn ang="0">
                  <a:pos x="327" y="61"/>
                </a:cxn>
                <a:cxn ang="0">
                  <a:pos x="306" y="93"/>
                </a:cxn>
                <a:cxn ang="0">
                  <a:pos x="285" y="124"/>
                </a:cxn>
                <a:cxn ang="0">
                  <a:pos x="285" y="124"/>
                </a:cxn>
                <a:cxn ang="0">
                  <a:pos x="259" y="162"/>
                </a:cxn>
                <a:cxn ang="0">
                  <a:pos x="235" y="200"/>
                </a:cxn>
                <a:cxn ang="0">
                  <a:pos x="212" y="239"/>
                </a:cxn>
                <a:cxn ang="0">
                  <a:pos x="188" y="277"/>
                </a:cxn>
                <a:cxn ang="0">
                  <a:pos x="188" y="277"/>
                </a:cxn>
                <a:cxn ang="0">
                  <a:pos x="165" y="315"/>
                </a:cxn>
                <a:cxn ang="0">
                  <a:pos x="140" y="353"/>
                </a:cxn>
                <a:cxn ang="0">
                  <a:pos x="114" y="390"/>
                </a:cxn>
                <a:cxn ang="0">
                  <a:pos x="99" y="407"/>
                </a:cxn>
                <a:cxn ang="0">
                  <a:pos x="85" y="424"/>
                </a:cxn>
                <a:cxn ang="0">
                  <a:pos x="85" y="424"/>
                </a:cxn>
                <a:cxn ang="0">
                  <a:pos x="60" y="454"/>
                </a:cxn>
                <a:cxn ang="0">
                  <a:pos x="39" y="485"/>
                </a:cxn>
                <a:cxn ang="0">
                  <a:pos x="18" y="518"/>
                </a:cxn>
                <a:cxn ang="0">
                  <a:pos x="1" y="552"/>
                </a:cxn>
                <a:cxn ang="0">
                  <a:pos x="1" y="552"/>
                </a:cxn>
                <a:cxn ang="0">
                  <a:pos x="0" y="554"/>
                </a:cxn>
                <a:cxn ang="0">
                  <a:pos x="0" y="556"/>
                </a:cxn>
                <a:cxn ang="0">
                  <a:pos x="2" y="560"/>
                </a:cxn>
                <a:cxn ang="0">
                  <a:pos x="6" y="560"/>
                </a:cxn>
                <a:cxn ang="0">
                  <a:pos x="9" y="560"/>
                </a:cxn>
                <a:cxn ang="0">
                  <a:pos x="10" y="557"/>
                </a:cxn>
                <a:cxn ang="0">
                  <a:pos x="10" y="557"/>
                </a:cxn>
                <a:cxn ang="0">
                  <a:pos x="30" y="522"/>
                </a:cxn>
                <a:cxn ang="0">
                  <a:pos x="51" y="488"/>
                </a:cxn>
                <a:cxn ang="0">
                  <a:pos x="74" y="456"/>
                </a:cxn>
                <a:cxn ang="0">
                  <a:pos x="99" y="425"/>
                </a:cxn>
                <a:cxn ang="0">
                  <a:pos x="99" y="425"/>
                </a:cxn>
                <a:cxn ang="0">
                  <a:pos x="112" y="411"/>
                </a:cxn>
                <a:cxn ang="0">
                  <a:pos x="123" y="395"/>
                </a:cxn>
                <a:cxn ang="0">
                  <a:pos x="145" y="365"/>
                </a:cxn>
                <a:cxn ang="0">
                  <a:pos x="187" y="301"/>
                </a:cxn>
                <a:cxn ang="0">
                  <a:pos x="187" y="301"/>
                </a:cxn>
                <a:cxn ang="0">
                  <a:pos x="210" y="265"/>
                </a:cxn>
                <a:cxn ang="0">
                  <a:pos x="233" y="229"/>
                </a:cxn>
                <a:cxn ang="0">
                  <a:pos x="277" y="157"/>
                </a:cxn>
                <a:cxn ang="0">
                  <a:pos x="277" y="157"/>
                </a:cxn>
                <a:cxn ang="0">
                  <a:pos x="301" y="120"/>
                </a:cxn>
                <a:cxn ang="0">
                  <a:pos x="325" y="86"/>
                </a:cxn>
                <a:cxn ang="0">
                  <a:pos x="325" y="86"/>
                </a:cxn>
                <a:cxn ang="0">
                  <a:pos x="352" y="47"/>
                </a:cxn>
                <a:cxn ang="0">
                  <a:pos x="366" y="27"/>
                </a:cxn>
                <a:cxn ang="0">
                  <a:pos x="383" y="10"/>
                </a:cxn>
                <a:cxn ang="0">
                  <a:pos x="383" y="10"/>
                </a:cxn>
                <a:cxn ang="0">
                  <a:pos x="384" y="8"/>
                </a:cxn>
                <a:cxn ang="0">
                  <a:pos x="384" y="6"/>
                </a:cxn>
                <a:cxn ang="0">
                  <a:pos x="382" y="3"/>
                </a:cxn>
                <a:cxn ang="0">
                  <a:pos x="379" y="0"/>
                </a:cxn>
                <a:cxn ang="0">
                  <a:pos x="376" y="1"/>
                </a:cxn>
                <a:cxn ang="0">
                  <a:pos x="374" y="3"/>
                </a:cxn>
                <a:cxn ang="0">
                  <a:pos x="374" y="3"/>
                </a:cxn>
              </a:cxnLst>
              <a:rect l="0" t="0" r="r" b="b"/>
              <a:pathLst>
                <a:path w="384" h="560">
                  <a:moveTo>
                    <a:pt x="374" y="3"/>
                  </a:moveTo>
                  <a:lnTo>
                    <a:pt x="374" y="3"/>
                  </a:lnTo>
                  <a:lnTo>
                    <a:pt x="362" y="16"/>
                  </a:lnTo>
                  <a:lnTo>
                    <a:pt x="349" y="31"/>
                  </a:lnTo>
                  <a:lnTo>
                    <a:pt x="327" y="61"/>
                  </a:lnTo>
                  <a:lnTo>
                    <a:pt x="306" y="93"/>
                  </a:lnTo>
                  <a:lnTo>
                    <a:pt x="285" y="124"/>
                  </a:lnTo>
                  <a:lnTo>
                    <a:pt x="285" y="124"/>
                  </a:lnTo>
                  <a:lnTo>
                    <a:pt x="259" y="162"/>
                  </a:lnTo>
                  <a:lnTo>
                    <a:pt x="235" y="200"/>
                  </a:lnTo>
                  <a:lnTo>
                    <a:pt x="212" y="239"/>
                  </a:lnTo>
                  <a:lnTo>
                    <a:pt x="188" y="277"/>
                  </a:lnTo>
                  <a:lnTo>
                    <a:pt x="188" y="277"/>
                  </a:lnTo>
                  <a:lnTo>
                    <a:pt x="165" y="315"/>
                  </a:lnTo>
                  <a:lnTo>
                    <a:pt x="140" y="353"/>
                  </a:lnTo>
                  <a:lnTo>
                    <a:pt x="114" y="390"/>
                  </a:lnTo>
                  <a:lnTo>
                    <a:pt x="99" y="407"/>
                  </a:lnTo>
                  <a:lnTo>
                    <a:pt x="85" y="424"/>
                  </a:lnTo>
                  <a:lnTo>
                    <a:pt x="85" y="424"/>
                  </a:lnTo>
                  <a:lnTo>
                    <a:pt x="60" y="454"/>
                  </a:lnTo>
                  <a:lnTo>
                    <a:pt x="39" y="485"/>
                  </a:lnTo>
                  <a:lnTo>
                    <a:pt x="18" y="518"/>
                  </a:lnTo>
                  <a:lnTo>
                    <a:pt x="1" y="552"/>
                  </a:lnTo>
                  <a:lnTo>
                    <a:pt x="1" y="552"/>
                  </a:lnTo>
                  <a:lnTo>
                    <a:pt x="0" y="554"/>
                  </a:lnTo>
                  <a:lnTo>
                    <a:pt x="0" y="556"/>
                  </a:lnTo>
                  <a:lnTo>
                    <a:pt x="2" y="560"/>
                  </a:lnTo>
                  <a:lnTo>
                    <a:pt x="6" y="560"/>
                  </a:lnTo>
                  <a:lnTo>
                    <a:pt x="9" y="560"/>
                  </a:lnTo>
                  <a:lnTo>
                    <a:pt x="10" y="557"/>
                  </a:lnTo>
                  <a:lnTo>
                    <a:pt x="10" y="557"/>
                  </a:lnTo>
                  <a:lnTo>
                    <a:pt x="30" y="522"/>
                  </a:lnTo>
                  <a:lnTo>
                    <a:pt x="51" y="488"/>
                  </a:lnTo>
                  <a:lnTo>
                    <a:pt x="74" y="456"/>
                  </a:lnTo>
                  <a:lnTo>
                    <a:pt x="99" y="425"/>
                  </a:lnTo>
                  <a:lnTo>
                    <a:pt x="99" y="425"/>
                  </a:lnTo>
                  <a:lnTo>
                    <a:pt x="112" y="411"/>
                  </a:lnTo>
                  <a:lnTo>
                    <a:pt x="123" y="395"/>
                  </a:lnTo>
                  <a:lnTo>
                    <a:pt x="145" y="365"/>
                  </a:lnTo>
                  <a:lnTo>
                    <a:pt x="187" y="301"/>
                  </a:lnTo>
                  <a:lnTo>
                    <a:pt x="187" y="301"/>
                  </a:lnTo>
                  <a:lnTo>
                    <a:pt x="210" y="265"/>
                  </a:lnTo>
                  <a:lnTo>
                    <a:pt x="233" y="229"/>
                  </a:lnTo>
                  <a:lnTo>
                    <a:pt x="277" y="157"/>
                  </a:lnTo>
                  <a:lnTo>
                    <a:pt x="277" y="157"/>
                  </a:lnTo>
                  <a:lnTo>
                    <a:pt x="301" y="120"/>
                  </a:lnTo>
                  <a:lnTo>
                    <a:pt x="325" y="86"/>
                  </a:lnTo>
                  <a:lnTo>
                    <a:pt x="325" y="86"/>
                  </a:lnTo>
                  <a:lnTo>
                    <a:pt x="352" y="47"/>
                  </a:lnTo>
                  <a:lnTo>
                    <a:pt x="366" y="27"/>
                  </a:lnTo>
                  <a:lnTo>
                    <a:pt x="383" y="10"/>
                  </a:lnTo>
                  <a:lnTo>
                    <a:pt x="383" y="10"/>
                  </a:lnTo>
                  <a:lnTo>
                    <a:pt x="384" y="8"/>
                  </a:lnTo>
                  <a:lnTo>
                    <a:pt x="384" y="6"/>
                  </a:lnTo>
                  <a:lnTo>
                    <a:pt x="382" y="3"/>
                  </a:lnTo>
                  <a:lnTo>
                    <a:pt x="379" y="0"/>
                  </a:lnTo>
                  <a:lnTo>
                    <a:pt x="376" y="1"/>
                  </a:lnTo>
                  <a:lnTo>
                    <a:pt x="374" y="3"/>
                  </a:lnTo>
                  <a:lnTo>
                    <a:pt x="37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533"/>
            <p:cNvSpPr/>
            <p:nvPr/>
          </p:nvSpPr>
          <p:spPr bwMode="auto">
            <a:xfrm>
              <a:off x="3395135" y="2457434"/>
              <a:ext cx="230717" cy="334433"/>
            </a:xfrm>
            <a:custGeom>
              <a:avLst/>
              <a:gdLst/>
              <a:ahLst/>
              <a:cxnLst>
                <a:cxn ang="0">
                  <a:pos x="427" y="2"/>
                </a:cxn>
                <a:cxn ang="0">
                  <a:pos x="374" y="77"/>
                </a:cxn>
                <a:cxn ang="0">
                  <a:pos x="324" y="154"/>
                </a:cxn>
                <a:cxn ang="0">
                  <a:pos x="204" y="327"/>
                </a:cxn>
                <a:cxn ang="0">
                  <a:pos x="179" y="364"/>
                </a:cxn>
                <a:cxn ang="0">
                  <a:pos x="154" y="402"/>
                </a:cxn>
                <a:cxn ang="0">
                  <a:pos x="134" y="427"/>
                </a:cxn>
                <a:cxn ang="0">
                  <a:pos x="129" y="436"/>
                </a:cxn>
                <a:cxn ang="0">
                  <a:pos x="107" y="476"/>
                </a:cxn>
                <a:cxn ang="0">
                  <a:pos x="91" y="497"/>
                </a:cxn>
                <a:cxn ang="0">
                  <a:pos x="58" y="536"/>
                </a:cxn>
                <a:cxn ang="0">
                  <a:pos x="43" y="557"/>
                </a:cxn>
                <a:cxn ang="0">
                  <a:pos x="11" y="597"/>
                </a:cxn>
                <a:cxn ang="0">
                  <a:pos x="2" y="616"/>
                </a:cxn>
                <a:cxn ang="0">
                  <a:pos x="0" y="625"/>
                </a:cxn>
                <a:cxn ang="0">
                  <a:pos x="1" y="629"/>
                </a:cxn>
                <a:cxn ang="0">
                  <a:pos x="6" y="631"/>
                </a:cxn>
                <a:cxn ang="0">
                  <a:pos x="10" y="630"/>
                </a:cxn>
                <a:cxn ang="0">
                  <a:pos x="10" y="627"/>
                </a:cxn>
                <a:cxn ang="0">
                  <a:pos x="19" y="609"/>
                </a:cxn>
                <a:cxn ang="0">
                  <a:pos x="32" y="592"/>
                </a:cxn>
                <a:cxn ang="0">
                  <a:pos x="54" y="561"/>
                </a:cxn>
                <a:cxn ang="0">
                  <a:pos x="62" y="550"/>
                </a:cxn>
                <a:cxn ang="0">
                  <a:pos x="90" y="518"/>
                </a:cxn>
                <a:cxn ang="0">
                  <a:pos x="116" y="482"/>
                </a:cxn>
                <a:cxn ang="0">
                  <a:pos x="137" y="448"/>
                </a:cxn>
                <a:cxn ang="0">
                  <a:pos x="158" y="415"/>
                </a:cxn>
                <a:cxn ang="0">
                  <a:pos x="174" y="395"/>
                </a:cxn>
                <a:cxn ang="0">
                  <a:pos x="214" y="332"/>
                </a:cxn>
                <a:cxn ang="0">
                  <a:pos x="268" y="253"/>
                </a:cxn>
                <a:cxn ang="0">
                  <a:pos x="323" y="176"/>
                </a:cxn>
                <a:cxn ang="0">
                  <a:pos x="378" y="92"/>
                </a:cxn>
                <a:cxn ang="0">
                  <a:pos x="421" y="30"/>
                </a:cxn>
                <a:cxn ang="0">
                  <a:pos x="435" y="10"/>
                </a:cxn>
                <a:cxn ang="0">
                  <a:pos x="436" y="6"/>
                </a:cxn>
                <a:cxn ang="0">
                  <a:pos x="433" y="1"/>
                </a:cxn>
                <a:cxn ang="0">
                  <a:pos x="429" y="1"/>
                </a:cxn>
                <a:cxn ang="0">
                  <a:pos x="427" y="2"/>
                </a:cxn>
              </a:cxnLst>
              <a:rect l="0" t="0" r="r" b="b"/>
              <a:pathLst>
                <a:path w="436" h="631">
                  <a:moveTo>
                    <a:pt x="427" y="2"/>
                  </a:moveTo>
                  <a:lnTo>
                    <a:pt x="427" y="2"/>
                  </a:lnTo>
                  <a:lnTo>
                    <a:pt x="400" y="39"/>
                  </a:lnTo>
                  <a:lnTo>
                    <a:pt x="374" y="77"/>
                  </a:lnTo>
                  <a:lnTo>
                    <a:pt x="324" y="154"/>
                  </a:lnTo>
                  <a:lnTo>
                    <a:pt x="324" y="154"/>
                  </a:lnTo>
                  <a:lnTo>
                    <a:pt x="264" y="240"/>
                  </a:lnTo>
                  <a:lnTo>
                    <a:pt x="204" y="327"/>
                  </a:lnTo>
                  <a:lnTo>
                    <a:pt x="204" y="327"/>
                  </a:lnTo>
                  <a:lnTo>
                    <a:pt x="179" y="364"/>
                  </a:lnTo>
                  <a:lnTo>
                    <a:pt x="154" y="402"/>
                  </a:lnTo>
                  <a:lnTo>
                    <a:pt x="154" y="402"/>
                  </a:lnTo>
                  <a:lnTo>
                    <a:pt x="141" y="419"/>
                  </a:lnTo>
                  <a:lnTo>
                    <a:pt x="134" y="427"/>
                  </a:lnTo>
                  <a:lnTo>
                    <a:pt x="129" y="436"/>
                  </a:lnTo>
                  <a:lnTo>
                    <a:pt x="129" y="436"/>
                  </a:lnTo>
                  <a:lnTo>
                    <a:pt x="119" y="457"/>
                  </a:lnTo>
                  <a:lnTo>
                    <a:pt x="107" y="476"/>
                  </a:lnTo>
                  <a:lnTo>
                    <a:pt x="107" y="476"/>
                  </a:lnTo>
                  <a:lnTo>
                    <a:pt x="91" y="497"/>
                  </a:lnTo>
                  <a:lnTo>
                    <a:pt x="74" y="516"/>
                  </a:lnTo>
                  <a:lnTo>
                    <a:pt x="58" y="536"/>
                  </a:lnTo>
                  <a:lnTo>
                    <a:pt x="43" y="557"/>
                  </a:lnTo>
                  <a:lnTo>
                    <a:pt x="43" y="557"/>
                  </a:lnTo>
                  <a:lnTo>
                    <a:pt x="17" y="588"/>
                  </a:lnTo>
                  <a:lnTo>
                    <a:pt x="11" y="597"/>
                  </a:lnTo>
                  <a:lnTo>
                    <a:pt x="6" y="606"/>
                  </a:lnTo>
                  <a:lnTo>
                    <a:pt x="2" y="616"/>
                  </a:lnTo>
                  <a:lnTo>
                    <a:pt x="0" y="625"/>
                  </a:lnTo>
                  <a:lnTo>
                    <a:pt x="0" y="625"/>
                  </a:lnTo>
                  <a:lnTo>
                    <a:pt x="0" y="627"/>
                  </a:lnTo>
                  <a:lnTo>
                    <a:pt x="1" y="629"/>
                  </a:lnTo>
                  <a:lnTo>
                    <a:pt x="5" y="631"/>
                  </a:lnTo>
                  <a:lnTo>
                    <a:pt x="6" y="631"/>
                  </a:lnTo>
                  <a:lnTo>
                    <a:pt x="9" y="631"/>
                  </a:lnTo>
                  <a:lnTo>
                    <a:pt x="10" y="630"/>
                  </a:lnTo>
                  <a:lnTo>
                    <a:pt x="10" y="627"/>
                  </a:lnTo>
                  <a:lnTo>
                    <a:pt x="10" y="627"/>
                  </a:lnTo>
                  <a:lnTo>
                    <a:pt x="14" y="618"/>
                  </a:lnTo>
                  <a:lnTo>
                    <a:pt x="19" y="609"/>
                  </a:lnTo>
                  <a:lnTo>
                    <a:pt x="32" y="592"/>
                  </a:lnTo>
                  <a:lnTo>
                    <a:pt x="32" y="592"/>
                  </a:lnTo>
                  <a:lnTo>
                    <a:pt x="47" y="570"/>
                  </a:lnTo>
                  <a:lnTo>
                    <a:pt x="54" y="561"/>
                  </a:lnTo>
                  <a:lnTo>
                    <a:pt x="62" y="550"/>
                  </a:lnTo>
                  <a:lnTo>
                    <a:pt x="62" y="550"/>
                  </a:lnTo>
                  <a:lnTo>
                    <a:pt x="77" y="535"/>
                  </a:lnTo>
                  <a:lnTo>
                    <a:pt x="90" y="518"/>
                  </a:lnTo>
                  <a:lnTo>
                    <a:pt x="116" y="482"/>
                  </a:lnTo>
                  <a:lnTo>
                    <a:pt x="116" y="482"/>
                  </a:lnTo>
                  <a:lnTo>
                    <a:pt x="128" y="465"/>
                  </a:lnTo>
                  <a:lnTo>
                    <a:pt x="137" y="448"/>
                  </a:lnTo>
                  <a:lnTo>
                    <a:pt x="147" y="431"/>
                  </a:lnTo>
                  <a:lnTo>
                    <a:pt x="158" y="415"/>
                  </a:lnTo>
                  <a:lnTo>
                    <a:pt x="158" y="415"/>
                  </a:lnTo>
                  <a:lnTo>
                    <a:pt x="174" y="395"/>
                  </a:lnTo>
                  <a:lnTo>
                    <a:pt x="187" y="374"/>
                  </a:lnTo>
                  <a:lnTo>
                    <a:pt x="214" y="332"/>
                  </a:lnTo>
                  <a:lnTo>
                    <a:pt x="214" y="332"/>
                  </a:lnTo>
                  <a:lnTo>
                    <a:pt x="268" y="253"/>
                  </a:lnTo>
                  <a:lnTo>
                    <a:pt x="323" y="176"/>
                  </a:lnTo>
                  <a:lnTo>
                    <a:pt x="323" y="176"/>
                  </a:lnTo>
                  <a:lnTo>
                    <a:pt x="350" y="134"/>
                  </a:lnTo>
                  <a:lnTo>
                    <a:pt x="378" y="92"/>
                  </a:lnTo>
                  <a:lnTo>
                    <a:pt x="406" y="51"/>
                  </a:lnTo>
                  <a:lnTo>
                    <a:pt x="421" y="30"/>
                  </a:lnTo>
                  <a:lnTo>
                    <a:pt x="435" y="10"/>
                  </a:lnTo>
                  <a:lnTo>
                    <a:pt x="435" y="10"/>
                  </a:lnTo>
                  <a:lnTo>
                    <a:pt x="436" y="7"/>
                  </a:lnTo>
                  <a:lnTo>
                    <a:pt x="436" y="6"/>
                  </a:lnTo>
                  <a:lnTo>
                    <a:pt x="435" y="2"/>
                  </a:lnTo>
                  <a:lnTo>
                    <a:pt x="433" y="1"/>
                  </a:lnTo>
                  <a:lnTo>
                    <a:pt x="431" y="0"/>
                  </a:lnTo>
                  <a:lnTo>
                    <a:pt x="429" y="1"/>
                  </a:lnTo>
                  <a:lnTo>
                    <a:pt x="427" y="2"/>
                  </a:lnTo>
                  <a:lnTo>
                    <a:pt x="42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557"/>
            <p:cNvSpPr/>
            <p:nvPr/>
          </p:nvSpPr>
          <p:spPr bwMode="auto">
            <a:xfrm>
              <a:off x="2861736" y="2372767"/>
              <a:ext cx="503766" cy="283633"/>
            </a:xfrm>
            <a:custGeom>
              <a:avLst/>
              <a:gdLst/>
              <a:ahLst/>
              <a:cxnLst>
                <a:cxn ang="0">
                  <a:pos x="240" y="532"/>
                </a:cxn>
                <a:cxn ang="0">
                  <a:pos x="311" y="529"/>
                </a:cxn>
                <a:cxn ang="0">
                  <a:pos x="854" y="529"/>
                </a:cxn>
                <a:cxn ang="0">
                  <a:pos x="928" y="529"/>
                </a:cxn>
                <a:cxn ang="0">
                  <a:pos x="943" y="525"/>
                </a:cxn>
                <a:cxn ang="0">
                  <a:pos x="951" y="514"/>
                </a:cxn>
                <a:cxn ang="0">
                  <a:pos x="952" y="504"/>
                </a:cxn>
                <a:cxn ang="0">
                  <a:pos x="949" y="491"/>
                </a:cxn>
                <a:cxn ang="0">
                  <a:pos x="939" y="482"/>
                </a:cxn>
                <a:cxn ang="0">
                  <a:pos x="285" y="480"/>
                </a:cxn>
                <a:cxn ang="0">
                  <a:pos x="242" y="481"/>
                </a:cxn>
                <a:cxn ang="0">
                  <a:pos x="183" y="482"/>
                </a:cxn>
                <a:cxn ang="0">
                  <a:pos x="140" y="477"/>
                </a:cxn>
                <a:cxn ang="0">
                  <a:pos x="120" y="473"/>
                </a:cxn>
                <a:cxn ang="0">
                  <a:pos x="82" y="463"/>
                </a:cxn>
                <a:cxn ang="0">
                  <a:pos x="65" y="443"/>
                </a:cxn>
                <a:cxn ang="0">
                  <a:pos x="58" y="388"/>
                </a:cxn>
                <a:cxn ang="0">
                  <a:pos x="51" y="320"/>
                </a:cxn>
                <a:cxn ang="0">
                  <a:pos x="51" y="289"/>
                </a:cxn>
                <a:cxn ang="0">
                  <a:pos x="56" y="259"/>
                </a:cxn>
                <a:cxn ang="0">
                  <a:pos x="61" y="231"/>
                </a:cxn>
                <a:cxn ang="0">
                  <a:pos x="64" y="164"/>
                </a:cxn>
                <a:cxn ang="0">
                  <a:pos x="72" y="100"/>
                </a:cxn>
                <a:cxn ang="0">
                  <a:pos x="78" y="79"/>
                </a:cxn>
                <a:cxn ang="0">
                  <a:pos x="92" y="61"/>
                </a:cxn>
                <a:cxn ang="0">
                  <a:pos x="120" y="53"/>
                </a:cxn>
                <a:cxn ang="0">
                  <a:pos x="192" y="51"/>
                </a:cxn>
                <a:cxn ang="0">
                  <a:pos x="552" y="51"/>
                </a:cxn>
                <a:cxn ang="0">
                  <a:pos x="792" y="52"/>
                </a:cxn>
                <a:cxn ang="0">
                  <a:pos x="921" y="52"/>
                </a:cxn>
                <a:cxn ang="0">
                  <a:pos x="934" y="45"/>
                </a:cxn>
                <a:cxn ang="0">
                  <a:pos x="939" y="32"/>
                </a:cxn>
                <a:cxn ang="0">
                  <a:pos x="939" y="23"/>
                </a:cxn>
                <a:cxn ang="0">
                  <a:pos x="934" y="10"/>
                </a:cxn>
                <a:cxn ang="0">
                  <a:pos x="921" y="4"/>
                </a:cxn>
                <a:cxn ang="0">
                  <a:pos x="231" y="2"/>
                </a:cxn>
                <a:cxn ang="0">
                  <a:pos x="170" y="0"/>
                </a:cxn>
                <a:cxn ang="0">
                  <a:pos x="125" y="0"/>
                </a:cxn>
                <a:cxn ang="0">
                  <a:pos x="74" y="13"/>
                </a:cxn>
                <a:cxn ang="0">
                  <a:pos x="60" y="21"/>
                </a:cxn>
                <a:cxn ang="0">
                  <a:pos x="34" y="56"/>
                </a:cxn>
                <a:cxn ang="0">
                  <a:pos x="19" y="111"/>
                </a:cxn>
                <a:cxn ang="0">
                  <a:pos x="14" y="178"/>
                </a:cxn>
                <a:cxn ang="0">
                  <a:pos x="13" y="208"/>
                </a:cxn>
                <a:cxn ang="0">
                  <a:pos x="2" y="270"/>
                </a:cxn>
                <a:cxn ang="0">
                  <a:pos x="0" y="306"/>
                </a:cxn>
                <a:cxn ang="0">
                  <a:pos x="5" y="384"/>
                </a:cxn>
                <a:cxn ang="0">
                  <a:pos x="15" y="446"/>
                </a:cxn>
                <a:cxn ang="0">
                  <a:pos x="35" y="485"/>
                </a:cxn>
                <a:cxn ang="0">
                  <a:pos x="68" y="511"/>
                </a:cxn>
                <a:cxn ang="0">
                  <a:pos x="95" y="523"/>
                </a:cxn>
                <a:cxn ang="0">
                  <a:pos x="158" y="529"/>
                </a:cxn>
                <a:cxn ang="0">
                  <a:pos x="214" y="533"/>
                </a:cxn>
              </a:cxnLst>
              <a:rect l="0" t="0" r="r" b="b"/>
              <a:pathLst>
                <a:path w="952" h="533">
                  <a:moveTo>
                    <a:pt x="214" y="533"/>
                  </a:moveTo>
                  <a:lnTo>
                    <a:pt x="214" y="533"/>
                  </a:lnTo>
                  <a:lnTo>
                    <a:pt x="240" y="532"/>
                  </a:lnTo>
                  <a:lnTo>
                    <a:pt x="240" y="532"/>
                  </a:lnTo>
                  <a:lnTo>
                    <a:pt x="266" y="531"/>
                  </a:lnTo>
                  <a:lnTo>
                    <a:pt x="311" y="529"/>
                  </a:lnTo>
                  <a:lnTo>
                    <a:pt x="455" y="528"/>
                  </a:lnTo>
                  <a:lnTo>
                    <a:pt x="455" y="528"/>
                  </a:lnTo>
                  <a:lnTo>
                    <a:pt x="854" y="529"/>
                  </a:lnTo>
                  <a:lnTo>
                    <a:pt x="854" y="529"/>
                  </a:lnTo>
                  <a:lnTo>
                    <a:pt x="928" y="529"/>
                  </a:lnTo>
                  <a:lnTo>
                    <a:pt x="928" y="529"/>
                  </a:lnTo>
                  <a:lnTo>
                    <a:pt x="934" y="529"/>
                  </a:lnTo>
                  <a:lnTo>
                    <a:pt x="939" y="528"/>
                  </a:lnTo>
                  <a:lnTo>
                    <a:pt x="943" y="525"/>
                  </a:lnTo>
                  <a:lnTo>
                    <a:pt x="947" y="521"/>
                  </a:lnTo>
                  <a:lnTo>
                    <a:pt x="949" y="519"/>
                  </a:lnTo>
                  <a:lnTo>
                    <a:pt x="951" y="514"/>
                  </a:lnTo>
                  <a:lnTo>
                    <a:pt x="952" y="510"/>
                  </a:lnTo>
                  <a:lnTo>
                    <a:pt x="952" y="504"/>
                  </a:lnTo>
                  <a:lnTo>
                    <a:pt x="952" y="504"/>
                  </a:lnTo>
                  <a:lnTo>
                    <a:pt x="952" y="501"/>
                  </a:lnTo>
                  <a:lnTo>
                    <a:pt x="951" y="495"/>
                  </a:lnTo>
                  <a:lnTo>
                    <a:pt x="949" y="491"/>
                  </a:lnTo>
                  <a:lnTo>
                    <a:pt x="947" y="487"/>
                  </a:lnTo>
                  <a:lnTo>
                    <a:pt x="943" y="485"/>
                  </a:lnTo>
                  <a:lnTo>
                    <a:pt x="939" y="482"/>
                  </a:lnTo>
                  <a:lnTo>
                    <a:pt x="934" y="481"/>
                  </a:lnTo>
                  <a:lnTo>
                    <a:pt x="928" y="480"/>
                  </a:lnTo>
                  <a:lnTo>
                    <a:pt x="285" y="480"/>
                  </a:lnTo>
                  <a:lnTo>
                    <a:pt x="285" y="480"/>
                  </a:lnTo>
                  <a:lnTo>
                    <a:pt x="242" y="481"/>
                  </a:lnTo>
                  <a:lnTo>
                    <a:pt x="242" y="481"/>
                  </a:lnTo>
                  <a:lnTo>
                    <a:pt x="200" y="482"/>
                  </a:lnTo>
                  <a:lnTo>
                    <a:pt x="200" y="482"/>
                  </a:lnTo>
                  <a:lnTo>
                    <a:pt x="183" y="482"/>
                  </a:lnTo>
                  <a:lnTo>
                    <a:pt x="167" y="481"/>
                  </a:lnTo>
                  <a:lnTo>
                    <a:pt x="153" y="480"/>
                  </a:lnTo>
                  <a:lnTo>
                    <a:pt x="140" y="477"/>
                  </a:lnTo>
                  <a:lnTo>
                    <a:pt x="140" y="477"/>
                  </a:lnTo>
                  <a:lnTo>
                    <a:pt x="120" y="473"/>
                  </a:lnTo>
                  <a:lnTo>
                    <a:pt x="120" y="473"/>
                  </a:lnTo>
                  <a:lnTo>
                    <a:pt x="99" y="469"/>
                  </a:lnTo>
                  <a:lnTo>
                    <a:pt x="90" y="467"/>
                  </a:lnTo>
                  <a:lnTo>
                    <a:pt x="82" y="463"/>
                  </a:lnTo>
                  <a:lnTo>
                    <a:pt x="74" y="457"/>
                  </a:lnTo>
                  <a:lnTo>
                    <a:pt x="69" y="451"/>
                  </a:lnTo>
                  <a:lnTo>
                    <a:pt x="65" y="443"/>
                  </a:lnTo>
                  <a:lnTo>
                    <a:pt x="64" y="433"/>
                  </a:lnTo>
                  <a:lnTo>
                    <a:pt x="64" y="433"/>
                  </a:lnTo>
                  <a:lnTo>
                    <a:pt x="58" y="388"/>
                  </a:lnTo>
                  <a:lnTo>
                    <a:pt x="58" y="388"/>
                  </a:lnTo>
                  <a:lnTo>
                    <a:pt x="53" y="342"/>
                  </a:lnTo>
                  <a:lnTo>
                    <a:pt x="51" y="320"/>
                  </a:lnTo>
                  <a:lnTo>
                    <a:pt x="51" y="298"/>
                  </a:lnTo>
                  <a:lnTo>
                    <a:pt x="51" y="298"/>
                  </a:lnTo>
                  <a:lnTo>
                    <a:pt x="51" y="289"/>
                  </a:lnTo>
                  <a:lnTo>
                    <a:pt x="52" y="278"/>
                  </a:lnTo>
                  <a:lnTo>
                    <a:pt x="56" y="259"/>
                  </a:lnTo>
                  <a:lnTo>
                    <a:pt x="56" y="259"/>
                  </a:lnTo>
                  <a:lnTo>
                    <a:pt x="58" y="246"/>
                  </a:lnTo>
                  <a:lnTo>
                    <a:pt x="61" y="231"/>
                  </a:lnTo>
                  <a:lnTo>
                    <a:pt x="61" y="231"/>
                  </a:lnTo>
                  <a:lnTo>
                    <a:pt x="64" y="198"/>
                  </a:lnTo>
                  <a:lnTo>
                    <a:pt x="64" y="164"/>
                  </a:lnTo>
                  <a:lnTo>
                    <a:pt x="64" y="164"/>
                  </a:lnTo>
                  <a:lnTo>
                    <a:pt x="65" y="149"/>
                  </a:lnTo>
                  <a:lnTo>
                    <a:pt x="66" y="132"/>
                  </a:lnTo>
                  <a:lnTo>
                    <a:pt x="72" y="100"/>
                  </a:lnTo>
                  <a:lnTo>
                    <a:pt x="72" y="100"/>
                  </a:lnTo>
                  <a:lnTo>
                    <a:pt x="74" y="90"/>
                  </a:lnTo>
                  <a:lnTo>
                    <a:pt x="78" y="79"/>
                  </a:lnTo>
                  <a:lnTo>
                    <a:pt x="82" y="72"/>
                  </a:lnTo>
                  <a:lnTo>
                    <a:pt x="87" y="65"/>
                  </a:lnTo>
                  <a:lnTo>
                    <a:pt x="92" y="61"/>
                  </a:lnTo>
                  <a:lnTo>
                    <a:pt x="100" y="57"/>
                  </a:lnTo>
                  <a:lnTo>
                    <a:pt x="109" y="55"/>
                  </a:lnTo>
                  <a:lnTo>
                    <a:pt x="120" y="53"/>
                  </a:lnTo>
                  <a:lnTo>
                    <a:pt x="120" y="53"/>
                  </a:lnTo>
                  <a:lnTo>
                    <a:pt x="149" y="52"/>
                  </a:lnTo>
                  <a:lnTo>
                    <a:pt x="192" y="51"/>
                  </a:lnTo>
                  <a:lnTo>
                    <a:pt x="315" y="49"/>
                  </a:lnTo>
                  <a:lnTo>
                    <a:pt x="315" y="49"/>
                  </a:lnTo>
                  <a:lnTo>
                    <a:pt x="552" y="51"/>
                  </a:lnTo>
                  <a:lnTo>
                    <a:pt x="783" y="52"/>
                  </a:lnTo>
                  <a:lnTo>
                    <a:pt x="792" y="52"/>
                  </a:lnTo>
                  <a:lnTo>
                    <a:pt x="792" y="52"/>
                  </a:lnTo>
                  <a:lnTo>
                    <a:pt x="915" y="53"/>
                  </a:lnTo>
                  <a:lnTo>
                    <a:pt x="915" y="53"/>
                  </a:lnTo>
                  <a:lnTo>
                    <a:pt x="921" y="52"/>
                  </a:lnTo>
                  <a:lnTo>
                    <a:pt x="926" y="51"/>
                  </a:lnTo>
                  <a:lnTo>
                    <a:pt x="930" y="48"/>
                  </a:lnTo>
                  <a:lnTo>
                    <a:pt x="934" y="45"/>
                  </a:lnTo>
                  <a:lnTo>
                    <a:pt x="936" y="42"/>
                  </a:lnTo>
                  <a:lnTo>
                    <a:pt x="939" y="38"/>
                  </a:lnTo>
                  <a:lnTo>
                    <a:pt x="939" y="32"/>
                  </a:lnTo>
                  <a:lnTo>
                    <a:pt x="940" y="28"/>
                  </a:lnTo>
                  <a:lnTo>
                    <a:pt x="940" y="28"/>
                  </a:lnTo>
                  <a:lnTo>
                    <a:pt x="939" y="23"/>
                  </a:lnTo>
                  <a:lnTo>
                    <a:pt x="939" y="19"/>
                  </a:lnTo>
                  <a:lnTo>
                    <a:pt x="936" y="14"/>
                  </a:lnTo>
                  <a:lnTo>
                    <a:pt x="934" y="10"/>
                  </a:lnTo>
                  <a:lnTo>
                    <a:pt x="930" y="8"/>
                  </a:lnTo>
                  <a:lnTo>
                    <a:pt x="926" y="5"/>
                  </a:lnTo>
                  <a:lnTo>
                    <a:pt x="921" y="4"/>
                  </a:lnTo>
                  <a:lnTo>
                    <a:pt x="915" y="2"/>
                  </a:lnTo>
                  <a:lnTo>
                    <a:pt x="231" y="2"/>
                  </a:lnTo>
                  <a:lnTo>
                    <a:pt x="231" y="2"/>
                  </a:lnTo>
                  <a:lnTo>
                    <a:pt x="193" y="1"/>
                  </a:lnTo>
                  <a:lnTo>
                    <a:pt x="193" y="1"/>
                  </a:lnTo>
                  <a:lnTo>
                    <a:pt x="170" y="0"/>
                  </a:lnTo>
                  <a:lnTo>
                    <a:pt x="146" y="0"/>
                  </a:lnTo>
                  <a:lnTo>
                    <a:pt x="146" y="0"/>
                  </a:lnTo>
                  <a:lnTo>
                    <a:pt x="125" y="0"/>
                  </a:lnTo>
                  <a:lnTo>
                    <a:pt x="106" y="2"/>
                  </a:lnTo>
                  <a:lnTo>
                    <a:pt x="89" y="6"/>
                  </a:lnTo>
                  <a:lnTo>
                    <a:pt x="74" y="13"/>
                  </a:lnTo>
                  <a:lnTo>
                    <a:pt x="74" y="13"/>
                  </a:lnTo>
                  <a:lnTo>
                    <a:pt x="66" y="17"/>
                  </a:lnTo>
                  <a:lnTo>
                    <a:pt x="60" y="21"/>
                  </a:lnTo>
                  <a:lnTo>
                    <a:pt x="49" y="31"/>
                  </a:lnTo>
                  <a:lnTo>
                    <a:pt x="40" y="43"/>
                  </a:lnTo>
                  <a:lnTo>
                    <a:pt x="34" y="56"/>
                  </a:lnTo>
                  <a:lnTo>
                    <a:pt x="28" y="70"/>
                  </a:lnTo>
                  <a:lnTo>
                    <a:pt x="24" y="83"/>
                  </a:lnTo>
                  <a:lnTo>
                    <a:pt x="19" y="111"/>
                  </a:lnTo>
                  <a:lnTo>
                    <a:pt x="19" y="111"/>
                  </a:lnTo>
                  <a:lnTo>
                    <a:pt x="15" y="142"/>
                  </a:lnTo>
                  <a:lnTo>
                    <a:pt x="14" y="178"/>
                  </a:lnTo>
                  <a:lnTo>
                    <a:pt x="14" y="178"/>
                  </a:lnTo>
                  <a:lnTo>
                    <a:pt x="14" y="192"/>
                  </a:lnTo>
                  <a:lnTo>
                    <a:pt x="13" y="208"/>
                  </a:lnTo>
                  <a:lnTo>
                    <a:pt x="7" y="239"/>
                  </a:lnTo>
                  <a:lnTo>
                    <a:pt x="7" y="239"/>
                  </a:lnTo>
                  <a:lnTo>
                    <a:pt x="2" y="270"/>
                  </a:lnTo>
                  <a:lnTo>
                    <a:pt x="2" y="270"/>
                  </a:lnTo>
                  <a:lnTo>
                    <a:pt x="1" y="287"/>
                  </a:lnTo>
                  <a:lnTo>
                    <a:pt x="0" y="306"/>
                  </a:lnTo>
                  <a:lnTo>
                    <a:pt x="0" y="324"/>
                  </a:lnTo>
                  <a:lnTo>
                    <a:pt x="1" y="344"/>
                  </a:lnTo>
                  <a:lnTo>
                    <a:pt x="5" y="384"/>
                  </a:lnTo>
                  <a:lnTo>
                    <a:pt x="11" y="429"/>
                  </a:lnTo>
                  <a:lnTo>
                    <a:pt x="11" y="429"/>
                  </a:lnTo>
                  <a:lnTo>
                    <a:pt x="15" y="446"/>
                  </a:lnTo>
                  <a:lnTo>
                    <a:pt x="21" y="460"/>
                  </a:lnTo>
                  <a:lnTo>
                    <a:pt x="27" y="473"/>
                  </a:lnTo>
                  <a:lnTo>
                    <a:pt x="35" y="485"/>
                  </a:lnTo>
                  <a:lnTo>
                    <a:pt x="44" y="494"/>
                  </a:lnTo>
                  <a:lnTo>
                    <a:pt x="55" y="503"/>
                  </a:lnTo>
                  <a:lnTo>
                    <a:pt x="68" y="511"/>
                  </a:lnTo>
                  <a:lnTo>
                    <a:pt x="83" y="519"/>
                  </a:lnTo>
                  <a:lnTo>
                    <a:pt x="83" y="519"/>
                  </a:lnTo>
                  <a:lnTo>
                    <a:pt x="95" y="523"/>
                  </a:lnTo>
                  <a:lnTo>
                    <a:pt x="109" y="525"/>
                  </a:lnTo>
                  <a:lnTo>
                    <a:pt x="138" y="528"/>
                  </a:lnTo>
                  <a:lnTo>
                    <a:pt x="158" y="529"/>
                  </a:lnTo>
                  <a:lnTo>
                    <a:pt x="158" y="529"/>
                  </a:lnTo>
                  <a:lnTo>
                    <a:pt x="187" y="532"/>
                  </a:lnTo>
                  <a:lnTo>
                    <a:pt x="214" y="533"/>
                  </a:lnTo>
                  <a:lnTo>
                    <a:pt x="214" y="53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558"/>
            <p:cNvSpPr/>
            <p:nvPr/>
          </p:nvSpPr>
          <p:spPr bwMode="auto">
            <a:xfrm>
              <a:off x="3335869" y="2260583"/>
              <a:ext cx="334433" cy="270933"/>
            </a:xfrm>
            <a:custGeom>
              <a:avLst/>
              <a:gdLst/>
              <a:ahLst/>
              <a:cxnLst>
                <a:cxn ang="0">
                  <a:pos x="617" y="510"/>
                </a:cxn>
                <a:cxn ang="0">
                  <a:pos x="633" y="497"/>
                </a:cxn>
                <a:cxn ang="0">
                  <a:pos x="636" y="485"/>
                </a:cxn>
                <a:cxn ang="0">
                  <a:pos x="632" y="473"/>
                </a:cxn>
                <a:cxn ang="0">
                  <a:pos x="586" y="407"/>
                </a:cxn>
                <a:cxn ang="0">
                  <a:pos x="513" y="303"/>
                </a:cxn>
                <a:cxn ang="0">
                  <a:pos x="480" y="267"/>
                </a:cxn>
                <a:cxn ang="0">
                  <a:pos x="412" y="191"/>
                </a:cxn>
                <a:cxn ang="0">
                  <a:pos x="365" y="133"/>
                </a:cxn>
                <a:cxn ang="0">
                  <a:pos x="330" y="90"/>
                </a:cxn>
                <a:cxn ang="0">
                  <a:pos x="292" y="52"/>
                </a:cxn>
                <a:cxn ang="0">
                  <a:pos x="255" y="30"/>
                </a:cxn>
                <a:cxn ang="0">
                  <a:pos x="195" y="8"/>
                </a:cxn>
                <a:cxn ang="0">
                  <a:pos x="132" y="0"/>
                </a:cxn>
                <a:cxn ang="0">
                  <a:pos x="92" y="4"/>
                </a:cxn>
                <a:cxn ang="0">
                  <a:pos x="55" y="14"/>
                </a:cxn>
                <a:cxn ang="0">
                  <a:pos x="26" y="36"/>
                </a:cxn>
                <a:cxn ang="0">
                  <a:pos x="9" y="68"/>
                </a:cxn>
                <a:cxn ang="0">
                  <a:pos x="0" y="118"/>
                </a:cxn>
                <a:cxn ang="0">
                  <a:pos x="3" y="195"/>
                </a:cxn>
                <a:cxn ang="0">
                  <a:pos x="5" y="240"/>
                </a:cxn>
                <a:cxn ang="0">
                  <a:pos x="8" y="251"/>
                </a:cxn>
                <a:cxn ang="0">
                  <a:pos x="17" y="261"/>
                </a:cxn>
                <a:cxn ang="0">
                  <a:pos x="31" y="264"/>
                </a:cxn>
                <a:cxn ang="0">
                  <a:pos x="41" y="263"/>
                </a:cxn>
                <a:cxn ang="0">
                  <a:pos x="51" y="255"/>
                </a:cxn>
                <a:cxn ang="0">
                  <a:pos x="56" y="240"/>
                </a:cxn>
                <a:cxn ang="0">
                  <a:pos x="54" y="196"/>
                </a:cxn>
                <a:cxn ang="0">
                  <a:pos x="50" y="148"/>
                </a:cxn>
                <a:cxn ang="0">
                  <a:pos x="55" y="102"/>
                </a:cxn>
                <a:cxn ang="0">
                  <a:pos x="67" y="76"/>
                </a:cxn>
                <a:cxn ang="0">
                  <a:pos x="89" y="57"/>
                </a:cxn>
                <a:cxn ang="0">
                  <a:pos x="113" y="52"/>
                </a:cxn>
                <a:cxn ang="0">
                  <a:pos x="145" y="52"/>
                </a:cxn>
                <a:cxn ang="0">
                  <a:pos x="186" y="57"/>
                </a:cxn>
                <a:cxn ang="0">
                  <a:pos x="235" y="76"/>
                </a:cxn>
                <a:cxn ang="0">
                  <a:pos x="263" y="95"/>
                </a:cxn>
                <a:cxn ang="0">
                  <a:pos x="300" y="137"/>
                </a:cxn>
                <a:cxn ang="0">
                  <a:pos x="315" y="157"/>
                </a:cxn>
                <a:cxn ang="0">
                  <a:pos x="411" y="264"/>
                </a:cxn>
                <a:cxn ang="0">
                  <a:pos x="489" y="353"/>
                </a:cxn>
                <a:cxn ang="0">
                  <a:pos x="546" y="435"/>
                </a:cxn>
                <a:cxn ang="0">
                  <a:pos x="589" y="501"/>
                </a:cxn>
                <a:cxn ang="0">
                  <a:pos x="598" y="509"/>
                </a:cxn>
                <a:cxn ang="0">
                  <a:pos x="610" y="511"/>
                </a:cxn>
              </a:cxnLst>
              <a:rect l="0" t="0" r="r" b="b"/>
              <a:pathLst>
                <a:path w="636" h="511">
                  <a:moveTo>
                    <a:pt x="610" y="511"/>
                  </a:moveTo>
                  <a:lnTo>
                    <a:pt x="610" y="511"/>
                  </a:lnTo>
                  <a:lnTo>
                    <a:pt x="617" y="510"/>
                  </a:lnTo>
                  <a:lnTo>
                    <a:pt x="624" y="507"/>
                  </a:lnTo>
                  <a:lnTo>
                    <a:pt x="629" y="503"/>
                  </a:lnTo>
                  <a:lnTo>
                    <a:pt x="633" y="497"/>
                  </a:lnTo>
                  <a:lnTo>
                    <a:pt x="633" y="497"/>
                  </a:lnTo>
                  <a:lnTo>
                    <a:pt x="636" y="492"/>
                  </a:lnTo>
                  <a:lnTo>
                    <a:pt x="636" y="485"/>
                  </a:lnTo>
                  <a:lnTo>
                    <a:pt x="634" y="480"/>
                  </a:lnTo>
                  <a:lnTo>
                    <a:pt x="632" y="473"/>
                  </a:lnTo>
                  <a:lnTo>
                    <a:pt x="632" y="473"/>
                  </a:lnTo>
                  <a:lnTo>
                    <a:pt x="608" y="439"/>
                  </a:lnTo>
                  <a:lnTo>
                    <a:pt x="586" y="407"/>
                  </a:lnTo>
                  <a:lnTo>
                    <a:pt x="586" y="407"/>
                  </a:lnTo>
                  <a:lnTo>
                    <a:pt x="563" y="373"/>
                  </a:lnTo>
                  <a:lnTo>
                    <a:pt x="539" y="337"/>
                  </a:lnTo>
                  <a:lnTo>
                    <a:pt x="513" y="303"/>
                  </a:lnTo>
                  <a:lnTo>
                    <a:pt x="500" y="288"/>
                  </a:lnTo>
                  <a:lnTo>
                    <a:pt x="485" y="272"/>
                  </a:lnTo>
                  <a:lnTo>
                    <a:pt x="480" y="267"/>
                  </a:lnTo>
                  <a:lnTo>
                    <a:pt x="480" y="267"/>
                  </a:lnTo>
                  <a:lnTo>
                    <a:pt x="434" y="217"/>
                  </a:lnTo>
                  <a:lnTo>
                    <a:pt x="412" y="191"/>
                  </a:lnTo>
                  <a:lnTo>
                    <a:pt x="390" y="165"/>
                  </a:lnTo>
                  <a:lnTo>
                    <a:pt x="390" y="165"/>
                  </a:lnTo>
                  <a:lnTo>
                    <a:pt x="365" y="133"/>
                  </a:lnTo>
                  <a:lnTo>
                    <a:pt x="365" y="133"/>
                  </a:lnTo>
                  <a:lnTo>
                    <a:pt x="348" y="111"/>
                  </a:lnTo>
                  <a:lnTo>
                    <a:pt x="330" y="90"/>
                  </a:lnTo>
                  <a:lnTo>
                    <a:pt x="311" y="69"/>
                  </a:lnTo>
                  <a:lnTo>
                    <a:pt x="301" y="61"/>
                  </a:lnTo>
                  <a:lnTo>
                    <a:pt x="292" y="52"/>
                  </a:lnTo>
                  <a:lnTo>
                    <a:pt x="292" y="52"/>
                  </a:lnTo>
                  <a:lnTo>
                    <a:pt x="273" y="40"/>
                  </a:lnTo>
                  <a:lnTo>
                    <a:pt x="255" y="30"/>
                  </a:lnTo>
                  <a:lnTo>
                    <a:pt x="235" y="21"/>
                  </a:lnTo>
                  <a:lnTo>
                    <a:pt x="216" y="13"/>
                  </a:lnTo>
                  <a:lnTo>
                    <a:pt x="195" y="8"/>
                  </a:lnTo>
                  <a:lnTo>
                    <a:pt x="174" y="2"/>
                  </a:lnTo>
                  <a:lnTo>
                    <a:pt x="153" y="0"/>
                  </a:lnTo>
                  <a:lnTo>
                    <a:pt x="132" y="0"/>
                  </a:lnTo>
                  <a:lnTo>
                    <a:pt x="132" y="0"/>
                  </a:lnTo>
                  <a:lnTo>
                    <a:pt x="111" y="0"/>
                  </a:lnTo>
                  <a:lnTo>
                    <a:pt x="92" y="4"/>
                  </a:lnTo>
                  <a:lnTo>
                    <a:pt x="73" y="8"/>
                  </a:lnTo>
                  <a:lnTo>
                    <a:pt x="55" y="14"/>
                  </a:lnTo>
                  <a:lnTo>
                    <a:pt x="55" y="14"/>
                  </a:lnTo>
                  <a:lnTo>
                    <a:pt x="43" y="21"/>
                  </a:lnTo>
                  <a:lnTo>
                    <a:pt x="34" y="29"/>
                  </a:lnTo>
                  <a:lnTo>
                    <a:pt x="26" y="36"/>
                  </a:lnTo>
                  <a:lnTo>
                    <a:pt x="18" y="46"/>
                  </a:lnTo>
                  <a:lnTo>
                    <a:pt x="13" y="56"/>
                  </a:lnTo>
                  <a:lnTo>
                    <a:pt x="9" y="68"/>
                  </a:lnTo>
                  <a:lnTo>
                    <a:pt x="5" y="80"/>
                  </a:lnTo>
                  <a:lnTo>
                    <a:pt x="3" y="91"/>
                  </a:lnTo>
                  <a:lnTo>
                    <a:pt x="0" y="118"/>
                  </a:lnTo>
                  <a:lnTo>
                    <a:pt x="0" y="144"/>
                  </a:lnTo>
                  <a:lnTo>
                    <a:pt x="1" y="170"/>
                  </a:lnTo>
                  <a:lnTo>
                    <a:pt x="3" y="195"/>
                  </a:lnTo>
                  <a:lnTo>
                    <a:pt x="3" y="195"/>
                  </a:lnTo>
                  <a:lnTo>
                    <a:pt x="5" y="220"/>
                  </a:lnTo>
                  <a:lnTo>
                    <a:pt x="5" y="240"/>
                  </a:lnTo>
                  <a:lnTo>
                    <a:pt x="5" y="240"/>
                  </a:lnTo>
                  <a:lnTo>
                    <a:pt x="7" y="246"/>
                  </a:lnTo>
                  <a:lnTo>
                    <a:pt x="8" y="251"/>
                  </a:lnTo>
                  <a:lnTo>
                    <a:pt x="11" y="255"/>
                  </a:lnTo>
                  <a:lnTo>
                    <a:pt x="13" y="259"/>
                  </a:lnTo>
                  <a:lnTo>
                    <a:pt x="17" y="261"/>
                  </a:lnTo>
                  <a:lnTo>
                    <a:pt x="22" y="263"/>
                  </a:lnTo>
                  <a:lnTo>
                    <a:pt x="26" y="264"/>
                  </a:lnTo>
                  <a:lnTo>
                    <a:pt x="31" y="264"/>
                  </a:lnTo>
                  <a:lnTo>
                    <a:pt x="31" y="264"/>
                  </a:lnTo>
                  <a:lnTo>
                    <a:pt x="35" y="264"/>
                  </a:lnTo>
                  <a:lnTo>
                    <a:pt x="41" y="263"/>
                  </a:lnTo>
                  <a:lnTo>
                    <a:pt x="45" y="261"/>
                  </a:lnTo>
                  <a:lnTo>
                    <a:pt x="48" y="259"/>
                  </a:lnTo>
                  <a:lnTo>
                    <a:pt x="51" y="255"/>
                  </a:lnTo>
                  <a:lnTo>
                    <a:pt x="54" y="251"/>
                  </a:lnTo>
                  <a:lnTo>
                    <a:pt x="55" y="246"/>
                  </a:lnTo>
                  <a:lnTo>
                    <a:pt x="56" y="240"/>
                  </a:lnTo>
                  <a:lnTo>
                    <a:pt x="56" y="240"/>
                  </a:lnTo>
                  <a:lnTo>
                    <a:pt x="55" y="220"/>
                  </a:lnTo>
                  <a:lnTo>
                    <a:pt x="54" y="196"/>
                  </a:lnTo>
                  <a:lnTo>
                    <a:pt x="54" y="196"/>
                  </a:lnTo>
                  <a:lnTo>
                    <a:pt x="51" y="171"/>
                  </a:lnTo>
                  <a:lnTo>
                    <a:pt x="50" y="148"/>
                  </a:lnTo>
                  <a:lnTo>
                    <a:pt x="51" y="124"/>
                  </a:lnTo>
                  <a:lnTo>
                    <a:pt x="52" y="112"/>
                  </a:lnTo>
                  <a:lnTo>
                    <a:pt x="55" y="102"/>
                  </a:lnTo>
                  <a:lnTo>
                    <a:pt x="58" y="93"/>
                  </a:lnTo>
                  <a:lnTo>
                    <a:pt x="62" y="84"/>
                  </a:lnTo>
                  <a:lnTo>
                    <a:pt x="67" y="76"/>
                  </a:lnTo>
                  <a:lnTo>
                    <a:pt x="72" y="68"/>
                  </a:lnTo>
                  <a:lnTo>
                    <a:pt x="80" y="63"/>
                  </a:lnTo>
                  <a:lnTo>
                    <a:pt x="89" y="57"/>
                  </a:lnTo>
                  <a:lnTo>
                    <a:pt x="99" y="53"/>
                  </a:lnTo>
                  <a:lnTo>
                    <a:pt x="113" y="52"/>
                  </a:lnTo>
                  <a:lnTo>
                    <a:pt x="113" y="52"/>
                  </a:lnTo>
                  <a:lnTo>
                    <a:pt x="132" y="51"/>
                  </a:lnTo>
                  <a:lnTo>
                    <a:pt x="132" y="51"/>
                  </a:lnTo>
                  <a:lnTo>
                    <a:pt x="145" y="52"/>
                  </a:lnTo>
                  <a:lnTo>
                    <a:pt x="158" y="53"/>
                  </a:lnTo>
                  <a:lnTo>
                    <a:pt x="173" y="55"/>
                  </a:lnTo>
                  <a:lnTo>
                    <a:pt x="186" y="57"/>
                  </a:lnTo>
                  <a:lnTo>
                    <a:pt x="211" y="65"/>
                  </a:lnTo>
                  <a:lnTo>
                    <a:pt x="235" y="76"/>
                  </a:lnTo>
                  <a:lnTo>
                    <a:pt x="235" y="76"/>
                  </a:lnTo>
                  <a:lnTo>
                    <a:pt x="246" y="81"/>
                  </a:lnTo>
                  <a:lnTo>
                    <a:pt x="255" y="87"/>
                  </a:lnTo>
                  <a:lnTo>
                    <a:pt x="263" y="95"/>
                  </a:lnTo>
                  <a:lnTo>
                    <a:pt x="271" y="103"/>
                  </a:lnTo>
                  <a:lnTo>
                    <a:pt x="285" y="120"/>
                  </a:lnTo>
                  <a:lnTo>
                    <a:pt x="300" y="137"/>
                  </a:lnTo>
                  <a:lnTo>
                    <a:pt x="300" y="137"/>
                  </a:lnTo>
                  <a:lnTo>
                    <a:pt x="315" y="157"/>
                  </a:lnTo>
                  <a:lnTo>
                    <a:pt x="315" y="157"/>
                  </a:lnTo>
                  <a:lnTo>
                    <a:pt x="362" y="212"/>
                  </a:lnTo>
                  <a:lnTo>
                    <a:pt x="411" y="264"/>
                  </a:lnTo>
                  <a:lnTo>
                    <a:pt x="411" y="264"/>
                  </a:lnTo>
                  <a:lnTo>
                    <a:pt x="468" y="328"/>
                  </a:lnTo>
                  <a:lnTo>
                    <a:pt x="468" y="328"/>
                  </a:lnTo>
                  <a:lnTo>
                    <a:pt x="489" y="353"/>
                  </a:lnTo>
                  <a:lnTo>
                    <a:pt x="509" y="380"/>
                  </a:lnTo>
                  <a:lnTo>
                    <a:pt x="527" y="408"/>
                  </a:lnTo>
                  <a:lnTo>
                    <a:pt x="546" y="435"/>
                  </a:lnTo>
                  <a:lnTo>
                    <a:pt x="546" y="435"/>
                  </a:lnTo>
                  <a:lnTo>
                    <a:pt x="566" y="468"/>
                  </a:lnTo>
                  <a:lnTo>
                    <a:pt x="589" y="501"/>
                  </a:lnTo>
                  <a:lnTo>
                    <a:pt x="589" y="501"/>
                  </a:lnTo>
                  <a:lnTo>
                    <a:pt x="593" y="505"/>
                  </a:lnTo>
                  <a:lnTo>
                    <a:pt x="598" y="509"/>
                  </a:lnTo>
                  <a:lnTo>
                    <a:pt x="603" y="510"/>
                  </a:lnTo>
                  <a:lnTo>
                    <a:pt x="610" y="511"/>
                  </a:lnTo>
                  <a:lnTo>
                    <a:pt x="610" y="51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559"/>
            <p:cNvSpPr/>
            <p:nvPr/>
          </p:nvSpPr>
          <p:spPr bwMode="auto">
            <a:xfrm>
              <a:off x="3337985" y="2510350"/>
              <a:ext cx="334433" cy="289984"/>
            </a:xfrm>
            <a:custGeom>
              <a:avLst/>
              <a:gdLst/>
              <a:ahLst/>
              <a:cxnLst>
                <a:cxn ang="0">
                  <a:pos x="192" y="545"/>
                </a:cxn>
                <a:cxn ang="0">
                  <a:pos x="248" y="528"/>
                </a:cxn>
                <a:cxn ang="0">
                  <a:pos x="299" y="493"/>
                </a:cxn>
                <a:cxn ang="0">
                  <a:pos x="330" y="456"/>
                </a:cxn>
                <a:cxn ang="0">
                  <a:pos x="374" y="396"/>
                </a:cxn>
                <a:cxn ang="0">
                  <a:pos x="412" y="342"/>
                </a:cxn>
                <a:cxn ang="0">
                  <a:pos x="442" y="302"/>
                </a:cxn>
                <a:cxn ang="0">
                  <a:pos x="464" y="278"/>
                </a:cxn>
                <a:cxn ang="0">
                  <a:pos x="477" y="260"/>
                </a:cxn>
                <a:cxn ang="0">
                  <a:pos x="489" y="236"/>
                </a:cxn>
                <a:cxn ang="0">
                  <a:pos x="521" y="198"/>
                </a:cxn>
                <a:cxn ang="0">
                  <a:pos x="564" y="142"/>
                </a:cxn>
                <a:cxn ang="0">
                  <a:pos x="581" y="123"/>
                </a:cxn>
                <a:cxn ang="0">
                  <a:pos x="599" y="99"/>
                </a:cxn>
                <a:cxn ang="0">
                  <a:pos x="620" y="66"/>
                </a:cxn>
                <a:cxn ang="0">
                  <a:pos x="632" y="26"/>
                </a:cxn>
                <a:cxn ang="0">
                  <a:pos x="630" y="15"/>
                </a:cxn>
                <a:cxn ang="0">
                  <a:pos x="626" y="7"/>
                </a:cxn>
                <a:cxn ang="0">
                  <a:pos x="613" y="1"/>
                </a:cxn>
                <a:cxn ang="0">
                  <a:pos x="599" y="2"/>
                </a:cxn>
                <a:cxn ang="0">
                  <a:pos x="587" y="10"/>
                </a:cxn>
                <a:cxn ang="0">
                  <a:pos x="582" y="23"/>
                </a:cxn>
                <a:cxn ang="0">
                  <a:pos x="575" y="47"/>
                </a:cxn>
                <a:cxn ang="0">
                  <a:pos x="548" y="86"/>
                </a:cxn>
                <a:cxn ang="0">
                  <a:pos x="518" y="117"/>
                </a:cxn>
                <a:cxn ang="0">
                  <a:pos x="488" y="159"/>
                </a:cxn>
                <a:cxn ang="0">
                  <a:pos x="463" y="192"/>
                </a:cxn>
                <a:cxn ang="0">
                  <a:pos x="446" y="210"/>
                </a:cxn>
                <a:cxn ang="0">
                  <a:pos x="426" y="236"/>
                </a:cxn>
                <a:cxn ang="0">
                  <a:pos x="401" y="270"/>
                </a:cxn>
                <a:cxn ang="0">
                  <a:pos x="375" y="302"/>
                </a:cxn>
                <a:cxn ang="0">
                  <a:pos x="339" y="358"/>
                </a:cxn>
                <a:cxn ang="0">
                  <a:pos x="316" y="389"/>
                </a:cxn>
                <a:cxn ang="0">
                  <a:pos x="301" y="417"/>
                </a:cxn>
                <a:cxn ang="0">
                  <a:pos x="289" y="433"/>
                </a:cxn>
                <a:cxn ang="0">
                  <a:pos x="260" y="461"/>
                </a:cxn>
                <a:cxn ang="0">
                  <a:pos x="243" y="477"/>
                </a:cxn>
                <a:cxn ang="0">
                  <a:pos x="212" y="493"/>
                </a:cxn>
                <a:cxn ang="0">
                  <a:pos x="178" y="498"/>
                </a:cxn>
                <a:cxn ang="0">
                  <a:pos x="146" y="493"/>
                </a:cxn>
                <a:cxn ang="0">
                  <a:pos x="116" y="480"/>
                </a:cxn>
                <a:cxn ang="0">
                  <a:pos x="95" y="467"/>
                </a:cxn>
                <a:cxn ang="0">
                  <a:pos x="67" y="439"/>
                </a:cxn>
                <a:cxn ang="0">
                  <a:pos x="61" y="425"/>
                </a:cxn>
                <a:cxn ang="0">
                  <a:pos x="56" y="397"/>
                </a:cxn>
                <a:cxn ang="0">
                  <a:pos x="51" y="371"/>
                </a:cxn>
                <a:cxn ang="0">
                  <a:pos x="51" y="290"/>
                </a:cxn>
                <a:cxn ang="0">
                  <a:pos x="52" y="251"/>
                </a:cxn>
                <a:cxn ang="0">
                  <a:pos x="48" y="236"/>
                </a:cxn>
                <a:cxn ang="0">
                  <a:pos x="42" y="230"/>
                </a:cxn>
                <a:cxn ang="0">
                  <a:pos x="27" y="226"/>
                </a:cxn>
                <a:cxn ang="0">
                  <a:pos x="18" y="227"/>
                </a:cxn>
                <a:cxn ang="0">
                  <a:pos x="6" y="235"/>
                </a:cxn>
                <a:cxn ang="0">
                  <a:pos x="3" y="251"/>
                </a:cxn>
                <a:cxn ang="0">
                  <a:pos x="1" y="286"/>
                </a:cxn>
                <a:cxn ang="0">
                  <a:pos x="3" y="378"/>
                </a:cxn>
                <a:cxn ang="0">
                  <a:pos x="9" y="423"/>
                </a:cxn>
                <a:cxn ang="0">
                  <a:pos x="26" y="465"/>
                </a:cxn>
                <a:cxn ang="0">
                  <a:pos x="54" y="501"/>
                </a:cxn>
                <a:cxn ang="0">
                  <a:pos x="78" y="519"/>
                </a:cxn>
                <a:cxn ang="0">
                  <a:pos x="118" y="537"/>
                </a:cxn>
                <a:cxn ang="0">
                  <a:pos x="159" y="546"/>
                </a:cxn>
              </a:cxnLst>
              <a:rect l="0" t="0" r="r" b="b"/>
              <a:pathLst>
                <a:path w="632" h="546">
                  <a:moveTo>
                    <a:pt x="173" y="546"/>
                  </a:moveTo>
                  <a:lnTo>
                    <a:pt x="173" y="546"/>
                  </a:lnTo>
                  <a:lnTo>
                    <a:pt x="192" y="545"/>
                  </a:lnTo>
                  <a:lnTo>
                    <a:pt x="212" y="542"/>
                  </a:lnTo>
                  <a:lnTo>
                    <a:pt x="231" y="536"/>
                  </a:lnTo>
                  <a:lnTo>
                    <a:pt x="248" y="528"/>
                  </a:lnTo>
                  <a:lnTo>
                    <a:pt x="267" y="519"/>
                  </a:lnTo>
                  <a:lnTo>
                    <a:pt x="284" y="506"/>
                  </a:lnTo>
                  <a:lnTo>
                    <a:pt x="299" y="493"/>
                  </a:lnTo>
                  <a:lnTo>
                    <a:pt x="314" y="476"/>
                  </a:lnTo>
                  <a:lnTo>
                    <a:pt x="314" y="476"/>
                  </a:lnTo>
                  <a:lnTo>
                    <a:pt x="330" y="456"/>
                  </a:lnTo>
                  <a:lnTo>
                    <a:pt x="344" y="436"/>
                  </a:lnTo>
                  <a:lnTo>
                    <a:pt x="374" y="396"/>
                  </a:lnTo>
                  <a:lnTo>
                    <a:pt x="374" y="396"/>
                  </a:lnTo>
                  <a:lnTo>
                    <a:pt x="398" y="363"/>
                  </a:lnTo>
                  <a:lnTo>
                    <a:pt x="398" y="363"/>
                  </a:lnTo>
                  <a:lnTo>
                    <a:pt x="412" y="342"/>
                  </a:lnTo>
                  <a:lnTo>
                    <a:pt x="412" y="342"/>
                  </a:lnTo>
                  <a:lnTo>
                    <a:pt x="432" y="315"/>
                  </a:lnTo>
                  <a:lnTo>
                    <a:pt x="442" y="302"/>
                  </a:lnTo>
                  <a:lnTo>
                    <a:pt x="454" y="289"/>
                  </a:lnTo>
                  <a:lnTo>
                    <a:pt x="454" y="289"/>
                  </a:lnTo>
                  <a:lnTo>
                    <a:pt x="464" y="278"/>
                  </a:lnTo>
                  <a:lnTo>
                    <a:pt x="472" y="268"/>
                  </a:lnTo>
                  <a:lnTo>
                    <a:pt x="472" y="268"/>
                  </a:lnTo>
                  <a:lnTo>
                    <a:pt x="477" y="260"/>
                  </a:lnTo>
                  <a:lnTo>
                    <a:pt x="483" y="249"/>
                  </a:lnTo>
                  <a:lnTo>
                    <a:pt x="483" y="249"/>
                  </a:lnTo>
                  <a:lnTo>
                    <a:pt x="489" y="236"/>
                  </a:lnTo>
                  <a:lnTo>
                    <a:pt x="489" y="236"/>
                  </a:lnTo>
                  <a:lnTo>
                    <a:pt x="505" y="219"/>
                  </a:lnTo>
                  <a:lnTo>
                    <a:pt x="521" y="198"/>
                  </a:lnTo>
                  <a:lnTo>
                    <a:pt x="521" y="198"/>
                  </a:lnTo>
                  <a:lnTo>
                    <a:pt x="541" y="170"/>
                  </a:lnTo>
                  <a:lnTo>
                    <a:pt x="564" y="142"/>
                  </a:lnTo>
                  <a:lnTo>
                    <a:pt x="569" y="136"/>
                  </a:lnTo>
                  <a:lnTo>
                    <a:pt x="569" y="136"/>
                  </a:lnTo>
                  <a:lnTo>
                    <a:pt x="581" y="123"/>
                  </a:lnTo>
                  <a:lnTo>
                    <a:pt x="582" y="120"/>
                  </a:lnTo>
                  <a:lnTo>
                    <a:pt x="582" y="120"/>
                  </a:lnTo>
                  <a:lnTo>
                    <a:pt x="599" y="99"/>
                  </a:lnTo>
                  <a:lnTo>
                    <a:pt x="607" y="89"/>
                  </a:lnTo>
                  <a:lnTo>
                    <a:pt x="615" y="78"/>
                  </a:lnTo>
                  <a:lnTo>
                    <a:pt x="620" y="66"/>
                  </a:lnTo>
                  <a:lnTo>
                    <a:pt x="625" y="53"/>
                  </a:lnTo>
                  <a:lnTo>
                    <a:pt x="629" y="40"/>
                  </a:lnTo>
                  <a:lnTo>
                    <a:pt x="632" y="26"/>
                  </a:lnTo>
                  <a:lnTo>
                    <a:pt x="632" y="26"/>
                  </a:lnTo>
                  <a:lnTo>
                    <a:pt x="632" y="21"/>
                  </a:lnTo>
                  <a:lnTo>
                    <a:pt x="630" y="15"/>
                  </a:lnTo>
                  <a:lnTo>
                    <a:pt x="629" y="11"/>
                  </a:lnTo>
                  <a:lnTo>
                    <a:pt x="626" y="7"/>
                  </a:lnTo>
                  <a:lnTo>
                    <a:pt x="626" y="7"/>
                  </a:lnTo>
                  <a:lnTo>
                    <a:pt x="623" y="5"/>
                  </a:lnTo>
                  <a:lnTo>
                    <a:pt x="617" y="2"/>
                  </a:lnTo>
                  <a:lnTo>
                    <a:pt x="613" y="1"/>
                  </a:lnTo>
                  <a:lnTo>
                    <a:pt x="608" y="0"/>
                  </a:lnTo>
                  <a:lnTo>
                    <a:pt x="608" y="0"/>
                  </a:lnTo>
                  <a:lnTo>
                    <a:pt x="599" y="2"/>
                  </a:lnTo>
                  <a:lnTo>
                    <a:pt x="595" y="4"/>
                  </a:lnTo>
                  <a:lnTo>
                    <a:pt x="591" y="6"/>
                  </a:lnTo>
                  <a:lnTo>
                    <a:pt x="587" y="10"/>
                  </a:lnTo>
                  <a:lnTo>
                    <a:pt x="585" y="14"/>
                  </a:lnTo>
                  <a:lnTo>
                    <a:pt x="582" y="18"/>
                  </a:lnTo>
                  <a:lnTo>
                    <a:pt x="582" y="23"/>
                  </a:lnTo>
                  <a:lnTo>
                    <a:pt x="582" y="23"/>
                  </a:lnTo>
                  <a:lnTo>
                    <a:pt x="579" y="35"/>
                  </a:lnTo>
                  <a:lnTo>
                    <a:pt x="575" y="47"/>
                  </a:lnTo>
                  <a:lnTo>
                    <a:pt x="570" y="57"/>
                  </a:lnTo>
                  <a:lnTo>
                    <a:pt x="564" y="68"/>
                  </a:lnTo>
                  <a:lnTo>
                    <a:pt x="548" y="86"/>
                  </a:lnTo>
                  <a:lnTo>
                    <a:pt x="531" y="104"/>
                  </a:lnTo>
                  <a:lnTo>
                    <a:pt x="531" y="104"/>
                  </a:lnTo>
                  <a:lnTo>
                    <a:pt x="518" y="117"/>
                  </a:lnTo>
                  <a:lnTo>
                    <a:pt x="518" y="117"/>
                  </a:lnTo>
                  <a:lnTo>
                    <a:pt x="502" y="138"/>
                  </a:lnTo>
                  <a:lnTo>
                    <a:pt x="488" y="159"/>
                  </a:lnTo>
                  <a:lnTo>
                    <a:pt x="488" y="159"/>
                  </a:lnTo>
                  <a:lnTo>
                    <a:pt x="471" y="181"/>
                  </a:lnTo>
                  <a:lnTo>
                    <a:pt x="463" y="192"/>
                  </a:lnTo>
                  <a:lnTo>
                    <a:pt x="454" y="201"/>
                  </a:lnTo>
                  <a:lnTo>
                    <a:pt x="454" y="201"/>
                  </a:lnTo>
                  <a:lnTo>
                    <a:pt x="446" y="210"/>
                  </a:lnTo>
                  <a:lnTo>
                    <a:pt x="439" y="218"/>
                  </a:lnTo>
                  <a:lnTo>
                    <a:pt x="426" y="236"/>
                  </a:lnTo>
                  <a:lnTo>
                    <a:pt x="426" y="236"/>
                  </a:lnTo>
                  <a:lnTo>
                    <a:pt x="415" y="255"/>
                  </a:lnTo>
                  <a:lnTo>
                    <a:pt x="408" y="262"/>
                  </a:lnTo>
                  <a:lnTo>
                    <a:pt x="401" y="270"/>
                  </a:lnTo>
                  <a:lnTo>
                    <a:pt x="401" y="270"/>
                  </a:lnTo>
                  <a:lnTo>
                    <a:pt x="388" y="286"/>
                  </a:lnTo>
                  <a:lnTo>
                    <a:pt x="375" y="302"/>
                  </a:lnTo>
                  <a:lnTo>
                    <a:pt x="353" y="336"/>
                  </a:lnTo>
                  <a:lnTo>
                    <a:pt x="353" y="336"/>
                  </a:lnTo>
                  <a:lnTo>
                    <a:pt x="339" y="358"/>
                  </a:lnTo>
                  <a:lnTo>
                    <a:pt x="324" y="378"/>
                  </a:lnTo>
                  <a:lnTo>
                    <a:pt x="324" y="378"/>
                  </a:lnTo>
                  <a:lnTo>
                    <a:pt x="316" y="389"/>
                  </a:lnTo>
                  <a:lnTo>
                    <a:pt x="310" y="401"/>
                  </a:lnTo>
                  <a:lnTo>
                    <a:pt x="310" y="401"/>
                  </a:lnTo>
                  <a:lnTo>
                    <a:pt x="301" y="417"/>
                  </a:lnTo>
                  <a:lnTo>
                    <a:pt x="301" y="417"/>
                  </a:lnTo>
                  <a:lnTo>
                    <a:pt x="296" y="425"/>
                  </a:lnTo>
                  <a:lnTo>
                    <a:pt x="289" y="433"/>
                  </a:lnTo>
                  <a:lnTo>
                    <a:pt x="275" y="447"/>
                  </a:lnTo>
                  <a:lnTo>
                    <a:pt x="275" y="447"/>
                  </a:lnTo>
                  <a:lnTo>
                    <a:pt x="260" y="461"/>
                  </a:lnTo>
                  <a:lnTo>
                    <a:pt x="260" y="461"/>
                  </a:lnTo>
                  <a:lnTo>
                    <a:pt x="252" y="469"/>
                  </a:lnTo>
                  <a:lnTo>
                    <a:pt x="243" y="477"/>
                  </a:lnTo>
                  <a:lnTo>
                    <a:pt x="233" y="484"/>
                  </a:lnTo>
                  <a:lnTo>
                    <a:pt x="222" y="487"/>
                  </a:lnTo>
                  <a:lnTo>
                    <a:pt x="212" y="493"/>
                  </a:lnTo>
                  <a:lnTo>
                    <a:pt x="200" y="495"/>
                  </a:lnTo>
                  <a:lnTo>
                    <a:pt x="190" y="497"/>
                  </a:lnTo>
                  <a:lnTo>
                    <a:pt x="178" y="498"/>
                  </a:lnTo>
                  <a:lnTo>
                    <a:pt x="178" y="498"/>
                  </a:lnTo>
                  <a:lnTo>
                    <a:pt x="162" y="497"/>
                  </a:lnTo>
                  <a:lnTo>
                    <a:pt x="146" y="493"/>
                  </a:lnTo>
                  <a:lnTo>
                    <a:pt x="131" y="487"/>
                  </a:lnTo>
                  <a:lnTo>
                    <a:pt x="116" y="480"/>
                  </a:lnTo>
                  <a:lnTo>
                    <a:pt x="116" y="480"/>
                  </a:lnTo>
                  <a:lnTo>
                    <a:pt x="107" y="474"/>
                  </a:lnTo>
                  <a:lnTo>
                    <a:pt x="107" y="474"/>
                  </a:lnTo>
                  <a:lnTo>
                    <a:pt x="95" y="467"/>
                  </a:lnTo>
                  <a:lnTo>
                    <a:pt x="85" y="460"/>
                  </a:lnTo>
                  <a:lnTo>
                    <a:pt x="76" y="451"/>
                  </a:lnTo>
                  <a:lnTo>
                    <a:pt x="67" y="439"/>
                  </a:lnTo>
                  <a:lnTo>
                    <a:pt x="67" y="439"/>
                  </a:lnTo>
                  <a:lnTo>
                    <a:pt x="64" y="433"/>
                  </a:lnTo>
                  <a:lnTo>
                    <a:pt x="61" y="425"/>
                  </a:lnTo>
                  <a:lnTo>
                    <a:pt x="57" y="408"/>
                  </a:lnTo>
                  <a:lnTo>
                    <a:pt x="57" y="408"/>
                  </a:lnTo>
                  <a:lnTo>
                    <a:pt x="56" y="397"/>
                  </a:lnTo>
                  <a:lnTo>
                    <a:pt x="56" y="397"/>
                  </a:lnTo>
                  <a:lnTo>
                    <a:pt x="52" y="384"/>
                  </a:lnTo>
                  <a:lnTo>
                    <a:pt x="51" y="371"/>
                  </a:lnTo>
                  <a:lnTo>
                    <a:pt x="50" y="345"/>
                  </a:lnTo>
                  <a:lnTo>
                    <a:pt x="50" y="317"/>
                  </a:lnTo>
                  <a:lnTo>
                    <a:pt x="51" y="290"/>
                  </a:lnTo>
                  <a:lnTo>
                    <a:pt x="51" y="290"/>
                  </a:lnTo>
                  <a:lnTo>
                    <a:pt x="52" y="251"/>
                  </a:lnTo>
                  <a:lnTo>
                    <a:pt x="52" y="251"/>
                  </a:lnTo>
                  <a:lnTo>
                    <a:pt x="52" y="245"/>
                  </a:lnTo>
                  <a:lnTo>
                    <a:pt x="51" y="240"/>
                  </a:lnTo>
                  <a:lnTo>
                    <a:pt x="48" y="236"/>
                  </a:lnTo>
                  <a:lnTo>
                    <a:pt x="46" y="232"/>
                  </a:lnTo>
                  <a:lnTo>
                    <a:pt x="46" y="232"/>
                  </a:lnTo>
                  <a:lnTo>
                    <a:pt x="42" y="230"/>
                  </a:lnTo>
                  <a:lnTo>
                    <a:pt x="38" y="227"/>
                  </a:lnTo>
                  <a:lnTo>
                    <a:pt x="33" y="226"/>
                  </a:lnTo>
                  <a:lnTo>
                    <a:pt x="27" y="226"/>
                  </a:lnTo>
                  <a:lnTo>
                    <a:pt x="27" y="226"/>
                  </a:lnTo>
                  <a:lnTo>
                    <a:pt x="22" y="226"/>
                  </a:lnTo>
                  <a:lnTo>
                    <a:pt x="18" y="227"/>
                  </a:lnTo>
                  <a:lnTo>
                    <a:pt x="14" y="230"/>
                  </a:lnTo>
                  <a:lnTo>
                    <a:pt x="10" y="232"/>
                  </a:lnTo>
                  <a:lnTo>
                    <a:pt x="6" y="235"/>
                  </a:lnTo>
                  <a:lnTo>
                    <a:pt x="4" y="239"/>
                  </a:lnTo>
                  <a:lnTo>
                    <a:pt x="3" y="244"/>
                  </a:lnTo>
                  <a:lnTo>
                    <a:pt x="3" y="251"/>
                  </a:lnTo>
                  <a:lnTo>
                    <a:pt x="3" y="251"/>
                  </a:lnTo>
                  <a:lnTo>
                    <a:pt x="1" y="286"/>
                  </a:lnTo>
                  <a:lnTo>
                    <a:pt x="1" y="286"/>
                  </a:lnTo>
                  <a:lnTo>
                    <a:pt x="0" y="316"/>
                  </a:lnTo>
                  <a:lnTo>
                    <a:pt x="0" y="346"/>
                  </a:lnTo>
                  <a:lnTo>
                    <a:pt x="3" y="378"/>
                  </a:lnTo>
                  <a:lnTo>
                    <a:pt x="4" y="393"/>
                  </a:lnTo>
                  <a:lnTo>
                    <a:pt x="6" y="409"/>
                  </a:lnTo>
                  <a:lnTo>
                    <a:pt x="9" y="423"/>
                  </a:lnTo>
                  <a:lnTo>
                    <a:pt x="14" y="438"/>
                  </a:lnTo>
                  <a:lnTo>
                    <a:pt x="20" y="452"/>
                  </a:lnTo>
                  <a:lnTo>
                    <a:pt x="26" y="465"/>
                  </a:lnTo>
                  <a:lnTo>
                    <a:pt x="34" y="478"/>
                  </a:lnTo>
                  <a:lnTo>
                    <a:pt x="43" y="490"/>
                  </a:lnTo>
                  <a:lnTo>
                    <a:pt x="54" y="501"/>
                  </a:lnTo>
                  <a:lnTo>
                    <a:pt x="65" y="511"/>
                  </a:lnTo>
                  <a:lnTo>
                    <a:pt x="65" y="511"/>
                  </a:lnTo>
                  <a:lnTo>
                    <a:pt x="78" y="519"/>
                  </a:lnTo>
                  <a:lnTo>
                    <a:pt x="91" y="527"/>
                  </a:lnTo>
                  <a:lnTo>
                    <a:pt x="105" y="532"/>
                  </a:lnTo>
                  <a:lnTo>
                    <a:pt x="118" y="537"/>
                  </a:lnTo>
                  <a:lnTo>
                    <a:pt x="132" y="541"/>
                  </a:lnTo>
                  <a:lnTo>
                    <a:pt x="145" y="544"/>
                  </a:lnTo>
                  <a:lnTo>
                    <a:pt x="159" y="546"/>
                  </a:lnTo>
                  <a:lnTo>
                    <a:pt x="173" y="546"/>
                  </a:lnTo>
                  <a:lnTo>
                    <a:pt x="173" y="546"/>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38" name="组合 37"/>
          <p:cNvGrpSpPr/>
          <p:nvPr/>
        </p:nvGrpSpPr>
        <p:grpSpPr>
          <a:xfrm rot="8533315">
            <a:off x="3393538" y="4462894"/>
            <a:ext cx="1885029" cy="1255050"/>
            <a:chOff x="2861736" y="2260583"/>
            <a:chExt cx="810682" cy="539751"/>
          </a:xfrm>
          <a:solidFill>
            <a:schemeClr val="tx1"/>
          </a:solidFill>
        </p:grpSpPr>
        <p:sp>
          <p:nvSpPr>
            <p:cNvPr id="39" name="Freeform 523"/>
            <p:cNvSpPr/>
            <p:nvPr/>
          </p:nvSpPr>
          <p:spPr bwMode="auto">
            <a:xfrm>
              <a:off x="2887136" y="2385467"/>
              <a:ext cx="114300" cy="156633"/>
            </a:xfrm>
            <a:custGeom>
              <a:avLst/>
              <a:gdLst/>
              <a:ahLst/>
              <a:cxnLst>
                <a:cxn ang="0">
                  <a:pos x="209" y="0"/>
                </a:cxn>
                <a:cxn ang="0">
                  <a:pos x="209" y="0"/>
                </a:cxn>
                <a:cxn ang="0">
                  <a:pos x="202" y="2"/>
                </a:cxn>
                <a:cxn ang="0">
                  <a:pos x="197" y="5"/>
                </a:cxn>
                <a:cxn ang="0">
                  <a:pos x="192" y="9"/>
                </a:cxn>
                <a:cxn ang="0">
                  <a:pos x="187" y="14"/>
                </a:cxn>
                <a:cxn ang="0">
                  <a:pos x="178" y="24"/>
                </a:cxn>
                <a:cxn ang="0">
                  <a:pos x="170" y="36"/>
                </a:cxn>
                <a:cxn ang="0">
                  <a:pos x="170" y="36"/>
                </a:cxn>
                <a:cxn ang="0">
                  <a:pos x="153" y="58"/>
                </a:cxn>
                <a:cxn ang="0">
                  <a:pos x="136" y="82"/>
                </a:cxn>
                <a:cxn ang="0">
                  <a:pos x="99" y="126"/>
                </a:cxn>
                <a:cxn ang="0">
                  <a:pos x="99" y="126"/>
                </a:cxn>
                <a:cxn ang="0">
                  <a:pos x="68" y="166"/>
                </a:cxn>
                <a:cxn ang="0">
                  <a:pos x="52" y="185"/>
                </a:cxn>
                <a:cxn ang="0">
                  <a:pos x="39" y="206"/>
                </a:cxn>
                <a:cxn ang="0">
                  <a:pos x="39" y="206"/>
                </a:cxn>
                <a:cxn ang="0">
                  <a:pos x="26" y="226"/>
                </a:cxn>
                <a:cxn ang="0">
                  <a:pos x="14" y="245"/>
                </a:cxn>
                <a:cxn ang="0">
                  <a:pos x="9" y="257"/>
                </a:cxn>
                <a:cxn ang="0">
                  <a:pos x="4" y="268"/>
                </a:cxn>
                <a:cxn ang="0">
                  <a:pos x="1" y="279"/>
                </a:cxn>
                <a:cxn ang="0">
                  <a:pos x="0" y="290"/>
                </a:cxn>
                <a:cxn ang="0">
                  <a:pos x="0" y="290"/>
                </a:cxn>
                <a:cxn ang="0">
                  <a:pos x="0" y="293"/>
                </a:cxn>
                <a:cxn ang="0">
                  <a:pos x="1" y="294"/>
                </a:cxn>
                <a:cxn ang="0">
                  <a:pos x="2" y="295"/>
                </a:cxn>
                <a:cxn ang="0">
                  <a:pos x="5" y="296"/>
                </a:cxn>
                <a:cxn ang="0">
                  <a:pos x="9" y="294"/>
                </a:cxn>
                <a:cxn ang="0">
                  <a:pos x="10" y="293"/>
                </a:cxn>
                <a:cxn ang="0">
                  <a:pos x="10" y="290"/>
                </a:cxn>
                <a:cxn ang="0">
                  <a:pos x="10" y="290"/>
                </a:cxn>
                <a:cxn ang="0">
                  <a:pos x="13" y="279"/>
                </a:cxn>
                <a:cxn ang="0">
                  <a:pos x="15" y="269"/>
                </a:cxn>
                <a:cxn ang="0">
                  <a:pos x="19" y="260"/>
                </a:cxn>
                <a:cxn ang="0">
                  <a:pos x="25" y="249"/>
                </a:cxn>
                <a:cxn ang="0">
                  <a:pos x="36" y="230"/>
                </a:cxn>
                <a:cxn ang="0">
                  <a:pos x="48" y="211"/>
                </a:cxn>
                <a:cxn ang="0">
                  <a:pos x="48" y="211"/>
                </a:cxn>
                <a:cxn ang="0">
                  <a:pos x="62" y="192"/>
                </a:cxn>
                <a:cxn ang="0">
                  <a:pos x="77" y="172"/>
                </a:cxn>
                <a:cxn ang="0">
                  <a:pos x="107" y="134"/>
                </a:cxn>
                <a:cxn ang="0">
                  <a:pos x="107" y="134"/>
                </a:cxn>
                <a:cxn ang="0">
                  <a:pos x="121" y="117"/>
                </a:cxn>
                <a:cxn ang="0">
                  <a:pos x="136" y="99"/>
                </a:cxn>
                <a:cxn ang="0">
                  <a:pos x="163" y="62"/>
                </a:cxn>
                <a:cxn ang="0">
                  <a:pos x="163" y="62"/>
                </a:cxn>
                <a:cxn ang="0">
                  <a:pos x="174" y="49"/>
                </a:cxn>
                <a:cxn ang="0">
                  <a:pos x="185" y="32"/>
                </a:cxn>
                <a:cxn ang="0">
                  <a:pos x="191" y="24"/>
                </a:cxn>
                <a:cxn ang="0">
                  <a:pos x="197" y="18"/>
                </a:cxn>
                <a:cxn ang="0">
                  <a:pos x="205" y="14"/>
                </a:cxn>
                <a:cxn ang="0">
                  <a:pos x="212" y="10"/>
                </a:cxn>
                <a:cxn ang="0">
                  <a:pos x="212" y="10"/>
                </a:cxn>
                <a:cxn ang="0">
                  <a:pos x="214" y="10"/>
                </a:cxn>
                <a:cxn ang="0">
                  <a:pos x="216" y="7"/>
                </a:cxn>
                <a:cxn ang="0">
                  <a:pos x="216" y="4"/>
                </a:cxn>
                <a:cxn ang="0">
                  <a:pos x="213" y="1"/>
                </a:cxn>
                <a:cxn ang="0">
                  <a:pos x="212" y="0"/>
                </a:cxn>
                <a:cxn ang="0">
                  <a:pos x="209" y="0"/>
                </a:cxn>
                <a:cxn ang="0">
                  <a:pos x="209" y="0"/>
                </a:cxn>
              </a:cxnLst>
              <a:rect l="0" t="0" r="r" b="b"/>
              <a:pathLst>
                <a:path w="216" h="296">
                  <a:moveTo>
                    <a:pt x="209" y="0"/>
                  </a:moveTo>
                  <a:lnTo>
                    <a:pt x="209" y="0"/>
                  </a:lnTo>
                  <a:lnTo>
                    <a:pt x="202" y="2"/>
                  </a:lnTo>
                  <a:lnTo>
                    <a:pt x="197" y="5"/>
                  </a:lnTo>
                  <a:lnTo>
                    <a:pt x="192" y="9"/>
                  </a:lnTo>
                  <a:lnTo>
                    <a:pt x="187" y="14"/>
                  </a:lnTo>
                  <a:lnTo>
                    <a:pt x="178" y="24"/>
                  </a:lnTo>
                  <a:lnTo>
                    <a:pt x="170" y="36"/>
                  </a:lnTo>
                  <a:lnTo>
                    <a:pt x="170" y="36"/>
                  </a:lnTo>
                  <a:lnTo>
                    <a:pt x="153" y="58"/>
                  </a:lnTo>
                  <a:lnTo>
                    <a:pt x="136" y="82"/>
                  </a:lnTo>
                  <a:lnTo>
                    <a:pt x="99" y="126"/>
                  </a:lnTo>
                  <a:lnTo>
                    <a:pt x="99" y="126"/>
                  </a:lnTo>
                  <a:lnTo>
                    <a:pt x="68" y="166"/>
                  </a:lnTo>
                  <a:lnTo>
                    <a:pt x="52" y="185"/>
                  </a:lnTo>
                  <a:lnTo>
                    <a:pt x="39" y="206"/>
                  </a:lnTo>
                  <a:lnTo>
                    <a:pt x="39" y="206"/>
                  </a:lnTo>
                  <a:lnTo>
                    <a:pt x="26" y="226"/>
                  </a:lnTo>
                  <a:lnTo>
                    <a:pt x="14" y="245"/>
                  </a:lnTo>
                  <a:lnTo>
                    <a:pt x="9" y="257"/>
                  </a:lnTo>
                  <a:lnTo>
                    <a:pt x="4" y="268"/>
                  </a:lnTo>
                  <a:lnTo>
                    <a:pt x="1" y="279"/>
                  </a:lnTo>
                  <a:lnTo>
                    <a:pt x="0" y="290"/>
                  </a:lnTo>
                  <a:lnTo>
                    <a:pt x="0" y="290"/>
                  </a:lnTo>
                  <a:lnTo>
                    <a:pt x="0" y="293"/>
                  </a:lnTo>
                  <a:lnTo>
                    <a:pt x="1" y="294"/>
                  </a:lnTo>
                  <a:lnTo>
                    <a:pt x="2" y="295"/>
                  </a:lnTo>
                  <a:lnTo>
                    <a:pt x="5" y="296"/>
                  </a:lnTo>
                  <a:lnTo>
                    <a:pt x="9" y="294"/>
                  </a:lnTo>
                  <a:lnTo>
                    <a:pt x="10" y="293"/>
                  </a:lnTo>
                  <a:lnTo>
                    <a:pt x="10" y="290"/>
                  </a:lnTo>
                  <a:lnTo>
                    <a:pt x="10" y="290"/>
                  </a:lnTo>
                  <a:lnTo>
                    <a:pt x="13" y="279"/>
                  </a:lnTo>
                  <a:lnTo>
                    <a:pt x="15" y="269"/>
                  </a:lnTo>
                  <a:lnTo>
                    <a:pt x="19" y="260"/>
                  </a:lnTo>
                  <a:lnTo>
                    <a:pt x="25" y="249"/>
                  </a:lnTo>
                  <a:lnTo>
                    <a:pt x="36" y="230"/>
                  </a:lnTo>
                  <a:lnTo>
                    <a:pt x="48" y="211"/>
                  </a:lnTo>
                  <a:lnTo>
                    <a:pt x="48" y="211"/>
                  </a:lnTo>
                  <a:lnTo>
                    <a:pt x="62" y="192"/>
                  </a:lnTo>
                  <a:lnTo>
                    <a:pt x="77" y="172"/>
                  </a:lnTo>
                  <a:lnTo>
                    <a:pt x="107" y="134"/>
                  </a:lnTo>
                  <a:lnTo>
                    <a:pt x="107" y="134"/>
                  </a:lnTo>
                  <a:lnTo>
                    <a:pt x="121" y="117"/>
                  </a:lnTo>
                  <a:lnTo>
                    <a:pt x="136" y="99"/>
                  </a:lnTo>
                  <a:lnTo>
                    <a:pt x="163" y="62"/>
                  </a:lnTo>
                  <a:lnTo>
                    <a:pt x="163" y="62"/>
                  </a:lnTo>
                  <a:lnTo>
                    <a:pt x="174" y="49"/>
                  </a:lnTo>
                  <a:lnTo>
                    <a:pt x="185" y="32"/>
                  </a:lnTo>
                  <a:lnTo>
                    <a:pt x="191" y="24"/>
                  </a:lnTo>
                  <a:lnTo>
                    <a:pt x="197" y="18"/>
                  </a:lnTo>
                  <a:lnTo>
                    <a:pt x="205" y="14"/>
                  </a:lnTo>
                  <a:lnTo>
                    <a:pt x="212" y="10"/>
                  </a:lnTo>
                  <a:lnTo>
                    <a:pt x="212" y="10"/>
                  </a:lnTo>
                  <a:lnTo>
                    <a:pt x="214" y="10"/>
                  </a:lnTo>
                  <a:lnTo>
                    <a:pt x="216" y="7"/>
                  </a:lnTo>
                  <a:lnTo>
                    <a:pt x="216" y="4"/>
                  </a:lnTo>
                  <a:lnTo>
                    <a:pt x="213" y="1"/>
                  </a:lnTo>
                  <a:lnTo>
                    <a:pt x="212" y="0"/>
                  </a:lnTo>
                  <a:lnTo>
                    <a:pt x="209" y="0"/>
                  </a:lnTo>
                  <a:lnTo>
                    <a:pt x="209"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524"/>
            <p:cNvSpPr/>
            <p:nvPr/>
          </p:nvSpPr>
          <p:spPr bwMode="auto">
            <a:xfrm>
              <a:off x="2897718" y="2393934"/>
              <a:ext cx="162984" cy="207433"/>
            </a:xfrm>
            <a:custGeom>
              <a:avLst/>
              <a:gdLst/>
              <a:ahLst/>
              <a:cxnLst>
                <a:cxn ang="0">
                  <a:pos x="300" y="1"/>
                </a:cxn>
                <a:cxn ang="0">
                  <a:pos x="300" y="1"/>
                </a:cxn>
                <a:cxn ang="0">
                  <a:pos x="289" y="6"/>
                </a:cxn>
                <a:cxn ang="0">
                  <a:pos x="280" y="14"/>
                </a:cxn>
                <a:cxn ang="0">
                  <a:pos x="271" y="23"/>
                </a:cxn>
                <a:cxn ang="0">
                  <a:pos x="262" y="33"/>
                </a:cxn>
                <a:cxn ang="0">
                  <a:pos x="245" y="52"/>
                </a:cxn>
                <a:cxn ang="0">
                  <a:pos x="229" y="72"/>
                </a:cxn>
                <a:cxn ang="0">
                  <a:pos x="229" y="72"/>
                </a:cxn>
                <a:cxn ang="0">
                  <a:pos x="208" y="95"/>
                </a:cxn>
                <a:cxn ang="0">
                  <a:pos x="188" y="119"/>
                </a:cxn>
                <a:cxn ang="0">
                  <a:pos x="170" y="145"/>
                </a:cxn>
                <a:cxn ang="0">
                  <a:pos x="153" y="171"/>
                </a:cxn>
                <a:cxn ang="0">
                  <a:pos x="153" y="171"/>
                </a:cxn>
                <a:cxn ang="0">
                  <a:pos x="113" y="230"/>
                </a:cxn>
                <a:cxn ang="0">
                  <a:pos x="92" y="260"/>
                </a:cxn>
                <a:cxn ang="0">
                  <a:pos x="69" y="289"/>
                </a:cxn>
                <a:cxn ang="0">
                  <a:pos x="69" y="289"/>
                </a:cxn>
                <a:cxn ang="0">
                  <a:pos x="52" y="312"/>
                </a:cxn>
                <a:cxn ang="0">
                  <a:pos x="35" y="336"/>
                </a:cxn>
                <a:cxn ang="0">
                  <a:pos x="1" y="383"/>
                </a:cxn>
                <a:cxn ang="0">
                  <a:pos x="1" y="383"/>
                </a:cxn>
                <a:cxn ang="0">
                  <a:pos x="0" y="386"/>
                </a:cxn>
                <a:cxn ang="0">
                  <a:pos x="0" y="388"/>
                </a:cxn>
                <a:cxn ang="0">
                  <a:pos x="1" y="390"/>
                </a:cxn>
                <a:cxn ang="0">
                  <a:pos x="3" y="391"/>
                </a:cxn>
                <a:cxn ang="0">
                  <a:pos x="7" y="392"/>
                </a:cxn>
                <a:cxn ang="0">
                  <a:pos x="9" y="391"/>
                </a:cxn>
                <a:cxn ang="0">
                  <a:pos x="10" y="390"/>
                </a:cxn>
                <a:cxn ang="0">
                  <a:pos x="10" y="390"/>
                </a:cxn>
                <a:cxn ang="0">
                  <a:pos x="44" y="343"/>
                </a:cxn>
                <a:cxn ang="0">
                  <a:pos x="60" y="320"/>
                </a:cxn>
                <a:cxn ang="0">
                  <a:pos x="77" y="297"/>
                </a:cxn>
                <a:cxn ang="0">
                  <a:pos x="77" y="297"/>
                </a:cxn>
                <a:cxn ang="0">
                  <a:pos x="113" y="251"/>
                </a:cxn>
                <a:cxn ang="0">
                  <a:pos x="130" y="226"/>
                </a:cxn>
                <a:cxn ang="0">
                  <a:pos x="145" y="203"/>
                </a:cxn>
                <a:cxn ang="0">
                  <a:pos x="145" y="203"/>
                </a:cxn>
                <a:cxn ang="0">
                  <a:pos x="164" y="174"/>
                </a:cxn>
                <a:cxn ang="0">
                  <a:pos x="183" y="146"/>
                </a:cxn>
                <a:cxn ang="0">
                  <a:pos x="203" y="120"/>
                </a:cxn>
                <a:cxn ang="0">
                  <a:pos x="224" y="94"/>
                </a:cxn>
                <a:cxn ang="0">
                  <a:pos x="224" y="94"/>
                </a:cxn>
                <a:cxn ang="0">
                  <a:pos x="243" y="72"/>
                </a:cxn>
                <a:cxn ang="0">
                  <a:pos x="263" y="51"/>
                </a:cxn>
                <a:cxn ang="0">
                  <a:pos x="263" y="51"/>
                </a:cxn>
                <a:cxn ang="0">
                  <a:pos x="283" y="29"/>
                </a:cxn>
                <a:cxn ang="0">
                  <a:pos x="293" y="18"/>
                </a:cxn>
                <a:cxn ang="0">
                  <a:pos x="300" y="14"/>
                </a:cxn>
                <a:cxn ang="0">
                  <a:pos x="306" y="10"/>
                </a:cxn>
                <a:cxn ang="0">
                  <a:pos x="306" y="10"/>
                </a:cxn>
                <a:cxn ang="0">
                  <a:pos x="307" y="9"/>
                </a:cxn>
                <a:cxn ang="0">
                  <a:pos x="309" y="8"/>
                </a:cxn>
                <a:cxn ang="0">
                  <a:pos x="309" y="5"/>
                </a:cxn>
                <a:cxn ang="0">
                  <a:pos x="307" y="4"/>
                </a:cxn>
                <a:cxn ang="0">
                  <a:pos x="305" y="1"/>
                </a:cxn>
                <a:cxn ang="0">
                  <a:pos x="302" y="0"/>
                </a:cxn>
                <a:cxn ang="0">
                  <a:pos x="300" y="1"/>
                </a:cxn>
                <a:cxn ang="0">
                  <a:pos x="300" y="1"/>
                </a:cxn>
              </a:cxnLst>
              <a:rect l="0" t="0" r="r" b="b"/>
              <a:pathLst>
                <a:path w="309" h="392">
                  <a:moveTo>
                    <a:pt x="300" y="1"/>
                  </a:moveTo>
                  <a:lnTo>
                    <a:pt x="300" y="1"/>
                  </a:lnTo>
                  <a:lnTo>
                    <a:pt x="289" y="6"/>
                  </a:lnTo>
                  <a:lnTo>
                    <a:pt x="280" y="14"/>
                  </a:lnTo>
                  <a:lnTo>
                    <a:pt x="271" y="23"/>
                  </a:lnTo>
                  <a:lnTo>
                    <a:pt x="262" y="33"/>
                  </a:lnTo>
                  <a:lnTo>
                    <a:pt x="245" y="52"/>
                  </a:lnTo>
                  <a:lnTo>
                    <a:pt x="229" y="72"/>
                  </a:lnTo>
                  <a:lnTo>
                    <a:pt x="229" y="72"/>
                  </a:lnTo>
                  <a:lnTo>
                    <a:pt x="208" y="95"/>
                  </a:lnTo>
                  <a:lnTo>
                    <a:pt x="188" y="119"/>
                  </a:lnTo>
                  <a:lnTo>
                    <a:pt x="170" y="145"/>
                  </a:lnTo>
                  <a:lnTo>
                    <a:pt x="153" y="171"/>
                  </a:lnTo>
                  <a:lnTo>
                    <a:pt x="153" y="171"/>
                  </a:lnTo>
                  <a:lnTo>
                    <a:pt x="113" y="230"/>
                  </a:lnTo>
                  <a:lnTo>
                    <a:pt x="92" y="260"/>
                  </a:lnTo>
                  <a:lnTo>
                    <a:pt x="69" y="289"/>
                  </a:lnTo>
                  <a:lnTo>
                    <a:pt x="69" y="289"/>
                  </a:lnTo>
                  <a:lnTo>
                    <a:pt x="52" y="312"/>
                  </a:lnTo>
                  <a:lnTo>
                    <a:pt x="35" y="336"/>
                  </a:lnTo>
                  <a:lnTo>
                    <a:pt x="1" y="383"/>
                  </a:lnTo>
                  <a:lnTo>
                    <a:pt x="1" y="383"/>
                  </a:lnTo>
                  <a:lnTo>
                    <a:pt x="0" y="386"/>
                  </a:lnTo>
                  <a:lnTo>
                    <a:pt x="0" y="388"/>
                  </a:lnTo>
                  <a:lnTo>
                    <a:pt x="1" y="390"/>
                  </a:lnTo>
                  <a:lnTo>
                    <a:pt x="3" y="391"/>
                  </a:lnTo>
                  <a:lnTo>
                    <a:pt x="7" y="392"/>
                  </a:lnTo>
                  <a:lnTo>
                    <a:pt x="9" y="391"/>
                  </a:lnTo>
                  <a:lnTo>
                    <a:pt x="10" y="390"/>
                  </a:lnTo>
                  <a:lnTo>
                    <a:pt x="10" y="390"/>
                  </a:lnTo>
                  <a:lnTo>
                    <a:pt x="44" y="343"/>
                  </a:lnTo>
                  <a:lnTo>
                    <a:pt x="60" y="320"/>
                  </a:lnTo>
                  <a:lnTo>
                    <a:pt x="77" y="297"/>
                  </a:lnTo>
                  <a:lnTo>
                    <a:pt x="77" y="297"/>
                  </a:lnTo>
                  <a:lnTo>
                    <a:pt x="113" y="251"/>
                  </a:lnTo>
                  <a:lnTo>
                    <a:pt x="130" y="226"/>
                  </a:lnTo>
                  <a:lnTo>
                    <a:pt x="145" y="203"/>
                  </a:lnTo>
                  <a:lnTo>
                    <a:pt x="145" y="203"/>
                  </a:lnTo>
                  <a:lnTo>
                    <a:pt x="164" y="174"/>
                  </a:lnTo>
                  <a:lnTo>
                    <a:pt x="183" y="146"/>
                  </a:lnTo>
                  <a:lnTo>
                    <a:pt x="203" y="120"/>
                  </a:lnTo>
                  <a:lnTo>
                    <a:pt x="224" y="94"/>
                  </a:lnTo>
                  <a:lnTo>
                    <a:pt x="224" y="94"/>
                  </a:lnTo>
                  <a:lnTo>
                    <a:pt x="243" y="72"/>
                  </a:lnTo>
                  <a:lnTo>
                    <a:pt x="263" y="51"/>
                  </a:lnTo>
                  <a:lnTo>
                    <a:pt x="263" y="51"/>
                  </a:lnTo>
                  <a:lnTo>
                    <a:pt x="283" y="29"/>
                  </a:lnTo>
                  <a:lnTo>
                    <a:pt x="293" y="18"/>
                  </a:lnTo>
                  <a:lnTo>
                    <a:pt x="300" y="14"/>
                  </a:lnTo>
                  <a:lnTo>
                    <a:pt x="306" y="10"/>
                  </a:lnTo>
                  <a:lnTo>
                    <a:pt x="306" y="10"/>
                  </a:lnTo>
                  <a:lnTo>
                    <a:pt x="307" y="9"/>
                  </a:lnTo>
                  <a:lnTo>
                    <a:pt x="309" y="8"/>
                  </a:lnTo>
                  <a:lnTo>
                    <a:pt x="309" y="5"/>
                  </a:lnTo>
                  <a:lnTo>
                    <a:pt x="307" y="4"/>
                  </a:lnTo>
                  <a:lnTo>
                    <a:pt x="305" y="1"/>
                  </a:lnTo>
                  <a:lnTo>
                    <a:pt x="302" y="0"/>
                  </a:lnTo>
                  <a:lnTo>
                    <a:pt x="300" y="1"/>
                  </a:lnTo>
                  <a:lnTo>
                    <a:pt x="30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525"/>
            <p:cNvSpPr/>
            <p:nvPr/>
          </p:nvSpPr>
          <p:spPr bwMode="auto">
            <a:xfrm>
              <a:off x="2956985" y="2391816"/>
              <a:ext cx="177800" cy="243417"/>
            </a:xfrm>
            <a:custGeom>
              <a:avLst/>
              <a:gdLst/>
              <a:ahLst/>
              <a:cxnLst>
                <a:cxn ang="0">
                  <a:pos x="325" y="3"/>
                </a:cxn>
                <a:cxn ang="0">
                  <a:pos x="251" y="78"/>
                </a:cxn>
                <a:cxn ang="0">
                  <a:pos x="229" y="105"/>
                </a:cxn>
                <a:cxn ang="0">
                  <a:pos x="192" y="158"/>
                </a:cxn>
                <a:cxn ang="0">
                  <a:pos x="160" y="213"/>
                </a:cxn>
                <a:cxn ang="0">
                  <a:pos x="139" y="243"/>
                </a:cxn>
                <a:cxn ang="0">
                  <a:pos x="92" y="301"/>
                </a:cxn>
                <a:cxn ang="0">
                  <a:pos x="71" y="331"/>
                </a:cxn>
                <a:cxn ang="0">
                  <a:pos x="55" y="362"/>
                </a:cxn>
                <a:cxn ang="0">
                  <a:pos x="37" y="391"/>
                </a:cxn>
                <a:cxn ang="0">
                  <a:pos x="29" y="405"/>
                </a:cxn>
                <a:cxn ang="0">
                  <a:pos x="17" y="429"/>
                </a:cxn>
                <a:cxn ang="0">
                  <a:pos x="8" y="442"/>
                </a:cxn>
                <a:cxn ang="0">
                  <a:pos x="3" y="446"/>
                </a:cxn>
                <a:cxn ang="0">
                  <a:pos x="0" y="450"/>
                </a:cxn>
                <a:cxn ang="0">
                  <a:pos x="4" y="456"/>
                </a:cxn>
                <a:cxn ang="0">
                  <a:pos x="8" y="456"/>
                </a:cxn>
                <a:cxn ang="0">
                  <a:pos x="13" y="452"/>
                </a:cxn>
                <a:cxn ang="0">
                  <a:pos x="25" y="435"/>
                </a:cxn>
                <a:cxn ang="0">
                  <a:pos x="41" y="408"/>
                </a:cxn>
                <a:cxn ang="0">
                  <a:pos x="56" y="382"/>
                </a:cxn>
                <a:cxn ang="0">
                  <a:pos x="88" y="330"/>
                </a:cxn>
                <a:cxn ang="0">
                  <a:pos x="100" y="313"/>
                </a:cxn>
                <a:cxn ang="0">
                  <a:pos x="137" y="268"/>
                </a:cxn>
                <a:cxn ang="0">
                  <a:pos x="149" y="252"/>
                </a:cxn>
                <a:cxn ang="0">
                  <a:pos x="187" y="190"/>
                </a:cxn>
                <a:cxn ang="0">
                  <a:pos x="226" y="128"/>
                </a:cxn>
                <a:cxn ang="0">
                  <a:pos x="238" y="111"/>
                </a:cxn>
                <a:cxn ang="0">
                  <a:pos x="276" y="67"/>
                </a:cxn>
                <a:cxn ang="0">
                  <a:pos x="332" y="10"/>
                </a:cxn>
                <a:cxn ang="0">
                  <a:pos x="334" y="8"/>
                </a:cxn>
                <a:cxn ang="0">
                  <a:pos x="332" y="3"/>
                </a:cxn>
                <a:cxn ang="0">
                  <a:pos x="327" y="1"/>
                </a:cxn>
                <a:cxn ang="0">
                  <a:pos x="325" y="3"/>
                </a:cxn>
              </a:cxnLst>
              <a:rect l="0" t="0" r="r" b="b"/>
              <a:pathLst>
                <a:path w="334" h="458">
                  <a:moveTo>
                    <a:pt x="325" y="3"/>
                  </a:moveTo>
                  <a:lnTo>
                    <a:pt x="325" y="3"/>
                  </a:lnTo>
                  <a:lnTo>
                    <a:pt x="275" y="52"/>
                  </a:lnTo>
                  <a:lnTo>
                    <a:pt x="251" y="78"/>
                  </a:lnTo>
                  <a:lnTo>
                    <a:pt x="229" y="105"/>
                  </a:lnTo>
                  <a:lnTo>
                    <a:pt x="229" y="105"/>
                  </a:lnTo>
                  <a:lnTo>
                    <a:pt x="209" y="131"/>
                  </a:lnTo>
                  <a:lnTo>
                    <a:pt x="192" y="158"/>
                  </a:lnTo>
                  <a:lnTo>
                    <a:pt x="160" y="213"/>
                  </a:lnTo>
                  <a:lnTo>
                    <a:pt x="160" y="213"/>
                  </a:lnTo>
                  <a:lnTo>
                    <a:pt x="151" y="229"/>
                  </a:lnTo>
                  <a:lnTo>
                    <a:pt x="139" y="243"/>
                  </a:lnTo>
                  <a:lnTo>
                    <a:pt x="115" y="272"/>
                  </a:lnTo>
                  <a:lnTo>
                    <a:pt x="92" y="301"/>
                  </a:lnTo>
                  <a:lnTo>
                    <a:pt x="81" y="316"/>
                  </a:lnTo>
                  <a:lnTo>
                    <a:pt x="71" y="331"/>
                  </a:lnTo>
                  <a:lnTo>
                    <a:pt x="71" y="331"/>
                  </a:lnTo>
                  <a:lnTo>
                    <a:pt x="55" y="362"/>
                  </a:lnTo>
                  <a:lnTo>
                    <a:pt x="46" y="377"/>
                  </a:lnTo>
                  <a:lnTo>
                    <a:pt x="37" y="391"/>
                  </a:lnTo>
                  <a:lnTo>
                    <a:pt x="37" y="391"/>
                  </a:lnTo>
                  <a:lnTo>
                    <a:pt x="29" y="405"/>
                  </a:lnTo>
                  <a:lnTo>
                    <a:pt x="21" y="421"/>
                  </a:lnTo>
                  <a:lnTo>
                    <a:pt x="17" y="429"/>
                  </a:lnTo>
                  <a:lnTo>
                    <a:pt x="13" y="435"/>
                  </a:lnTo>
                  <a:lnTo>
                    <a:pt x="8" y="442"/>
                  </a:lnTo>
                  <a:lnTo>
                    <a:pt x="3" y="446"/>
                  </a:lnTo>
                  <a:lnTo>
                    <a:pt x="3" y="446"/>
                  </a:lnTo>
                  <a:lnTo>
                    <a:pt x="0" y="449"/>
                  </a:lnTo>
                  <a:lnTo>
                    <a:pt x="0" y="450"/>
                  </a:lnTo>
                  <a:lnTo>
                    <a:pt x="0" y="454"/>
                  </a:lnTo>
                  <a:lnTo>
                    <a:pt x="4" y="456"/>
                  </a:lnTo>
                  <a:lnTo>
                    <a:pt x="5" y="458"/>
                  </a:lnTo>
                  <a:lnTo>
                    <a:pt x="8" y="456"/>
                  </a:lnTo>
                  <a:lnTo>
                    <a:pt x="8" y="456"/>
                  </a:lnTo>
                  <a:lnTo>
                    <a:pt x="13" y="452"/>
                  </a:lnTo>
                  <a:lnTo>
                    <a:pt x="18" y="447"/>
                  </a:lnTo>
                  <a:lnTo>
                    <a:pt x="25" y="435"/>
                  </a:lnTo>
                  <a:lnTo>
                    <a:pt x="25" y="435"/>
                  </a:lnTo>
                  <a:lnTo>
                    <a:pt x="41" y="408"/>
                  </a:lnTo>
                  <a:lnTo>
                    <a:pt x="56" y="382"/>
                  </a:lnTo>
                  <a:lnTo>
                    <a:pt x="56" y="382"/>
                  </a:lnTo>
                  <a:lnTo>
                    <a:pt x="77" y="347"/>
                  </a:lnTo>
                  <a:lnTo>
                    <a:pt x="88" y="330"/>
                  </a:lnTo>
                  <a:lnTo>
                    <a:pt x="100" y="313"/>
                  </a:lnTo>
                  <a:lnTo>
                    <a:pt x="100" y="313"/>
                  </a:lnTo>
                  <a:lnTo>
                    <a:pt x="124" y="282"/>
                  </a:lnTo>
                  <a:lnTo>
                    <a:pt x="137" y="268"/>
                  </a:lnTo>
                  <a:lnTo>
                    <a:pt x="149" y="252"/>
                  </a:lnTo>
                  <a:lnTo>
                    <a:pt x="149" y="252"/>
                  </a:lnTo>
                  <a:lnTo>
                    <a:pt x="169" y="221"/>
                  </a:lnTo>
                  <a:lnTo>
                    <a:pt x="187" y="190"/>
                  </a:lnTo>
                  <a:lnTo>
                    <a:pt x="207" y="158"/>
                  </a:lnTo>
                  <a:lnTo>
                    <a:pt x="226" y="128"/>
                  </a:lnTo>
                  <a:lnTo>
                    <a:pt x="226" y="128"/>
                  </a:lnTo>
                  <a:lnTo>
                    <a:pt x="238" y="111"/>
                  </a:lnTo>
                  <a:lnTo>
                    <a:pt x="250" y="95"/>
                  </a:lnTo>
                  <a:lnTo>
                    <a:pt x="276" y="67"/>
                  </a:lnTo>
                  <a:lnTo>
                    <a:pt x="305" y="38"/>
                  </a:lnTo>
                  <a:lnTo>
                    <a:pt x="332" y="10"/>
                  </a:lnTo>
                  <a:lnTo>
                    <a:pt x="332" y="10"/>
                  </a:lnTo>
                  <a:lnTo>
                    <a:pt x="334" y="8"/>
                  </a:lnTo>
                  <a:lnTo>
                    <a:pt x="334" y="7"/>
                  </a:lnTo>
                  <a:lnTo>
                    <a:pt x="332" y="3"/>
                  </a:lnTo>
                  <a:lnTo>
                    <a:pt x="328" y="0"/>
                  </a:lnTo>
                  <a:lnTo>
                    <a:pt x="327" y="1"/>
                  </a:lnTo>
                  <a:lnTo>
                    <a:pt x="325" y="3"/>
                  </a:lnTo>
                  <a:lnTo>
                    <a:pt x="32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526"/>
            <p:cNvSpPr/>
            <p:nvPr/>
          </p:nvSpPr>
          <p:spPr bwMode="auto">
            <a:xfrm>
              <a:off x="3022602" y="2389700"/>
              <a:ext cx="188384" cy="251884"/>
            </a:xfrm>
            <a:custGeom>
              <a:avLst/>
              <a:gdLst/>
              <a:ahLst/>
              <a:cxnLst>
                <a:cxn ang="0">
                  <a:pos x="348" y="2"/>
                </a:cxn>
                <a:cxn ang="0">
                  <a:pos x="348" y="2"/>
                </a:cxn>
                <a:cxn ang="0">
                  <a:pos x="297" y="53"/>
                </a:cxn>
                <a:cxn ang="0">
                  <a:pos x="250" y="106"/>
                </a:cxn>
                <a:cxn ang="0">
                  <a:pos x="203" y="161"/>
                </a:cxn>
                <a:cxn ang="0">
                  <a:pos x="180" y="190"/>
                </a:cxn>
                <a:cxn ang="0">
                  <a:pos x="159" y="219"/>
                </a:cxn>
                <a:cxn ang="0">
                  <a:pos x="159" y="219"/>
                </a:cxn>
                <a:cxn ang="0">
                  <a:pos x="137" y="250"/>
                </a:cxn>
                <a:cxn ang="0">
                  <a:pos x="116" y="282"/>
                </a:cxn>
                <a:cxn ang="0">
                  <a:pos x="76" y="344"/>
                </a:cxn>
                <a:cxn ang="0">
                  <a:pos x="76" y="344"/>
                </a:cxn>
                <a:cxn ang="0">
                  <a:pos x="56" y="377"/>
                </a:cxn>
                <a:cxn ang="0">
                  <a:pos x="38" y="410"/>
                </a:cxn>
                <a:cxn ang="0">
                  <a:pos x="38" y="410"/>
                </a:cxn>
                <a:cxn ang="0">
                  <a:pos x="30" y="425"/>
                </a:cxn>
                <a:cxn ang="0">
                  <a:pos x="23" y="441"/>
                </a:cxn>
                <a:cxn ang="0">
                  <a:pos x="19" y="449"/>
                </a:cxn>
                <a:cxn ang="0">
                  <a:pos x="14" y="456"/>
                </a:cxn>
                <a:cxn ang="0">
                  <a:pos x="9" y="462"/>
                </a:cxn>
                <a:cxn ang="0">
                  <a:pos x="2" y="469"/>
                </a:cxn>
                <a:cxn ang="0">
                  <a:pos x="2" y="469"/>
                </a:cxn>
                <a:cxn ang="0">
                  <a:pos x="0" y="471"/>
                </a:cxn>
                <a:cxn ang="0">
                  <a:pos x="0" y="473"/>
                </a:cxn>
                <a:cxn ang="0">
                  <a:pos x="1" y="476"/>
                </a:cxn>
                <a:cxn ang="0">
                  <a:pos x="2" y="479"/>
                </a:cxn>
                <a:cxn ang="0">
                  <a:pos x="4" y="479"/>
                </a:cxn>
                <a:cxn ang="0">
                  <a:pos x="5" y="479"/>
                </a:cxn>
                <a:cxn ang="0">
                  <a:pos x="8" y="479"/>
                </a:cxn>
                <a:cxn ang="0">
                  <a:pos x="8" y="479"/>
                </a:cxn>
                <a:cxn ang="0">
                  <a:pos x="18" y="470"/>
                </a:cxn>
                <a:cxn ang="0">
                  <a:pos x="26" y="459"/>
                </a:cxn>
                <a:cxn ang="0">
                  <a:pos x="34" y="448"/>
                </a:cxn>
                <a:cxn ang="0">
                  <a:pos x="40" y="436"/>
                </a:cxn>
                <a:cxn ang="0">
                  <a:pos x="51" y="412"/>
                </a:cxn>
                <a:cxn ang="0">
                  <a:pos x="64" y="388"/>
                </a:cxn>
                <a:cxn ang="0">
                  <a:pos x="64" y="388"/>
                </a:cxn>
                <a:cxn ang="0">
                  <a:pos x="83" y="352"/>
                </a:cxn>
                <a:cxn ang="0">
                  <a:pos x="106" y="318"/>
                </a:cxn>
                <a:cxn ang="0">
                  <a:pos x="150" y="250"/>
                </a:cxn>
                <a:cxn ang="0">
                  <a:pos x="150" y="250"/>
                </a:cxn>
                <a:cxn ang="0">
                  <a:pos x="174" y="218"/>
                </a:cxn>
                <a:cxn ang="0">
                  <a:pos x="197" y="186"/>
                </a:cxn>
                <a:cxn ang="0">
                  <a:pos x="222" y="156"/>
                </a:cxn>
                <a:cxn ang="0">
                  <a:pos x="247" y="125"/>
                </a:cxn>
                <a:cxn ang="0">
                  <a:pos x="273" y="96"/>
                </a:cxn>
                <a:cxn ang="0">
                  <a:pos x="301" y="66"/>
                </a:cxn>
                <a:cxn ang="0">
                  <a:pos x="356" y="10"/>
                </a:cxn>
                <a:cxn ang="0">
                  <a:pos x="356" y="10"/>
                </a:cxn>
                <a:cxn ang="0">
                  <a:pos x="357" y="7"/>
                </a:cxn>
                <a:cxn ang="0">
                  <a:pos x="357" y="6"/>
                </a:cxn>
                <a:cxn ang="0">
                  <a:pos x="356" y="2"/>
                </a:cxn>
                <a:cxn ang="0">
                  <a:pos x="352" y="0"/>
                </a:cxn>
                <a:cxn ang="0">
                  <a:pos x="349" y="0"/>
                </a:cxn>
                <a:cxn ang="0">
                  <a:pos x="348" y="2"/>
                </a:cxn>
                <a:cxn ang="0">
                  <a:pos x="348" y="2"/>
                </a:cxn>
              </a:cxnLst>
              <a:rect l="0" t="0" r="r" b="b"/>
              <a:pathLst>
                <a:path w="357" h="479">
                  <a:moveTo>
                    <a:pt x="348" y="2"/>
                  </a:moveTo>
                  <a:lnTo>
                    <a:pt x="348" y="2"/>
                  </a:lnTo>
                  <a:lnTo>
                    <a:pt x="297" y="53"/>
                  </a:lnTo>
                  <a:lnTo>
                    <a:pt x="250" y="106"/>
                  </a:lnTo>
                  <a:lnTo>
                    <a:pt x="203" y="161"/>
                  </a:lnTo>
                  <a:lnTo>
                    <a:pt x="180" y="190"/>
                  </a:lnTo>
                  <a:lnTo>
                    <a:pt x="159" y="219"/>
                  </a:lnTo>
                  <a:lnTo>
                    <a:pt x="159" y="219"/>
                  </a:lnTo>
                  <a:lnTo>
                    <a:pt x="137" y="250"/>
                  </a:lnTo>
                  <a:lnTo>
                    <a:pt x="116" y="282"/>
                  </a:lnTo>
                  <a:lnTo>
                    <a:pt x="76" y="344"/>
                  </a:lnTo>
                  <a:lnTo>
                    <a:pt x="76" y="344"/>
                  </a:lnTo>
                  <a:lnTo>
                    <a:pt x="56" y="377"/>
                  </a:lnTo>
                  <a:lnTo>
                    <a:pt x="38" y="410"/>
                  </a:lnTo>
                  <a:lnTo>
                    <a:pt x="38" y="410"/>
                  </a:lnTo>
                  <a:lnTo>
                    <a:pt x="30" y="425"/>
                  </a:lnTo>
                  <a:lnTo>
                    <a:pt x="23" y="441"/>
                  </a:lnTo>
                  <a:lnTo>
                    <a:pt x="19" y="449"/>
                  </a:lnTo>
                  <a:lnTo>
                    <a:pt x="14" y="456"/>
                  </a:lnTo>
                  <a:lnTo>
                    <a:pt x="9" y="462"/>
                  </a:lnTo>
                  <a:lnTo>
                    <a:pt x="2" y="469"/>
                  </a:lnTo>
                  <a:lnTo>
                    <a:pt x="2" y="469"/>
                  </a:lnTo>
                  <a:lnTo>
                    <a:pt x="0" y="471"/>
                  </a:lnTo>
                  <a:lnTo>
                    <a:pt x="0" y="473"/>
                  </a:lnTo>
                  <a:lnTo>
                    <a:pt x="1" y="476"/>
                  </a:lnTo>
                  <a:lnTo>
                    <a:pt x="2" y="479"/>
                  </a:lnTo>
                  <a:lnTo>
                    <a:pt x="4" y="479"/>
                  </a:lnTo>
                  <a:lnTo>
                    <a:pt x="5" y="479"/>
                  </a:lnTo>
                  <a:lnTo>
                    <a:pt x="8" y="479"/>
                  </a:lnTo>
                  <a:lnTo>
                    <a:pt x="8" y="479"/>
                  </a:lnTo>
                  <a:lnTo>
                    <a:pt x="18" y="470"/>
                  </a:lnTo>
                  <a:lnTo>
                    <a:pt x="26" y="459"/>
                  </a:lnTo>
                  <a:lnTo>
                    <a:pt x="34" y="448"/>
                  </a:lnTo>
                  <a:lnTo>
                    <a:pt x="40" y="436"/>
                  </a:lnTo>
                  <a:lnTo>
                    <a:pt x="51" y="412"/>
                  </a:lnTo>
                  <a:lnTo>
                    <a:pt x="64" y="388"/>
                  </a:lnTo>
                  <a:lnTo>
                    <a:pt x="64" y="388"/>
                  </a:lnTo>
                  <a:lnTo>
                    <a:pt x="83" y="352"/>
                  </a:lnTo>
                  <a:lnTo>
                    <a:pt x="106" y="318"/>
                  </a:lnTo>
                  <a:lnTo>
                    <a:pt x="150" y="250"/>
                  </a:lnTo>
                  <a:lnTo>
                    <a:pt x="150" y="250"/>
                  </a:lnTo>
                  <a:lnTo>
                    <a:pt x="174" y="218"/>
                  </a:lnTo>
                  <a:lnTo>
                    <a:pt x="197" y="186"/>
                  </a:lnTo>
                  <a:lnTo>
                    <a:pt x="222" y="156"/>
                  </a:lnTo>
                  <a:lnTo>
                    <a:pt x="247" y="125"/>
                  </a:lnTo>
                  <a:lnTo>
                    <a:pt x="273" y="96"/>
                  </a:lnTo>
                  <a:lnTo>
                    <a:pt x="301" y="66"/>
                  </a:lnTo>
                  <a:lnTo>
                    <a:pt x="356" y="10"/>
                  </a:lnTo>
                  <a:lnTo>
                    <a:pt x="356" y="10"/>
                  </a:lnTo>
                  <a:lnTo>
                    <a:pt x="357" y="7"/>
                  </a:lnTo>
                  <a:lnTo>
                    <a:pt x="357" y="6"/>
                  </a:lnTo>
                  <a:lnTo>
                    <a:pt x="356" y="2"/>
                  </a:lnTo>
                  <a:lnTo>
                    <a:pt x="352" y="0"/>
                  </a:lnTo>
                  <a:lnTo>
                    <a:pt x="349" y="0"/>
                  </a:lnTo>
                  <a:lnTo>
                    <a:pt x="348" y="2"/>
                  </a:lnTo>
                  <a:lnTo>
                    <a:pt x="34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527"/>
            <p:cNvSpPr/>
            <p:nvPr/>
          </p:nvSpPr>
          <p:spPr bwMode="auto">
            <a:xfrm>
              <a:off x="3103036" y="2389700"/>
              <a:ext cx="179917" cy="243417"/>
            </a:xfrm>
            <a:custGeom>
              <a:avLst/>
              <a:gdLst/>
              <a:ahLst/>
              <a:cxnLst>
                <a:cxn ang="0">
                  <a:pos x="332" y="3"/>
                </a:cxn>
                <a:cxn ang="0">
                  <a:pos x="332" y="3"/>
                </a:cxn>
                <a:cxn ang="0">
                  <a:pos x="321" y="16"/>
                </a:cxn>
                <a:cxn ang="0">
                  <a:pos x="310" y="29"/>
                </a:cxn>
                <a:cxn ang="0">
                  <a:pos x="298" y="42"/>
                </a:cxn>
                <a:cxn ang="0">
                  <a:pos x="286" y="55"/>
                </a:cxn>
                <a:cxn ang="0">
                  <a:pos x="286" y="55"/>
                </a:cxn>
                <a:cxn ang="0">
                  <a:pos x="261" y="87"/>
                </a:cxn>
                <a:cxn ang="0">
                  <a:pos x="236" y="118"/>
                </a:cxn>
                <a:cxn ang="0">
                  <a:pos x="236" y="118"/>
                </a:cxn>
                <a:cxn ang="0">
                  <a:pos x="176" y="190"/>
                </a:cxn>
                <a:cxn ang="0">
                  <a:pos x="117" y="262"/>
                </a:cxn>
                <a:cxn ang="0">
                  <a:pos x="117" y="262"/>
                </a:cxn>
                <a:cxn ang="0">
                  <a:pos x="94" y="293"/>
                </a:cxn>
                <a:cxn ang="0">
                  <a:pos x="71" y="326"/>
                </a:cxn>
                <a:cxn ang="0">
                  <a:pos x="52" y="360"/>
                </a:cxn>
                <a:cxn ang="0">
                  <a:pos x="32" y="394"/>
                </a:cxn>
                <a:cxn ang="0">
                  <a:pos x="32" y="394"/>
                </a:cxn>
                <a:cxn ang="0">
                  <a:pos x="18" y="420"/>
                </a:cxn>
                <a:cxn ang="0">
                  <a:pos x="5" y="446"/>
                </a:cxn>
                <a:cxn ang="0">
                  <a:pos x="5" y="446"/>
                </a:cxn>
                <a:cxn ang="0">
                  <a:pos x="0" y="461"/>
                </a:cxn>
                <a:cxn ang="0">
                  <a:pos x="0" y="461"/>
                </a:cxn>
                <a:cxn ang="0">
                  <a:pos x="13" y="461"/>
                </a:cxn>
                <a:cxn ang="0">
                  <a:pos x="13" y="461"/>
                </a:cxn>
                <a:cxn ang="0">
                  <a:pos x="17" y="450"/>
                </a:cxn>
                <a:cxn ang="0">
                  <a:pos x="17" y="450"/>
                </a:cxn>
                <a:cxn ang="0">
                  <a:pos x="26" y="429"/>
                </a:cxn>
                <a:cxn ang="0">
                  <a:pos x="35" y="410"/>
                </a:cxn>
                <a:cxn ang="0">
                  <a:pos x="57" y="371"/>
                </a:cxn>
                <a:cxn ang="0">
                  <a:pos x="82" y="331"/>
                </a:cxn>
                <a:cxn ang="0">
                  <a:pos x="107" y="295"/>
                </a:cxn>
                <a:cxn ang="0">
                  <a:pos x="107" y="295"/>
                </a:cxn>
                <a:cxn ang="0">
                  <a:pos x="122" y="274"/>
                </a:cxn>
                <a:cxn ang="0">
                  <a:pos x="137" y="253"/>
                </a:cxn>
                <a:cxn ang="0">
                  <a:pos x="170" y="214"/>
                </a:cxn>
                <a:cxn ang="0">
                  <a:pos x="238" y="135"/>
                </a:cxn>
                <a:cxn ang="0">
                  <a:pos x="238" y="135"/>
                </a:cxn>
                <a:cxn ang="0">
                  <a:pos x="264" y="102"/>
                </a:cxn>
                <a:cxn ang="0">
                  <a:pos x="290" y="70"/>
                </a:cxn>
                <a:cxn ang="0">
                  <a:pos x="290" y="70"/>
                </a:cxn>
                <a:cxn ang="0">
                  <a:pos x="303" y="54"/>
                </a:cxn>
                <a:cxn ang="0">
                  <a:pos x="316" y="40"/>
                </a:cxn>
                <a:cxn ang="0">
                  <a:pos x="329" y="24"/>
                </a:cxn>
                <a:cxn ang="0">
                  <a:pos x="341" y="8"/>
                </a:cxn>
                <a:cxn ang="0">
                  <a:pos x="341" y="8"/>
                </a:cxn>
                <a:cxn ang="0">
                  <a:pos x="342" y="6"/>
                </a:cxn>
                <a:cxn ang="0">
                  <a:pos x="342" y="4"/>
                </a:cxn>
                <a:cxn ang="0">
                  <a:pos x="341" y="2"/>
                </a:cxn>
                <a:cxn ang="0">
                  <a:pos x="340" y="0"/>
                </a:cxn>
                <a:cxn ang="0">
                  <a:pos x="336" y="0"/>
                </a:cxn>
                <a:cxn ang="0">
                  <a:pos x="333" y="0"/>
                </a:cxn>
                <a:cxn ang="0">
                  <a:pos x="332" y="3"/>
                </a:cxn>
                <a:cxn ang="0">
                  <a:pos x="332" y="3"/>
                </a:cxn>
              </a:cxnLst>
              <a:rect l="0" t="0" r="r" b="b"/>
              <a:pathLst>
                <a:path w="342" h="461">
                  <a:moveTo>
                    <a:pt x="332" y="3"/>
                  </a:moveTo>
                  <a:lnTo>
                    <a:pt x="332" y="3"/>
                  </a:lnTo>
                  <a:lnTo>
                    <a:pt x="321" y="16"/>
                  </a:lnTo>
                  <a:lnTo>
                    <a:pt x="310" y="29"/>
                  </a:lnTo>
                  <a:lnTo>
                    <a:pt x="298" y="42"/>
                  </a:lnTo>
                  <a:lnTo>
                    <a:pt x="286" y="55"/>
                  </a:lnTo>
                  <a:lnTo>
                    <a:pt x="286" y="55"/>
                  </a:lnTo>
                  <a:lnTo>
                    <a:pt x="261" y="87"/>
                  </a:lnTo>
                  <a:lnTo>
                    <a:pt x="236" y="118"/>
                  </a:lnTo>
                  <a:lnTo>
                    <a:pt x="236" y="118"/>
                  </a:lnTo>
                  <a:lnTo>
                    <a:pt x="176" y="190"/>
                  </a:lnTo>
                  <a:lnTo>
                    <a:pt x="117" y="262"/>
                  </a:lnTo>
                  <a:lnTo>
                    <a:pt x="117" y="262"/>
                  </a:lnTo>
                  <a:lnTo>
                    <a:pt x="94" y="293"/>
                  </a:lnTo>
                  <a:lnTo>
                    <a:pt x="71" y="326"/>
                  </a:lnTo>
                  <a:lnTo>
                    <a:pt x="52" y="360"/>
                  </a:lnTo>
                  <a:lnTo>
                    <a:pt x="32" y="394"/>
                  </a:lnTo>
                  <a:lnTo>
                    <a:pt x="32" y="394"/>
                  </a:lnTo>
                  <a:lnTo>
                    <a:pt x="18" y="420"/>
                  </a:lnTo>
                  <a:lnTo>
                    <a:pt x="5" y="446"/>
                  </a:lnTo>
                  <a:lnTo>
                    <a:pt x="5" y="446"/>
                  </a:lnTo>
                  <a:lnTo>
                    <a:pt x="0" y="461"/>
                  </a:lnTo>
                  <a:lnTo>
                    <a:pt x="0" y="461"/>
                  </a:lnTo>
                  <a:lnTo>
                    <a:pt x="13" y="461"/>
                  </a:lnTo>
                  <a:lnTo>
                    <a:pt x="13" y="461"/>
                  </a:lnTo>
                  <a:lnTo>
                    <a:pt x="17" y="450"/>
                  </a:lnTo>
                  <a:lnTo>
                    <a:pt x="17" y="450"/>
                  </a:lnTo>
                  <a:lnTo>
                    <a:pt x="26" y="429"/>
                  </a:lnTo>
                  <a:lnTo>
                    <a:pt x="35" y="410"/>
                  </a:lnTo>
                  <a:lnTo>
                    <a:pt x="57" y="371"/>
                  </a:lnTo>
                  <a:lnTo>
                    <a:pt x="82" y="331"/>
                  </a:lnTo>
                  <a:lnTo>
                    <a:pt x="107" y="295"/>
                  </a:lnTo>
                  <a:lnTo>
                    <a:pt x="107" y="295"/>
                  </a:lnTo>
                  <a:lnTo>
                    <a:pt x="122" y="274"/>
                  </a:lnTo>
                  <a:lnTo>
                    <a:pt x="137" y="253"/>
                  </a:lnTo>
                  <a:lnTo>
                    <a:pt x="170" y="214"/>
                  </a:lnTo>
                  <a:lnTo>
                    <a:pt x="238" y="135"/>
                  </a:lnTo>
                  <a:lnTo>
                    <a:pt x="238" y="135"/>
                  </a:lnTo>
                  <a:lnTo>
                    <a:pt x="264" y="102"/>
                  </a:lnTo>
                  <a:lnTo>
                    <a:pt x="290" y="70"/>
                  </a:lnTo>
                  <a:lnTo>
                    <a:pt x="290" y="70"/>
                  </a:lnTo>
                  <a:lnTo>
                    <a:pt x="303" y="54"/>
                  </a:lnTo>
                  <a:lnTo>
                    <a:pt x="316" y="40"/>
                  </a:lnTo>
                  <a:lnTo>
                    <a:pt x="329" y="24"/>
                  </a:lnTo>
                  <a:lnTo>
                    <a:pt x="341" y="8"/>
                  </a:lnTo>
                  <a:lnTo>
                    <a:pt x="341" y="8"/>
                  </a:lnTo>
                  <a:lnTo>
                    <a:pt x="342" y="6"/>
                  </a:lnTo>
                  <a:lnTo>
                    <a:pt x="342" y="4"/>
                  </a:lnTo>
                  <a:lnTo>
                    <a:pt x="341" y="2"/>
                  </a:lnTo>
                  <a:lnTo>
                    <a:pt x="340" y="0"/>
                  </a:lnTo>
                  <a:lnTo>
                    <a:pt x="336" y="0"/>
                  </a:lnTo>
                  <a:lnTo>
                    <a:pt x="333" y="0"/>
                  </a:lnTo>
                  <a:lnTo>
                    <a:pt x="332" y="3"/>
                  </a:lnTo>
                  <a:lnTo>
                    <a:pt x="33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528"/>
            <p:cNvSpPr/>
            <p:nvPr/>
          </p:nvSpPr>
          <p:spPr bwMode="auto">
            <a:xfrm>
              <a:off x="3187702" y="2398167"/>
              <a:ext cx="148167" cy="226484"/>
            </a:xfrm>
            <a:custGeom>
              <a:avLst/>
              <a:gdLst/>
              <a:ahLst/>
              <a:cxnLst>
                <a:cxn ang="0">
                  <a:pos x="271" y="2"/>
                </a:cxn>
                <a:cxn ang="0">
                  <a:pos x="271" y="2"/>
                </a:cxn>
                <a:cxn ang="0">
                  <a:pos x="236" y="59"/>
                </a:cxn>
                <a:cxn ang="0">
                  <a:pos x="200" y="115"/>
                </a:cxn>
                <a:cxn ang="0">
                  <a:pos x="165" y="172"/>
                </a:cxn>
                <a:cxn ang="0">
                  <a:pos x="130" y="229"/>
                </a:cxn>
                <a:cxn ang="0">
                  <a:pos x="130" y="229"/>
                </a:cxn>
                <a:cxn ang="0">
                  <a:pos x="113" y="252"/>
                </a:cxn>
                <a:cxn ang="0">
                  <a:pos x="96" y="274"/>
                </a:cxn>
                <a:cxn ang="0">
                  <a:pos x="59" y="320"/>
                </a:cxn>
                <a:cxn ang="0">
                  <a:pos x="42" y="344"/>
                </a:cxn>
                <a:cxn ang="0">
                  <a:pos x="26" y="367"/>
                </a:cxn>
                <a:cxn ang="0">
                  <a:pos x="12" y="392"/>
                </a:cxn>
                <a:cxn ang="0">
                  <a:pos x="0" y="418"/>
                </a:cxn>
                <a:cxn ang="0">
                  <a:pos x="0" y="418"/>
                </a:cxn>
                <a:cxn ang="0">
                  <a:pos x="0" y="421"/>
                </a:cxn>
                <a:cxn ang="0">
                  <a:pos x="0" y="423"/>
                </a:cxn>
                <a:cxn ang="0">
                  <a:pos x="3" y="425"/>
                </a:cxn>
                <a:cxn ang="0">
                  <a:pos x="4" y="426"/>
                </a:cxn>
                <a:cxn ang="0">
                  <a:pos x="8" y="425"/>
                </a:cxn>
                <a:cxn ang="0">
                  <a:pos x="11" y="423"/>
                </a:cxn>
                <a:cxn ang="0">
                  <a:pos x="12" y="422"/>
                </a:cxn>
                <a:cxn ang="0">
                  <a:pos x="12" y="422"/>
                </a:cxn>
                <a:cxn ang="0">
                  <a:pos x="17" y="408"/>
                </a:cxn>
                <a:cxn ang="0">
                  <a:pos x="24" y="395"/>
                </a:cxn>
                <a:cxn ang="0">
                  <a:pos x="38" y="369"/>
                </a:cxn>
                <a:cxn ang="0">
                  <a:pos x="55" y="344"/>
                </a:cxn>
                <a:cxn ang="0">
                  <a:pos x="72" y="320"/>
                </a:cxn>
                <a:cxn ang="0">
                  <a:pos x="110" y="273"/>
                </a:cxn>
                <a:cxn ang="0">
                  <a:pos x="128" y="250"/>
                </a:cxn>
                <a:cxn ang="0">
                  <a:pos x="145" y="225"/>
                </a:cxn>
                <a:cxn ang="0">
                  <a:pos x="145" y="225"/>
                </a:cxn>
                <a:cxn ang="0">
                  <a:pos x="179" y="171"/>
                </a:cxn>
                <a:cxn ang="0">
                  <a:pos x="213" y="116"/>
                </a:cxn>
                <a:cxn ang="0">
                  <a:pos x="246" y="63"/>
                </a:cxn>
                <a:cxn ang="0">
                  <a:pos x="281" y="9"/>
                </a:cxn>
                <a:cxn ang="0">
                  <a:pos x="281" y="9"/>
                </a:cxn>
                <a:cxn ang="0">
                  <a:pos x="283" y="6"/>
                </a:cxn>
                <a:cxn ang="0">
                  <a:pos x="281" y="4"/>
                </a:cxn>
                <a:cxn ang="0">
                  <a:pos x="281" y="2"/>
                </a:cxn>
                <a:cxn ang="0">
                  <a:pos x="279" y="1"/>
                </a:cxn>
                <a:cxn ang="0">
                  <a:pos x="275" y="0"/>
                </a:cxn>
                <a:cxn ang="0">
                  <a:pos x="273" y="1"/>
                </a:cxn>
                <a:cxn ang="0">
                  <a:pos x="271" y="2"/>
                </a:cxn>
                <a:cxn ang="0">
                  <a:pos x="271" y="2"/>
                </a:cxn>
              </a:cxnLst>
              <a:rect l="0" t="0" r="r" b="b"/>
              <a:pathLst>
                <a:path w="283" h="426">
                  <a:moveTo>
                    <a:pt x="271" y="2"/>
                  </a:moveTo>
                  <a:lnTo>
                    <a:pt x="271" y="2"/>
                  </a:lnTo>
                  <a:lnTo>
                    <a:pt x="236" y="59"/>
                  </a:lnTo>
                  <a:lnTo>
                    <a:pt x="200" y="115"/>
                  </a:lnTo>
                  <a:lnTo>
                    <a:pt x="165" y="172"/>
                  </a:lnTo>
                  <a:lnTo>
                    <a:pt x="130" y="229"/>
                  </a:lnTo>
                  <a:lnTo>
                    <a:pt x="130" y="229"/>
                  </a:lnTo>
                  <a:lnTo>
                    <a:pt x="113" y="252"/>
                  </a:lnTo>
                  <a:lnTo>
                    <a:pt x="96" y="274"/>
                  </a:lnTo>
                  <a:lnTo>
                    <a:pt x="59" y="320"/>
                  </a:lnTo>
                  <a:lnTo>
                    <a:pt x="42" y="344"/>
                  </a:lnTo>
                  <a:lnTo>
                    <a:pt x="26" y="367"/>
                  </a:lnTo>
                  <a:lnTo>
                    <a:pt x="12" y="392"/>
                  </a:lnTo>
                  <a:lnTo>
                    <a:pt x="0" y="418"/>
                  </a:lnTo>
                  <a:lnTo>
                    <a:pt x="0" y="418"/>
                  </a:lnTo>
                  <a:lnTo>
                    <a:pt x="0" y="421"/>
                  </a:lnTo>
                  <a:lnTo>
                    <a:pt x="0" y="423"/>
                  </a:lnTo>
                  <a:lnTo>
                    <a:pt x="3" y="425"/>
                  </a:lnTo>
                  <a:lnTo>
                    <a:pt x="4" y="426"/>
                  </a:lnTo>
                  <a:lnTo>
                    <a:pt x="8" y="425"/>
                  </a:lnTo>
                  <a:lnTo>
                    <a:pt x="11" y="423"/>
                  </a:lnTo>
                  <a:lnTo>
                    <a:pt x="12" y="422"/>
                  </a:lnTo>
                  <a:lnTo>
                    <a:pt x="12" y="422"/>
                  </a:lnTo>
                  <a:lnTo>
                    <a:pt x="17" y="408"/>
                  </a:lnTo>
                  <a:lnTo>
                    <a:pt x="24" y="395"/>
                  </a:lnTo>
                  <a:lnTo>
                    <a:pt x="38" y="369"/>
                  </a:lnTo>
                  <a:lnTo>
                    <a:pt x="55" y="344"/>
                  </a:lnTo>
                  <a:lnTo>
                    <a:pt x="72" y="320"/>
                  </a:lnTo>
                  <a:lnTo>
                    <a:pt x="110" y="273"/>
                  </a:lnTo>
                  <a:lnTo>
                    <a:pt x="128" y="250"/>
                  </a:lnTo>
                  <a:lnTo>
                    <a:pt x="145" y="225"/>
                  </a:lnTo>
                  <a:lnTo>
                    <a:pt x="145" y="225"/>
                  </a:lnTo>
                  <a:lnTo>
                    <a:pt x="179" y="171"/>
                  </a:lnTo>
                  <a:lnTo>
                    <a:pt x="213" y="116"/>
                  </a:lnTo>
                  <a:lnTo>
                    <a:pt x="246" y="63"/>
                  </a:lnTo>
                  <a:lnTo>
                    <a:pt x="281" y="9"/>
                  </a:lnTo>
                  <a:lnTo>
                    <a:pt x="281" y="9"/>
                  </a:lnTo>
                  <a:lnTo>
                    <a:pt x="283" y="6"/>
                  </a:lnTo>
                  <a:lnTo>
                    <a:pt x="281" y="4"/>
                  </a:lnTo>
                  <a:lnTo>
                    <a:pt x="281" y="2"/>
                  </a:lnTo>
                  <a:lnTo>
                    <a:pt x="279" y="1"/>
                  </a:lnTo>
                  <a:lnTo>
                    <a:pt x="275" y="0"/>
                  </a:lnTo>
                  <a:lnTo>
                    <a:pt x="273" y="1"/>
                  </a:lnTo>
                  <a:lnTo>
                    <a:pt x="271" y="2"/>
                  </a:lnTo>
                  <a:lnTo>
                    <a:pt x="2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529"/>
            <p:cNvSpPr/>
            <p:nvPr/>
          </p:nvSpPr>
          <p:spPr bwMode="auto">
            <a:xfrm>
              <a:off x="3357035" y="2283867"/>
              <a:ext cx="78317" cy="99484"/>
            </a:xfrm>
            <a:custGeom>
              <a:avLst/>
              <a:gdLst/>
              <a:ahLst/>
              <a:cxnLst>
                <a:cxn ang="0">
                  <a:pos x="138" y="1"/>
                </a:cxn>
                <a:cxn ang="0">
                  <a:pos x="138" y="1"/>
                </a:cxn>
                <a:cxn ang="0">
                  <a:pos x="128" y="9"/>
                </a:cxn>
                <a:cxn ang="0">
                  <a:pos x="120" y="18"/>
                </a:cxn>
                <a:cxn ang="0">
                  <a:pos x="104" y="38"/>
                </a:cxn>
                <a:cxn ang="0">
                  <a:pos x="90" y="59"/>
                </a:cxn>
                <a:cxn ang="0">
                  <a:pos x="77" y="80"/>
                </a:cxn>
                <a:cxn ang="0">
                  <a:pos x="77" y="80"/>
                </a:cxn>
                <a:cxn ang="0">
                  <a:pos x="66" y="93"/>
                </a:cxn>
                <a:cxn ang="0">
                  <a:pos x="56" y="106"/>
                </a:cxn>
                <a:cxn ang="0">
                  <a:pos x="35" y="133"/>
                </a:cxn>
                <a:cxn ang="0">
                  <a:pos x="35" y="133"/>
                </a:cxn>
                <a:cxn ang="0">
                  <a:pos x="26" y="144"/>
                </a:cxn>
                <a:cxn ang="0">
                  <a:pos x="17" y="154"/>
                </a:cxn>
                <a:cxn ang="0">
                  <a:pos x="7" y="165"/>
                </a:cxn>
                <a:cxn ang="0">
                  <a:pos x="0" y="177"/>
                </a:cxn>
                <a:cxn ang="0">
                  <a:pos x="0" y="177"/>
                </a:cxn>
                <a:cxn ang="0">
                  <a:pos x="0" y="179"/>
                </a:cxn>
                <a:cxn ang="0">
                  <a:pos x="0" y="182"/>
                </a:cxn>
                <a:cxn ang="0">
                  <a:pos x="2" y="184"/>
                </a:cxn>
                <a:cxn ang="0">
                  <a:pos x="5" y="186"/>
                </a:cxn>
                <a:cxn ang="0">
                  <a:pos x="6" y="186"/>
                </a:cxn>
                <a:cxn ang="0">
                  <a:pos x="9" y="184"/>
                </a:cxn>
                <a:cxn ang="0">
                  <a:pos x="10" y="183"/>
                </a:cxn>
                <a:cxn ang="0">
                  <a:pos x="10" y="183"/>
                </a:cxn>
                <a:cxn ang="0">
                  <a:pos x="15" y="173"/>
                </a:cxn>
                <a:cxn ang="0">
                  <a:pos x="23" y="165"/>
                </a:cxn>
                <a:cxn ang="0">
                  <a:pos x="31" y="157"/>
                </a:cxn>
                <a:cxn ang="0">
                  <a:pos x="39" y="148"/>
                </a:cxn>
                <a:cxn ang="0">
                  <a:pos x="39" y="148"/>
                </a:cxn>
                <a:cxn ang="0">
                  <a:pos x="60" y="119"/>
                </a:cxn>
                <a:cxn ang="0">
                  <a:pos x="81" y="93"/>
                </a:cxn>
                <a:cxn ang="0">
                  <a:pos x="81" y="93"/>
                </a:cxn>
                <a:cxn ang="0">
                  <a:pos x="96" y="71"/>
                </a:cxn>
                <a:cxn ang="0">
                  <a:pos x="111" y="48"/>
                </a:cxn>
                <a:cxn ang="0">
                  <a:pos x="119" y="38"/>
                </a:cxn>
                <a:cxn ang="0">
                  <a:pos x="126" y="27"/>
                </a:cxn>
                <a:cxn ang="0">
                  <a:pos x="136" y="18"/>
                </a:cxn>
                <a:cxn ang="0">
                  <a:pos x="146" y="9"/>
                </a:cxn>
                <a:cxn ang="0">
                  <a:pos x="146" y="9"/>
                </a:cxn>
                <a:cxn ang="0">
                  <a:pos x="147" y="7"/>
                </a:cxn>
                <a:cxn ang="0">
                  <a:pos x="147" y="5"/>
                </a:cxn>
                <a:cxn ang="0">
                  <a:pos x="147" y="3"/>
                </a:cxn>
                <a:cxn ang="0">
                  <a:pos x="146" y="1"/>
                </a:cxn>
                <a:cxn ang="0">
                  <a:pos x="142" y="0"/>
                </a:cxn>
                <a:cxn ang="0">
                  <a:pos x="140" y="0"/>
                </a:cxn>
                <a:cxn ang="0">
                  <a:pos x="138" y="1"/>
                </a:cxn>
                <a:cxn ang="0">
                  <a:pos x="138" y="1"/>
                </a:cxn>
              </a:cxnLst>
              <a:rect l="0" t="0" r="r" b="b"/>
              <a:pathLst>
                <a:path w="147" h="186">
                  <a:moveTo>
                    <a:pt x="138" y="1"/>
                  </a:moveTo>
                  <a:lnTo>
                    <a:pt x="138" y="1"/>
                  </a:lnTo>
                  <a:lnTo>
                    <a:pt x="128" y="9"/>
                  </a:lnTo>
                  <a:lnTo>
                    <a:pt x="120" y="18"/>
                  </a:lnTo>
                  <a:lnTo>
                    <a:pt x="104" y="38"/>
                  </a:lnTo>
                  <a:lnTo>
                    <a:pt x="90" y="59"/>
                  </a:lnTo>
                  <a:lnTo>
                    <a:pt x="77" y="80"/>
                  </a:lnTo>
                  <a:lnTo>
                    <a:pt x="77" y="80"/>
                  </a:lnTo>
                  <a:lnTo>
                    <a:pt x="66" y="93"/>
                  </a:lnTo>
                  <a:lnTo>
                    <a:pt x="56" y="106"/>
                  </a:lnTo>
                  <a:lnTo>
                    <a:pt x="35" y="133"/>
                  </a:lnTo>
                  <a:lnTo>
                    <a:pt x="35" y="133"/>
                  </a:lnTo>
                  <a:lnTo>
                    <a:pt x="26" y="144"/>
                  </a:lnTo>
                  <a:lnTo>
                    <a:pt x="17" y="154"/>
                  </a:lnTo>
                  <a:lnTo>
                    <a:pt x="7" y="165"/>
                  </a:lnTo>
                  <a:lnTo>
                    <a:pt x="0" y="177"/>
                  </a:lnTo>
                  <a:lnTo>
                    <a:pt x="0" y="177"/>
                  </a:lnTo>
                  <a:lnTo>
                    <a:pt x="0" y="179"/>
                  </a:lnTo>
                  <a:lnTo>
                    <a:pt x="0" y="182"/>
                  </a:lnTo>
                  <a:lnTo>
                    <a:pt x="2" y="184"/>
                  </a:lnTo>
                  <a:lnTo>
                    <a:pt x="5" y="186"/>
                  </a:lnTo>
                  <a:lnTo>
                    <a:pt x="6" y="186"/>
                  </a:lnTo>
                  <a:lnTo>
                    <a:pt x="9" y="184"/>
                  </a:lnTo>
                  <a:lnTo>
                    <a:pt x="10" y="183"/>
                  </a:lnTo>
                  <a:lnTo>
                    <a:pt x="10" y="183"/>
                  </a:lnTo>
                  <a:lnTo>
                    <a:pt x="15" y="173"/>
                  </a:lnTo>
                  <a:lnTo>
                    <a:pt x="23" y="165"/>
                  </a:lnTo>
                  <a:lnTo>
                    <a:pt x="31" y="157"/>
                  </a:lnTo>
                  <a:lnTo>
                    <a:pt x="39" y="148"/>
                  </a:lnTo>
                  <a:lnTo>
                    <a:pt x="39" y="148"/>
                  </a:lnTo>
                  <a:lnTo>
                    <a:pt x="60" y="119"/>
                  </a:lnTo>
                  <a:lnTo>
                    <a:pt x="81" y="93"/>
                  </a:lnTo>
                  <a:lnTo>
                    <a:pt x="81" y="93"/>
                  </a:lnTo>
                  <a:lnTo>
                    <a:pt x="96" y="71"/>
                  </a:lnTo>
                  <a:lnTo>
                    <a:pt x="111" y="48"/>
                  </a:lnTo>
                  <a:lnTo>
                    <a:pt x="119" y="38"/>
                  </a:lnTo>
                  <a:lnTo>
                    <a:pt x="126" y="27"/>
                  </a:lnTo>
                  <a:lnTo>
                    <a:pt x="136" y="18"/>
                  </a:lnTo>
                  <a:lnTo>
                    <a:pt x="146" y="9"/>
                  </a:lnTo>
                  <a:lnTo>
                    <a:pt x="146" y="9"/>
                  </a:lnTo>
                  <a:lnTo>
                    <a:pt x="147" y="7"/>
                  </a:lnTo>
                  <a:lnTo>
                    <a:pt x="147" y="5"/>
                  </a:lnTo>
                  <a:lnTo>
                    <a:pt x="147" y="3"/>
                  </a:lnTo>
                  <a:lnTo>
                    <a:pt x="146" y="1"/>
                  </a:lnTo>
                  <a:lnTo>
                    <a:pt x="142" y="0"/>
                  </a:lnTo>
                  <a:lnTo>
                    <a:pt x="140" y="0"/>
                  </a:lnTo>
                  <a:lnTo>
                    <a:pt x="138" y="1"/>
                  </a:lnTo>
                  <a:lnTo>
                    <a:pt x="13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530"/>
            <p:cNvSpPr/>
            <p:nvPr/>
          </p:nvSpPr>
          <p:spPr bwMode="auto">
            <a:xfrm>
              <a:off x="3272369" y="2305034"/>
              <a:ext cx="211667" cy="321733"/>
            </a:xfrm>
            <a:custGeom>
              <a:avLst/>
              <a:gdLst/>
              <a:ahLst/>
              <a:cxnLst>
                <a:cxn ang="0">
                  <a:pos x="388" y="4"/>
                </a:cxn>
                <a:cxn ang="0">
                  <a:pos x="382" y="17"/>
                </a:cxn>
                <a:cxn ang="0">
                  <a:pos x="374" y="29"/>
                </a:cxn>
                <a:cxn ang="0">
                  <a:pos x="348" y="73"/>
                </a:cxn>
                <a:cxn ang="0">
                  <a:pos x="294" y="156"/>
                </a:cxn>
                <a:cxn ang="0">
                  <a:pos x="181" y="323"/>
                </a:cxn>
                <a:cxn ang="0">
                  <a:pos x="158" y="362"/>
                </a:cxn>
                <a:cxn ang="0">
                  <a:pos x="112" y="439"/>
                </a:cxn>
                <a:cxn ang="0">
                  <a:pos x="87" y="477"/>
                </a:cxn>
                <a:cxn ang="0">
                  <a:pos x="39" y="549"/>
                </a:cxn>
                <a:cxn ang="0">
                  <a:pos x="18" y="575"/>
                </a:cxn>
                <a:cxn ang="0">
                  <a:pos x="0" y="604"/>
                </a:cxn>
                <a:cxn ang="0">
                  <a:pos x="0" y="607"/>
                </a:cxn>
                <a:cxn ang="0">
                  <a:pos x="2" y="611"/>
                </a:cxn>
                <a:cxn ang="0">
                  <a:pos x="7" y="611"/>
                </a:cxn>
                <a:cxn ang="0">
                  <a:pos x="11" y="608"/>
                </a:cxn>
                <a:cxn ang="0">
                  <a:pos x="15" y="599"/>
                </a:cxn>
                <a:cxn ang="0">
                  <a:pos x="31" y="577"/>
                </a:cxn>
                <a:cxn ang="0">
                  <a:pos x="55" y="547"/>
                </a:cxn>
                <a:cxn ang="0">
                  <a:pos x="78" y="511"/>
                </a:cxn>
                <a:cxn ang="0">
                  <a:pos x="103" y="476"/>
                </a:cxn>
                <a:cxn ang="0">
                  <a:pos x="128" y="437"/>
                </a:cxn>
                <a:cxn ang="0">
                  <a:pos x="174" y="358"/>
                </a:cxn>
                <a:cxn ang="0">
                  <a:pos x="198" y="320"/>
                </a:cxn>
                <a:cxn ang="0">
                  <a:pos x="310" y="152"/>
                </a:cxn>
                <a:cxn ang="0">
                  <a:pos x="363" y="69"/>
                </a:cxn>
                <a:cxn ang="0">
                  <a:pos x="383" y="39"/>
                </a:cxn>
                <a:cxn ang="0">
                  <a:pos x="397" y="14"/>
                </a:cxn>
                <a:cxn ang="0">
                  <a:pos x="400" y="6"/>
                </a:cxn>
                <a:cxn ang="0">
                  <a:pos x="399" y="1"/>
                </a:cxn>
                <a:cxn ang="0">
                  <a:pos x="391" y="0"/>
                </a:cxn>
                <a:cxn ang="0">
                  <a:pos x="388" y="4"/>
                </a:cxn>
              </a:cxnLst>
              <a:rect l="0" t="0" r="r" b="b"/>
              <a:pathLst>
                <a:path w="400" h="611">
                  <a:moveTo>
                    <a:pt x="388" y="4"/>
                  </a:moveTo>
                  <a:lnTo>
                    <a:pt x="388" y="4"/>
                  </a:lnTo>
                  <a:lnTo>
                    <a:pt x="386" y="10"/>
                  </a:lnTo>
                  <a:lnTo>
                    <a:pt x="382" y="17"/>
                  </a:lnTo>
                  <a:lnTo>
                    <a:pt x="374" y="29"/>
                  </a:lnTo>
                  <a:lnTo>
                    <a:pt x="374" y="29"/>
                  </a:lnTo>
                  <a:lnTo>
                    <a:pt x="348" y="73"/>
                  </a:lnTo>
                  <a:lnTo>
                    <a:pt x="348" y="73"/>
                  </a:lnTo>
                  <a:lnTo>
                    <a:pt x="321" y="115"/>
                  </a:lnTo>
                  <a:lnTo>
                    <a:pt x="294" y="156"/>
                  </a:lnTo>
                  <a:lnTo>
                    <a:pt x="294" y="156"/>
                  </a:lnTo>
                  <a:lnTo>
                    <a:pt x="181" y="323"/>
                  </a:lnTo>
                  <a:lnTo>
                    <a:pt x="181" y="323"/>
                  </a:lnTo>
                  <a:lnTo>
                    <a:pt x="158" y="362"/>
                  </a:lnTo>
                  <a:lnTo>
                    <a:pt x="136" y="401"/>
                  </a:lnTo>
                  <a:lnTo>
                    <a:pt x="112" y="439"/>
                  </a:lnTo>
                  <a:lnTo>
                    <a:pt x="87" y="477"/>
                  </a:lnTo>
                  <a:lnTo>
                    <a:pt x="87" y="477"/>
                  </a:lnTo>
                  <a:lnTo>
                    <a:pt x="62" y="513"/>
                  </a:lnTo>
                  <a:lnTo>
                    <a:pt x="39" y="549"/>
                  </a:lnTo>
                  <a:lnTo>
                    <a:pt x="39" y="549"/>
                  </a:lnTo>
                  <a:lnTo>
                    <a:pt x="18" y="575"/>
                  </a:lnTo>
                  <a:lnTo>
                    <a:pt x="7" y="590"/>
                  </a:lnTo>
                  <a:lnTo>
                    <a:pt x="0" y="604"/>
                  </a:lnTo>
                  <a:lnTo>
                    <a:pt x="0" y="604"/>
                  </a:lnTo>
                  <a:lnTo>
                    <a:pt x="0" y="607"/>
                  </a:lnTo>
                  <a:lnTo>
                    <a:pt x="1" y="609"/>
                  </a:lnTo>
                  <a:lnTo>
                    <a:pt x="2" y="611"/>
                  </a:lnTo>
                  <a:lnTo>
                    <a:pt x="4" y="611"/>
                  </a:lnTo>
                  <a:lnTo>
                    <a:pt x="7" y="611"/>
                  </a:lnTo>
                  <a:lnTo>
                    <a:pt x="10" y="609"/>
                  </a:lnTo>
                  <a:lnTo>
                    <a:pt x="11" y="608"/>
                  </a:lnTo>
                  <a:lnTo>
                    <a:pt x="11" y="608"/>
                  </a:lnTo>
                  <a:lnTo>
                    <a:pt x="15" y="599"/>
                  </a:lnTo>
                  <a:lnTo>
                    <a:pt x="19" y="591"/>
                  </a:lnTo>
                  <a:lnTo>
                    <a:pt x="31" y="577"/>
                  </a:lnTo>
                  <a:lnTo>
                    <a:pt x="43" y="561"/>
                  </a:lnTo>
                  <a:lnTo>
                    <a:pt x="55" y="547"/>
                  </a:lnTo>
                  <a:lnTo>
                    <a:pt x="55" y="547"/>
                  </a:lnTo>
                  <a:lnTo>
                    <a:pt x="78" y="511"/>
                  </a:lnTo>
                  <a:lnTo>
                    <a:pt x="103" y="476"/>
                  </a:lnTo>
                  <a:lnTo>
                    <a:pt x="103" y="476"/>
                  </a:lnTo>
                  <a:lnTo>
                    <a:pt x="116" y="456"/>
                  </a:lnTo>
                  <a:lnTo>
                    <a:pt x="128" y="437"/>
                  </a:lnTo>
                  <a:lnTo>
                    <a:pt x="151" y="397"/>
                  </a:lnTo>
                  <a:lnTo>
                    <a:pt x="174" y="358"/>
                  </a:lnTo>
                  <a:lnTo>
                    <a:pt x="198" y="320"/>
                  </a:lnTo>
                  <a:lnTo>
                    <a:pt x="198" y="320"/>
                  </a:lnTo>
                  <a:lnTo>
                    <a:pt x="310" y="152"/>
                  </a:lnTo>
                  <a:lnTo>
                    <a:pt x="310" y="152"/>
                  </a:lnTo>
                  <a:lnTo>
                    <a:pt x="337" y="111"/>
                  </a:lnTo>
                  <a:lnTo>
                    <a:pt x="363" y="69"/>
                  </a:lnTo>
                  <a:lnTo>
                    <a:pt x="363" y="69"/>
                  </a:lnTo>
                  <a:lnTo>
                    <a:pt x="383" y="39"/>
                  </a:lnTo>
                  <a:lnTo>
                    <a:pt x="393" y="22"/>
                  </a:lnTo>
                  <a:lnTo>
                    <a:pt x="397" y="14"/>
                  </a:lnTo>
                  <a:lnTo>
                    <a:pt x="400" y="6"/>
                  </a:lnTo>
                  <a:lnTo>
                    <a:pt x="400" y="6"/>
                  </a:lnTo>
                  <a:lnTo>
                    <a:pt x="400" y="4"/>
                  </a:lnTo>
                  <a:lnTo>
                    <a:pt x="399" y="1"/>
                  </a:lnTo>
                  <a:lnTo>
                    <a:pt x="395" y="0"/>
                  </a:lnTo>
                  <a:lnTo>
                    <a:pt x="391" y="0"/>
                  </a:lnTo>
                  <a:lnTo>
                    <a:pt x="389" y="1"/>
                  </a:lnTo>
                  <a:lnTo>
                    <a:pt x="388" y="4"/>
                  </a:lnTo>
                  <a:lnTo>
                    <a:pt x="38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531"/>
            <p:cNvSpPr/>
            <p:nvPr/>
          </p:nvSpPr>
          <p:spPr bwMode="auto">
            <a:xfrm>
              <a:off x="3346451" y="2368534"/>
              <a:ext cx="177800" cy="260351"/>
            </a:xfrm>
            <a:custGeom>
              <a:avLst/>
              <a:gdLst/>
              <a:ahLst/>
              <a:cxnLst>
                <a:cxn ang="0">
                  <a:pos x="328" y="2"/>
                </a:cxn>
                <a:cxn ang="0">
                  <a:pos x="328" y="2"/>
                </a:cxn>
                <a:cxn ang="0">
                  <a:pos x="307" y="31"/>
                </a:cxn>
                <a:cxn ang="0">
                  <a:pos x="286" y="60"/>
                </a:cxn>
                <a:cxn ang="0">
                  <a:pos x="246" y="120"/>
                </a:cxn>
                <a:cxn ang="0">
                  <a:pos x="207" y="180"/>
                </a:cxn>
                <a:cxn ang="0">
                  <a:pos x="167" y="240"/>
                </a:cxn>
                <a:cxn ang="0">
                  <a:pos x="167" y="240"/>
                </a:cxn>
                <a:cxn ang="0">
                  <a:pos x="123" y="304"/>
                </a:cxn>
                <a:cxn ang="0">
                  <a:pos x="78" y="367"/>
                </a:cxn>
                <a:cxn ang="0">
                  <a:pos x="78" y="367"/>
                </a:cxn>
                <a:cxn ang="0">
                  <a:pos x="58" y="394"/>
                </a:cxn>
                <a:cxn ang="0">
                  <a:pos x="39" y="423"/>
                </a:cxn>
                <a:cxn ang="0">
                  <a:pos x="1" y="481"/>
                </a:cxn>
                <a:cxn ang="0">
                  <a:pos x="1" y="481"/>
                </a:cxn>
                <a:cxn ang="0">
                  <a:pos x="0" y="483"/>
                </a:cxn>
                <a:cxn ang="0">
                  <a:pos x="0" y="486"/>
                </a:cxn>
                <a:cxn ang="0">
                  <a:pos x="3" y="489"/>
                </a:cxn>
                <a:cxn ang="0">
                  <a:pos x="7" y="490"/>
                </a:cxn>
                <a:cxn ang="0">
                  <a:pos x="9" y="489"/>
                </a:cxn>
                <a:cxn ang="0">
                  <a:pos x="10" y="487"/>
                </a:cxn>
                <a:cxn ang="0">
                  <a:pos x="10" y="487"/>
                </a:cxn>
                <a:cxn ang="0">
                  <a:pos x="46" y="434"/>
                </a:cxn>
                <a:cxn ang="0">
                  <a:pos x="63" y="408"/>
                </a:cxn>
                <a:cxn ang="0">
                  <a:pos x="81" y="381"/>
                </a:cxn>
                <a:cxn ang="0">
                  <a:pos x="81" y="381"/>
                </a:cxn>
                <a:cxn ang="0">
                  <a:pos x="127" y="319"/>
                </a:cxn>
                <a:cxn ang="0">
                  <a:pos x="171" y="256"/>
                </a:cxn>
                <a:cxn ang="0">
                  <a:pos x="171" y="256"/>
                </a:cxn>
                <a:cxn ang="0">
                  <a:pos x="212" y="193"/>
                </a:cxn>
                <a:cxn ang="0">
                  <a:pos x="252" y="130"/>
                </a:cxn>
                <a:cxn ang="0">
                  <a:pos x="294" y="68"/>
                </a:cxn>
                <a:cxn ang="0">
                  <a:pos x="317" y="37"/>
                </a:cxn>
                <a:cxn ang="0">
                  <a:pos x="337" y="7"/>
                </a:cxn>
                <a:cxn ang="0">
                  <a:pos x="337" y="7"/>
                </a:cxn>
                <a:cxn ang="0">
                  <a:pos x="339" y="5"/>
                </a:cxn>
                <a:cxn ang="0">
                  <a:pos x="339" y="3"/>
                </a:cxn>
                <a:cxn ang="0">
                  <a:pos x="337" y="2"/>
                </a:cxn>
                <a:cxn ang="0">
                  <a:pos x="336" y="0"/>
                </a:cxn>
                <a:cxn ang="0">
                  <a:pos x="332" y="0"/>
                </a:cxn>
                <a:cxn ang="0">
                  <a:pos x="330" y="0"/>
                </a:cxn>
                <a:cxn ang="0">
                  <a:pos x="328" y="2"/>
                </a:cxn>
                <a:cxn ang="0">
                  <a:pos x="328" y="2"/>
                </a:cxn>
              </a:cxnLst>
              <a:rect l="0" t="0" r="r" b="b"/>
              <a:pathLst>
                <a:path w="339" h="490">
                  <a:moveTo>
                    <a:pt x="328" y="2"/>
                  </a:moveTo>
                  <a:lnTo>
                    <a:pt x="328" y="2"/>
                  </a:lnTo>
                  <a:lnTo>
                    <a:pt x="307" y="31"/>
                  </a:lnTo>
                  <a:lnTo>
                    <a:pt x="286" y="60"/>
                  </a:lnTo>
                  <a:lnTo>
                    <a:pt x="246" y="120"/>
                  </a:lnTo>
                  <a:lnTo>
                    <a:pt x="207" y="180"/>
                  </a:lnTo>
                  <a:lnTo>
                    <a:pt x="167" y="240"/>
                  </a:lnTo>
                  <a:lnTo>
                    <a:pt x="167" y="240"/>
                  </a:lnTo>
                  <a:lnTo>
                    <a:pt x="123" y="304"/>
                  </a:lnTo>
                  <a:lnTo>
                    <a:pt x="78" y="367"/>
                  </a:lnTo>
                  <a:lnTo>
                    <a:pt x="78" y="367"/>
                  </a:lnTo>
                  <a:lnTo>
                    <a:pt x="58" y="394"/>
                  </a:lnTo>
                  <a:lnTo>
                    <a:pt x="39" y="423"/>
                  </a:lnTo>
                  <a:lnTo>
                    <a:pt x="1" y="481"/>
                  </a:lnTo>
                  <a:lnTo>
                    <a:pt x="1" y="481"/>
                  </a:lnTo>
                  <a:lnTo>
                    <a:pt x="0" y="483"/>
                  </a:lnTo>
                  <a:lnTo>
                    <a:pt x="0" y="486"/>
                  </a:lnTo>
                  <a:lnTo>
                    <a:pt x="3" y="489"/>
                  </a:lnTo>
                  <a:lnTo>
                    <a:pt x="7" y="490"/>
                  </a:lnTo>
                  <a:lnTo>
                    <a:pt x="9" y="489"/>
                  </a:lnTo>
                  <a:lnTo>
                    <a:pt x="10" y="487"/>
                  </a:lnTo>
                  <a:lnTo>
                    <a:pt x="10" y="487"/>
                  </a:lnTo>
                  <a:lnTo>
                    <a:pt x="46" y="434"/>
                  </a:lnTo>
                  <a:lnTo>
                    <a:pt x="63" y="408"/>
                  </a:lnTo>
                  <a:lnTo>
                    <a:pt x="81" y="381"/>
                  </a:lnTo>
                  <a:lnTo>
                    <a:pt x="81" y="381"/>
                  </a:lnTo>
                  <a:lnTo>
                    <a:pt x="127" y="319"/>
                  </a:lnTo>
                  <a:lnTo>
                    <a:pt x="171" y="256"/>
                  </a:lnTo>
                  <a:lnTo>
                    <a:pt x="171" y="256"/>
                  </a:lnTo>
                  <a:lnTo>
                    <a:pt x="212" y="193"/>
                  </a:lnTo>
                  <a:lnTo>
                    <a:pt x="252" y="130"/>
                  </a:lnTo>
                  <a:lnTo>
                    <a:pt x="294" y="68"/>
                  </a:lnTo>
                  <a:lnTo>
                    <a:pt x="317" y="37"/>
                  </a:lnTo>
                  <a:lnTo>
                    <a:pt x="337" y="7"/>
                  </a:lnTo>
                  <a:lnTo>
                    <a:pt x="337" y="7"/>
                  </a:lnTo>
                  <a:lnTo>
                    <a:pt x="339" y="5"/>
                  </a:lnTo>
                  <a:lnTo>
                    <a:pt x="339" y="3"/>
                  </a:lnTo>
                  <a:lnTo>
                    <a:pt x="337" y="2"/>
                  </a:lnTo>
                  <a:lnTo>
                    <a:pt x="336" y="0"/>
                  </a:lnTo>
                  <a:lnTo>
                    <a:pt x="332" y="0"/>
                  </a:lnTo>
                  <a:lnTo>
                    <a:pt x="330" y="0"/>
                  </a:lnTo>
                  <a:lnTo>
                    <a:pt x="328" y="2"/>
                  </a:lnTo>
                  <a:lnTo>
                    <a:pt x="32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532"/>
            <p:cNvSpPr/>
            <p:nvPr/>
          </p:nvSpPr>
          <p:spPr bwMode="auto">
            <a:xfrm>
              <a:off x="3369735" y="2412983"/>
              <a:ext cx="203200" cy="296333"/>
            </a:xfrm>
            <a:custGeom>
              <a:avLst/>
              <a:gdLst/>
              <a:ahLst/>
              <a:cxnLst>
                <a:cxn ang="0">
                  <a:pos x="374" y="3"/>
                </a:cxn>
                <a:cxn ang="0">
                  <a:pos x="374" y="3"/>
                </a:cxn>
                <a:cxn ang="0">
                  <a:pos x="362" y="16"/>
                </a:cxn>
                <a:cxn ang="0">
                  <a:pos x="349" y="31"/>
                </a:cxn>
                <a:cxn ang="0">
                  <a:pos x="327" y="61"/>
                </a:cxn>
                <a:cxn ang="0">
                  <a:pos x="306" y="93"/>
                </a:cxn>
                <a:cxn ang="0">
                  <a:pos x="285" y="124"/>
                </a:cxn>
                <a:cxn ang="0">
                  <a:pos x="285" y="124"/>
                </a:cxn>
                <a:cxn ang="0">
                  <a:pos x="259" y="162"/>
                </a:cxn>
                <a:cxn ang="0">
                  <a:pos x="235" y="200"/>
                </a:cxn>
                <a:cxn ang="0">
                  <a:pos x="212" y="239"/>
                </a:cxn>
                <a:cxn ang="0">
                  <a:pos x="188" y="277"/>
                </a:cxn>
                <a:cxn ang="0">
                  <a:pos x="188" y="277"/>
                </a:cxn>
                <a:cxn ang="0">
                  <a:pos x="165" y="315"/>
                </a:cxn>
                <a:cxn ang="0">
                  <a:pos x="140" y="353"/>
                </a:cxn>
                <a:cxn ang="0">
                  <a:pos x="114" y="390"/>
                </a:cxn>
                <a:cxn ang="0">
                  <a:pos x="99" y="407"/>
                </a:cxn>
                <a:cxn ang="0">
                  <a:pos x="85" y="424"/>
                </a:cxn>
                <a:cxn ang="0">
                  <a:pos x="85" y="424"/>
                </a:cxn>
                <a:cxn ang="0">
                  <a:pos x="60" y="454"/>
                </a:cxn>
                <a:cxn ang="0">
                  <a:pos x="39" y="485"/>
                </a:cxn>
                <a:cxn ang="0">
                  <a:pos x="18" y="518"/>
                </a:cxn>
                <a:cxn ang="0">
                  <a:pos x="1" y="552"/>
                </a:cxn>
                <a:cxn ang="0">
                  <a:pos x="1" y="552"/>
                </a:cxn>
                <a:cxn ang="0">
                  <a:pos x="0" y="554"/>
                </a:cxn>
                <a:cxn ang="0">
                  <a:pos x="0" y="556"/>
                </a:cxn>
                <a:cxn ang="0">
                  <a:pos x="2" y="560"/>
                </a:cxn>
                <a:cxn ang="0">
                  <a:pos x="6" y="560"/>
                </a:cxn>
                <a:cxn ang="0">
                  <a:pos x="9" y="560"/>
                </a:cxn>
                <a:cxn ang="0">
                  <a:pos x="10" y="557"/>
                </a:cxn>
                <a:cxn ang="0">
                  <a:pos x="10" y="557"/>
                </a:cxn>
                <a:cxn ang="0">
                  <a:pos x="30" y="522"/>
                </a:cxn>
                <a:cxn ang="0">
                  <a:pos x="51" y="488"/>
                </a:cxn>
                <a:cxn ang="0">
                  <a:pos x="74" y="456"/>
                </a:cxn>
                <a:cxn ang="0">
                  <a:pos x="99" y="425"/>
                </a:cxn>
                <a:cxn ang="0">
                  <a:pos x="99" y="425"/>
                </a:cxn>
                <a:cxn ang="0">
                  <a:pos x="112" y="411"/>
                </a:cxn>
                <a:cxn ang="0">
                  <a:pos x="123" y="395"/>
                </a:cxn>
                <a:cxn ang="0">
                  <a:pos x="145" y="365"/>
                </a:cxn>
                <a:cxn ang="0">
                  <a:pos x="187" y="301"/>
                </a:cxn>
                <a:cxn ang="0">
                  <a:pos x="187" y="301"/>
                </a:cxn>
                <a:cxn ang="0">
                  <a:pos x="210" y="265"/>
                </a:cxn>
                <a:cxn ang="0">
                  <a:pos x="233" y="229"/>
                </a:cxn>
                <a:cxn ang="0">
                  <a:pos x="277" y="157"/>
                </a:cxn>
                <a:cxn ang="0">
                  <a:pos x="277" y="157"/>
                </a:cxn>
                <a:cxn ang="0">
                  <a:pos x="301" y="120"/>
                </a:cxn>
                <a:cxn ang="0">
                  <a:pos x="325" y="86"/>
                </a:cxn>
                <a:cxn ang="0">
                  <a:pos x="325" y="86"/>
                </a:cxn>
                <a:cxn ang="0">
                  <a:pos x="352" y="47"/>
                </a:cxn>
                <a:cxn ang="0">
                  <a:pos x="366" y="27"/>
                </a:cxn>
                <a:cxn ang="0">
                  <a:pos x="383" y="10"/>
                </a:cxn>
                <a:cxn ang="0">
                  <a:pos x="383" y="10"/>
                </a:cxn>
                <a:cxn ang="0">
                  <a:pos x="384" y="8"/>
                </a:cxn>
                <a:cxn ang="0">
                  <a:pos x="384" y="6"/>
                </a:cxn>
                <a:cxn ang="0">
                  <a:pos x="382" y="3"/>
                </a:cxn>
                <a:cxn ang="0">
                  <a:pos x="379" y="0"/>
                </a:cxn>
                <a:cxn ang="0">
                  <a:pos x="376" y="1"/>
                </a:cxn>
                <a:cxn ang="0">
                  <a:pos x="374" y="3"/>
                </a:cxn>
                <a:cxn ang="0">
                  <a:pos x="374" y="3"/>
                </a:cxn>
              </a:cxnLst>
              <a:rect l="0" t="0" r="r" b="b"/>
              <a:pathLst>
                <a:path w="384" h="560">
                  <a:moveTo>
                    <a:pt x="374" y="3"/>
                  </a:moveTo>
                  <a:lnTo>
                    <a:pt x="374" y="3"/>
                  </a:lnTo>
                  <a:lnTo>
                    <a:pt x="362" y="16"/>
                  </a:lnTo>
                  <a:lnTo>
                    <a:pt x="349" y="31"/>
                  </a:lnTo>
                  <a:lnTo>
                    <a:pt x="327" y="61"/>
                  </a:lnTo>
                  <a:lnTo>
                    <a:pt x="306" y="93"/>
                  </a:lnTo>
                  <a:lnTo>
                    <a:pt x="285" y="124"/>
                  </a:lnTo>
                  <a:lnTo>
                    <a:pt x="285" y="124"/>
                  </a:lnTo>
                  <a:lnTo>
                    <a:pt x="259" y="162"/>
                  </a:lnTo>
                  <a:lnTo>
                    <a:pt x="235" y="200"/>
                  </a:lnTo>
                  <a:lnTo>
                    <a:pt x="212" y="239"/>
                  </a:lnTo>
                  <a:lnTo>
                    <a:pt x="188" y="277"/>
                  </a:lnTo>
                  <a:lnTo>
                    <a:pt x="188" y="277"/>
                  </a:lnTo>
                  <a:lnTo>
                    <a:pt x="165" y="315"/>
                  </a:lnTo>
                  <a:lnTo>
                    <a:pt x="140" y="353"/>
                  </a:lnTo>
                  <a:lnTo>
                    <a:pt x="114" y="390"/>
                  </a:lnTo>
                  <a:lnTo>
                    <a:pt x="99" y="407"/>
                  </a:lnTo>
                  <a:lnTo>
                    <a:pt x="85" y="424"/>
                  </a:lnTo>
                  <a:lnTo>
                    <a:pt x="85" y="424"/>
                  </a:lnTo>
                  <a:lnTo>
                    <a:pt x="60" y="454"/>
                  </a:lnTo>
                  <a:lnTo>
                    <a:pt x="39" y="485"/>
                  </a:lnTo>
                  <a:lnTo>
                    <a:pt x="18" y="518"/>
                  </a:lnTo>
                  <a:lnTo>
                    <a:pt x="1" y="552"/>
                  </a:lnTo>
                  <a:lnTo>
                    <a:pt x="1" y="552"/>
                  </a:lnTo>
                  <a:lnTo>
                    <a:pt x="0" y="554"/>
                  </a:lnTo>
                  <a:lnTo>
                    <a:pt x="0" y="556"/>
                  </a:lnTo>
                  <a:lnTo>
                    <a:pt x="2" y="560"/>
                  </a:lnTo>
                  <a:lnTo>
                    <a:pt x="6" y="560"/>
                  </a:lnTo>
                  <a:lnTo>
                    <a:pt x="9" y="560"/>
                  </a:lnTo>
                  <a:lnTo>
                    <a:pt x="10" y="557"/>
                  </a:lnTo>
                  <a:lnTo>
                    <a:pt x="10" y="557"/>
                  </a:lnTo>
                  <a:lnTo>
                    <a:pt x="30" y="522"/>
                  </a:lnTo>
                  <a:lnTo>
                    <a:pt x="51" y="488"/>
                  </a:lnTo>
                  <a:lnTo>
                    <a:pt x="74" y="456"/>
                  </a:lnTo>
                  <a:lnTo>
                    <a:pt x="99" y="425"/>
                  </a:lnTo>
                  <a:lnTo>
                    <a:pt x="99" y="425"/>
                  </a:lnTo>
                  <a:lnTo>
                    <a:pt x="112" y="411"/>
                  </a:lnTo>
                  <a:lnTo>
                    <a:pt x="123" y="395"/>
                  </a:lnTo>
                  <a:lnTo>
                    <a:pt x="145" y="365"/>
                  </a:lnTo>
                  <a:lnTo>
                    <a:pt x="187" y="301"/>
                  </a:lnTo>
                  <a:lnTo>
                    <a:pt x="187" y="301"/>
                  </a:lnTo>
                  <a:lnTo>
                    <a:pt x="210" y="265"/>
                  </a:lnTo>
                  <a:lnTo>
                    <a:pt x="233" y="229"/>
                  </a:lnTo>
                  <a:lnTo>
                    <a:pt x="277" y="157"/>
                  </a:lnTo>
                  <a:lnTo>
                    <a:pt x="277" y="157"/>
                  </a:lnTo>
                  <a:lnTo>
                    <a:pt x="301" y="120"/>
                  </a:lnTo>
                  <a:lnTo>
                    <a:pt x="325" y="86"/>
                  </a:lnTo>
                  <a:lnTo>
                    <a:pt x="325" y="86"/>
                  </a:lnTo>
                  <a:lnTo>
                    <a:pt x="352" y="47"/>
                  </a:lnTo>
                  <a:lnTo>
                    <a:pt x="366" y="27"/>
                  </a:lnTo>
                  <a:lnTo>
                    <a:pt x="383" y="10"/>
                  </a:lnTo>
                  <a:lnTo>
                    <a:pt x="383" y="10"/>
                  </a:lnTo>
                  <a:lnTo>
                    <a:pt x="384" y="8"/>
                  </a:lnTo>
                  <a:lnTo>
                    <a:pt x="384" y="6"/>
                  </a:lnTo>
                  <a:lnTo>
                    <a:pt x="382" y="3"/>
                  </a:lnTo>
                  <a:lnTo>
                    <a:pt x="379" y="0"/>
                  </a:lnTo>
                  <a:lnTo>
                    <a:pt x="376" y="1"/>
                  </a:lnTo>
                  <a:lnTo>
                    <a:pt x="374" y="3"/>
                  </a:lnTo>
                  <a:lnTo>
                    <a:pt x="37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533"/>
            <p:cNvSpPr/>
            <p:nvPr/>
          </p:nvSpPr>
          <p:spPr bwMode="auto">
            <a:xfrm>
              <a:off x="3395135" y="2457434"/>
              <a:ext cx="230717" cy="334433"/>
            </a:xfrm>
            <a:custGeom>
              <a:avLst/>
              <a:gdLst/>
              <a:ahLst/>
              <a:cxnLst>
                <a:cxn ang="0">
                  <a:pos x="427" y="2"/>
                </a:cxn>
                <a:cxn ang="0">
                  <a:pos x="374" y="77"/>
                </a:cxn>
                <a:cxn ang="0">
                  <a:pos x="324" y="154"/>
                </a:cxn>
                <a:cxn ang="0">
                  <a:pos x="204" y="327"/>
                </a:cxn>
                <a:cxn ang="0">
                  <a:pos x="179" y="364"/>
                </a:cxn>
                <a:cxn ang="0">
                  <a:pos x="154" y="402"/>
                </a:cxn>
                <a:cxn ang="0">
                  <a:pos x="134" y="427"/>
                </a:cxn>
                <a:cxn ang="0">
                  <a:pos x="129" y="436"/>
                </a:cxn>
                <a:cxn ang="0">
                  <a:pos x="107" y="476"/>
                </a:cxn>
                <a:cxn ang="0">
                  <a:pos x="91" y="497"/>
                </a:cxn>
                <a:cxn ang="0">
                  <a:pos x="58" y="536"/>
                </a:cxn>
                <a:cxn ang="0">
                  <a:pos x="43" y="557"/>
                </a:cxn>
                <a:cxn ang="0">
                  <a:pos x="11" y="597"/>
                </a:cxn>
                <a:cxn ang="0">
                  <a:pos x="2" y="616"/>
                </a:cxn>
                <a:cxn ang="0">
                  <a:pos x="0" y="625"/>
                </a:cxn>
                <a:cxn ang="0">
                  <a:pos x="1" y="629"/>
                </a:cxn>
                <a:cxn ang="0">
                  <a:pos x="6" y="631"/>
                </a:cxn>
                <a:cxn ang="0">
                  <a:pos x="10" y="630"/>
                </a:cxn>
                <a:cxn ang="0">
                  <a:pos x="10" y="627"/>
                </a:cxn>
                <a:cxn ang="0">
                  <a:pos x="19" y="609"/>
                </a:cxn>
                <a:cxn ang="0">
                  <a:pos x="32" y="592"/>
                </a:cxn>
                <a:cxn ang="0">
                  <a:pos x="54" y="561"/>
                </a:cxn>
                <a:cxn ang="0">
                  <a:pos x="62" y="550"/>
                </a:cxn>
                <a:cxn ang="0">
                  <a:pos x="90" y="518"/>
                </a:cxn>
                <a:cxn ang="0">
                  <a:pos x="116" y="482"/>
                </a:cxn>
                <a:cxn ang="0">
                  <a:pos x="137" y="448"/>
                </a:cxn>
                <a:cxn ang="0">
                  <a:pos x="158" y="415"/>
                </a:cxn>
                <a:cxn ang="0">
                  <a:pos x="174" y="395"/>
                </a:cxn>
                <a:cxn ang="0">
                  <a:pos x="214" y="332"/>
                </a:cxn>
                <a:cxn ang="0">
                  <a:pos x="268" y="253"/>
                </a:cxn>
                <a:cxn ang="0">
                  <a:pos x="323" y="176"/>
                </a:cxn>
                <a:cxn ang="0">
                  <a:pos x="378" y="92"/>
                </a:cxn>
                <a:cxn ang="0">
                  <a:pos x="421" y="30"/>
                </a:cxn>
                <a:cxn ang="0">
                  <a:pos x="435" y="10"/>
                </a:cxn>
                <a:cxn ang="0">
                  <a:pos x="436" y="6"/>
                </a:cxn>
                <a:cxn ang="0">
                  <a:pos x="433" y="1"/>
                </a:cxn>
                <a:cxn ang="0">
                  <a:pos x="429" y="1"/>
                </a:cxn>
                <a:cxn ang="0">
                  <a:pos x="427" y="2"/>
                </a:cxn>
              </a:cxnLst>
              <a:rect l="0" t="0" r="r" b="b"/>
              <a:pathLst>
                <a:path w="436" h="631">
                  <a:moveTo>
                    <a:pt x="427" y="2"/>
                  </a:moveTo>
                  <a:lnTo>
                    <a:pt x="427" y="2"/>
                  </a:lnTo>
                  <a:lnTo>
                    <a:pt x="400" y="39"/>
                  </a:lnTo>
                  <a:lnTo>
                    <a:pt x="374" y="77"/>
                  </a:lnTo>
                  <a:lnTo>
                    <a:pt x="324" y="154"/>
                  </a:lnTo>
                  <a:lnTo>
                    <a:pt x="324" y="154"/>
                  </a:lnTo>
                  <a:lnTo>
                    <a:pt x="264" y="240"/>
                  </a:lnTo>
                  <a:lnTo>
                    <a:pt x="204" y="327"/>
                  </a:lnTo>
                  <a:lnTo>
                    <a:pt x="204" y="327"/>
                  </a:lnTo>
                  <a:lnTo>
                    <a:pt x="179" y="364"/>
                  </a:lnTo>
                  <a:lnTo>
                    <a:pt x="154" y="402"/>
                  </a:lnTo>
                  <a:lnTo>
                    <a:pt x="154" y="402"/>
                  </a:lnTo>
                  <a:lnTo>
                    <a:pt x="141" y="419"/>
                  </a:lnTo>
                  <a:lnTo>
                    <a:pt x="134" y="427"/>
                  </a:lnTo>
                  <a:lnTo>
                    <a:pt x="129" y="436"/>
                  </a:lnTo>
                  <a:lnTo>
                    <a:pt x="129" y="436"/>
                  </a:lnTo>
                  <a:lnTo>
                    <a:pt x="119" y="457"/>
                  </a:lnTo>
                  <a:lnTo>
                    <a:pt x="107" y="476"/>
                  </a:lnTo>
                  <a:lnTo>
                    <a:pt x="107" y="476"/>
                  </a:lnTo>
                  <a:lnTo>
                    <a:pt x="91" y="497"/>
                  </a:lnTo>
                  <a:lnTo>
                    <a:pt x="74" y="516"/>
                  </a:lnTo>
                  <a:lnTo>
                    <a:pt x="58" y="536"/>
                  </a:lnTo>
                  <a:lnTo>
                    <a:pt x="43" y="557"/>
                  </a:lnTo>
                  <a:lnTo>
                    <a:pt x="43" y="557"/>
                  </a:lnTo>
                  <a:lnTo>
                    <a:pt x="17" y="588"/>
                  </a:lnTo>
                  <a:lnTo>
                    <a:pt x="11" y="597"/>
                  </a:lnTo>
                  <a:lnTo>
                    <a:pt x="6" y="606"/>
                  </a:lnTo>
                  <a:lnTo>
                    <a:pt x="2" y="616"/>
                  </a:lnTo>
                  <a:lnTo>
                    <a:pt x="0" y="625"/>
                  </a:lnTo>
                  <a:lnTo>
                    <a:pt x="0" y="625"/>
                  </a:lnTo>
                  <a:lnTo>
                    <a:pt x="0" y="627"/>
                  </a:lnTo>
                  <a:lnTo>
                    <a:pt x="1" y="629"/>
                  </a:lnTo>
                  <a:lnTo>
                    <a:pt x="5" y="631"/>
                  </a:lnTo>
                  <a:lnTo>
                    <a:pt x="6" y="631"/>
                  </a:lnTo>
                  <a:lnTo>
                    <a:pt x="9" y="631"/>
                  </a:lnTo>
                  <a:lnTo>
                    <a:pt x="10" y="630"/>
                  </a:lnTo>
                  <a:lnTo>
                    <a:pt x="10" y="627"/>
                  </a:lnTo>
                  <a:lnTo>
                    <a:pt x="10" y="627"/>
                  </a:lnTo>
                  <a:lnTo>
                    <a:pt x="14" y="618"/>
                  </a:lnTo>
                  <a:lnTo>
                    <a:pt x="19" y="609"/>
                  </a:lnTo>
                  <a:lnTo>
                    <a:pt x="32" y="592"/>
                  </a:lnTo>
                  <a:lnTo>
                    <a:pt x="32" y="592"/>
                  </a:lnTo>
                  <a:lnTo>
                    <a:pt x="47" y="570"/>
                  </a:lnTo>
                  <a:lnTo>
                    <a:pt x="54" y="561"/>
                  </a:lnTo>
                  <a:lnTo>
                    <a:pt x="62" y="550"/>
                  </a:lnTo>
                  <a:lnTo>
                    <a:pt x="62" y="550"/>
                  </a:lnTo>
                  <a:lnTo>
                    <a:pt x="77" y="535"/>
                  </a:lnTo>
                  <a:lnTo>
                    <a:pt x="90" y="518"/>
                  </a:lnTo>
                  <a:lnTo>
                    <a:pt x="116" y="482"/>
                  </a:lnTo>
                  <a:lnTo>
                    <a:pt x="116" y="482"/>
                  </a:lnTo>
                  <a:lnTo>
                    <a:pt x="128" y="465"/>
                  </a:lnTo>
                  <a:lnTo>
                    <a:pt x="137" y="448"/>
                  </a:lnTo>
                  <a:lnTo>
                    <a:pt x="147" y="431"/>
                  </a:lnTo>
                  <a:lnTo>
                    <a:pt x="158" y="415"/>
                  </a:lnTo>
                  <a:lnTo>
                    <a:pt x="158" y="415"/>
                  </a:lnTo>
                  <a:lnTo>
                    <a:pt x="174" y="395"/>
                  </a:lnTo>
                  <a:lnTo>
                    <a:pt x="187" y="374"/>
                  </a:lnTo>
                  <a:lnTo>
                    <a:pt x="214" y="332"/>
                  </a:lnTo>
                  <a:lnTo>
                    <a:pt x="214" y="332"/>
                  </a:lnTo>
                  <a:lnTo>
                    <a:pt x="268" y="253"/>
                  </a:lnTo>
                  <a:lnTo>
                    <a:pt x="323" y="176"/>
                  </a:lnTo>
                  <a:lnTo>
                    <a:pt x="323" y="176"/>
                  </a:lnTo>
                  <a:lnTo>
                    <a:pt x="350" y="134"/>
                  </a:lnTo>
                  <a:lnTo>
                    <a:pt x="378" y="92"/>
                  </a:lnTo>
                  <a:lnTo>
                    <a:pt x="406" y="51"/>
                  </a:lnTo>
                  <a:lnTo>
                    <a:pt x="421" y="30"/>
                  </a:lnTo>
                  <a:lnTo>
                    <a:pt x="435" y="10"/>
                  </a:lnTo>
                  <a:lnTo>
                    <a:pt x="435" y="10"/>
                  </a:lnTo>
                  <a:lnTo>
                    <a:pt x="436" y="7"/>
                  </a:lnTo>
                  <a:lnTo>
                    <a:pt x="436" y="6"/>
                  </a:lnTo>
                  <a:lnTo>
                    <a:pt x="435" y="2"/>
                  </a:lnTo>
                  <a:lnTo>
                    <a:pt x="433" y="1"/>
                  </a:lnTo>
                  <a:lnTo>
                    <a:pt x="431" y="0"/>
                  </a:lnTo>
                  <a:lnTo>
                    <a:pt x="429" y="1"/>
                  </a:lnTo>
                  <a:lnTo>
                    <a:pt x="427" y="2"/>
                  </a:lnTo>
                  <a:lnTo>
                    <a:pt x="42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557"/>
            <p:cNvSpPr/>
            <p:nvPr/>
          </p:nvSpPr>
          <p:spPr bwMode="auto">
            <a:xfrm>
              <a:off x="2861736" y="2372767"/>
              <a:ext cx="503766" cy="283633"/>
            </a:xfrm>
            <a:custGeom>
              <a:avLst/>
              <a:gdLst/>
              <a:ahLst/>
              <a:cxnLst>
                <a:cxn ang="0">
                  <a:pos x="240" y="532"/>
                </a:cxn>
                <a:cxn ang="0">
                  <a:pos x="311" y="529"/>
                </a:cxn>
                <a:cxn ang="0">
                  <a:pos x="854" y="529"/>
                </a:cxn>
                <a:cxn ang="0">
                  <a:pos x="928" y="529"/>
                </a:cxn>
                <a:cxn ang="0">
                  <a:pos x="943" y="525"/>
                </a:cxn>
                <a:cxn ang="0">
                  <a:pos x="951" y="514"/>
                </a:cxn>
                <a:cxn ang="0">
                  <a:pos x="952" y="504"/>
                </a:cxn>
                <a:cxn ang="0">
                  <a:pos x="949" y="491"/>
                </a:cxn>
                <a:cxn ang="0">
                  <a:pos x="939" y="482"/>
                </a:cxn>
                <a:cxn ang="0">
                  <a:pos x="285" y="480"/>
                </a:cxn>
                <a:cxn ang="0">
                  <a:pos x="242" y="481"/>
                </a:cxn>
                <a:cxn ang="0">
                  <a:pos x="183" y="482"/>
                </a:cxn>
                <a:cxn ang="0">
                  <a:pos x="140" y="477"/>
                </a:cxn>
                <a:cxn ang="0">
                  <a:pos x="120" y="473"/>
                </a:cxn>
                <a:cxn ang="0">
                  <a:pos x="82" y="463"/>
                </a:cxn>
                <a:cxn ang="0">
                  <a:pos x="65" y="443"/>
                </a:cxn>
                <a:cxn ang="0">
                  <a:pos x="58" y="388"/>
                </a:cxn>
                <a:cxn ang="0">
                  <a:pos x="51" y="320"/>
                </a:cxn>
                <a:cxn ang="0">
                  <a:pos x="51" y="289"/>
                </a:cxn>
                <a:cxn ang="0">
                  <a:pos x="56" y="259"/>
                </a:cxn>
                <a:cxn ang="0">
                  <a:pos x="61" y="231"/>
                </a:cxn>
                <a:cxn ang="0">
                  <a:pos x="64" y="164"/>
                </a:cxn>
                <a:cxn ang="0">
                  <a:pos x="72" y="100"/>
                </a:cxn>
                <a:cxn ang="0">
                  <a:pos x="78" y="79"/>
                </a:cxn>
                <a:cxn ang="0">
                  <a:pos x="92" y="61"/>
                </a:cxn>
                <a:cxn ang="0">
                  <a:pos x="120" y="53"/>
                </a:cxn>
                <a:cxn ang="0">
                  <a:pos x="192" y="51"/>
                </a:cxn>
                <a:cxn ang="0">
                  <a:pos x="552" y="51"/>
                </a:cxn>
                <a:cxn ang="0">
                  <a:pos x="792" y="52"/>
                </a:cxn>
                <a:cxn ang="0">
                  <a:pos x="921" y="52"/>
                </a:cxn>
                <a:cxn ang="0">
                  <a:pos x="934" y="45"/>
                </a:cxn>
                <a:cxn ang="0">
                  <a:pos x="939" y="32"/>
                </a:cxn>
                <a:cxn ang="0">
                  <a:pos x="939" y="23"/>
                </a:cxn>
                <a:cxn ang="0">
                  <a:pos x="934" y="10"/>
                </a:cxn>
                <a:cxn ang="0">
                  <a:pos x="921" y="4"/>
                </a:cxn>
                <a:cxn ang="0">
                  <a:pos x="231" y="2"/>
                </a:cxn>
                <a:cxn ang="0">
                  <a:pos x="170" y="0"/>
                </a:cxn>
                <a:cxn ang="0">
                  <a:pos x="125" y="0"/>
                </a:cxn>
                <a:cxn ang="0">
                  <a:pos x="74" y="13"/>
                </a:cxn>
                <a:cxn ang="0">
                  <a:pos x="60" y="21"/>
                </a:cxn>
                <a:cxn ang="0">
                  <a:pos x="34" y="56"/>
                </a:cxn>
                <a:cxn ang="0">
                  <a:pos x="19" y="111"/>
                </a:cxn>
                <a:cxn ang="0">
                  <a:pos x="14" y="178"/>
                </a:cxn>
                <a:cxn ang="0">
                  <a:pos x="13" y="208"/>
                </a:cxn>
                <a:cxn ang="0">
                  <a:pos x="2" y="270"/>
                </a:cxn>
                <a:cxn ang="0">
                  <a:pos x="0" y="306"/>
                </a:cxn>
                <a:cxn ang="0">
                  <a:pos x="5" y="384"/>
                </a:cxn>
                <a:cxn ang="0">
                  <a:pos x="15" y="446"/>
                </a:cxn>
                <a:cxn ang="0">
                  <a:pos x="35" y="485"/>
                </a:cxn>
                <a:cxn ang="0">
                  <a:pos x="68" y="511"/>
                </a:cxn>
                <a:cxn ang="0">
                  <a:pos x="95" y="523"/>
                </a:cxn>
                <a:cxn ang="0">
                  <a:pos x="158" y="529"/>
                </a:cxn>
                <a:cxn ang="0">
                  <a:pos x="214" y="533"/>
                </a:cxn>
              </a:cxnLst>
              <a:rect l="0" t="0" r="r" b="b"/>
              <a:pathLst>
                <a:path w="952" h="533">
                  <a:moveTo>
                    <a:pt x="214" y="533"/>
                  </a:moveTo>
                  <a:lnTo>
                    <a:pt x="214" y="533"/>
                  </a:lnTo>
                  <a:lnTo>
                    <a:pt x="240" y="532"/>
                  </a:lnTo>
                  <a:lnTo>
                    <a:pt x="240" y="532"/>
                  </a:lnTo>
                  <a:lnTo>
                    <a:pt x="266" y="531"/>
                  </a:lnTo>
                  <a:lnTo>
                    <a:pt x="311" y="529"/>
                  </a:lnTo>
                  <a:lnTo>
                    <a:pt x="455" y="528"/>
                  </a:lnTo>
                  <a:lnTo>
                    <a:pt x="455" y="528"/>
                  </a:lnTo>
                  <a:lnTo>
                    <a:pt x="854" y="529"/>
                  </a:lnTo>
                  <a:lnTo>
                    <a:pt x="854" y="529"/>
                  </a:lnTo>
                  <a:lnTo>
                    <a:pt x="928" y="529"/>
                  </a:lnTo>
                  <a:lnTo>
                    <a:pt x="928" y="529"/>
                  </a:lnTo>
                  <a:lnTo>
                    <a:pt x="934" y="529"/>
                  </a:lnTo>
                  <a:lnTo>
                    <a:pt x="939" y="528"/>
                  </a:lnTo>
                  <a:lnTo>
                    <a:pt x="943" y="525"/>
                  </a:lnTo>
                  <a:lnTo>
                    <a:pt x="947" y="521"/>
                  </a:lnTo>
                  <a:lnTo>
                    <a:pt x="949" y="519"/>
                  </a:lnTo>
                  <a:lnTo>
                    <a:pt x="951" y="514"/>
                  </a:lnTo>
                  <a:lnTo>
                    <a:pt x="952" y="510"/>
                  </a:lnTo>
                  <a:lnTo>
                    <a:pt x="952" y="504"/>
                  </a:lnTo>
                  <a:lnTo>
                    <a:pt x="952" y="504"/>
                  </a:lnTo>
                  <a:lnTo>
                    <a:pt x="952" y="501"/>
                  </a:lnTo>
                  <a:lnTo>
                    <a:pt x="951" y="495"/>
                  </a:lnTo>
                  <a:lnTo>
                    <a:pt x="949" y="491"/>
                  </a:lnTo>
                  <a:lnTo>
                    <a:pt x="947" y="487"/>
                  </a:lnTo>
                  <a:lnTo>
                    <a:pt x="943" y="485"/>
                  </a:lnTo>
                  <a:lnTo>
                    <a:pt x="939" y="482"/>
                  </a:lnTo>
                  <a:lnTo>
                    <a:pt x="934" y="481"/>
                  </a:lnTo>
                  <a:lnTo>
                    <a:pt x="928" y="480"/>
                  </a:lnTo>
                  <a:lnTo>
                    <a:pt x="285" y="480"/>
                  </a:lnTo>
                  <a:lnTo>
                    <a:pt x="285" y="480"/>
                  </a:lnTo>
                  <a:lnTo>
                    <a:pt x="242" y="481"/>
                  </a:lnTo>
                  <a:lnTo>
                    <a:pt x="242" y="481"/>
                  </a:lnTo>
                  <a:lnTo>
                    <a:pt x="200" y="482"/>
                  </a:lnTo>
                  <a:lnTo>
                    <a:pt x="200" y="482"/>
                  </a:lnTo>
                  <a:lnTo>
                    <a:pt x="183" y="482"/>
                  </a:lnTo>
                  <a:lnTo>
                    <a:pt x="167" y="481"/>
                  </a:lnTo>
                  <a:lnTo>
                    <a:pt x="153" y="480"/>
                  </a:lnTo>
                  <a:lnTo>
                    <a:pt x="140" y="477"/>
                  </a:lnTo>
                  <a:lnTo>
                    <a:pt x="140" y="477"/>
                  </a:lnTo>
                  <a:lnTo>
                    <a:pt x="120" y="473"/>
                  </a:lnTo>
                  <a:lnTo>
                    <a:pt x="120" y="473"/>
                  </a:lnTo>
                  <a:lnTo>
                    <a:pt x="99" y="469"/>
                  </a:lnTo>
                  <a:lnTo>
                    <a:pt x="90" y="467"/>
                  </a:lnTo>
                  <a:lnTo>
                    <a:pt x="82" y="463"/>
                  </a:lnTo>
                  <a:lnTo>
                    <a:pt x="74" y="457"/>
                  </a:lnTo>
                  <a:lnTo>
                    <a:pt x="69" y="451"/>
                  </a:lnTo>
                  <a:lnTo>
                    <a:pt x="65" y="443"/>
                  </a:lnTo>
                  <a:lnTo>
                    <a:pt x="64" y="433"/>
                  </a:lnTo>
                  <a:lnTo>
                    <a:pt x="64" y="433"/>
                  </a:lnTo>
                  <a:lnTo>
                    <a:pt x="58" y="388"/>
                  </a:lnTo>
                  <a:lnTo>
                    <a:pt x="58" y="388"/>
                  </a:lnTo>
                  <a:lnTo>
                    <a:pt x="53" y="342"/>
                  </a:lnTo>
                  <a:lnTo>
                    <a:pt x="51" y="320"/>
                  </a:lnTo>
                  <a:lnTo>
                    <a:pt x="51" y="298"/>
                  </a:lnTo>
                  <a:lnTo>
                    <a:pt x="51" y="298"/>
                  </a:lnTo>
                  <a:lnTo>
                    <a:pt x="51" y="289"/>
                  </a:lnTo>
                  <a:lnTo>
                    <a:pt x="52" y="278"/>
                  </a:lnTo>
                  <a:lnTo>
                    <a:pt x="56" y="259"/>
                  </a:lnTo>
                  <a:lnTo>
                    <a:pt x="56" y="259"/>
                  </a:lnTo>
                  <a:lnTo>
                    <a:pt x="58" y="246"/>
                  </a:lnTo>
                  <a:lnTo>
                    <a:pt x="61" y="231"/>
                  </a:lnTo>
                  <a:lnTo>
                    <a:pt x="61" y="231"/>
                  </a:lnTo>
                  <a:lnTo>
                    <a:pt x="64" y="198"/>
                  </a:lnTo>
                  <a:lnTo>
                    <a:pt x="64" y="164"/>
                  </a:lnTo>
                  <a:lnTo>
                    <a:pt x="64" y="164"/>
                  </a:lnTo>
                  <a:lnTo>
                    <a:pt x="65" y="149"/>
                  </a:lnTo>
                  <a:lnTo>
                    <a:pt x="66" y="132"/>
                  </a:lnTo>
                  <a:lnTo>
                    <a:pt x="72" y="100"/>
                  </a:lnTo>
                  <a:lnTo>
                    <a:pt x="72" y="100"/>
                  </a:lnTo>
                  <a:lnTo>
                    <a:pt x="74" y="90"/>
                  </a:lnTo>
                  <a:lnTo>
                    <a:pt x="78" y="79"/>
                  </a:lnTo>
                  <a:lnTo>
                    <a:pt x="82" y="72"/>
                  </a:lnTo>
                  <a:lnTo>
                    <a:pt x="87" y="65"/>
                  </a:lnTo>
                  <a:lnTo>
                    <a:pt x="92" y="61"/>
                  </a:lnTo>
                  <a:lnTo>
                    <a:pt x="100" y="57"/>
                  </a:lnTo>
                  <a:lnTo>
                    <a:pt x="109" y="55"/>
                  </a:lnTo>
                  <a:lnTo>
                    <a:pt x="120" y="53"/>
                  </a:lnTo>
                  <a:lnTo>
                    <a:pt x="120" y="53"/>
                  </a:lnTo>
                  <a:lnTo>
                    <a:pt x="149" y="52"/>
                  </a:lnTo>
                  <a:lnTo>
                    <a:pt x="192" y="51"/>
                  </a:lnTo>
                  <a:lnTo>
                    <a:pt x="315" y="49"/>
                  </a:lnTo>
                  <a:lnTo>
                    <a:pt x="315" y="49"/>
                  </a:lnTo>
                  <a:lnTo>
                    <a:pt x="552" y="51"/>
                  </a:lnTo>
                  <a:lnTo>
                    <a:pt x="783" y="52"/>
                  </a:lnTo>
                  <a:lnTo>
                    <a:pt x="792" y="52"/>
                  </a:lnTo>
                  <a:lnTo>
                    <a:pt x="792" y="52"/>
                  </a:lnTo>
                  <a:lnTo>
                    <a:pt x="915" y="53"/>
                  </a:lnTo>
                  <a:lnTo>
                    <a:pt x="915" y="53"/>
                  </a:lnTo>
                  <a:lnTo>
                    <a:pt x="921" y="52"/>
                  </a:lnTo>
                  <a:lnTo>
                    <a:pt x="926" y="51"/>
                  </a:lnTo>
                  <a:lnTo>
                    <a:pt x="930" y="48"/>
                  </a:lnTo>
                  <a:lnTo>
                    <a:pt x="934" y="45"/>
                  </a:lnTo>
                  <a:lnTo>
                    <a:pt x="936" y="42"/>
                  </a:lnTo>
                  <a:lnTo>
                    <a:pt x="939" y="38"/>
                  </a:lnTo>
                  <a:lnTo>
                    <a:pt x="939" y="32"/>
                  </a:lnTo>
                  <a:lnTo>
                    <a:pt x="940" y="28"/>
                  </a:lnTo>
                  <a:lnTo>
                    <a:pt x="940" y="28"/>
                  </a:lnTo>
                  <a:lnTo>
                    <a:pt x="939" y="23"/>
                  </a:lnTo>
                  <a:lnTo>
                    <a:pt x="939" y="19"/>
                  </a:lnTo>
                  <a:lnTo>
                    <a:pt x="936" y="14"/>
                  </a:lnTo>
                  <a:lnTo>
                    <a:pt x="934" y="10"/>
                  </a:lnTo>
                  <a:lnTo>
                    <a:pt x="930" y="8"/>
                  </a:lnTo>
                  <a:lnTo>
                    <a:pt x="926" y="5"/>
                  </a:lnTo>
                  <a:lnTo>
                    <a:pt x="921" y="4"/>
                  </a:lnTo>
                  <a:lnTo>
                    <a:pt x="915" y="2"/>
                  </a:lnTo>
                  <a:lnTo>
                    <a:pt x="231" y="2"/>
                  </a:lnTo>
                  <a:lnTo>
                    <a:pt x="231" y="2"/>
                  </a:lnTo>
                  <a:lnTo>
                    <a:pt x="193" y="1"/>
                  </a:lnTo>
                  <a:lnTo>
                    <a:pt x="193" y="1"/>
                  </a:lnTo>
                  <a:lnTo>
                    <a:pt x="170" y="0"/>
                  </a:lnTo>
                  <a:lnTo>
                    <a:pt x="146" y="0"/>
                  </a:lnTo>
                  <a:lnTo>
                    <a:pt x="146" y="0"/>
                  </a:lnTo>
                  <a:lnTo>
                    <a:pt x="125" y="0"/>
                  </a:lnTo>
                  <a:lnTo>
                    <a:pt x="106" y="2"/>
                  </a:lnTo>
                  <a:lnTo>
                    <a:pt x="89" y="6"/>
                  </a:lnTo>
                  <a:lnTo>
                    <a:pt x="74" y="13"/>
                  </a:lnTo>
                  <a:lnTo>
                    <a:pt x="74" y="13"/>
                  </a:lnTo>
                  <a:lnTo>
                    <a:pt x="66" y="17"/>
                  </a:lnTo>
                  <a:lnTo>
                    <a:pt x="60" y="21"/>
                  </a:lnTo>
                  <a:lnTo>
                    <a:pt x="49" y="31"/>
                  </a:lnTo>
                  <a:lnTo>
                    <a:pt x="40" y="43"/>
                  </a:lnTo>
                  <a:lnTo>
                    <a:pt x="34" y="56"/>
                  </a:lnTo>
                  <a:lnTo>
                    <a:pt x="28" y="70"/>
                  </a:lnTo>
                  <a:lnTo>
                    <a:pt x="24" y="83"/>
                  </a:lnTo>
                  <a:lnTo>
                    <a:pt x="19" y="111"/>
                  </a:lnTo>
                  <a:lnTo>
                    <a:pt x="19" y="111"/>
                  </a:lnTo>
                  <a:lnTo>
                    <a:pt x="15" y="142"/>
                  </a:lnTo>
                  <a:lnTo>
                    <a:pt x="14" y="178"/>
                  </a:lnTo>
                  <a:lnTo>
                    <a:pt x="14" y="178"/>
                  </a:lnTo>
                  <a:lnTo>
                    <a:pt x="14" y="192"/>
                  </a:lnTo>
                  <a:lnTo>
                    <a:pt x="13" y="208"/>
                  </a:lnTo>
                  <a:lnTo>
                    <a:pt x="7" y="239"/>
                  </a:lnTo>
                  <a:lnTo>
                    <a:pt x="7" y="239"/>
                  </a:lnTo>
                  <a:lnTo>
                    <a:pt x="2" y="270"/>
                  </a:lnTo>
                  <a:lnTo>
                    <a:pt x="2" y="270"/>
                  </a:lnTo>
                  <a:lnTo>
                    <a:pt x="1" y="287"/>
                  </a:lnTo>
                  <a:lnTo>
                    <a:pt x="0" y="306"/>
                  </a:lnTo>
                  <a:lnTo>
                    <a:pt x="0" y="324"/>
                  </a:lnTo>
                  <a:lnTo>
                    <a:pt x="1" y="344"/>
                  </a:lnTo>
                  <a:lnTo>
                    <a:pt x="5" y="384"/>
                  </a:lnTo>
                  <a:lnTo>
                    <a:pt x="11" y="429"/>
                  </a:lnTo>
                  <a:lnTo>
                    <a:pt x="11" y="429"/>
                  </a:lnTo>
                  <a:lnTo>
                    <a:pt x="15" y="446"/>
                  </a:lnTo>
                  <a:lnTo>
                    <a:pt x="21" y="460"/>
                  </a:lnTo>
                  <a:lnTo>
                    <a:pt x="27" y="473"/>
                  </a:lnTo>
                  <a:lnTo>
                    <a:pt x="35" y="485"/>
                  </a:lnTo>
                  <a:lnTo>
                    <a:pt x="44" y="494"/>
                  </a:lnTo>
                  <a:lnTo>
                    <a:pt x="55" y="503"/>
                  </a:lnTo>
                  <a:lnTo>
                    <a:pt x="68" y="511"/>
                  </a:lnTo>
                  <a:lnTo>
                    <a:pt x="83" y="519"/>
                  </a:lnTo>
                  <a:lnTo>
                    <a:pt x="83" y="519"/>
                  </a:lnTo>
                  <a:lnTo>
                    <a:pt x="95" y="523"/>
                  </a:lnTo>
                  <a:lnTo>
                    <a:pt x="109" y="525"/>
                  </a:lnTo>
                  <a:lnTo>
                    <a:pt x="138" y="528"/>
                  </a:lnTo>
                  <a:lnTo>
                    <a:pt x="158" y="529"/>
                  </a:lnTo>
                  <a:lnTo>
                    <a:pt x="158" y="529"/>
                  </a:lnTo>
                  <a:lnTo>
                    <a:pt x="187" y="532"/>
                  </a:lnTo>
                  <a:lnTo>
                    <a:pt x="214" y="533"/>
                  </a:lnTo>
                  <a:lnTo>
                    <a:pt x="214" y="53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558"/>
            <p:cNvSpPr/>
            <p:nvPr/>
          </p:nvSpPr>
          <p:spPr bwMode="auto">
            <a:xfrm>
              <a:off x="3335869" y="2260583"/>
              <a:ext cx="334433" cy="270933"/>
            </a:xfrm>
            <a:custGeom>
              <a:avLst/>
              <a:gdLst/>
              <a:ahLst/>
              <a:cxnLst>
                <a:cxn ang="0">
                  <a:pos x="617" y="510"/>
                </a:cxn>
                <a:cxn ang="0">
                  <a:pos x="633" y="497"/>
                </a:cxn>
                <a:cxn ang="0">
                  <a:pos x="636" y="485"/>
                </a:cxn>
                <a:cxn ang="0">
                  <a:pos x="632" y="473"/>
                </a:cxn>
                <a:cxn ang="0">
                  <a:pos x="586" y="407"/>
                </a:cxn>
                <a:cxn ang="0">
                  <a:pos x="513" y="303"/>
                </a:cxn>
                <a:cxn ang="0">
                  <a:pos x="480" y="267"/>
                </a:cxn>
                <a:cxn ang="0">
                  <a:pos x="412" y="191"/>
                </a:cxn>
                <a:cxn ang="0">
                  <a:pos x="365" y="133"/>
                </a:cxn>
                <a:cxn ang="0">
                  <a:pos x="330" y="90"/>
                </a:cxn>
                <a:cxn ang="0">
                  <a:pos x="292" y="52"/>
                </a:cxn>
                <a:cxn ang="0">
                  <a:pos x="255" y="30"/>
                </a:cxn>
                <a:cxn ang="0">
                  <a:pos x="195" y="8"/>
                </a:cxn>
                <a:cxn ang="0">
                  <a:pos x="132" y="0"/>
                </a:cxn>
                <a:cxn ang="0">
                  <a:pos x="92" y="4"/>
                </a:cxn>
                <a:cxn ang="0">
                  <a:pos x="55" y="14"/>
                </a:cxn>
                <a:cxn ang="0">
                  <a:pos x="26" y="36"/>
                </a:cxn>
                <a:cxn ang="0">
                  <a:pos x="9" y="68"/>
                </a:cxn>
                <a:cxn ang="0">
                  <a:pos x="0" y="118"/>
                </a:cxn>
                <a:cxn ang="0">
                  <a:pos x="3" y="195"/>
                </a:cxn>
                <a:cxn ang="0">
                  <a:pos x="5" y="240"/>
                </a:cxn>
                <a:cxn ang="0">
                  <a:pos x="8" y="251"/>
                </a:cxn>
                <a:cxn ang="0">
                  <a:pos x="17" y="261"/>
                </a:cxn>
                <a:cxn ang="0">
                  <a:pos x="31" y="264"/>
                </a:cxn>
                <a:cxn ang="0">
                  <a:pos x="41" y="263"/>
                </a:cxn>
                <a:cxn ang="0">
                  <a:pos x="51" y="255"/>
                </a:cxn>
                <a:cxn ang="0">
                  <a:pos x="56" y="240"/>
                </a:cxn>
                <a:cxn ang="0">
                  <a:pos x="54" y="196"/>
                </a:cxn>
                <a:cxn ang="0">
                  <a:pos x="50" y="148"/>
                </a:cxn>
                <a:cxn ang="0">
                  <a:pos x="55" y="102"/>
                </a:cxn>
                <a:cxn ang="0">
                  <a:pos x="67" y="76"/>
                </a:cxn>
                <a:cxn ang="0">
                  <a:pos x="89" y="57"/>
                </a:cxn>
                <a:cxn ang="0">
                  <a:pos x="113" y="52"/>
                </a:cxn>
                <a:cxn ang="0">
                  <a:pos x="145" y="52"/>
                </a:cxn>
                <a:cxn ang="0">
                  <a:pos x="186" y="57"/>
                </a:cxn>
                <a:cxn ang="0">
                  <a:pos x="235" y="76"/>
                </a:cxn>
                <a:cxn ang="0">
                  <a:pos x="263" y="95"/>
                </a:cxn>
                <a:cxn ang="0">
                  <a:pos x="300" y="137"/>
                </a:cxn>
                <a:cxn ang="0">
                  <a:pos x="315" y="157"/>
                </a:cxn>
                <a:cxn ang="0">
                  <a:pos x="411" y="264"/>
                </a:cxn>
                <a:cxn ang="0">
                  <a:pos x="489" y="353"/>
                </a:cxn>
                <a:cxn ang="0">
                  <a:pos x="546" y="435"/>
                </a:cxn>
                <a:cxn ang="0">
                  <a:pos x="589" y="501"/>
                </a:cxn>
                <a:cxn ang="0">
                  <a:pos x="598" y="509"/>
                </a:cxn>
                <a:cxn ang="0">
                  <a:pos x="610" y="511"/>
                </a:cxn>
              </a:cxnLst>
              <a:rect l="0" t="0" r="r" b="b"/>
              <a:pathLst>
                <a:path w="636" h="511">
                  <a:moveTo>
                    <a:pt x="610" y="511"/>
                  </a:moveTo>
                  <a:lnTo>
                    <a:pt x="610" y="511"/>
                  </a:lnTo>
                  <a:lnTo>
                    <a:pt x="617" y="510"/>
                  </a:lnTo>
                  <a:lnTo>
                    <a:pt x="624" y="507"/>
                  </a:lnTo>
                  <a:lnTo>
                    <a:pt x="629" y="503"/>
                  </a:lnTo>
                  <a:lnTo>
                    <a:pt x="633" y="497"/>
                  </a:lnTo>
                  <a:lnTo>
                    <a:pt x="633" y="497"/>
                  </a:lnTo>
                  <a:lnTo>
                    <a:pt x="636" y="492"/>
                  </a:lnTo>
                  <a:lnTo>
                    <a:pt x="636" y="485"/>
                  </a:lnTo>
                  <a:lnTo>
                    <a:pt x="634" y="480"/>
                  </a:lnTo>
                  <a:lnTo>
                    <a:pt x="632" y="473"/>
                  </a:lnTo>
                  <a:lnTo>
                    <a:pt x="632" y="473"/>
                  </a:lnTo>
                  <a:lnTo>
                    <a:pt x="608" y="439"/>
                  </a:lnTo>
                  <a:lnTo>
                    <a:pt x="586" y="407"/>
                  </a:lnTo>
                  <a:lnTo>
                    <a:pt x="586" y="407"/>
                  </a:lnTo>
                  <a:lnTo>
                    <a:pt x="563" y="373"/>
                  </a:lnTo>
                  <a:lnTo>
                    <a:pt x="539" y="337"/>
                  </a:lnTo>
                  <a:lnTo>
                    <a:pt x="513" y="303"/>
                  </a:lnTo>
                  <a:lnTo>
                    <a:pt x="500" y="288"/>
                  </a:lnTo>
                  <a:lnTo>
                    <a:pt x="485" y="272"/>
                  </a:lnTo>
                  <a:lnTo>
                    <a:pt x="480" y="267"/>
                  </a:lnTo>
                  <a:lnTo>
                    <a:pt x="480" y="267"/>
                  </a:lnTo>
                  <a:lnTo>
                    <a:pt x="434" y="217"/>
                  </a:lnTo>
                  <a:lnTo>
                    <a:pt x="412" y="191"/>
                  </a:lnTo>
                  <a:lnTo>
                    <a:pt x="390" y="165"/>
                  </a:lnTo>
                  <a:lnTo>
                    <a:pt x="390" y="165"/>
                  </a:lnTo>
                  <a:lnTo>
                    <a:pt x="365" y="133"/>
                  </a:lnTo>
                  <a:lnTo>
                    <a:pt x="365" y="133"/>
                  </a:lnTo>
                  <a:lnTo>
                    <a:pt x="348" y="111"/>
                  </a:lnTo>
                  <a:lnTo>
                    <a:pt x="330" y="90"/>
                  </a:lnTo>
                  <a:lnTo>
                    <a:pt x="311" y="69"/>
                  </a:lnTo>
                  <a:lnTo>
                    <a:pt x="301" y="61"/>
                  </a:lnTo>
                  <a:lnTo>
                    <a:pt x="292" y="52"/>
                  </a:lnTo>
                  <a:lnTo>
                    <a:pt x="292" y="52"/>
                  </a:lnTo>
                  <a:lnTo>
                    <a:pt x="273" y="40"/>
                  </a:lnTo>
                  <a:lnTo>
                    <a:pt x="255" y="30"/>
                  </a:lnTo>
                  <a:lnTo>
                    <a:pt x="235" y="21"/>
                  </a:lnTo>
                  <a:lnTo>
                    <a:pt x="216" y="13"/>
                  </a:lnTo>
                  <a:lnTo>
                    <a:pt x="195" y="8"/>
                  </a:lnTo>
                  <a:lnTo>
                    <a:pt x="174" y="2"/>
                  </a:lnTo>
                  <a:lnTo>
                    <a:pt x="153" y="0"/>
                  </a:lnTo>
                  <a:lnTo>
                    <a:pt x="132" y="0"/>
                  </a:lnTo>
                  <a:lnTo>
                    <a:pt x="132" y="0"/>
                  </a:lnTo>
                  <a:lnTo>
                    <a:pt x="111" y="0"/>
                  </a:lnTo>
                  <a:lnTo>
                    <a:pt x="92" y="4"/>
                  </a:lnTo>
                  <a:lnTo>
                    <a:pt x="73" y="8"/>
                  </a:lnTo>
                  <a:lnTo>
                    <a:pt x="55" y="14"/>
                  </a:lnTo>
                  <a:lnTo>
                    <a:pt x="55" y="14"/>
                  </a:lnTo>
                  <a:lnTo>
                    <a:pt x="43" y="21"/>
                  </a:lnTo>
                  <a:lnTo>
                    <a:pt x="34" y="29"/>
                  </a:lnTo>
                  <a:lnTo>
                    <a:pt x="26" y="36"/>
                  </a:lnTo>
                  <a:lnTo>
                    <a:pt x="18" y="46"/>
                  </a:lnTo>
                  <a:lnTo>
                    <a:pt x="13" y="56"/>
                  </a:lnTo>
                  <a:lnTo>
                    <a:pt x="9" y="68"/>
                  </a:lnTo>
                  <a:lnTo>
                    <a:pt x="5" y="80"/>
                  </a:lnTo>
                  <a:lnTo>
                    <a:pt x="3" y="91"/>
                  </a:lnTo>
                  <a:lnTo>
                    <a:pt x="0" y="118"/>
                  </a:lnTo>
                  <a:lnTo>
                    <a:pt x="0" y="144"/>
                  </a:lnTo>
                  <a:lnTo>
                    <a:pt x="1" y="170"/>
                  </a:lnTo>
                  <a:lnTo>
                    <a:pt x="3" y="195"/>
                  </a:lnTo>
                  <a:lnTo>
                    <a:pt x="3" y="195"/>
                  </a:lnTo>
                  <a:lnTo>
                    <a:pt x="5" y="220"/>
                  </a:lnTo>
                  <a:lnTo>
                    <a:pt x="5" y="240"/>
                  </a:lnTo>
                  <a:lnTo>
                    <a:pt x="5" y="240"/>
                  </a:lnTo>
                  <a:lnTo>
                    <a:pt x="7" y="246"/>
                  </a:lnTo>
                  <a:lnTo>
                    <a:pt x="8" y="251"/>
                  </a:lnTo>
                  <a:lnTo>
                    <a:pt x="11" y="255"/>
                  </a:lnTo>
                  <a:lnTo>
                    <a:pt x="13" y="259"/>
                  </a:lnTo>
                  <a:lnTo>
                    <a:pt x="17" y="261"/>
                  </a:lnTo>
                  <a:lnTo>
                    <a:pt x="22" y="263"/>
                  </a:lnTo>
                  <a:lnTo>
                    <a:pt x="26" y="264"/>
                  </a:lnTo>
                  <a:lnTo>
                    <a:pt x="31" y="264"/>
                  </a:lnTo>
                  <a:lnTo>
                    <a:pt x="31" y="264"/>
                  </a:lnTo>
                  <a:lnTo>
                    <a:pt x="35" y="264"/>
                  </a:lnTo>
                  <a:lnTo>
                    <a:pt x="41" y="263"/>
                  </a:lnTo>
                  <a:lnTo>
                    <a:pt x="45" y="261"/>
                  </a:lnTo>
                  <a:lnTo>
                    <a:pt x="48" y="259"/>
                  </a:lnTo>
                  <a:lnTo>
                    <a:pt x="51" y="255"/>
                  </a:lnTo>
                  <a:lnTo>
                    <a:pt x="54" y="251"/>
                  </a:lnTo>
                  <a:lnTo>
                    <a:pt x="55" y="246"/>
                  </a:lnTo>
                  <a:lnTo>
                    <a:pt x="56" y="240"/>
                  </a:lnTo>
                  <a:lnTo>
                    <a:pt x="56" y="240"/>
                  </a:lnTo>
                  <a:lnTo>
                    <a:pt x="55" y="220"/>
                  </a:lnTo>
                  <a:lnTo>
                    <a:pt x="54" y="196"/>
                  </a:lnTo>
                  <a:lnTo>
                    <a:pt x="54" y="196"/>
                  </a:lnTo>
                  <a:lnTo>
                    <a:pt x="51" y="171"/>
                  </a:lnTo>
                  <a:lnTo>
                    <a:pt x="50" y="148"/>
                  </a:lnTo>
                  <a:lnTo>
                    <a:pt x="51" y="124"/>
                  </a:lnTo>
                  <a:lnTo>
                    <a:pt x="52" y="112"/>
                  </a:lnTo>
                  <a:lnTo>
                    <a:pt x="55" y="102"/>
                  </a:lnTo>
                  <a:lnTo>
                    <a:pt x="58" y="93"/>
                  </a:lnTo>
                  <a:lnTo>
                    <a:pt x="62" y="84"/>
                  </a:lnTo>
                  <a:lnTo>
                    <a:pt x="67" y="76"/>
                  </a:lnTo>
                  <a:lnTo>
                    <a:pt x="72" y="68"/>
                  </a:lnTo>
                  <a:lnTo>
                    <a:pt x="80" y="63"/>
                  </a:lnTo>
                  <a:lnTo>
                    <a:pt x="89" y="57"/>
                  </a:lnTo>
                  <a:lnTo>
                    <a:pt x="99" y="53"/>
                  </a:lnTo>
                  <a:lnTo>
                    <a:pt x="113" y="52"/>
                  </a:lnTo>
                  <a:lnTo>
                    <a:pt x="113" y="52"/>
                  </a:lnTo>
                  <a:lnTo>
                    <a:pt x="132" y="51"/>
                  </a:lnTo>
                  <a:lnTo>
                    <a:pt x="132" y="51"/>
                  </a:lnTo>
                  <a:lnTo>
                    <a:pt x="145" y="52"/>
                  </a:lnTo>
                  <a:lnTo>
                    <a:pt x="158" y="53"/>
                  </a:lnTo>
                  <a:lnTo>
                    <a:pt x="173" y="55"/>
                  </a:lnTo>
                  <a:lnTo>
                    <a:pt x="186" y="57"/>
                  </a:lnTo>
                  <a:lnTo>
                    <a:pt x="211" y="65"/>
                  </a:lnTo>
                  <a:lnTo>
                    <a:pt x="235" y="76"/>
                  </a:lnTo>
                  <a:lnTo>
                    <a:pt x="235" y="76"/>
                  </a:lnTo>
                  <a:lnTo>
                    <a:pt x="246" y="81"/>
                  </a:lnTo>
                  <a:lnTo>
                    <a:pt x="255" y="87"/>
                  </a:lnTo>
                  <a:lnTo>
                    <a:pt x="263" y="95"/>
                  </a:lnTo>
                  <a:lnTo>
                    <a:pt x="271" y="103"/>
                  </a:lnTo>
                  <a:lnTo>
                    <a:pt x="285" y="120"/>
                  </a:lnTo>
                  <a:lnTo>
                    <a:pt x="300" y="137"/>
                  </a:lnTo>
                  <a:lnTo>
                    <a:pt x="300" y="137"/>
                  </a:lnTo>
                  <a:lnTo>
                    <a:pt x="315" y="157"/>
                  </a:lnTo>
                  <a:lnTo>
                    <a:pt x="315" y="157"/>
                  </a:lnTo>
                  <a:lnTo>
                    <a:pt x="362" y="212"/>
                  </a:lnTo>
                  <a:lnTo>
                    <a:pt x="411" y="264"/>
                  </a:lnTo>
                  <a:lnTo>
                    <a:pt x="411" y="264"/>
                  </a:lnTo>
                  <a:lnTo>
                    <a:pt x="468" y="328"/>
                  </a:lnTo>
                  <a:lnTo>
                    <a:pt x="468" y="328"/>
                  </a:lnTo>
                  <a:lnTo>
                    <a:pt x="489" y="353"/>
                  </a:lnTo>
                  <a:lnTo>
                    <a:pt x="509" y="380"/>
                  </a:lnTo>
                  <a:lnTo>
                    <a:pt x="527" y="408"/>
                  </a:lnTo>
                  <a:lnTo>
                    <a:pt x="546" y="435"/>
                  </a:lnTo>
                  <a:lnTo>
                    <a:pt x="546" y="435"/>
                  </a:lnTo>
                  <a:lnTo>
                    <a:pt x="566" y="468"/>
                  </a:lnTo>
                  <a:lnTo>
                    <a:pt x="589" y="501"/>
                  </a:lnTo>
                  <a:lnTo>
                    <a:pt x="589" y="501"/>
                  </a:lnTo>
                  <a:lnTo>
                    <a:pt x="593" y="505"/>
                  </a:lnTo>
                  <a:lnTo>
                    <a:pt x="598" y="509"/>
                  </a:lnTo>
                  <a:lnTo>
                    <a:pt x="603" y="510"/>
                  </a:lnTo>
                  <a:lnTo>
                    <a:pt x="610" y="511"/>
                  </a:lnTo>
                  <a:lnTo>
                    <a:pt x="610" y="51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559"/>
            <p:cNvSpPr/>
            <p:nvPr/>
          </p:nvSpPr>
          <p:spPr bwMode="auto">
            <a:xfrm>
              <a:off x="3337985" y="2510350"/>
              <a:ext cx="334433" cy="289984"/>
            </a:xfrm>
            <a:custGeom>
              <a:avLst/>
              <a:gdLst/>
              <a:ahLst/>
              <a:cxnLst>
                <a:cxn ang="0">
                  <a:pos x="192" y="545"/>
                </a:cxn>
                <a:cxn ang="0">
                  <a:pos x="248" y="528"/>
                </a:cxn>
                <a:cxn ang="0">
                  <a:pos x="299" y="493"/>
                </a:cxn>
                <a:cxn ang="0">
                  <a:pos x="330" y="456"/>
                </a:cxn>
                <a:cxn ang="0">
                  <a:pos x="374" y="396"/>
                </a:cxn>
                <a:cxn ang="0">
                  <a:pos x="412" y="342"/>
                </a:cxn>
                <a:cxn ang="0">
                  <a:pos x="442" y="302"/>
                </a:cxn>
                <a:cxn ang="0">
                  <a:pos x="464" y="278"/>
                </a:cxn>
                <a:cxn ang="0">
                  <a:pos x="477" y="260"/>
                </a:cxn>
                <a:cxn ang="0">
                  <a:pos x="489" y="236"/>
                </a:cxn>
                <a:cxn ang="0">
                  <a:pos x="521" y="198"/>
                </a:cxn>
                <a:cxn ang="0">
                  <a:pos x="564" y="142"/>
                </a:cxn>
                <a:cxn ang="0">
                  <a:pos x="581" y="123"/>
                </a:cxn>
                <a:cxn ang="0">
                  <a:pos x="599" y="99"/>
                </a:cxn>
                <a:cxn ang="0">
                  <a:pos x="620" y="66"/>
                </a:cxn>
                <a:cxn ang="0">
                  <a:pos x="632" y="26"/>
                </a:cxn>
                <a:cxn ang="0">
                  <a:pos x="630" y="15"/>
                </a:cxn>
                <a:cxn ang="0">
                  <a:pos x="626" y="7"/>
                </a:cxn>
                <a:cxn ang="0">
                  <a:pos x="613" y="1"/>
                </a:cxn>
                <a:cxn ang="0">
                  <a:pos x="599" y="2"/>
                </a:cxn>
                <a:cxn ang="0">
                  <a:pos x="587" y="10"/>
                </a:cxn>
                <a:cxn ang="0">
                  <a:pos x="582" y="23"/>
                </a:cxn>
                <a:cxn ang="0">
                  <a:pos x="575" y="47"/>
                </a:cxn>
                <a:cxn ang="0">
                  <a:pos x="548" y="86"/>
                </a:cxn>
                <a:cxn ang="0">
                  <a:pos x="518" y="117"/>
                </a:cxn>
                <a:cxn ang="0">
                  <a:pos x="488" y="159"/>
                </a:cxn>
                <a:cxn ang="0">
                  <a:pos x="463" y="192"/>
                </a:cxn>
                <a:cxn ang="0">
                  <a:pos x="446" y="210"/>
                </a:cxn>
                <a:cxn ang="0">
                  <a:pos x="426" y="236"/>
                </a:cxn>
                <a:cxn ang="0">
                  <a:pos x="401" y="270"/>
                </a:cxn>
                <a:cxn ang="0">
                  <a:pos x="375" y="302"/>
                </a:cxn>
                <a:cxn ang="0">
                  <a:pos x="339" y="358"/>
                </a:cxn>
                <a:cxn ang="0">
                  <a:pos x="316" y="389"/>
                </a:cxn>
                <a:cxn ang="0">
                  <a:pos x="301" y="417"/>
                </a:cxn>
                <a:cxn ang="0">
                  <a:pos x="289" y="433"/>
                </a:cxn>
                <a:cxn ang="0">
                  <a:pos x="260" y="461"/>
                </a:cxn>
                <a:cxn ang="0">
                  <a:pos x="243" y="477"/>
                </a:cxn>
                <a:cxn ang="0">
                  <a:pos x="212" y="493"/>
                </a:cxn>
                <a:cxn ang="0">
                  <a:pos x="178" y="498"/>
                </a:cxn>
                <a:cxn ang="0">
                  <a:pos x="146" y="493"/>
                </a:cxn>
                <a:cxn ang="0">
                  <a:pos x="116" y="480"/>
                </a:cxn>
                <a:cxn ang="0">
                  <a:pos x="95" y="467"/>
                </a:cxn>
                <a:cxn ang="0">
                  <a:pos x="67" y="439"/>
                </a:cxn>
                <a:cxn ang="0">
                  <a:pos x="61" y="425"/>
                </a:cxn>
                <a:cxn ang="0">
                  <a:pos x="56" y="397"/>
                </a:cxn>
                <a:cxn ang="0">
                  <a:pos x="51" y="371"/>
                </a:cxn>
                <a:cxn ang="0">
                  <a:pos x="51" y="290"/>
                </a:cxn>
                <a:cxn ang="0">
                  <a:pos x="52" y="251"/>
                </a:cxn>
                <a:cxn ang="0">
                  <a:pos x="48" y="236"/>
                </a:cxn>
                <a:cxn ang="0">
                  <a:pos x="42" y="230"/>
                </a:cxn>
                <a:cxn ang="0">
                  <a:pos x="27" y="226"/>
                </a:cxn>
                <a:cxn ang="0">
                  <a:pos x="18" y="227"/>
                </a:cxn>
                <a:cxn ang="0">
                  <a:pos x="6" y="235"/>
                </a:cxn>
                <a:cxn ang="0">
                  <a:pos x="3" y="251"/>
                </a:cxn>
                <a:cxn ang="0">
                  <a:pos x="1" y="286"/>
                </a:cxn>
                <a:cxn ang="0">
                  <a:pos x="3" y="378"/>
                </a:cxn>
                <a:cxn ang="0">
                  <a:pos x="9" y="423"/>
                </a:cxn>
                <a:cxn ang="0">
                  <a:pos x="26" y="465"/>
                </a:cxn>
                <a:cxn ang="0">
                  <a:pos x="54" y="501"/>
                </a:cxn>
                <a:cxn ang="0">
                  <a:pos x="78" y="519"/>
                </a:cxn>
                <a:cxn ang="0">
                  <a:pos x="118" y="537"/>
                </a:cxn>
                <a:cxn ang="0">
                  <a:pos x="159" y="546"/>
                </a:cxn>
              </a:cxnLst>
              <a:rect l="0" t="0" r="r" b="b"/>
              <a:pathLst>
                <a:path w="632" h="546">
                  <a:moveTo>
                    <a:pt x="173" y="546"/>
                  </a:moveTo>
                  <a:lnTo>
                    <a:pt x="173" y="546"/>
                  </a:lnTo>
                  <a:lnTo>
                    <a:pt x="192" y="545"/>
                  </a:lnTo>
                  <a:lnTo>
                    <a:pt x="212" y="542"/>
                  </a:lnTo>
                  <a:lnTo>
                    <a:pt x="231" y="536"/>
                  </a:lnTo>
                  <a:lnTo>
                    <a:pt x="248" y="528"/>
                  </a:lnTo>
                  <a:lnTo>
                    <a:pt x="267" y="519"/>
                  </a:lnTo>
                  <a:lnTo>
                    <a:pt x="284" y="506"/>
                  </a:lnTo>
                  <a:lnTo>
                    <a:pt x="299" y="493"/>
                  </a:lnTo>
                  <a:lnTo>
                    <a:pt x="314" y="476"/>
                  </a:lnTo>
                  <a:lnTo>
                    <a:pt x="314" y="476"/>
                  </a:lnTo>
                  <a:lnTo>
                    <a:pt x="330" y="456"/>
                  </a:lnTo>
                  <a:lnTo>
                    <a:pt x="344" y="436"/>
                  </a:lnTo>
                  <a:lnTo>
                    <a:pt x="374" y="396"/>
                  </a:lnTo>
                  <a:lnTo>
                    <a:pt x="374" y="396"/>
                  </a:lnTo>
                  <a:lnTo>
                    <a:pt x="398" y="363"/>
                  </a:lnTo>
                  <a:lnTo>
                    <a:pt x="398" y="363"/>
                  </a:lnTo>
                  <a:lnTo>
                    <a:pt x="412" y="342"/>
                  </a:lnTo>
                  <a:lnTo>
                    <a:pt x="412" y="342"/>
                  </a:lnTo>
                  <a:lnTo>
                    <a:pt x="432" y="315"/>
                  </a:lnTo>
                  <a:lnTo>
                    <a:pt x="442" y="302"/>
                  </a:lnTo>
                  <a:lnTo>
                    <a:pt x="454" y="289"/>
                  </a:lnTo>
                  <a:lnTo>
                    <a:pt x="454" y="289"/>
                  </a:lnTo>
                  <a:lnTo>
                    <a:pt x="464" y="278"/>
                  </a:lnTo>
                  <a:lnTo>
                    <a:pt x="472" y="268"/>
                  </a:lnTo>
                  <a:lnTo>
                    <a:pt x="472" y="268"/>
                  </a:lnTo>
                  <a:lnTo>
                    <a:pt x="477" y="260"/>
                  </a:lnTo>
                  <a:lnTo>
                    <a:pt x="483" y="249"/>
                  </a:lnTo>
                  <a:lnTo>
                    <a:pt x="483" y="249"/>
                  </a:lnTo>
                  <a:lnTo>
                    <a:pt x="489" y="236"/>
                  </a:lnTo>
                  <a:lnTo>
                    <a:pt x="489" y="236"/>
                  </a:lnTo>
                  <a:lnTo>
                    <a:pt x="505" y="219"/>
                  </a:lnTo>
                  <a:lnTo>
                    <a:pt x="521" y="198"/>
                  </a:lnTo>
                  <a:lnTo>
                    <a:pt x="521" y="198"/>
                  </a:lnTo>
                  <a:lnTo>
                    <a:pt x="541" y="170"/>
                  </a:lnTo>
                  <a:lnTo>
                    <a:pt x="564" y="142"/>
                  </a:lnTo>
                  <a:lnTo>
                    <a:pt x="569" y="136"/>
                  </a:lnTo>
                  <a:lnTo>
                    <a:pt x="569" y="136"/>
                  </a:lnTo>
                  <a:lnTo>
                    <a:pt x="581" y="123"/>
                  </a:lnTo>
                  <a:lnTo>
                    <a:pt x="582" y="120"/>
                  </a:lnTo>
                  <a:lnTo>
                    <a:pt x="582" y="120"/>
                  </a:lnTo>
                  <a:lnTo>
                    <a:pt x="599" y="99"/>
                  </a:lnTo>
                  <a:lnTo>
                    <a:pt x="607" y="89"/>
                  </a:lnTo>
                  <a:lnTo>
                    <a:pt x="615" y="78"/>
                  </a:lnTo>
                  <a:lnTo>
                    <a:pt x="620" y="66"/>
                  </a:lnTo>
                  <a:lnTo>
                    <a:pt x="625" y="53"/>
                  </a:lnTo>
                  <a:lnTo>
                    <a:pt x="629" y="40"/>
                  </a:lnTo>
                  <a:lnTo>
                    <a:pt x="632" y="26"/>
                  </a:lnTo>
                  <a:lnTo>
                    <a:pt x="632" y="26"/>
                  </a:lnTo>
                  <a:lnTo>
                    <a:pt x="632" y="21"/>
                  </a:lnTo>
                  <a:lnTo>
                    <a:pt x="630" y="15"/>
                  </a:lnTo>
                  <a:lnTo>
                    <a:pt x="629" y="11"/>
                  </a:lnTo>
                  <a:lnTo>
                    <a:pt x="626" y="7"/>
                  </a:lnTo>
                  <a:lnTo>
                    <a:pt x="626" y="7"/>
                  </a:lnTo>
                  <a:lnTo>
                    <a:pt x="623" y="5"/>
                  </a:lnTo>
                  <a:lnTo>
                    <a:pt x="617" y="2"/>
                  </a:lnTo>
                  <a:lnTo>
                    <a:pt x="613" y="1"/>
                  </a:lnTo>
                  <a:lnTo>
                    <a:pt x="608" y="0"/>
                  </a:lnTo>
                  <a:lnTo>
                    <a:pt x="608" y="0"/>
                  </a:lnTo>
                  <a:lnTo>
                    <a:pt x="599" y="2"/>
                  </a:lnTo>
                  <a:lnTo>
                    <a:pt x="595" y="4"/>
                  </a:lnTo>
                  <a:lnTo>
                    <a:pt x="591" y="6"/>
                  </a:lnTo>
                  <a:lnTo>
                    <a:pt x="587" y="10"/>
                  </a:lnTo>
                  <a:lnTo>
                    <a:pt x="585" y="14"/>
                  </a:lnTo>
                  <a:lnTo>
                    <a:pt x="582" y="18"/>
                  </a:lnTo>
                  <a:lnTo>
                    <a:pt x="582" y="23"/>
                  </a:lnTo>
                  <a:lnTo>
                    <a:pt x="582" y="23"/>
                  </a:lnTo>
                  <a:lnTo>
                    <a:pt x="579" y="35"/>
                  </a:lnTo>
                  <a:lnTo>
                    <a:pt x="575" y="47"/>
                  </a:lnTo>
                  <a:lnTo>
                    <a:pt x="570" y="57"/>
                  </a:lnTo>
                  <a:lnTo>
                    <a:pt x="564" y="68"/>
                  </a:lnTo>
                  <a:lnTo>
                    <a:pt x="548" y="86"/>
                  </a:lnTo>
                  <a:lnTo>
                    <a:pt x="531" y="104"/>
                  </a:lnTo>
                  <a:lnTo>
                    <a:pt x="531" y="104"/>
                  </a:lnTo>
                  <a:lnTo>
                    <a:pt x="518" y="117"/>
                  </a:lnTo>
                  <a:lnTo>
                    <a:pt x="518" y="117"/>
                  </a:lnTo>
                  <a:lnTo>
                    <a:pt x="502" y="138"/>
                  </a:lnTo>
                  <a:lnTo>
                    <a:pt x="488" y="159"/>
                  </a:lnTo>
                  <a:lnTo>
                    <a:pt x="488" y="159"/>
                  </a:lnTo>
                  <a:lnTo>
                    <a:pt x="471" y="181"/>
                  </a:lnTo>
                  <a:lnTo>
                    <a:pt x="463" y="192"/>
                  </a:lnTo>
                  <a:lnTo>
                    <a:pt x="454" y="201"/>
                  </a:lnTo>
                  <a:lnTo>
                    <a:pt x="454" y="201"/>
                  </a:lnTo>
                  <a:lnTo>
                    <a:pt x="446" y="210"/>
                  </a:lnTo>
                  <a:lnTo>
                    <a:pt x="439" y="218"/>
                  </a:lnTo>
                  <a:lnTo>
                    <a:pt x="426" y="236"/>
                  </a:lnTo>
                  <a:lnTo>
                    <a:pt x="426" y="236"/>
                  </a:lnTo>
                  <a:lnTo>
                    <a:pt x="415" y="255"/>
                  </a:lnTo>
                  <a:lnTo>
                    <a:pt x="408" y="262"/>
                  </a:lnTo>
                  <a:lnTo>
                    <a:pt x="401" y="270"/>
                  </a:lnTo>
                  <a:lnTo>
                    <a:pt x="401" y="270"/>
                  </a:lnTo>
                  <a:lnTo>
                    <a:pt x="388" y="286"/>
                  </a:lnTo>
                  <a:lnTo>
                    <a:pt x="375" y="302"/>
                  </a:lnTo>
                  <a:lnTo>
                    <a:pt x="353" y="336"/>
                  </a:lnTo>
                  <a:lnTo>
                    <a:pt x="353" y="336"/>
                  </a:lnTo>
                  <a:lnTo>
                    <a:pt x="339" y="358"/>
                  </a:lnTo>
                  <a:lnTo>
                    <a:pt x="324" y="378"/>
                  </a:lnTo>
                  <a:lnTo>
                    <a:pt x="324" y="378"/>
                  </a:lnTo>
                  <a:lnTo>
                    <a:pt x="316" y="389"/>
                  </a:lnTo>
                  <a:lnTo>
                    <a:pt x="310" y="401"/>
                  </a:lnTo>
                  <a:lnTo>
                    <a:pt x="310" y="401"/>
                  </a:lnTo>
                  <a:lnTo>
                    <a:pt x="301" y="417"/>
                  </a:lnTo>
                  <a:lnTo>
                    <a:pt x="301" y="417"/>
                  </a:lnTo>
                  <a:lnTo>
                    <a:pt x="296" y="425"/>
                  </a:lnTo>
                  <a:lnTo>
                    <a:pt x="289" y="433"/>
                  </a:lnTo>
                  <a:lnTo>
                    <a:pt x="275" y="447"/>
                  </a:lnTo>
                  <a:lnTo>
                    <a:pt x="275" y="447"/>
                  </a:lnTo>
                  <a:lnTo>
                    <a:pt x="260" y="461"/>
                  </a:lnTo>
                  <a:lnTo>
                    <a:pt x="260" y="461"/>
                  </a:lnTo>
                  <a:lnTo>
                    <a:pt x="252" y="469"/>
                  </a:lnTo>
                  <a:lnTo>
                    <a:pt x="243" y="477"/>
                  </a:lnTo>
                  <a:lnTo>
                    <a:pt x="233" y="484"/>
                  </a:lnTo>
                  <a:lnTo>
                    <a:pt x="222" y="487"/>
                  </a:lnTo>
                  <a:lnTo>
                    <a:pt x="212" y="493"/>
                  </a:lnTo>
                  <a:lnTo>
                    <a:pt x="200" y="495"/>
                  </a:lnTo>
                  <a:lnTo>
                    <a:pt x="190" y="497"/>
                  </a:lnTo>
                  <a:lnTo>
                    <a:pt x="178" y="498"/>
                  </a:lnTo>
                  <a:lnTo>
                    <a:pt x="178" y="498"/>
                  </a:lnTo>
                  <a:lnTo>
                    <a:pt x="162" y="497"/>
                  </a:lnTo>
                  <a:lnTo>
                    <a:pt x="146" y="493"/>
                  </a:lnTo>
                  <a:lnTo>
                    <a:pt x="131" y="487"/>
                  </a:lnTo>
                  <a:lnTo>
                    <a:pt x="116" y="480"/>
                  </a:lnTo>
                  <a:lnTo>
                    <a:pt x="116" y="480"/>
                  </a:lnTo>
                  <a:lnTo>
                    <a:pt x="107" y="474"/>
                  </a:lnTo>
                  <a:lnTo>
                    <a:pt x="107" y="474"/>
                  </a:lnTo>
                  <a:lnTo>
                    <a:pt x="95" y="467"/>
                  </a:lnTo>
                  <a:lnTo>
                    <a:pt x="85" y="460"/>
                  </a:lnTo>
                  <a:lnTo>
                    <a:pt x="76" y="451"/>
                  </a:lnTo>
                  <a:lnTo>
                    <a:pt x="67" y="439"/>
                  </a:lnTo>
                  <a:lnTo>
                    <a:pt x="67" y="439"/>
                  </a:lnTo>
                  <a:lnTo>
                    <a:pt x="64" y="433"/>
                  </a:lnTo>
                  <a:lnTo>
                    <a:pt x="61" y="425"/>
                  </a:lnTo>
                  <a:lnTo>
                    <a:pt x="57" y="408"/>
                  </a:lnTo>
                  <a:lnTo>
                    <a:pt x="57" y="408"/>
                  </a:lnTo>
                  <a:lnTo>
                    <a:pt x="56" y="397"/>
                  </a:lnTo>
                  <a:lnTo>
                    <a:pt x="56" y="397"/>
                  </a:lnTo>
                  <a:lnTo>
                    <a:pt x="52" y="384"/>
                  </a:lnTo>
                  <a:lnTo>
                    <a:pt x="51" y="371"/>
                  </a:lnTo>
                  <a:lnTo>
                    <a:pt x="50" y="345"/>
                  </a:lnTo>
                  <a:lnTo>
                    <a:pt x="50" y="317"/>
                  </a:lnTo>
                  <a:lnTo>
                    <a:pt x="51" y="290"/>
                  </a:lnTo>
                  <a:lnTo>
                    <a:pt x="51" y="290"/>
                  </a:lnTo>
                  <a:lnTo>
                    <a:pt x="52" y="251"/>
                  </a:lnTo>
                  <a:lnTo>
                    <a:pt x="52" y="251"/>
                  </a:lnTo>
                  <a:lnTo>
                    <a:pt x="52" y="245"/>
                  </a:lnTo>
                  <a:lnTo>
                    <a:pt x="51" y="240"/>
                  </a:lnTo>
                  <a:lnTo>
                    <a:pt x="48" y="236"/>
                  </a:lnTo>
                  <a:lnTo>
                    <a:pt x="46" y="232"/>
                  </a:lnTo>
                  <a:lnTo>
                    <a:pt x="46" y="232"/>
                  </a:lnTo>
                  <a:lnTo>
                    <a:pt x="42" y="230"/>
                  </a:lnTo>
                  <a:lnTo>
                    <a:pt x="38" y="227"/>
                  </a:lnTo>
                  <a:lnTo>
                    <a:pt x="33" y="226"/>
                  </a:lnTo>
                  <a:lnTo>
                    <a:pt x="27" y="226"/>
                  </a:lnTo>
                  <a:lnTo>
                    <a:pt x="27" y="226"/>
                  </a:lnTo>
                  <a:lnTo>
                    <a:pt x="22" y="226"/>
                  </a:lnTo>
                  <a:lnTo>
                    <a:pt x="18" y="227"/>
                  </a:lnTo>
                  <a:lnTo>
                    <a:pt x="14" y="230"/>
                  </a:lnTo>
                  <a:lnTo>
                    <a:pt x="10" y="232"/>
                  </a:lnTo>
                  <a:lnTo>
                    <a:pt x="6" y="235"/>
                  </a:lnTo>
                  <a:lnTo>
                    <a:pt x="4" y="239"/>
                  </a:lnTo>
                  <a:lnTo>
                    <a:pt x="3" y="244"/>
                  </a:lnTo>
                  <a:lnTo>
                    <a:pt x="3" y="251"/>
                  </a:lnTo>
                  <a:lnTo>
                    <a:pt x="3" y="251"/>
                  </a:lnTo>
                  <a:lnTo>
                    <a:pt x="1" y="286"/>
                  </a:lnTo>
                  <a:lnTo>
                    <a:pt x="1" y="286"/>
                  </a:lnTo>
                  <a:lnTo>
                    <a:pt x="0" y="316"/>
                  </a:lnTo>
                  <a:lnTo>
                    <a:pt x="0" y="346"/>
                  </a:lnTo>
                  <a:lnTo>
                    <a:pt x="3" y="378"/>
                  </a:lnTo>
                  <a:lnTo>
                    <a:pt x="4" y="393"/>
                  </a:lnTo>
                  <a:lnTo>
                    <a:pt x="6" y="409"/>
                  </a:lnTo>
                  <a:lnTo>
                    <a:pt x="9" y="423"/>
                  </a:lnTo>
                  <a:lnTo>
                    <a:pt x="14" y="438"/>
                  </a:lnTo>
                  <a:lnTo>
                    <a:pt x="20" y="452"/>
                  </a:lnTo>
                  <a:lnTo>
                    <a:pt x="26" y="465"/>
                  </a:lnTo>
                  <a:lnTo>
                    <a:pt x="34" y="478"/>
                  </a:lnTo>
                  <a:lnTo>
                    <a:pt x="43" y="490"/>
                  </a:lnTo>
                  <a:lnTo>
                    <a:pt x="54" y="501"/>
                  </a:lnTo>
                  <a:lnTo>
                    <a:pt x="65" y="511"/>
                  </a:lnTo>
                  <a:lnTo>
                    <a:pt x="65" y="511"/>
                  </a:lnTo>
                  <a:lnTo>
                    <a:pt x="78" y="519"/>
                  </a:lnTo>
                  <a:lnTo>
                    <a:pt x="91" y="527"/>
                  </a:lnTo>
                  <a:lnTo>
                    <a:pt x="105" y="532"/>
                  </a:lnTo>
                  <a:lnTo>
                    <a:pt x="118" y="537"/>
                  </a:lnTo>
                  <a:lnTo>
                    <a:pt x="132" y="541"/>
                  </a:lnTo>
                  <a:lnTo>
                    <a:pt x="145" y="544"/>
                  </a:lnTo>
                  <a:lnTo>
                    <a:pt x="159" y="546"/>
                  </a:lnTo>
                  <a:lnTo>
                    <a:pt x="173" y="546"/>
                  </a:lnTo>
                  <a:lnTo>
                    <a:pt x="173" y="546"/>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53" name="组合 52"/>
          <p:cNvGrpSpPr/>
          <p:nvPr/>
        </p:nvGrpSpPr>
        <p:grpSpPr>
          <a:xfrm rot="19619680">
            <a:off x="7081091" y="1869435"/>
            <a:ext cx="1885029" cy="1255050"/>
            <a:chOff x="2861736" y="2260583"/>
            <a:chExt cx="810682" cy="539751"/>
          </a:xfrm>
          <a:solidFill>
            <a:schemeClr val="tx1"/>
          </a:solidFill>
        </p:grpSpPr>
        <p:sp>
          <p:nvSpPr>
            <p:cNvPr id="54" name="Freeform 523"/>
            <p:cNvSpPr/>
            <p:nvPr/>
          </p:nvSpPr>
          <p:spPr bwMode="auto">
            <a:xfrm>
              <a:off x="2887136" y="2385467"/>
              <a:ext cx="114300" cy="156633"/>
            </a:xfrm>
            <a:custGeom>
              <a:avLst/>
              <a:gdLst/>
              <a:ahLst/>
              <a:cxnLst>
                <a:cxn ang="0">
                  <a:pos x="209" y="0"/>
                </a:cxn>
                <a:cxn ang="0">
                  <a:pos x="209" y="0"/>
                </a:cxn>
                <a:cxn ang="0">
                  <a:pos x="202" y="2"/>
                </a:cxn>
                <a:cxn ang="0">
                  <a:pos x="197" y="5"/>
                </a:cxn>
                <a:cxn ang="0">
                  <a:pos x="192" y="9"/>
                </a:cxn>
                <a:cxn ang="0">
                  <a:pos x="187" y="14"/>
                </a:cxn>
                <a:cxn ang="0">
                  <a:pos x="178" y="24"/>
                </a:cxn>
                <a:cxn ang="0">
                  <a:pos x="170" y="36"/>
                </a:cxn>
                <a:cxn ang="0">
                  <a:pos x="170" y="36"/>
                </a:cxn>
                <a:cxn ang="0">
                  <a:pos x="153" y="58"/>
                </a:cxn>
                <a:cxn ang="0">
                  <a:pos x="136" y="82"/>
                </a:cxn>
                <a:cxn ang="0">
                  <a:pos x="99" y="126"/>
                </a:cxn>
                <a:cxn ang="0">
                  <a:pos x="99" y="126"/>
                </a:cxn>
                <a:cxn ang="0">
                  <a:pos x="68" y="166"/>
                </a:cxn>
                <a:cxn ang="0">
                  <a:pos x="52" y="185"/>
                </a:cxn>
                <a:cxn ang="0">
                  <a:pos x="39" y="206"/>
                </a:cxn>
                <a:cxn ang="0">
                  <a:pos x="39" y="206"/>
                </a:cxn>
                <a:cxn ang="0">
                  <a:pos x="26" y="226"/>
                </a:cxn>
                <a:cxn ang="0">
                  <a:pos x="14" y="245"/>
                </a:cxn>
                <a:cxn ang="0">
                  <a:pos x="9" y="257"/>
                </a:cxn>
                <a:cxn ang="0">
                  <a:pos x="4" y="268"/>
                </a:cxn>
                <a:cxn ang="0">
                  <a:pos x="1" y="279"/>
                </a:cxn>
                <a:cxn ang="0">
                  <a:pos x="0" y="290"/>
                </a:cxn>
                <a:cxn ang="0">
                  <a:pos x="0" y="290"/>
                </a:cxn>
                <a:cxn ang="0">
                  <a:pos x="0" y="293"/>
                </a:cxn>
                <a:cxn ang="0">
                  <a:pos x="1" y="294"/>
                </a:cxn>
                <a:cxn ang="0">
                  <a:pos x="2" y="295"/>
                </a:cxn>
                <a:cxn ang="0">
                  <a:pos x="5" y="296"/>
                </a:cxn>
                <a:cxn ang="0">
                  <a:pos x="9" y="294"/>
                </a:cxn>
                <a:cxn ang="0">
                  <a:pos x="10" y="293"/>
                </a:cxn>
                <a:cxn ang="0">
                  <a:pos x="10" y="290"/>
                </a:cxn>
                <a:cxn ang="0">
                  <a:pos x="10" y="290"/>
                </a:cxn>
                <a:cxn ang="0">
                  <a:pos x="13" y="279"/>
                </a:cxn>
                <a:cxn ang="0">
                  <a:pos x="15" y="269"/>
                </a:cxn>
                <a:cxn ang="0">
                  <a:pos x="19" y="260"/>
                </a:cxn>
                <a:cxn ang="0">
                  <a:pos x="25" y="249"/>
                </a:cxn>
                <a:cxn ang="0">
                  <a:pos x="36" y="230"/>
                </a:cxn>
                <a:cxn ang="0">
                  <a:pos x="48" y="211"/>
                </a:cxn>
                <a:cxn ang="0">
                  <a:pos x="48" y="211"/>
                </a:cxn>
                <a:cxn ang="0">
                  <a:pos x="62" y="192"/>
                </a:cxn>
                <a:cxn ang="0">
                  <a:pos x="77" y="172"/>
                </a:cxn>
                <a:cxn ang="0">
                  <a:pos x="107" y="134"/>
                </a:cxn>
                <a:cxn ang="0">
                  <a:pos x="107" y="134"/>
                </a:cxn>
                <a:cxn ang="0">
                  <a:pos x="121" y="117"/>
                </a:cxn>
                <a:cxn ang="0">
                  <a:pos x="136" y="99"/>
                </a:cxn>
                <a:cxn ang="0">
                  <a:pos x="163" y="62"/>
                </a:cxn>
                <a:cxn ang="0">
                  <a:pos x="163" y="62"/>
                </a:cxn>
                <a:cxn ang="0">
                  <a:pos x="174" y="49"/>
                </a:cxn>
                <a:cxn ang="0">
                  <a:pos x="185" y="32"/>
                </a:cxn>
                <a:cxn ang="0">
                  <a:pos x="191" y="24"/>
                </a:cxn>
                <a:cxn ang="0">
                  <a:pos x="197" y="18"/>
                </a:cxn>
                <a:cxn ang="0">
                  <a:pos x="205" y="14"/>
                </a:cxn>
                <a:cxn ang="0">
                  <a:pos x="212" y="10"/>
                </a:cxn>
                <a:cxn ang="0">
                  <a:pos x="212" y="10"/>
                </a:cxn>
                <a:cxn ang="0">
                  <a:pos x="214" y="10"/>
                </a:cxn>
                <a:cxn ang="0">
                  <a:pos x="216" y="7"/>
                </a:cxn>
                <a:cxn ang="0">
                  <a:pos x="216" y="4"/>
                </a:cxn>
                <a:cxn ang="0">
                  <a:pos x="213" y="1"/>
                </a:cxn>
                <a:cxn ang="0">
                  <a:pos x="212" y="0"/>
                </a:cxn>
                <a:cxn ang="0">
                  <a:pos x="209" y="0"/>
                </a:cxn>
                <a:cxn ang="0">
                  <a:pos x="209" y="0"/>
                </a:cxn>
              </a:cxnLst>
              <a:rect l="0" t="0" r="r" b="b"/>
              <a:pathLst>
                <a:path w="216" h="296">
                  <a:moveTo>
                    <a:pt x="209" y="0"/>
                  </a:moveTo>
                  <a:lnTo>
                    <a:pt x="209" y="0"/>
                  </a:lnTo>
                  <a:lnTo>
                    <a:pt x="202" y="2"/>
                  </a:lnTo>
                  <a:lnTo>
                    <a:pt x="197" y="5"/>
                  </a:lnTo>
                  <a:lnTo>
                    <a:pt x="192" y="9"/>
                  </a:lnTo>
                  <a:lnTo>
                    <a:pt x="187" y="14"/>
                  </a:lnTo>
                  <a:lnTo>
                    <a:pt x="178" y="24"/>
                  </a:lnTo>
                  <a:lnTo>
                    <a:pt x="170" y="36"/>
                  </a:lnTo>
                  <a:lnTo>
                    <a:pt x="170" y="36"/>
                  </a:lnTo>
                  <a:lnTo>
                    <a:pt x="153" y="58"/>
                  </a:lnTo>
                  <a:lnTo>
                    <a:pt x="136" y="82"/>
                  </a:lnTo>
                  <a:lnTo>
                    <a:pt x="99" y="126"/>
                  </a:lnTo>
                  <a:lnTo>
                    <a:pt x="99" y="126"/>
                  </a:lnTo>
                  <a:lnTo>
                    <a:pt x="68" y="166"/>
                  </a:lnTo>
                  <a:lnTo>
                    <a:pt x="52" y="185"/>
                  </a:lnTo>
                  <a:lnTo>
                    <a:pt x="39" y="206"/>
                  </a:lnTo>
                  <a:lnTo>
                    <a:pt x="39" y="206"/>
                  </a:lnTo>
                  <a:lnTo>
                    <a:pt x="26" y="226"/>
                  </a:lnTo>
                  <a:lnTo>
                    <a:pt x="14" y="245"/>
                  </a:lnTo>
                  <a:lnTo>
                    <a:pt x="9" y="257"/>
                  </a:lnTo>
                  <a:lnTo>
                    <a:pt x="4" y="268"/>
                  </a:lnTo>
                  <a:lnTo>
                    <a:pt x="1" y="279"/>
                  </a:lnTo>
                  <a:lnTo>
                    <a:pt x="0" y="290"/>
                  </a:lnTo>
                  <a:lnTo>
                    <a:pt x="0" y="290"/>
                  </a:lnTo>
                  <a:lnTo>
                    <a:pt x="0" y="293"/>
                  </a:lnTo>
                  <a:lnTo>
                    <a:pt x="1" y="294"/>
                  </a:lnTo>
                  <a:lnTo>
                    <a:pt x="2" y="295"/>
                  </a:lnTo>
                  <a:lnTo>
                    <a:pt x="5" y="296"/>
                  </a:lnTo>
                  <a:lnTo>
                    <a:pt x="9" y="294"/>
                  </a:lnTo>
                  <a:lnTo>
                    <a:pt x="10" y="293"/>
                  </a:lnTo>
                  <a:lnTo>
                    <a:pt x="10" y="290"/>
                  </a:lnTo>
                  <a:lnTo>
                    <a:pt x="10" y="290"/>
                  </a:lnTo>
                  <a:lnTo>
                    <a:pt x="13" y="279"/>
                  </a:lnTo>
                  <a:lnTo>
                    <a:pt x="15" y="269"/>
                  </a:lnTo>
                  <a:lnTo>
                    <a:pt x="19" y="260"/>
                  </a:lnTo>
                  <a:lnTo>
                    <a:pt x="25" y="249"/>
                  </a:lnTo>
                  <a:lnTo>
                    <a:pt x="36" y="230"/>
                  </a:lnTo>
                  <a:lnTo>
                    <a:pt x="48" y="211"/>
                  </a:lnTo>
                  <a:lnTo>
                    <a:pt x="48" y="211"/>
                  </a:lnTo>
                  <a:lnTo>
                    <a:pt x="62" y="192"/>
                  </a:lnTo>
                  <a:lnTo>
                    <a:pt x="77" y="172"/>
                  </a:lnTo>
                  <a:lnTo>
                    <a:pt x="107" y="134"/>
                  </a:lnTo>
                  <a:lnTo>
                    <a:pt x="107" y="134"/>
                  </a:lnTo>
                  <a:lnTo>
                    <a:pt x="121" y="117"/>
                  </a:lnTo>
                  <a:lnTo>
                    <a:pt x="136" y="99"/>
                  </a:lnTo>
                  <a:lnTo>
                    <a:pt x="163" y="62"/>
                  </a:lnTo>
                  <a:lnTo>
                    <a:pt x="163" y="62"/>
                  </a:lnTo>
                  <a:lnTo>
                    <a:pt x="174" y="49"/>
                  </a:lnTo>
                  <a:lnTo>
                    <a:pt x="185" y="32"/>
                  </a:lnTo>
                  <a:lnTo>
                    <a:pt x="191" y="24"/>
                  </a:lnTo>
                  <a:lnTo>
                    <a:pt x="197" y="18"/>
                  </a:lnTo>
                  <a:lnTo>
                    <a:pt x="205" y="14"/>
                  </a:lnTo>
                  <a:lnTo>
                    <a:pt x="212" y="10"/>
                  </a:lnTo>
                  <a:lnTo>
                    <a:pt x="212" y="10"/>
                  </a:lnTo>
                  <a:lnTo>
                    <a:pt x="214" y="10"/>
                  </a:lnTo>
                  <a:lnTo>
                    <a:pt x="216" y="7"/>
                  </a:lnTo>
                  <a:lnTo>
                    <a:pt x="216" y="4"/>
                  </a:lnTo>
                  <a:lnTo>
                    <a:pt x="213" y="1"/>
                  </a:lnTo>
                  <a:lnTo>
                    <a:pt x="212" y="0"/>
                  </a:lnTo>
                  <a:lnTo>
                    <a:pt x="209" y="0"/>
                  </a:lnTo>
                  <a:lnTo>
                    <a:pt x="209"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524"/>
            <p:cNvSpPr/>
            <p:nvPr/>
          </p:nvSpPr>
          <p:spPr bwMode="auto">
            <a:xfrm>
              <a:off x="2897718" y="2393934"/>
              <a:ext cx="162984" cy="207433"/>
            </a:xfrm>
            <a:custGeom>
              <a:avLst/>
              <a:gdLst/>
              <a:ahLst/>
              <a:cxnLst>
                <a:cxn ang="0">
                  <a:pos x="300" y="1"/>
                </a:cxn>
                <a:cxn ang="0">
                  <a:pos x="300" y="1"/>
                </a:cxn>
                <a:cxn ang="0">
                  <a:pos x="289" y="6"/>
                </a:cxn>
                <a:cxn ang="0">
                  <a:pos x="280" y="14"/>
                </a:cxn>
                <a:cxn ang="0">
                  <a:pos x="271" y="23"/>
                </a:cxn>
                <a:cxn ang="0">
                  <a:pos x="262" y="33"/>
                </a:cxn>
                <a:cxn ang="0">
                  <a:pos x="245" y="52"/>
                </a:cxn>
                <a:cxn ang="0">
                  <a:pos x="229" y="72"/>
                </a:cxn>
                <a:cxn ang="0">
                  <a:pos x="229" y="72"/>
                </a:cxn>
                <a:cxn ang="0">
                  <a:pos x="208" y="95"/>
                </a:cxn>
                <a:cxn ang="0">
                  <a:pos x="188" y="119"/>
                </a:cxn>
                <a:cxn ang="0">
                  <a:pos x="170" y="145"/>
                </a:cxn>
                <a:cxn ang="0">
                  <a:pos x="153" y="171"/>
                </a:cxn>
                <a:cxn ang="0">
                  <a:pos x="153" y="171"/>
                </a:cxn>
                <a:cxn ang="0">
                  <a:pos x="113" y="230"/>
                </a:cxn>
                <a:cxn ang="0">
                  <a:pos x="92" y="260"/>
                </a:cxn>
                <a:cxn ang="0">
                  <a:pos x="69" y="289"/>
                </a:cxn>
                <a:cxn ang="0">
                  <a:pos x="69" y="289"/>
                </a:cxn>
                <a:cxn ang="0">
                  <a:pos x="52" y="312"/>
                </a:cxn>
                <a:cxn ang="0">
                  <a:pos x="35" y="336"/>
                </a:cxn>
                <a:cxn ang="0">
                  <a:pos x="1" y="383"/>
                </a:cxn>
                <a:cxn ang="0">
                  <a:pos x="1" y="383"/>
                </a:cxn>
                <a:cxn ang="0">
                  <a:pos x="0" y="386"/>
                </a:cxn>
                <a:cxn ang="0">
                  <a:pos x="0" y="388"/>
                </a:cxn>
                <a:cxn ang="0">
                  <a:pos x="1" y="390"/>
                </a:cxn>
                <a:cxn ang="0">
                  <a:pos x="3" y="391"/>
                </a:cxn>
                <a:cxn ang="0">
                  <a:pos x="7" y="392"/>
                </a:cxn>
                <a:cxn ang="0">
                  <a:pos x="9" y="391"/>
                </a:cxn>
                <a:cxn ang="0">
                  <a:pos x="10" y="390"/>
                </a:cxn>
                <a:cxn ang="0">
                  <a:pos x="10" y="390"/>
                </a:cxn>
                <a:cxn ang="0">
                  <a:pos x="44" y="343"/>
                </a:cxn>
                <a:cxn ang="0">
                  <a:pos x="60" y="320"/>
                </a:cxn>
                <a:cxn ang="0">
                  <a:pos x="77" y="297"/>
                </a:cxn>
                <a:cxn ang="0">
                  <a:pos x="77" y="297"/>
                </a:cxn>
                <a:cxn ang="0">
                  <a:pos x="113" y="251"/>
                </a:cxn>
                <a:cxn ang="0">
                  <a:pos x="130" y="226"/>
                </a:cxn>
                <a:cxn ang="0">
                  <a:pos x="145" y="203"/>
                </a:cxn>
                <a:cxn ang="0">
                  <a:pos x="145" y="203"/>
                </a:cxn>
                <a:cxn ang="0">
                  <a:pos x="164" y="174"/>
                </a:cxn>
                <a:cxn ang="0">
                  <a:pos x="183" y="146"/>
                </a:cxn>
                <a:cxn ang="0">
                  <a:pos x="203" y="120"/>
                </a:cxn>
                <a:cxn ang="0">
                  <a:pos x="224" y="94"/>
                </a:cxn>
                <a:cxn ang="0">
                  <a:pos x="224" y="94"/>
                </a:cxn>
                <a:cxn ang="0">
                  <a:pos x="243" y="72"/>
                </a:cxn>
                <a:cxn ang="0">
                  <a:pos x="263" y="51"/>
                </a:cxn>
                <a:cxn ang="0">
                  <a:pos x="263" y="51"/>
                </a:cxn>
                <a:cxn ang="0">
                  <a:pos x="283" y="29"/>
                </a:cxn>
                <a:cxn ang="0">
                  <a:pos x="293" y="18"/>
                </a:cxn>
                <a:cxn ang="0">
                  <a:pos x="300" y="14"/>
                </a:cxn>
                <a:cxn ang="0">
                  <a:pos x="306" y="10"/>
                </a:cxn>
                <a:cxn ang="0">
                  <a:pos x="306" y="10"/>
                </a:cxn>
                <a:cxn ang="0">
                  <a:pos x="307" y="9"/>
                </a:cxn>
                <a:cxn ang="0">
                  <a:pos x="309" y="8"/>
                </a:cxn>
                <a:cxn ang="0">
                  <a:pos x="309" y="5"/>
                </a:cxn>
                <a:cxn ang="0">
                  <a:pos x="307" y="4"/>
                </a:cxn>
                <a:cxn ang="0">
                  <a:pos x="305" y="1"/>
                </a:cxn>
                <a:cxn ang="0">
                  <a:pos x="302" y="0"/>
                </a:cxn>
                <a:cxn ang="0">
                  <a:pos x="300" y="1"/>
                </a:cxn>
                <a:cxn ang="0">
                  <a:pos x="300" y="1"/>
                </a:cxn>
              </a:cxnLst>
              <a:rect l="0" t="0" r="r" b="b"/>
              <a:pathLst>
                <a:path w="309" h="392">
                  <a:moveTo>
                    <a:pt x="300" y="1"/>
                  </a:moveTo>
                  <a:lnTo>
                    <a:pt x="300" y="1"/>
                  </a:lnTo>
                  <a:lnTo>
                    <a:pt x="289" y="6"/>
                  </a:lnTo>
                  <a:lnTo>
                    <a:pt x="280" y="14"/>
                  </a:lnTo>
                  <a:lnTo>
                    <a:pt x="271" y="23"/>
                  </a:lnTo>
                  <a:lnTo>
                    <a:pt x="262" y="33"/>
                  </a:lnTo>
                  <a:lnTo>
                    <a:pt x="245" y="52"/>
                  </a:lnTo>
                  <a:lnTo>
                    <a:pt x="229" y="72"/>
                  </a:lnTo>
                  <a:lnTo>
                    <a:pt x="229" y="72"/>
                  </a:lnTo>
                  <a:lnTo>
                    <a:pt x="208" y="95"/>
                  </a:lnTo>
                  <a:lnTo>
                    <a:pt x="188" y="119"/>
                  </a:lnTo>
                  <a:lnTo>
                    <a:pt x="170" y="145"/>
                  </a:lnTo>
                  <a:lnTo>
                    <a:pt x="153" y="171"/>
                  </a:lnTo>
                  <a:lnTo>
                    <a:pt x="153" y="171"/>
                  </a:lnTo>
                  <a:lnTo>
                    <a:pt x="113" y="230"/>
                  </a:lnTo>
                  <a:lnTo>
                    <a:pt x="92" y="260"/>
                  </a:lnTo>
                  <a:lnTo>
                    <a:pt x="69" y="289"/>
                  </a:lnTo>
                  <a:lnTo>
                    <a:pt x="69" y="289"/>
                  </a:lnTo>
                  <a:lnTo>
                    <a:pt x="52" y="312"/>
                  </a:lnTo>
                  <a:lnTo>
                    <a:pt x="35" y="336"/>
                  </a:lnTo>
                  <a:lnTo>
                    <a:pt x="1" y="383"/>
                  </a:lnTo>
                  <a:lnTo>
                    <a:pt x="1" y="383"/>
                  </a:lnTo>
                  <a:lnTo>
                    <a:pt x="0" y="386"/>
                  </a:lnTo>
                  <a:lnTo>
                    <a:pt x="0" y="388"/>
                  </a:lnTo>
                  <a:lnTo>
                    <a:pt x="1" y="390"/>
                  </a:lnTo>
                  <a:lnTo>
                    <a:pt x="3" y="391"/>
                  </a:lnTo>
                  <a:lnTo>
                    <a:pt x="7" y="392"/>
                  </a:lnTo>
                  <a:lnTo>
                    <a:pt x="9" y="391"/>
                  </a:lnTo>
                  <a:lnTo>
                    <a:pt x="10" y="390"/>
                  </a:lnTo>
                  <a:lnTo>
                    <a:pt x="10" y="390"/>
                  </a:lnTo>
                  <a:lnTo>
                    <a:pt x="44" y="343"/>
                  </a:lnTo>
                  <a:lnTo>
                    <a:pt x="60" y="320"/>
                  </a:lnTo>
                  <a:lnTo>
                    <a:pt x="77" y="297"/>
                  </a:lnTo>
                  <a:lnTo>
                    <a:pt x="77" y="297"/>
                  </a:lnTo>
                  <a:lnTo>
                    <a:pt x="113" y="251"/>
                  </a:lnTo>
                  <a:lnTo>
                    <a:pt x="130" y="226"/>
                  </a:lnTo>
                  <a:lnTo>
                    <a:pt x="145" y="203"/>
                  </a:lnTo>
                  <a:lnTo>
                    <a:pt x="145" y="203"/>
                  </a:lnTo>
                  <a:lnTo>
                    <a:pt x="164" y="174"/>
                  </a:lnTo>
                  <a:lnTo>
                    <a:pt x="183" y="146"/>
                  </a:lnTo>
                  <a:lnTo>
                    <a:pt x="203" y="120"/>
                  </a:lnTo>
                  <a:lnTo>
                    <a:pt x="224" y="94"/>
                  </a:lnTo>
                  <a:lnTo>
                    <a:pt x="224" y="94"/>
                  </a:lnTo>
                  <a:lnTo>
                    <a:pt x="243" y="72"/>
                  </a:lnTo>
                  <a:lnTo>
                    <a:pt x="263" y="51"/>
                  </a:lnTo>
                  <a:lnTo>
                    <a:pt x="263" y="51"/>
                  </a:lnTo>
                  <a:lnTo>
                    <a:pt x="283" y="29"/>
                  </a:lnTo>
                  <a:lnTo>
                    <a:pt x="293" y="18"/>
                  </a:lnTo>
                  <a:lnTo>
                    <a:pt x="300" y="14"/>
                  </a:lnTo>
                  <a:lnTo>
                    <a:pt x="306" y="10"/>
                  </a:lnTo>
                  <a:lnTo>
                    <a:pt x="306" y="10"/>
                  </a:lnTo>
                  <a:lnTo>
                    <a:pt x="307" y="9"/>
                  </a:lnTo>
                  <a:lnTo>
                    <a:pt x="309" y="8"/>
                  </a:lnTo>
                  <a:lnTo>
                    <a:pt x="309" y="5"/>
                  </a:lnTo>
                  <a:lnTo>
                    <a:pt x="307" y="4"/>
                  </a:lnTo>
                  <a:lnTo>
                    <a:pt x="305" y="1"/>
                  </a:lnTo>
                  <a:lnTo>
                    <a:pt x="302" y="0"/>
                  </a:lnTo>
                  <a:lnTo>
                    <a:pt x="300" y="1"/>
                  </a:lnTo>
                  <a:lnTo>
                    <a:pt x="30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525"/>
            <p:cNvSpPr/>
            <p:nvPr/>
          </p:nvSpPr>
          <p:spPr bwMode="auto">
            <a:xfrm>
              <a:off x="2956985" y="2391816"/>
              <a:ext cx="177800" cy="243417"/>
            </a:xfrm>
            <a:custGeom>
              <a:avLst/>
              <a:gdLst/>
              <a:ahLst/>
              <a:cxnLst>
                <a:cxn ang="0">
                  <a:pos x="325" y="3"/>
                </a:cxn>
                <a:cxn ang="0">
                  <a:pos x="251" y="78"/>
                </a:cxn>
                <a:cxn ang="0">
                  <a:pos x="229" y="105"/>
                </a:cxn>
                <a:cxn ang="0">
                  <a:pos x="192" y="158"/>
                </a:cxn>
                <a:cxn ang="0">
                  <a:pos x="160" y="213"/>
                </a:cxn>
                <a:cxn ang="0">
                  <a:pos x="139" y="243"/>
                </a:cxn>
                <a:cxn ang="0">
                  <a:pos x="92" y="301"/>
                </a:cxn>
                <a:cxn ang="0">
                  <a:pos x="71" y="331"/>
                </a:cxn>
                <a:cxn ang="0">
                  <a:pos x="55" y="362"/>
                </a:cxn>
                <a:cxn ang="0">
                  <a:pos x="37" y="391"/>
                </a:cxn>
                <a:cxn ang="0">
                  <a:pos x="29" y="405"/>
                </a:cxn>
                <a:cxn ang="0">
                  <a:pos x="17" y="429"/>
                </a:cxn>
                <a:cxn ang="0">
                  <a:pos x="8" y="442"/>
                </a:cxn>
                <a:cxn ang="0">
                  <a:pos x="3" y="446"/>
                </a:cxn>
                <a:cxn ang="0">
                  <a:pos x="0" y="450"/>
                </a:cxn>
                <a:cxn ang="0">
                  <a:pos x="4" y="456"/>
                </a:cxn>
                <a:cxn ang="0">
                  <a:pos x="8" y="456"/>
                </a:cxn>
                <a:cxn ang="0">
                  <a:pos x="13" y="452"/>
                </a:cxn>
                <a:cxn ang="0">
                  <a:pos x="25" y="435"/>
                </a:cxn>
                <a:cxn ang="0">
                  <a:pos x="41" y="408"/>
                </a:cxn>
                <a:cxn ang="0">
                  <a:pos x="56" y="382"/>
                </a:cxn>
                <a:cxn ang="0">
                  <a:pos x="88" y="330"/>
                </a:cxn>
                <a:cxn ang="0">
                  <a:pos x="100" y="313"/>
                </a:cxn>
                <a:cxn ang="0">
                  <a:pos x="137" y="268"/>
                </a:cxn>
                <a:cxn ang="0">
                  <a:pos x="149" y="252"/>
                </a:cxn>
                <a:cxn ang="0">
                  <a:pos x="187" y="190"/>
                </a:cxn>
                <a:cxn ang="0">
                  <a:pos x="226" y="128"/>
                </a:cxn>
                <a:cxn ang="0">
                  <a:pos x="238" y="111"/>
                </a:cxn>
                <a:cxn ang="0">
                  <a:pos x="276" y="67"/>
                </a:cxn>
                <a:cxn ang="0">
                  <a:pos x="332" y="10"/>
                </a:cxn>
                <a:cxn ang="0">
                  <a:pos x="334" y="8"/>
                </a:cxn>
                <a:cxn ang="0">
                  <a:pos x="332" y="3"/>
                </a:cxn>
                <a:cxn ang="0">
                  <a:pos x="327" y="1"/>
                </a:cxn>
                <a:cxn ang="0">
                  <a:pos x="325" y="3"/>
                </a:cxn>
              </a:cxnLst>
              <a:rect l="0" t="0" r="r" b="b"/>
              <a:pathLst>
                <a:path w="334" h="458">
                  <a:moveTo>
                    <a:pt x="325" y="3"/>
                  </a:moveTo>
                  <a:lnTo>
                    <a:pt x="325" y="3"/>
                  </a:lnTo>
                  <a:lnTo>
                    <a:pt x="275" y="52"/>
                  </a:lnTo>
                  <a:lnTo>
                    <a:pt x="251" y="78"/>
                  </a:lnTo>
                  <a:lnTo>
                    <a:pt x="229" y="105"/>
                  </a:lnTo>
                  <a:lnTo>
                    <a:pt x="229" y="105"/>
                  </a:lnTo>
                  <a:lnTo>
                    <a:pt x="209" y="131"/>
                  </a:lnTo>
                  <a:lnTo>
                    <a:pt x="192" y="158"/>
                  </a:lnTo>
                  <a:lnTo>
                    <a:pt x="160" y="213"/>
                  </a:lnTo>
                  <a:lnTo>
                    <a:pt x="160" y="213"/>
                  </a:lnTo>
                  <a:lnTo>
                    <a:pt x="151" y="229"/>
                  </a:lnTo>
                  <a:lnTo>
                    <a:pt x="139" y="243"/>
                  </a:lnTo>
                  <a:lnTo>
                    <a:pt x="115" y="272"/>
                  </a:lnTo>
                  <a:lnTo>
                    <a:pt x="92" y="301"/>
                  </a:lnTo>
                  <a:lnTo>
                    <a:pt x="81" y="316"/>
                  </a:lnTo>
                  <a:lnTo>
                    <a:pt x="71" y="331"/>
                  </a:lnTo>
                  <a:lnTo>
                    <a:pt x="71" y="331"/>
                  </a:lnTo>
                  <a:lnTo>
                    <a:pt x="55" y="362"/>
                  </a:lnTo>
                  <a:lnTo>
                    <a:pt x="46" y="377"/>
                  </a:lnTo>
                  <a:lnTo>
                    <a:pt x="37" y="391"/>
                  </a:lnTo>
                  <a:lnTo>
                    <a:pt x="37" y="391"/>
                  </a:lnTo>
                  <a:lnTo>
                    <a:pt x="29" y="405"/>
                  </a:lnTo>
                  <a:lnTo>
                    <a:pt x="21" y="421"/>
                  </a:lnTo>
                  <a:lnTo>
                    <a:pt x="17" y="429"/>
                  </a:lnTo>
                  <a:lnTo>
                    <a:pt x="13" y="435"/>
                  </a:lnTo>
                  <a:lnTo>
                    <a:pt x="8" y="442"/>
                  </a:lnTo>
                  <a:lnTo>
                    <a:pt x="3" y="446"/>
                  </a:lnTo>
                  <a:lnTo>
                    <a:pt x="3" y="446"/>
                  </a:lnTo>
                  <a:lnTo>
                    <a:pt x="0" y="449"/>
                  </a:lnTo>
                  <a:lnTo>
                    <a:pt x="0" y="450"/>
                  </a:lnTo>
                  <a:lnTo>
                    <a:pt x="0" y="454"/>
                  </a:lnTo>
                  <a:lnTo>
                    <a:pt x="4" y="456"/>
                  </a:lnTo>
                  <a:lnTo>
                    <a:pt x="5" y="458"/>
                  </a:lnTo>
                  <a:lnTo>
                    <a:pt x="8" y="456"/>
                  </a:lnTo>
                  <a:lnTo>
                    <a:pt x="8" y="456"/>
                  </a:lnTo>
                  <a:lnTo>
                    <a:pt x="13" y="452"/>
                  </a:lnTo>
                  <a:lnTo>
                    <a:pt x="18" y="447"/>
                  </a:lnTo>
                  <a:lnTo>
                    <a:pt x="25" y="435"/>
                  </a:lnTo>
                  <a:lnTo>
                    <a:pt x="25" y="435"/>
                  </a:lnTo>
                  <a:lnTo>
                    <a:pt x="41" y="408"/>
                  </a:lnTo>
                  <a:lnTo>
                    <a:pt x="56" y="382"/>
                  </a:lnTo>
                  <a:lnTo>
                    <a:pt x="56" y="382"/>
                  </a:lnTo>
                  <a:lnTo>
                    <a:pt x="77" y="347"/>
                  </a:lnTo>
                  <a:lnTo>
                    <a:pt x="88" y="330"/>
                  </a:lnTo>
                  <a:lnTo>
                    <a:pt x="100" y="313"/>
                  </a:lnTo>
                  <a:lnTo>
                    <a:pt x="100" y="313"/>
                  </a:lnTo>
                  <a:lnTo>
                    <a:pt x="124" y="282"/>
                  </a:lnTo>
                  <a:lnTo>
                    <a:pt x="137" y="268"/>
                  </a:lnTo>
                  <a:lnTo>
                    <a:pt x="149" y="252"/>
                  </a:lnTo>
                  <a:lnTo>
                    <a:pt x="149" y="252"/>
                  </a:lnTo>
                  <a:lnTo>
                    <a:pt x="169" y="221"/>
                  </a:lnTo>
                  <a:lnTo>
                    <a:pt x="187" y="190"/>
                  </a:lnTo>
                  <a:lnTo>
                    <a:pt x="207" y="158"/>
                  </a:lnTo>
                  <a:lnTo>
                    <a:pt x="226" y="128"/>
                  </a:lnTo>
                  <a:lnTo>
                    <a:pt x="226" y="128"/>
                  </a:lnTo>
                  <a:lnTo>
                    <a:pt x="238" y="111"/>
                  </a:lnTo>
                  <a:lnTo>
                    <a:pt x="250" y="95"/>
                  </a:lnTo>
                  <a:lnTo>
                    <a:pt x="276" y="67"/>
                  </a:lnTo>
                  <a:lnTo>
                    <a:pt x="305" y="38"/>
                  </a:lnTo>
                  <a:lnTo>
                    <a:pt x="332" y="10"/>
                  </a:lnTo>
                  <a:lnTo>
                    <a:pt x="332" y="10"/>
                  </a:lnTo>
                  <a:lnTo>
                    <a:pt x="334" y="8"/>
                  </a:lnTo>
                  <a:lnTo>
                    <a:pt x="334" y="7"/>
                  </a:lnTo>
                  <a:lnTo>
                    <a:pt x="332" y="3"/>
                  </a:lnTo>
                  <a:lnTo>
                    <a:pt x="328" y="0"/>
                  </a:lnTo>
                  <a:lnTo>
                    <a:pt x="327" y="1"/>
                  </a:lnTo>
                  <a:lnTo>
                    <a:pt x="325" y="3"/>
                  </a:lnTo>
                  <a:lnTo>
                    <a:pt x="32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526"/>
            <p:cNvSpPr/>
            <p:nvPr/>
          </p:nvSpPr>
          <p:spPr bwMode="auto">
            <a:xfrm>
              <a:off x="3022602" y="2389700"/>
              <a:ext cx="188384" cy="251884"/>
            </a:xfrm>
            <a:custGeom>
              <a:avLst/>
              <a:gdLst/>
              <a:ahLst/>
              <a:cxnLst>
                <a:cxn ang="0">
                  <a:pos x="348" y="2"/>
                </a:cxn>
                <a:cxn ang="0">
                  <a:pos x="348" y="2"/>
                </a:cxn>
                <a:cxn ang="0">
                  <a:pos x="297" y="53"/>
                </a:cxn>
                <a:cxn ang="0">
                  <a:pos x="250" y="106"/>
                </a:cxn>
                <a:cxn ang="0">
                  <a:pos x="203" y="161"/>
                </a:cxn>
                <a:cxn ang="0">
                  <a:pos x="180" y="190"/>
                </a:cxn>
                <a:cxn ang="0">
                  <a:pos x="159" y="219"/>
                </a:cxn>
                <a:cxn ang="0">
                  <a:pos x="159" y="219"/>
                </a:cxn>
                <a:cxn ang="0">
                  <a:pos x="137" y="250"/>
                </a:cxn>
                <a:cxn ang="0">
                  <a:pos x="116" y="282"/>
                </a:cxn>
                <a:cxn ang="0">
                  <a:pos x="76" y="344"/>
                </a:cxn>
                <a:cxn ang="0">
                  <a:pos x="76" y="344"/>
                </a:cxn>
                <a:cxn ang="0">
                  <a:pos x="56" y="377"/>
                </a:cxn>
                <a:cxn ang="0">
                  <a:pos x="38" y="410"/>
                </a:cxn>
                <a:cxn ang="0">
                  <a:pos x="38" y="410"/>
                </a:cxn>
                <a:cxn ang="0">
                  <a:pos x="30" y="425"/>
                </a:cxn>
                <a:cxn ang="0">
                  <a:pos x="23" y="441"/>
                </a:cxn>
                <a:cxn ang="0">
                  <a:pos x="19" y="449"/>
                </a:cxn>
                <a:cxn ang="0">
                  <a:pos x="14" y="456"/>
                </a:cxn>
                <a:cxn ang="0">
                  <a:pos x="9" y="462"/>
                </a:cxn>
                <a:cxn ang="0">
                  <a:pos x="2" y="469"/>
                </a:cxn>
                <a:cxn ang="0">
                  <a:pos x="2" y="469"/>
                </a:cxn>
                <a:cxn ang="0">
                  <a:pos x="0" y="471"/>
                </a:cxn>
                <a:cxn ang="0">
                  <a:pos x="0" y="473"/>
                </a:cxn>
                <a:cxn ang="0">
                  <a:pos x="1" y="476"/>
                </a:cxn>
                <a:cxn ang="0">
                  <a:pos x="2" y="479"/>
                </a:cxn>
                <a:cxn ang="0">
                  <a:pos x="4" y="479"/>
                </a:cxn>
                <a:cxn ang="0">
                  <a:pos x="5" y="479"/>
                </a:cxn>
                <a:cxn ang="0">
                  <a:pos x="8" y="479"/>
                </a:cxn>
                <a:cxn ang="0">
                  <a:pos x="8" y="479"/>
                </a:cxn>
                <a:cxn ang="0">
                  <a:pos x="18" y="470"/>
                </a:cxn>
                <a:cxn ang="0">
                  <a:pos x="26" y="459"/>
                </a:cxn>
                <a:cxn ang="0">
                  <a:pos x="34" y="448"/>
                </a:cxn>
                <a:cxn ang="0">
                  <a:pos x="40" y="436"/>
                </a:cxn>
                <a:cxn ang="0">
                  <a:pos x="51" y="412"/>
                </a:cxn>
                <a:cxn ang="0">
                  <a:pos x="64" y="388"/>
                </a:cxn>
                <a:cxn ang="0">
                  <a:pos x="64" y="388"/>
                </a:cxn>
                <a:cxn ang="0">
                  <a:pos x="83" y="352"/>
                </a:cxn>
                <a:cxn ang="0">
                  <a:pos x="106" y="318"/>
                </a:cxn>
                <a:cxn ang="0">
                  <a:pos x="150" y="250"/>
                </a:cxn>
                <a:cxn ang="0">
                  <a:pos x="150" y="250"/>
                </a:cxn>
                <a:cxn ang="0">
                  <a:pos x="174" y="218"/>
                </a:cxn>
                <a:cxn ang="0">
                  <a:pos x="197" y="186"/>
                </a:cxn>
                <a:cxn ang="0">
                  <a:pos x="222" y="156"/>
                </a:cxn>
                <a:cxn ang="0">
                  <a:pos x="247" y="125"/>
                </a:cxn>
                <a:cxn ang="0">
                  <a:pos x="273" y="96"/>
                </a:cxn>
                <a:cxn ang="0">
                  <a:pos x="301" y="66"/>
                </a:cxn>
                <a:cxn ang="0">
                  <a:pos x="356" y="10"/>
                </a:cxn>
                <a:cxn ang="0">
                  <a:pos x="356" y="10"/>
                </a:cxn>
                <a:cxn ang="0">
                  <a:pos x="357" y="7"/>
                </a:cxn>
                <a:cxn ang="0">
                  <a:pos x="357" y="6"/>
                </a:cxn>
                <a:cxn ang="0">
                  <a:pos x="356" y="2"/>
                </a:cxn>
                <a:cxn ang="0">
                  <a:pos x="352" y="0"/>
                </a:cxn>
                <a:cxn ang="0">
                  <a:pos x="349" y="0"/>
                </a:cxn>
                <a:cxn ang="0">
                  <a:pos x="348" y="2"/>
                </a:cxn>
                <a:cxn ang="0">
                  <a:pos x="348" y="2"/>
                </a:cxn>
              </a:cxnLst>
              <a:rect l="0" t="0" r="r" b="b"/>
              <a:pathLst>
                <a:path w="357" h="479">
                  <a:moveTo>
                    <a:pt x="348" y="2"/>
                  </a:moveTo>
                  <a:lnTo>
                    <a:pt x="348" y="2"/>
                  </a:lnTo>
                  <a:lnTo>
                    <a:pt x="297" y="53"/>
                  </a:lnTo>
                  <a:lnTo>
                    <a:pt x="250" y="106"/>
                  </a:lnTo>
                  <a:lnTo>
                    <a:pt x="203" y="161"/>
                  </a:lnTo>
                  <a:lnTo>
                    <a:pt x="180" y="190"/>
                  </a:lnTo>
                  <a:lnTo>
                    <a:pt x="159" y="219"/>
                  </a:lnTo>
                  <a:lnTo>
                    <a:pt x="159" y="219"/>
                  </a:lnTo>
                  <a:lnTo>
                    <a:pt x="137" y="250"/>
                  </a:lnTo>
                  <a:lnTo>
                    <a:pt x="116" y="282"/>
                  </a:lnTo>
                  <a:lnTo>
                    <a:pt x="76" y="344"/>
                  </a:lnTo>
                  <a:lnTo>
                    <a:pt x="76" y="344"/>
                  </a:lnTo>
                  <a:lnTo>
                    <a:pt x="56" y="377"/>
                  </a:lnTo>
                  <a:lnTo>
                    <a:pt x="38" y="410"/>
                  </a:lnTo>
                  <a:lnTo>
                    <a:pt x="38" y="410"/>
                  </a:lnTo>
                  <a:lnTo>
                    <a:pt x="30" y="425"/>
                  </a:lnTo>
                  <a:lnTo>
                    <a:pt x="23" y="441"/>
                  </a:lnTo>
                  <a:lnTo>
                    <a:pt x="19" y="449"/>
                  </a:lnTo>
                  <a:lnTo>
                    <a:pt x="14" y="456"/>
                  </a:lnTo>
                  <a:lnTo>
                    <a:pt x="9" y="462"/>
                  </a:lnTo>
                  <a:lnTo>
                    <a:pt x="2" y="469"/>
                  </a:lnTo>
                  <a:lnTo>
                    <a:pt x="2" y="469"/>
                  </a:lnTo>
                  <a:lnTo>
                    <a:pt x="0" y="471"/>
                  </a:lnTo>
                  <a:lnTo>
                    <a:pt x="0" y="473"/>
                  </a:lnTo>
                  <a:lnTo>
                    <a:pt x="1" y="476"/>
                  </a:lnTo>
                  <a:lnTo>
                    <a:pt x="2" y="479"/>
                  </a:lnTo>
                  <a:lnTo>
                    <a:pt x="4" y="479"/>
                  </a:lnTo>
                  <a:lnTo>
                    <a:pt x="5" y="479"/>
                  </a:lnTo>
                  <a:lnTo>
                    <a:pt x="8" y="479"/>
                  </a:lnTo>
                  <a:lnTo>
                    <a:pt x="8" y="479"/>
                  </a:lnTo>
                  <a:lnTo>
                    <a:pt x="18" y="470"/>
                  </a:lnTo>
                  <a:lnTo>
                    <a:pt x="26" y="459"/>
                  </a:lnTo>
                  <a:lnTo>
                    <a:pt x="34" y="448"/>
                  </a:lnTo>
                  <a:lnTo>
                    <a:pt x="40" y="436"/>
                  </a:lnTo>
                  <a:lnTo>
                    <a:pt x="51" y="412"/>
                  </a:lnTo>
                  <a:lnTo>
                    <a:pt x="64" y="388"/>
                  </a:lnTo>
                  <a:lnTo>
                    <a:pt x="64" y="388"/>
                  </a:lnTo>
                  <a:lnTo>
                    <a:pt x="83" y="352"/>
                  </a:lnTo>
                  <a:lnTo>
                    <a:pt x="106" y="318"/>
                  </a:lnTo>
                  <a:lnTo>
                    <a:pt x="150" y="250"/>
                  </a:lnTo>
                  <a:lnTo>
                    <a:pt x="150" y="250"/>
                  </a:lnTo>
                  <a:lnTo>
                    <a:pt x="174" y="218"/>
                  </a:lnTo>
                  <a:lnTo>
                    <a:pt x="197" y="186"/>
                  </a:lnTo>
                  <a:lnTo>
                    <a:pt x="222" y="156"/>
                  </a:lnTo>
                  <a:lnTo>
                    <a:pt x="247" y="125"/>
                  </a:lnTo>
                  <a:lnTo>
                    <a:pt x="273" y="96"/>
                  </a:lnTo>
                  <a:lnTo>
                    <a:pt x="301" y="66"/>
                  </a:lnTo>
                  <a:lnTo>
                    <a:pt x="356" y="10"/>
                  </a:lnTo>
                  <a:lnTo>
                    <a:pt x="356" y="10"/>
                  </a:lnTo>
                  <a:lnTo>
                    <a:pt x="357" y="7"/>
                  </a:lnTo>
                  <a:lnTo>
                    <a:pt x="357" y="6"/>
                  </a:lnTo>
                  <a:lnTo>
                    <a:pt x="356" y="2"/>
                  </a:lnTo>
                  <a:lnTo>
                    <a:pt x="352" y="0"/>
                  </a:lnTo>
                  <a:lnTo>
                    <a:pt x="349" y="0"/>
                  </a:lnTo>
                  <a:lnTo>
                    <a:pt x="348" y="2"/>
                  </a:lnTo>
                  <a:lnTo>
                    <a:pt x="34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527"/>
            <p:cNvSpPr/>
            <p:nvPr/>
          </p:nvSpPr>
          <p:spPr bwMode="auto">
            <a:xfrm>
              <a:off x="3103036" y="2389700"/>
              <a:ext cx="179917" cy="243417"/>
            </a:xfrm>
            <a:custGeom>
              <a:avLst/>
              <a:gdLst/>
              <a:ahLst/>
              <a:cxnLst>
                <a:cxn ang="0">
                  <a:pos x="332" y="3"/>
                </a:cxn>
                <a:cxn ang="0">
                  <a:pos x="332" y="3"/>
                </a:cxn>
                <a:cxn ang="0">
                  <a:pos x="321" y="16"/>
                </a:cxn>
                <a:cxn ang="0">
                  <a:pos x="310" y="29"/>
                </a:cxn>
                <a:cxn ang="0">
                  <a:pos x="298" y="42"/>
                </a:cxn>
                <a:cxn ang="0">
                  <a:pos x="286" y="55"/>
                </a:cxn>
                <a:cxn ang="0">
                  <a:pos x="286" y="55"/>
                </a:cxn>
                <a:cxn ang="0">
                  <a:pos x="261" y="87"/>
                </a:cxn>
                <a:cxn ang="0">
                  <a:pos x="236" y="118"/>
                </a:cxn>
                <a:cxn ang="0">
                  <a:pos x="236" y="118"/>
                </a:cxn>
                <a:cxn ang="0">
                  <a:pos x="176" y="190"/>
                </a:cxn>
                <a:cxn ang="0">
                  <a:pos x="117" y="262"/>
                </a:cxn>
                <a:cxn ang="0">
                  <a:pos x="117" y="262"/>
                </a:cxn>
                <a:cxn ang="0">
                  <a:pos x="94" y="293"/>
                </a:cxn>
                <a:cxn ang="0">
                  <a:pos x="71" y="326"/>
                </a:cxn>
                <a:cxn ang="0">
                  <a:pos x="52" y="360"/>
                </a:cxn>
                <a:cxn ang="0">
                  <a:pos x="32" y="394"/>
                </a:cxn>
                <a:cxn ang="0">
                  <a:pos x="32" y="394"/>
                </a:cxn>
                <a:cxn ang="0">
                  <a:pos x="18" y="420"/>
                </a:cxn>
                <a:cxn ang="0">
                  <a:pos x="5" y="446"/>
                </a:cxn>
                <a:cxn ang="0">
                  <a:pos x="5" y="446"/>
                </a:cxn>
                <a:cxn ang="0">
                  <a:pos x="0" y="461"/>
                </a:cxn>
                <a:cxn ang="0">
                  <a:pos x="0" y="461"/>
                </a:cxn>
                <a:cxn ang="0">
                  <a:pos x="13" y="461"/>
                </a:cxn>
                <a:cxn ang="0">
                  <a:pos x="13" y="461"/>
                </a:cxn>
                <a:cxn ang="0">
                  <a:pos x="17" y="450"/>
                </a:cxn>
                <a:cxn ang="0">
                  <a:pos x="17" y="450"/>
                </a:cxn>
                <a:cxn ang="0">
                  <a:pos x="26" y="429"/>
                </a:cxn>
                <a:cxn ang="0">
                  <a:pos x="35" y="410"/>
                </a:cxn>
                <a:cxn ang="0">
                  <a:pos x="57" y="371"/>
                </a:cxn>
                <a:cxn ang="0">
                  <a:pos x="82" y="331"/>
                </a:cxn>
                <a:cxn ang="0">
                  <a:pos x="107" y="295"/>
                </a:cxn>
                <a:cxn ang="0">
                  <a:pos x="107" y="295"/>
                </a:cxn>
                <a:cxn ang="0">
                  <a:pos x="122" y="274"/>
                </a:cxn>
                <a:cxn ang="0">
                  <a:pos x="137" y="253"/>
                </a:cxn>
                <a:cxn ang="0">
                  <a:pos x="170" y="214"/>
                </a:cxn>
                <a:cxn ang="0">
                  <a:pos x="238" y="135"/>
                </a:cxn>
                <a:cxn ang="0">
                  <a:pos x="238" y="135"/>
                </a:cxn>
                <a:cxn ang="0">
                  <a:pos x="264" y="102"/>
                </a:cxn>
                <a:cxn ang="0">
                  <a:pos x="290" y="70"/>
                </a:cxn>
                <a:cxn ang="0">
                  <a:pos x="290" y="70"/>
                </a:cxn>
                <a:cxn ang="0">
                  <a:pos x="303" y="54"/>
                </a:cxn>
                <a:cxn ang="0">
                  <a:pos x="316" y="40"/>
                </a:cxn>
                <a:cxn ang="0">
                  <a:pos x="329" y="24"/>
                </a:cxn>
                <a:cxn ang="0">
                  <a:pos x="341" y="8"/>
                </a:cxn>
                <a:cxn ang="0">
                  <a:pos x="341" y="8"/>
                </a:cxn>
                <a:cxn ang="0">
                  <a:pos x="342" y="6"/>
                </a:cxn>
                <a:cxn ang="0">
                  <a:pos x="342" y="4"/>
                </a:cxn>
                <a:cxn ang="0">
                  <a:pos x="341" y="2"/>
                </a:cxn>
                <a:cxn ang="0">
                  <a:pos x="340" y="0"/>
                </a:cxn>
                <a:cxn ang="0">
                  <a:pos x="336" y="0"/>
                </a:cxn>
                <a:cxn ang="0">
                  <a:pos x="333" y="0"/>
                </a:cxn>
                <a:cxn ang="0">
                  <a:pos x="332" y="3"/>
                </a:cxn>
                <a:cxn ang="0">
                  <a:pos x="332" y="3"/>
                </a:cxn>
              </a:cxnLst>
              <a:rect l="0" t="0" r="r" b="b"/>
              <a:pathLst>
                <a:path w="342" h="461">
                  <a:moveTo>
                    <a:pt x="332" y="3"/>
                  </a:moveTo>
                  <a:lnTo>
                    <a:pt x="332" y="3"/>
                  </a:lnTo>
                  <a:lnTo>
                    <a:pt x="321" y="16"/>
                  </a:lnTo>
                  <a:lnTo>
                    <a:pt x="310" y="29"/>
                  </a:lnTo>
                  <a:lnTo>
                    <a:pt x="298" y="42"/>
                  </a:lnTo>
                  <a:lnTo>
                    <a:pt x="286" y="55"/>
                  </a:lnTo>
                  <a:lnTo>
                    <a:pt x="286" y="55"/>
                  </a:lnTo>
                  <a:lnTo>
                    <a:pt x="261" y="87"/>
                  </a:lnTo>
                  <a:lnTo>
                    <a:pt x="236" y="118"/>
                  </a:lnTo>
                  <a:lnTo>
                    <a:pt x="236" y="118"/>
                  </a:lnTo>
                  <a:lnTo>
                    <a:pt x="176" y="190"/>
                  </a:lnTo>
                  <a:lnTo>
                    <a:pt x="117" y="262"/>
                  </a:lnTo>
                  <a:lnTo>
                    <a:pt x="117" y="262"/>
                  </a:lnTo>
                  <a:lnTo>
                    <a:pt x="94" y="293"/>
                  </a:lnTo>
                  <a:lnTo>
                    <a:pt x="71" y="326"/>
                  </a:lnTo>
                  <a:lnTo>
                    <a:pt x="52" y="360"/>
                  </a:lnTo>
                  <a:lnTo>
                    <a:pt x="32" y="394"/>
                  </a:lnTo>
                  <a:lnTo>
                    <a:pt x="32" y="394"/>
                  </a:lnTo>
                  <a:lnTo>
                    <a:pt x="18" y="420"/>
                  </a:lnTo>
                  <a:lnTo>
                    <a:pt x="5" y="446"/>
                  </a:lnTo>
                  <a:lnTo>
                    <a:pt x="5" y="446"/>
                  </a:lnTo>
                  <a:lnTo>
                    <a:pt x="0" y="461"/>
                  </a:lnTo>
                  <a:lnTo>
                    <a:pt x="0" y="461"/>
                  </a:lnTo>
                  <a:lnTo>
                    <a:pt x="13" y="461"/>
                  </a:lnTo>
                  <a:lnTo>
                    <a:pt x="13" y="461"/>
                  </a:lnTo>
                  <a:lnTo>
                    <a:pt x="17" y="450"/>
                  </a:lnTo>
                  <a:lnTo>
                    <a:pt x="17" y="450"/>
                  </a:lnTo>
                  <a:lnTo>
                    <a:pt x="26" y="429"/>
                  </a:lnTo>
                  <a:lnTo>
                    <a:pt x="35" y="410"/>
                  </a:lnTo>
                  <a:lnTo>
                    <a:pt x="57" y="371"/>
                  </a:lnTo>
                  <a:lnTo>
                    <a:pt x="82" y="331"/>
                  </a:lnTo>
                  <a:lnTo>
                    <a:pt x="107" y="295"/>
                  </a:lnTo>
                  <a:lnTo>
                    <a:pt x="107" y="295"/>
                  </a:lnTo>
                  <a:lnTo>
                    <a:pt x="122" y="274"/>
                  </a:lnTo>
                  <a:lnTo>
                    <a:pt x="137" y="253"/>
                  </a:lnTo>
                  <a:lnTo>
                    <a:pt x="170" y="214"/>
                  </a:lnTo>
                  <a:lnTo>
                    <a:pt x="238" y="135"/>
                  </a:lnTo>
                  <a:lnTo>
                    <a:pt x="238" y="135"/>
                  </a:lnTo>
                  <a:lnTo>
                    <a:pt x="264" y="102"/>
                  </a:lnTo>
                  <a:lnTo>
                    <a:pt x="290" y="70"/>
                  </a:lnTo>
                  <a:lnTo>
                    <a:pt x="290" y="70"/>
                  </a:lnTo>
                  <a:lnTo>
                    <a:pt x="303" y="54"/>
                  </a:lnTo>
                  <a:lnTo>
                    <a:pt x="316" y="40"/>
                  </a:lnTo>
                  <a:lnTo>
                    <a:pt x="329" y="24"/>
                  </a:lnTo>
                  <a:lnTo>
                    <a:pt x="341" y="8"/>
                  </a:lnTo>
                  <a:lnTo>
                    <a:pt x="341" y="8"/>
                  </a:lnTo>
                  <a:lnTo>
                    <a:pt x="342" y="6"/>
                  </a:lnTo>
                  <a:lnTo>
                    <a:pt x="342" y="4"/>
                  </a:lnTo>
                  <a:lnTo>
                    <a:pt x="341" y="2"/>
                  </a:lnTo>
                  <a:lnTo>
                    <a:pt x="340" y="0"/>
                  </a:lnTo>
                  <a:lnTo>
                    <a:pt x="336" y="0"/>
                  </a:lnTo>
                  <a:lnTo>
                    <a:pt x="333" y="0"/>
                  </a:lnTo>
                  <a:lnTo>
                    <a:pt x="332" y="3"/>
                  </a:lnTo>
                  <a:lnTo>
                    <a:pt x="33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Freeform 528"/>
            <p:cNvSpPr/>
            <p:nvPr/>
          </p:nvSpPr>
          <p:spPr bwMode="auto">
            <a:xfrm>
              <a:off x="3187702" y="2398167"/>
              <a:ext cx="148167" cy="226484"/>
            </a:xfrm>
            <a:custGeom>
              <a:avLst/>
              <a:gdLst/>
              <a:ahLst/>
              <a:cxnLst>
                <a:cxn ang="0">
                  <a:pos x="271" y="2"/>
                </a:cxn>
                <a:cxn ang="0">
                  <a:pos x="271" y="2"/>
                </a:cxn>
                <a:cxn ang="0">
                  <a:pos x="236" y="59"/>
                </a:cxn>
                <a:cxn ang="0">
                  <a:pos x="200" y="115"/>
                </a:cxn>
                <a:cxn ang="0">
                  <a:pos x="165" y="172"/>
                </a:cxn>
                <a:cxn ang="0">
                  <a:pos x="130" y="229"/>
                </a:cxn>
                <a:cxn ang="0">
                  <a:pos x="130" y="229"/>
                </a:cxn>
                <a:cxn ang="0">
                  <a:pos x="113" y="252"/>
                </a:cxn>
                <a:cxn ang="0">
                  <a:pos x="96" y="274"/>
                </a:cxn>
                <a:cxn ang="0">
                  <a:pos x="59" y="320"/>
                </a:cxn>
                <a:cxn ang="0">
                  <a:pos x="42" y="344"/>
                </a:cxn>
                <a:cxn ang="0">
                  <a:pos x="26" y="367"/>
                </a:cxn>
                <a:cxn ang="0">
                  <a:pos x="12" y="392"/>
                </a:cxn>
                <a:cxn ang="0">
                  <a:pos x="0" y="418"/>
                </a:cxn>
                <a:cxn ang="0">
                  <a:pos x="0" y="418"/>
                </a:cxn>
                <a:cxn ang="0">
                  <a:pos x="0" y="421"/>
                </a:cxn>
                <a:cxn ang="0">
                  <a:pos x="0" y="423"/>
                </a:cxn>
                <a:cxn ang="0">
                  <a:pos x="3" y="425"/>
                </a:cxn>
                <a:cxn ang="0">
                  <a:pos x="4" y="426"/>
                </a:cxn>
                <a:cxn ang="0">
                  <a:pos x="8" y="425"/>
                </a:cxn>
                <a:cxn ang="0">
                  <a:pos x="11" y="423"/>
                </a:cxn>
                <a:cxn ang="0">
                  <a:pos x="12" y="422"/>
                </a:cxn>
                <a:cxn ang="0">
                  <a:pos x="12" y="422"/>
                </a:cxn>
                <a:cxn ang="0">
                  <a:pos x="17" y="408"/>
                </a:cxn>
                <a:cxn ang="0">
                  <a:pos x="24" y="395"/>
                </a:cxn>
                <a:cxn ang="0">
                  <a:pos x="38" y="369"/>
                </a:cxn>
                <a:cxn ang="0">
                  <a:pos x="55" y="344"/>
                </a:cxn>
                <a:cxn ang="0">
                  <a:pos x="72" y="320"/>
                </a:cxn>
                <a:cxn ang="0">
                  <a:pos x="110" y="273"/>
                </a:cxn>
                <a:cxn ang="0">
                  <a:pos x="128" y="250"/>
                </a:cxn>
                <a:cxn ang="0">
                  <a:pos x="145" y="225"/>
                </a:cxn>
                <a:cxn ang="0">
                  <a:pos x="145" y="225"/>
                </a:cxn>
                <a:cxn ang="0">
                  <a:pos x="179" y="171"/>
                </a:cxn>
                <a:cxn ang="0">
                  <a:pos x="213" y="116"/>
                </a:cxn>
                <a:cxn ang="0">
                  <a:pos x="246" y="63"/>
                </a:cxn>
                <a:cxn ang="0">
                  <a:pos x="281" y="9"/>
                </a:cxn>
                <a:cxn ang="0">
                  <a:pos x="281" y="9"/>
                </a:cxn>
                <a:cxn ang="0">
                  <a:pos x="283" y="6"/>
                </a:cxn>
                <a:cxn ang="0">
                  <a:pos x="281" y="4"/>
                </a:cxn>
                <a:cxn ang="0">
                  <a:pos x="281" y="2"/>
                </a:cxn>
                <a:cxn ang="0">
                  <a:pos x="279" y="1"/>
                </a:cxn>
                <a:cxn ang="0">
                  <a:pos x="275" y="0"/>
                </a:cxn>
                <a:cxn ang="0">
                  <a:pos x="273" y="1"/>
                </a:cxn>
                <a:cxn ang="0">
                  <a:pos x="271" y="2"/>
                </a:cxn>
                <a:cxn ang="0">
                  <a:pos x="271" y="2"/>
                </a:cxn>
              </a:cxnLst>
              <a:rect l="0" t="0" r="r" b="b"/>
              <a:pathLst>
                <a:path w="283" h="426">
                  <a:moveTo>
                    <a:pt x="271" y="2"/>
                  </a:moveTo>
                  <a:lnTo>
                    <a:pt x="271" y="2"/>
                  </a:lnTo>
                  <a:lnTo>
                    <a:pt x="236" y="59"/>
                  </a:lnTo>
                  <a:lnTo>
                    <a:pt x="200" y="115"/>
                  </a:lnTo>
                  <a:lnTo>
                    <a:pt x="165" y="172"/>
                  </a:lnTo>
                  <a:lnTo>
                    <a:pt x="130" y="229"/>
                  </a:lnTo>
                  <a:lnTo>
                    <a:pt x="130" y="229"/>
                  </a:lnTo>
                  <a:lnTo>
                    <a:pt x="113" y="252"/>
                  </a:lnTo>
                  <a:lnTo>
                    <a:pt x="96" y="274"/>
                  </a:lnTo>
                  <a:lnTo>
                    <a:pt x="59" y="320"/>
                  </a:lnTo>
                  <a:lnTo>
                    <a:pt x="42" y="344"/>
                  </a:lnTo>
                  <a:lnTo>
                    <a:pt x="26" y="367"/>
                  </a:lnTo>
                  <a:lnTo>
                    <a:pt x="12" y="392"/>
                  </a:lnTo>
                  <a:lnTo>
                    <a:pt x="0" y="418"/>
                  </a:lnTo>
                  <a:lnTo>
                    <a:pt x="0" y="418"/>
                  </a:lnTo>
                  <a:lnTo>
                    <a:pt x="0" y="421"/>
                  </a:lnTo>
                  <a:lnTo>
                    <a:pt x="0" y="423"/>
                  </a:lnTo>
                  <a:lnTo>
                    <a:pt x="3" y="425"/>
                  </a:lnTo>
                  <a:lnTo>
                    <a:pt x="4" y="426"/>
                  </a:lnTo>
                  <a:lnTo>
                    <a:pt x="8" y="425"/>
                  </a:lnTo>
                  <a:lnTo>
                    <a:pt x="11" y="423"/>
                  </a:lnTo>
                  <a:lnTo>
                    <a:pt x="12" y="422"/>
                  </a:lnTo>
                  <a:lnTo>
                    <a:pt x="12" y="422"/>
                  </a:lnTo>
                  <a:lnTo>
                    <a:pt x="17" y="408"/>
                  </a:lnTo>
                  <a:lnTo>
                    <a:pt x="24" y="395"/>
                  </a:lnTo>
                  <a:lnTo>
                    <a:pt x="38" y="369"/>
                  </a:lnTo>
                  <a:lnTo>
                    <a:pt x="55" y="344"/>
                  </a:lnTo>
                  <a:lnTo>
                    <a:pt x="72" y="320"/>
                  </a:lnTo>
                  <a:lnTo>
                    <a:pt x="110" y="273"/>
                  </a:lnTo>
                  <a:lnTo>
                    <a:pt x="128" y="250"/>
                  </a:lnTo>
                  <a:lnTo>
                    <a:pt x="145" y="225"/>
                  </a:lnTo>
                  <a:lnTo>
                    <a:pt x="145" y="225"/>
                  </a:lnTo>
                  <a:lnTo>
                    <a:pt x="179" y="171"/>
                  </a:lnTo>
                  <a:lnTo>
                    <a:pt x="213" y="116"/>
                  </a:lnTo>
                  <a:lnTo>
                    <a:pt x="246" y="63"/>
                  </a:lnTo>
                  <a:lnTo>
                    <a:pt x="281" y="9"/>
                  </a:lnTo>
                  <a:lnTo>
                    <a:pt x="281" y="9"/>
                  </a:lnTo>
                  <a:lnTo>
                    <a:pt x="283" y="6"/>
                  </a:lnTo>
                  <a:lnTo>
                    <a:pt x="281" y="4"/>
                  </a:lnTo>
                  <a:lnTo>
                    <a:pt x="281" y="2"/>
                  </a:lnTo>
                  <a:lnTo>
                    <a:pt x="279" y="1"/>
                  </a:lnTo>
                  <a:lnTo>
                    <a:pt x="275" y="0"/>
                  </a:lnTo>
                  <a:lnTo>
                    <a:pt x="273" y="1"/>
                  </a:lnTo>
                  <a:lnTo>
                    <a:pt x="271" y="2"/>
                  </a:lnTo>
                  <a:lnTo>
                    <a:pt x="2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529"/>
            <p:cNvSpPr/>
            <p:nvPr/>
          </p:nvSpPr>
          <p:spPr bwMode="auto">
            <a:xfrm>
              <a:off x="3357035" y="2283867"/>
              <a:ext cx="78317" cy="99484"/>
            </a:xfrm>
            <a:custGeom>
              <a:avLst/>
              <a:gdLst/>
              <a:ahLst/>
              <a:cxnLst>
                <a:cxn ang="0">
                  <a:pos x="138" y="1"/>
                </a:cxn>
                <a:cxn ang="0">
                  <a:pos x="138" y="1"/>
                </a:cxn>
                <a:cxn ang="0">
                  <a:pos x="128" y="9"/>
                </a:cxn>
                <a:cxn ang="0">
                  <a:pos x="120" y="18"/>
                </a:cxn>
                <a:cxn ang="0">
                  <a:pos x="104" y="38"/>
                </a:cxn>
                <a:cxn ang="0">
                  <a:pos x="90" y="59"/>
                </a:cxn>
                <a:cxn ang="0">
                  <a:pos x="77" y="80"/>
                </a:cxn>
                <a:cxn ang="0">
                  <a:pos x="77" y="80"/>
                </a:cxn>
                <a:cxn ang="0">
                  <a:pos x="66" y="93"/>
                </a:cxn>
                <a:cxn ang="0">
                  <a:pos x="56" y="106"/>
                </a:cxn>
                <a:cxn ang="0">
                  <a:pos x="35" y="133"/>
                </a:cxn>
                <a:cxn ang="0">
                  <a:pos x="35" y="133"/>
                </a:cxn>
                <a:cxn ang="0">
                  <a:pos x="26" y="144"/>
                </a:cxn>
                <a:cxn ang="0">
                  <a:pos x="17" y="154"/>
                </a:cxn>
                <a:cxn ang="0">
                  <a:pos x="7" y="165"/>
                </a:cxn>
                <a:cxn ang="0">
                  <a:pos x="0" y="177"/>
                </a:cxn>
                <a:cxn ang="0">
                  <a:pos x="0" y="177"/>
                </a:cxn>
                <a:cxn ang="0">
                  <a:pos x="0" y="179"/>
                </a:cxn>
                <a:cxn ang="0">
                  <a:pos x="0" y="182"/>
                </a:cxn>
                <a:cxn ang="0">
                  <a:pos x="2" y="184"/>
                </a:cxn>
                <a:cxn ang="0">
                  <a:pos x="5" y="186"/>
                </a:cxn>
                <a:cxn ang="0">
                  <a:pos x="6" y="186"/>
                </a:cxn>
                <a:cxn ang="0">
                  <a:pos x="9" y="184"/>
                </a:cxn>
                <a:cxn ang="0">
                  <a:pos x="10" y="183"/>
                </a:cxn>
                <a:cxn ang="0">
                  <a:pos x="10" y="183"/>
                </a:cxn>
                <a:cxn ang="0">
                  <a:pos x="15" y="173"/>
                </a:cxn>
                <a:cxn ang="0">
                  <a:pos x="23" y="165"/>
                </a:cxn>
                <a:cxn ang="0">
                  <a:pos x="31" y="157"/>
                </a:cxn>
                <a:cxn ang="0">
                  <a:pos x="39" y="148"/>
                </a:cxn>
                <a:cxn ang="0">
                  <a:pos x="39" y="148"/>
                </a:cxn>
                <a:cxn ang="0">
                  <a:pos x="60" y="119"/>
                </a:cxn>
                <a:cxn ang="0">
                  <a:pos x="81" y="93"/>
                </a:cxn>
                <a:cxn ang="0">
                  <a:pos x="81" y="93"/>
                </a:cxn>
                <a:cxn ang="0">
                  <a:pos x="96" y="71"/>
                </a:cxn>
                <a:cxn ang="0">
                  <a:pos x="111" y="48"/>
                </a:cxn>
                <a:cxn ang="0">
                  <a:pos x="119" y="38"/>
                </a:cxn>
                <a:cxn ang="0">
                  <a:pos x="126" y="27"/>
                </a:cxn>
                <a:cxn ang="0">
                  <a:pos x="136" y="18"/>
                </a:cxn>
                <a:cxn ang="0">
                  <a:pos x="146" y="9"/>
                </a:cxn>
                <a:cxn ang="0">
                  <a:pos x="146" y="9"/>
                </a:cxn>
                <a:cxn ang="0">
                  <a:pos x="147" y="7"/>
                </a:cxn>
                <a:cxn ang="0">
                  <a:pos x="147" y="5"/>
                </a:cxn>
                <a:cxn ang="0">
                  <a:pos x="147" y="3"/>
                </a:cxn>
                <a:cxn ang="0">
                  <a:pos x="146" y="1"/>
                </a:cxn>
                <a:cxn ang="0">
                  <a:pos x="142" y="0"/>
                </a:cxn>
                <a:cxn ang="0">
                  <a:pos x="140" y="0"/>
                </a:cxn>
                <a:cxn ang="0">
                  <a:pos x="138" y="1"/>
                </a:cxn>
                <a:cxn ang="0">
                  <a:pos x="138" y="1"/>
                </a:cxn>
              </a:cxnLst>
              <a:rect l="0" t="0" r="r" b="b"/>
              <a:pathLst>
                <a:path w="147" h="186">
                  <a:moveTo>
                    <a:pt x="138" y="1"/>
                  </a:moveTo>
                  <a:lnTo>
                    <a:pt x="138" y="1"/>
                  </a:lnTo>
                  <a:lnTo>
                    <a:pt x="128" y="9"/>
                  </a:lnTo>
                  <a:lnTo>
                    <a:pt x="120" y="18"/>
                  </a:lnTo>
                  <a:lnTo>
                    <a:pt x="104" y="38"/>
                  </a:lnTo>
                  <a:lnTo>
                    <a:pt x="90" y="59"/>
                  </a:lnTo>
                  <a:lnTo>
                    <a:pt x="77" y="80"/>
                  </a:lnTo>
                  <a:lnTo>
                    <a:pt x="77" y="80"/>
                  </a:lnTo>
                  <a:lnTo>
                    <a:pt x="66" y="93"/>
                  </a:lnTo>
                  <a:lnTo>
                    <a:pt x="56" y="106"/>
                  </a:lnTo>
                  <a:lnTo>
                    <a:pt x="35" y="133"/>
                  </a:lnTo>
                  <a:lnTo>
                    <a:pt x="35" y="133"/>
                  </a:lnTo>
                  <a:lnTo>
                    <a:pt x="26" y="144"/>
                  </a:lnTo>
                  <a:lnTo>
                    <a:pt x="17" y="154"/>
                  </a:lnTo>
                  <a:lnTo>
                    <a:pt x="7" y="165"/>
                  </a:lnTo>
                  <a:lnTo>
                    <a:pt x="0" y="177"/>
                  </a:lnTo>
                  <a:lnTo>
                    <a:pt x="0" y="177"/>
                  </a:lnTo>
                  <a:lnTo>
                    <a:pt x="0" y="179"/>
                  </a:lnTo>
                  <a:lnTo>
                    <a:pt x="0" y="182"/>
                  </a:lnTo>
                  <a:lnTo>
                    <a:pt x="2" y="184"/>
                  </a:lnTo>
                  <a:lnTo>
                    <a:pt x="5" y="186"/>
                  </a:lnTo>
                  <a:lnTo>
                    <a:pt x="6" y="186"/>
                  </a:lnTo>
                  <a:lnTo>
                    <a:pt x="9" y="184"/>
                  </a:lnTo>
                  <a:lnTo>
                    <a:pt x="10" y="183"/>
                  </a:lnTo>
                  <a:lnTo>
                    <a:pt x="10" y="183"/>
                  </a:lnTo>
                  <a:lnTo>
                    <a:pt x="15" y="173"/>
                  </a:lnTo>
                  <a:lnTo>
                    <a:pt x="23" y="165"/>
                  </a:lnTo>
                  <a:lnTo>
                    <a:pt x="31" y="157"/>
                  </a:lnTo>
                  <a:lnTo>
                    <a:pt x="39" y="148"/>
                  </a:lnTo>
                  <a:lnTo>
                    <a:pt x="39" y="148"/>
                  </a:lnTo>
                  <a:lnTo>
                    <a:pt x="60" y="119"/>
                  </a:lnTo>
                  <a:lnTo>
                    <a:pt x="81" y="93"/>
                  </a:lnTo>
                  <a:lnTo>
                    <a:pt x="81" y="93"/>
                  </a:lnTo>
                  <a:lnTo>
                    <a:pt x="96" y="71"/>
                  </a:lnTo>
                  <a:lnTo>
                    <a:pt x="111" y="48"/>
                  </a:lnTo>
                  <a:lnTo>
                    <a:pt x="119" y="38"/>
                  </a:lnTo>
                  <a:lnTo>
                    <a:pt x="126" y="27"/>
                  </a:lnTo>
                  <a:lnTo>
                    <a:pt x="136" y="18"/>
                  </a:lnTo>
                  <a:lnTo>
                    <a:pt x="146" y="9"/>
                  </a:lnTo>
                  <a:lnTo>
                    <a:pt x="146" y="9"/>
                  </a:lnTo>
                  <a:lnTo>
                    <a:pt x="147" y="7"/>
                  </a:lnTo>
                  <a:lnTo>
                    <a:pt x="147" y="5"/>
                  </a:lnTo>
                  <a:lnTo>
                    <a:pt x="147" y="3"/>
                  </a:lnTo>
                  <a:lnTo>
                    <a:pt x="146" y="1"/>
                  </a:lnTo>
                  <a:lnTo>
                    <a:pt x="142" y="0"/>
                  </a:lnTo>
                  <a:lnTo>
                    <a:pt x="140" y="0"/>
                  </a:lnTo>
                  <a:lnTo>
                    <a:pt x="138" y="1"/>
                  </a:lnTo>
                  <a:lnTo>
                    <a:pt x="13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530"/>
            <p:cNvSpPr/>
            <p:nvPr/>
          </p:nvSpPr>
          <p:spPr bwMode="auto">
            <a:xfrm>
              <a:off x="3272369" y="2305034"/>
              <a:ext cx="211667" cy="321733"/>
            </a:xfrm>
            <a:custGeom>
              <a:avLst/>
              <a:gdLst/>
              <a:ahLst/>
              <a:cxnLst>
                <a:cxn ang="0">
                  <a:pos x="388" y="4"/>
                </a:cxn>
                <a:cxn ang="0">
                  <a:pos x="382" y="17"/>
                </a:cxn>
                <a:cxn ang="0">
                  <a:pos x="374" y="29"/>
                </a:cxn>
                <a:cxn ang="0">
                  <a:pos x="348" y="73"/>
                </a:cxn>
                <a:cxn ang="0">
                  <a:pos x="294" y="156"/>
                </a:cxn>
                <a:cxn ang="0">
                  <a:pos x="181" y="323"/>
                </a:cxn>
                <a:cxn ang="0">
                  <a:pos x="158" y="362"/>
                </a:cxn>
                <a:cxn ang="0">
                  <a:pos x="112" y="439"/>
                </a:cxn>
                <a:cxn ang="0">
                  <a:pos x="87" y="477"/>
                </a:cxn>
                <a:cxn ang="0">
                  <a:pos x="39" y="549"/>
                </a:cxn>
                <a:cxn ang="0">
                  <a:pos x="18" y="575"/>
                </a:cxn>
                <a:cxn ang="0">
                  <a:pos x="0" y="604"/>
                </a:cxn>
                <a:cxn ang="0">
                  <a:pos x="0" y="607"/>
                </a:cxn>
                <a:cxn ang="0">
                  <a:pos x="2" y="611"/>
                </a:cxn>
                <a:cxn ang="0">
                  <a:pos x="7" y="611"/>
                </a:cxn>
                <a:cxn ang="0">
                  <a:pos x="11" y="608"/>
                </a:cxn>
                <a:cxn ang="0">
                  <a:pos x="15" y="599"/>
                </a:cxn>
                <a:cxn ang="0">
                  <a:pos x="31" y="577"/>
                </a:cxn>
                <a:cxn ang="0">
                  <a:pos x="55" y="547"/>
                </a:cxn>
                <a:cxn ang="0">
                  <a:pos x="78" y="511"/>
                </a:cxn>
                <a:cxn ang="0">
                  <a:pos x="103" y="476"/>
                </a:cxn>
                <a:cxn ang="0">
                  <a:pos x="128" y="437"/>
                </a:cxn>
                <a:cxn ang="0">
                  <a:pos x="174" y="358"/>
                </a:cxn>
                <a:cxn ang="0">
                  <a:pos x="198" y="320"/>
                </a:cxn>
                <a:cxn ang="0">
                  <a:pos x="310" y="152"/>
                </a:cxn>
                <a:cxn ang="0">
                  <a:pos x="363" y="69"/>
                </a:cxn>
                <a:cxn ang="0">
                  <a:pos x="383" y="39"/>
                </a:cxn>
                <a:cxn ang="0">
                  <a:pos x="397" y="14"/>
                </a:cxn>
                <a:cxn ang="0">
                  <a:pos x="400" y="6"/>
                </a:cxn>
                <a:cxn ang="0">
                  <a:pos x="399" y="1"/>
                </a:cxn>
                <a:cxn ang="0">
                  <a:pos x="391" y="0"/>
                </a:cxn>
                <a:cxn ang="0">
                  <a:pos x="388" y="4"/>
                </a:cxn>
              </a:cxnLst>
              <a:rect l="0" t="0" r="r" b="b"/>
              <a:pathLst>
                <a:path w="400" h="611">
                  <a:moveTo>
                    <a:pt x="388" y="4"/>
                  </a:moveTo>
                  <a:lnTo>
                    <a:pt x="388" y="4"/>
                  </a:lnTo>
                  <a:lnTo>
                    <a:pt x="386" y="10"/>
                  </a:lnTo>
                  <a:lnTo>
                    <a:pt x="382" y="17"/>
                  </a:lnTo>
                  <a:lnTo>
                    <a:pt x="374" y="29"/>
                  </a:lnTo>
                  <a:lnTo>
                    <a:pt x="374" y="29"/>
                  </a:lnTo>
                  <a:lnTo>
                    <a:pt x="348" y="73"/>
                  </a:lnTo>
                  <a:lnTo>
                    <a:pt x="348" y="73"/>
                  </a:lnTo>
                  <a:lnTo>
                    <a:pt x="321" y="115"/>
                  </a:lnTo>
                  <a:lnTo>
                    <a:pt x="294" y="156"/>
                  </a:lnTo>
                  <a:lnTo>
                    <a:pt x="294" y="156"/>
                  </a:lnTo>
                  <a:lnTo>
                    <a:pt x="181" y="323"/>
                  </a:lnTo>
                  <a:lnTo>
                    <a:pt x="181" y="323"/>
                  </a:lnTo>
                  <a:lnTo>
                    <a:pt x="158" y="362"/>
                  </a:lnTo>
                  <a:lnTo>
                    <a:pt x="136" y="401"/>
                  </a:lnTo>
                  <a:lnTo>
                    <a:pt x="112" y="439"/>
                  </a:lnTo>
                  <a:lnTo>
                    <a:pt x="87" y="477"/>
                  </a:lnTo>
                  <a:lnTo>
                    <a:pt x="87" y="477"/>
                  </a:lnTo>
                  <a:lnTo>
                    <a:pt x="62" y="513"/>
                  </a:lnTo>
                  <a:lnTo>
                    <a:pt x="39" y="549"/>
                  </a:lnTo>
                  <a:lnTo>
                    <a:pt x="39" y="549"/>
                  </a:lnTo>
                  <a:lnTo>
                    <a:pt x="18" y="575"/>
                  </a:lnTo>
                  <a:lnTo>
                    <a:pt x="7" y="590"/>
                  </a:lnTo>
                  <a:lnTo>
                    <a:pt x="0" y="604"/>
                  </a:lnTo>
                  <a:lnTo>
                    <a:pt x="0" y="604"/>
                  </a:lnTo>
                  <a:lnTo>
                    <a:pt x="0" y="607"/>
                  </a:lnTo>
                  <a:lnTo>
                    <a:pt x="1" y="609"/>
                  </a:lnTo>
                  <a:lnTo>
                    <a:pt x="2" y="611"/>
                  </a:lnTo>
                  <a:lnTo>
                    <a:pt x="4" y="611"/>
                  </a:lnTo>
                  <a:lnTo>
                    <a:pt x="7" y="611"/>
                  </a:lnTo>
                  <a:lnTo>
                    <a:pt x="10" y="609"/>
                  </a:lnTo>
                  <a:lnTo>
                    <a:pt x="11" y="608"/>
                  </a:lnTo>
                  <a:lnTo>
                    <a:pt x="11" y="608"/>
                  </a:lnTo>
                  <a:lnTo>
                    <a:pt x="15" y="599"/>
                  </a:lnTo>
                  <a:lnTo>
                    <a:pt x="19" y="591"/>
                  </a:lnTo>
                  <a:lnTo>
                    <a:pt x="31" y="577"/>
                  </a:lnTo>
                  <a:lnTo>
                    <a:pt x="43" y="561"/>
                  </a:lnTo>
                  <a:lnTo>
                    <a:pt x="55" y="547"/>
                  </a:lnTo>
                  <a:lnTo>
                    <a:pt x="55" y="547"/>
                  </a:lnTo>
                  <a:lnTo>
                    <a:pt x="78" y="511"/>
                  </a:lnTo>
                  <a:lnTo>
                    <a:pt x="103" y="476"/>
                  </a:lnTo>
                  <a:lnTo>
                    <a:pt x="103" y="476"/>
                  </a:lnTo>
                  <a:lnTo>
                    <a:pt x="116" y="456"/>
                  </a:lnTo>
                  <a:lnTo>
                    <a:pt x="128" y="437"/>
                  </a:lnTo>
                  <a:lnTo>
                    <a:pt x="151" y="397"/>
                  </a:lnTo>
                  <a:lnTo>
                    <a:pt x="174" y="358"/>
                  </a:lnTo>
                  <a:lnTo>
                    <a:pt x="198" y="320"/>
                  </a:lnTo>
                  <a:lnTo>
                    <a:pt x="198" y="320"/>
                  </a:lnTo>
                  <a:lnTo>
                    <a:pt x="310" y="152"/>
                  </a:lnTo>
                  <a:lnTo>
                    <a:pt x="310" y="152"/>
                  </a:lnTo>
                  <a:lnTo>
                    <a:pt x="337" y="111"/>
                  </a:lnTo>
                  <a:lnTo>
                    <a:pt x="363" y="69"/>
                  </a:lnTo>
                  <a:lnTo>
                    <a:pt x="363" y="69"/>
                  </a:lnTo>
                  <a:lnTo>
                    <a:pt x="383" y="39"/>
                  </a:lnTo>
                  <a:lnTo>
                    <a:pt x="393" y="22"/>
                  </a:lnTo>
                  <a:lnTo>
                    <a:pt x="397" y="14"/>
                  </a:lnTo>
                  <a:lnTo>
                    <a:pt x="400" y="6"/>
                  </a:lnTo>
                  <a:lnTo>
                    <a:pt x="400" y="6"/>
                  </a:lnTo>
                  <a:lnTo>
                    <a:pt x="400" y="4"/>
                  </a:lnTo>
                  <a:lnTo>
                    <a:pt x="399" y="1"/>
                  </a:lnTo>
                  <a:lnTo>
                    <a:pt x="395" y="0"/>
                  </a:lnTo>
                  <a:lnTo>
                    <a:pt x="391" y="0"/>
                  </a:lnTo>
                  <a:lnTo>
                    <a:pt x="389" y="1"/>
                  </a:lnTo>
                  <a:lnTo>
                    <a:pt x="388" y="4"/>
                  </a:lnTo>
                  <a:lnTo>
                    <a:pt x="38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531"/>
            <p:cNvSpPr/>
            <p:nvPr/>
          </p:nvSpPr>
          <p:spPr bwMode="auto">
            <a:xfrm>
              <a:off x="3346451" y="2368534"/>
              <a:ext cx="177800" cy="260351"/>
            </a:xfrm>
            <a:custGeom>
              <a:avLst/>
              <a:gdLst/>
              <a:ahLst/>
              <a:cxnLst>
                <a:cxn ang="0">
                  <a:pos x="328" y="2"/>
                </a:cxn>
                <a:cxn ang="0">
                  <a:pos x="328" y="2"/>
                </a:cxn>
                <a:cxn ang="0">
                  <a:pos x="307" y="31"/>
                </a:cxn>
                <a:cxn ang="0">
                  <a:pos x="286" y="60"/>
                </a:cxn>
                <a:cxn ang="0">
                  <a:pos x="246" y="120"/>
                </a:cxn>
                <a:cxn ang="0">
                  <a:pos x="207" y="180"/>
                </a:cxn>
                <a:cxn ang="0">
                  <a:pos x="167" y="240"/>
                </a:cxn>
                <a:cxn ang="0">
                  <a:pos x="167" y="240"/>
                </a:cxn>
                <a:cxn ang="0">
                  <a:pos x="123" y="304"/>
                </a:cxn>
                <a:cxn ang="0">
                  <a:pos x="78" y="367"/>
                </a:cxn>
                <a:cxn ang="0">
                  <a:pos x="78" y="367"/>
                </a:cxn>
                <a:cxn ang="0">
                  <a:pos x="58" y="394"/>
                </a:cxn>
                <a:cxn ang="0">
                  <a:pos x="39" y="423"/>
                </a:cxn>
                <a:cxn ang="0">
                  <a:pos x="1" y="481"/>
                </a:cxn>
                <a:cxn ang="0">
                  <a:pos x="1" y="481"/>
                </a:cxn>
                <a:cxn ang="0">
                  <a:pos x="0" y="483"/>
                </a:cxn>
                <a:cxn ang="0">
                  <a:pos x="0" y="486"/>
                </a:cxn>
                <a:cxn ang="0">
                  <a:pos x="3" y="489"/>
                </a:cxn>
                <a:cxn ang="0">
                  <a:pos x="7" y="490"/>
                </a:cxn>
                <a:cxn ang="0">
                  <a:pos x="9" y="489"/>
                </a:cxn>
                <a:cxn ang="0">
                  <a:pos x="10" y="487"/>
                </a:cxn>
                <a:cxn ang="0">
                  <a:pos x="10" y="487"/>
                </a:cxn>
                <a:cxn ang="0">
                  <a:pos x="46" y="434"/>
                </a:cxn>
                <a:cxn ang="0">
                  <a:pos x="63" y="408"/>
                </a:cxn>
                <a:cxn ang="0">
                  <a:pos x="81" y="381"/>
                </a:cxn>
                <a:cxn ang="0">
                  <a:pos x="81" y="381"/>
                </a:cxn>
                <a:cxn ang="0">
                  <a:pos x="127" y="319"/>
                </a:cxn>
                <a:cxn ang="0">
                  <a:pos x="171" y="256"/>
                </a:cxn>
                <a:cxn ang="0">
                  <a:pos x="171" y="256"/>
                </a:cxn>
                <a:cxn ang="0">
                  <a:pos x="212" y="193"/>
                </a:cxn>
                <a:cxn ang="0">
                  <a:pos x="252" y="130"/>
                </a:cxn>
                <a:cxn ang="0">
                  <a:pos x="294" y="68"/>
                </a:cxn>
                <a:cxn ang="0">
                  <a:pos x="317" y="37"/>
                </a:cxn>
                <a:cxn ang="0">
                  <a:pos x="337" y="7"/>
                </a:cxn>
                <a:cxn ang="0">
                  <a:pos x="337" y="7"/>
                </a:cxn>
                <a:cxn ang="0">
                  <a:pos x="339" y="5"/>
                </a:cxn>
                <a:cxn ang="0">
                  <a:pos x="339" y="3"/>
                </a:cxn>
                <a:cxn ang="0">
                  <a:pos x="337" y="2"/>
                </a:cxn>
                <a:cxn ang="0">
                  <a:pos x="336" y="0"/>
                </a:cxn>
                <a:cxn ang="0">
                  <a:pos x="332" y="0"/>
                </a:cxn>
                <a:cxn ang="0">
                  <a:pos x="330" y="0"/>
                </a:cxn>
                <a:cxn ang="0">
                  <a:pos x="328" y="2"/>
                </a:cxn>
                <a:cxn ang="0">
                  <a:pos x="328" y="2"/>
                </a:cxn>
              </a:cxnLst>
              <a:rect l="0" t="0" r="r" b="b"/>
              <a:pathLst>
                <a:path w="339" h="490">
                  <a:moveTo>
                    <a:pt x="328" y="2"/>
                  </a:moveTo>
                  <a:lnTo>
                    <a:pt x="328" y="2"/>
                  </a:lnTo>
                  <a:lnTo>
                    <a:pt x="307" y="31"/>
                  </a:lnTo>
                  <a:lnTo>
                    <a:pt x="286" y="60"/>
                  </a:lnTo>
                  <a:lnTo>
                    <a:pt x="246" y="120"/>
                  </a:lnTo>
                  <a:lnTo>
                    <a:pt x="207" y="180"/>
                  </a:lnTo>
                  <a:lnTo>
                    <a:pt x="167" y="240"/>
                  </a:lnTo>
                  <a:lnTo>
                    <a:pt x="167" y="240"/>
                  </a:lnTo>
                  <a:lnTo>
                    <a:pt x="123" y="304"/>
                  </a:lnTo>
                  <a:lnTo>
                    <a:pt x="78" y="367"/>
                  </a:lnTo>
                  <a:lnTo>
                    <a:pt x="78" y="367"/>
                  </a:lnTo>
                  <a:lnTo>
                    <a:pt x="58" y="394"/>
                  </a:lnTo>
                  <a:lnTo>
                    <a:pt x="39" y="423"/>
                  </a:lnTo>
                  <a:lnTo>
                    <a:pt x="1" y="481"/>
                  </a:lnTo>
                  <a:lnTo>
                    <a:pt x="1" y="481"/>
                  </a:lnTo>
                  <a:lnTo>
                    <a:pt x="0" y="483"/>
                  </a:lnTo>
                  <a:lnTo>
                    <a:pt x="0" y="486"/>
                  </a:lnTo>
                  <a:lnTo>
                    <a:pt x="3" y="489"/>
                  </a:lnTo>
                  <a:lnTo>
                    <a:pt x="7" y="490"/>
                  </a:lnTo>
                  <a:lnTo>
                    <a:pt x="9" y="489"/>
                  </a:lnTo>
                  <a:lnTo>
                    <a:pt x="10" y="487"/>
                  </a:lnTo>
                  <a:lnTo>
                    <a:pt x="10" y="487"/>
                  </a:lnTo>
                  <a:lnTo>
                    <a:pt x="46" y="434"/>
                  </a:lnTo>
                  <a:lnTo>
                    <a:pt x="63" y="408"/>
                  </a:lnTo>
                  <a:lnTo>
                    <a:pt x="81" y="381"/>
                  </a:lnTo>
                  <a:lnTo>
                    <a:pt x="81" y="381"/>
                  </a:lnTo>
                  <a:lnTo>
                    <a:pt x="127" y="319"/>
                  </a:lnTo>
                  <a:lnTo>
                    <a:pt x="171" y="256"/>
                  </a:lnTo>
                  <a:lnTo>
                    <a:pt x="171" y="256"/>
                  </a:lnTo>
                  <a:lnTo>
                    <a:pt x="212" y="193"/>
                  </a:lnTo>
                  <a:lnTo>
                    <a:pt x="252" y="130"/>
                  </a:lnTo>
                  <a:lnTo>
                    <a:pt x="294" y="68"/>
                  </a:lnTo>
                  <a:lnTo>
                    <a:pt x="317" y="37"/>
                  </a:lnTo>
                  <a:lnTo>
                    <a:pt x="337" y="7"/>
                  </a:lnTo>
                  <a:lnTo>
                    <a:pt x="337" y="7"/>
                  </a:lnTo>
                  <a:lnTo>
                    <a:pt x="339" y="5"/>
                  </a:lnTo>
                  <a:lnTo>
                    <a:pt x="339" y="3"/>
                  </a:lnTo>
                  <a:lnTo>
                    <a:pt x="337" y="2"/>
                  </a:lnTo>
                  <a:lnTo>
                    <a:pt x="336" y="0"/>
                  </a:lnTo>
                  <a:lnTo>
                    <a:pt x="332" y="0"/>
                  </a:lnTo>
                  <a:lnTo>
                    <a:pt x="330" y="0"/>
                  </a:lnTo>
                  <a:lnTo>
                    <a:pt x="328" y="2"/>
                  </a:lnTo>
                  <a:lnTo>
                    <a:pt x="32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532"/>
            <p:cNvSpPr/>
            <p:nvPr/>
          </p:nvSpPr>
          <p:spPr bwMode="auto">
            <a:xfrm>
              <a:off x="3369735" y="2412983"/>
              <a:ext cx="203200" cy="296333"/>
            </a:xfrm>
            <a:custGeom>
              <a:avLst/>
              <a:gdLst/>
              <a:ahLst/>
              <a:cxnLst>
                <a:cxn ang="0">
                  <a:pos x="374" y="3"/>
                </a:cxn>
                <a:cxn ang="0">
                  <a:pos x="374" y="3"/>
                </a:cxn>
                <a:cxn ang="0">
                  <a:pos x="362" y="16"/>
                </a:cxn>
                <a:cxn ang="0">
                  <a:pos x="349" y="31"/>
                </a:cxn>
                <a:cxn ang="0">
                  <a:pos x="327" y="61"/>
                </a:cxn>
                <a:cxn ang="0">
                  <a:pos x="306" y="93"/>
                </a:cxn>
                <a:cxn ang="0">
                  <a:pos x="285" y="124"/>
                </a:cxn>
                <a:cxn ang="0">
                  <a:pos x="285" y="124"/>
                </a:cxn>
                <a:cxn ang="0">
                  <a:pos x="259" y="162"/>
                </a:cxn>
                <a:cxn ang="0">
                  <a:pos x="235" y="200"/>
                </a:cxn>
                <a:cxn ang="0">
                  <a:pos x="212" y="239"/>
                </a:cxn>
                <a:cxn ang="0">
                  <a:pos x="188" y="277"/>
                </a:cxn>
                <a:cxn ang="0">
                  <a:pos x="188" y="277"/>
                </a:cxn>
                <a:cxn ang="0">
                  <a:pos x="165" y="315"/>
                </a:cxn>
                <a:cxn ang="0">
                  <a:pos x="140" y="353"/>
                </a:cxn>
                <a:cxn ang="0">
                  <a:pos x="114" y="390"/>
                </a:cxn>
                <a:cxn ang="0">
                  <a:pos x="99" y="407"/>
                </a:cxn>
                <a:cxn ang="0">
                  <a:pos x="85" y="424"/>
                </a:cxn>
                <a:cxn ang="0">
                  <a:pos x="85" y="424"/>
                </a:cxn>
                <a:cxn ang="0">
                  <a:pos x="60" y="454"/>
                </a:cxn>
                <a:cxn ang="0">
                  <a:pos x="39" y="485"/>
                </a:cxn>
                <a:cxn ang="0">
                  <a:pos x="18" y="518"/>
                </a:cxn>
                <a:cxn ang="0">
                  <a:pos x="1" y="552"/>
                </a:cxn>
                <a:cxn ang="0">
                  <a:pos x="1" y="552"/>
                </a:cxn>
                <a:cxn ang="0">
                  <a:pos x="0" y="554"/>
                </a:cxn>
                <a:cxn ang="0">
                  <a:pos x="0" y="556"/>
                </a:cxn>
                <a:cxn ang="0">
                  <a:pos x="2" y="560"/>
                </a:cxn>
                <a:cxn ang="0">
                  <a:pos x="6" y="560"/>
                </a:cxn>
                <a:cxn ang="0">
                  <a:pos x="9" y="560"/>
                </a:cxn>
                <a:cxn ang="0">
                  <a:pos x="10" y="557"/>
                </a:cxn>
                <a:cxn ang="0">
                  <a:pos x="10" y="557"/>
                </a:cxn>
                <a:cxn ang="0">
                  <a:pos x="30" y="522"/>
                </a:cxn>
                <a:cxn ang="0">
                  <a:pos x="51" y="488"/>
                </a:cxn>
                <a:cxn ang="0">
                  <a:pos x="74" y="456"/>
                </a:cxn>
                <a:cxn ang="0">
                  <a:pos x="99" y="425"/>
                </a:cxn>
                <a:cxn ang="0">
                  <a:pos x="99" y="425"/>
                </a:cxn>
                <a:cxn ang="0">
                  <a:pos x="112" y="411"/>
                </a:cxn>
                <a:cxn ang="0">
                  <a:pos x="123" y="395"/>
                </a:cxn>
                <a:cxn ang="0">
                  <a:pos x="145" y="365"/>
                </a:cxn>
                <a:cxn ang="0">
                  <a:pos x="187" y="301"/>
                </a:cxn>
                <a:cxn ang="0">
                  <a:pos x="187" y="301"/>
                </a:cxn>
                <a:cxn ang="0">
                  <a:pos x="210" y="265"/>
                </a:cxn>
                <a:cxn ang="0">
                  <a:pos x="233" y="229"/>
                </a:cxn>
                <a:cxn ang="0">
                  <a:pos x="277" y="157"/>
                </a:cxn>
                <a:cxn ang="0">
                  <a:pos x="277" y="157"/>
                </a:cxn>
                <a:cxn ang="0">
                  <a:pos x="301" y="120"/>
                </a:cxn>
                <a:cxn ang="0">
                  <a:pos x="325" y="86"/>
                </a:cxn>
                <a:cxn ang="0">
                  <a:pos x="325" y="86"/>
                </a:cxn>
                <a:cxn ang="0">
                  <a:pos x="352" y="47"/>
                </a:cxn>
                <a:cxn ang="0">
                  <a:pos x="366" y="27"/>
                </a:cxn>
                <a:cxn ang="0">
                  <a:pos x="383" y="10"/>
                </a:cxn>
                <a:cxn ang="0">
                  <a:pos x="383" y="10"/>
                </a:cxn>
                <a:cxn ang="0">
                  <a:pos x="384" y="8"/>
                </a:cxn>
                <a:cxn ang="0">
                  <a:pos x="384" y="6"/>
                </a:cxn>
                <a:cxn ang="0">
                  <a:pos x="382" y="3"/>
                </a:cxn>
                <a:cxn ang="0">
                  <a:pos x="379" y="0"/>
                </a:cxn>
                <a:cxn ang="0">
                  <a:pos x="376" y="1"/>
                </a:cxn>
                <a:cxn ang="0">
                  <a:pos x="374" y="3"/>
                </a:cxn>
                <a:cxn ang="0">
                  <a:pos x="374" y="3"/>
                </a:cxn>
              </a:cxnLst>
              <a:rect l="0" t="0" r="r" b="b"/>
              <a:pathLst>
                <a:path w="384" h="560">
                  <a:moveTo>
                    <a:pt x="374" y="3"/>
                  </a:moveTo>
                  <a:lnTo>
                    <a:pt x="374" y="3"/>
                  </a:lnTo>
                  <a:lnTo>
                    <a:pt x="362" y="16"/>
                  </a:lnTo>
                  <a:lnTo>
                    <a:pt x="349" y="31"/>
                  </a:lnTo>
                  <a:lnTo>
                    <a:pt x="327" y="61"/>
                  </a:lnTo>
                  <a:lnTo>
                    <a:pt x="306" y="93"/>
                  </a:lnTo>
                  <a:lnTo>
                    <a:pt x="285" y="124"/>
                  </a:lnTo>
                  <a:lnTo>
                    <a:pt x="285" y="124"/>
                  </a:lnTo>
                  <a:lnTo>
                    <a:pt x="259" y="162"/>
                  </a:lnTo>
                  <a:lnTo>
                    <a:pt x="235" y="200"/>
                  </a:lnTo>
                  <a:lnTo>
                    <a:pt x="212" y="239"/>
                  </a:lnTo>
                  <a:lnTo>
                    <a:pt x="188" y="277"/>
                  </a:lnTo>
                  <a:lnTo>
                    <a:pt x="188" y="277"/>
                  </a:lnTo>
                  <a:lnTo>
                    <a:pt x="165" y="315"/>
                  </a:lnTo>
                  <a:lnTo>
                    <a:pt x="140" y="353"/>
                  </a:lnTo>
                  <a:lnTo>
                    <a:pt x="114" y="390"/>
                  </a:lnTo>
                  <a:lnTo>
                    <a:pt x="99" y="407"/>
                  </a:lnTo>
                  <a:lnTo>
                    <a:pt x="85" y="424"/>
                  </a:lnTo>
                  <a:lnTo>
                    <a:pt x="85" y="424"/>
                  </a:lnTo>
                  <a:lnTo>
                    <a:pt x="60" y="454"/>
                  </a:lnTo>
                  <a:lnTo>
                    <a:pt x="39" y="485"/>
                  </a:lnTo>
                  <a:lnTo>
                    <a:pt x="18" y="518"/>
                  </a:lnTo>
                  <a:lnTo>
                    <a:pt x="1" y="552"/>
                  </a:lnTo>
                  <a:lnTo>
                    <a:pt x="1" y="552"/>
                  </a:lnTo>
                  <a:lnTo>
                    <a:pt x="0" y="554"/>
                  </a:lnTo>
                  <a:lnTo>
                    <a:pt x="0" y="556"/>
                  </a:lnTo>
                  <a:lnTo>
                    <a:pt x="2" y="560"/>
                  </a:lnTo>
                  <a:lnTo>
                    <a:pt x="6" y="560"/>
                  </a:lnTo>
                  <a:lnTo>
                    <a:pt x="9" y="560"/>
                  </a:lnTo>
                  <a:lnTo>
                    <a:pt x="10" y="557"/>
                  </a:lnTo>
                  <a:lnTo>
                    <a:pt x="10" y="557"/>
                  </a:lnTo>
                  <a:lnTo>
                    <a:pt x="30" y="522"/>
                  </a:lnTo>
                  <a:lnTo>
                    <a:pt x="51" y="488"/>
                  </a:lnTo>
                  <a:lnTo>
                    <a:pt x="74" y="456"/>
                  </a:lnTo>
                  <a:lnTo>
                    <a:pt x="99" y="425"/>
                  </a:lnTo>
                  <a:lnTo>
                    <a:pt x="99" y="425"/>
                  </a:lnTo>
                  <a:lnTo>
                    <a:pt x="112" y="411"/>
                  </a:lnTo>
                  <a:lnTo>
                    <a:pt x="123" y="395"/>
                  </a:lnTo>
                  <a:lnTo>
                    <a:pt x="145" y="365"/>
                  </a:lnTo>
                  <a:lnTo>
                    <a:pt x="187" y="301"/>
                  </a:lnTo>
                  <a:lnTo>
                    <a:pt x="187" y="301"/>
                  </a:lnTo>
                  <a:lnTo>
                    <a:pt x="210" y="265"/>
                  </a:lnTo>
                  <a:lnTo>
                    <a:pt x="233" y="229"/>
                  </a:lnTo>
                  <a:lnTo>
                    <a:pt x="277" y="157"/>
                  </a:lnTo>
                  <a:lnTo>
                    <a:pt x="277" y="157"/>
                  </a:lnTo>
                  <a:lnTo>
                    <a:pt x="301" y="120"/>
                  </a:lnTo>
                  <a:lnTo>
                    <a:pt x="325" y="86"/>
                  </a:lnTo>
                  <a:lnTo>
                    <a:pt x="325" y="86"/>
                  </a:lnTo>
                  <a:lnTo>
                    <a:pt x="352" y="47"/>
                  </a:lnTo>
                  <a:lnTo>
                    <a:pt x="366" y="27"/>
                  </a:lnTo>
                  <a:lnTo>
                    <a:pt x="383" y="10"/>
                  </a:lnTo>
                  <a:lnTo>
                    <a:pt x="383" y="10"/>
                  </a:lnTo>
                  <a:lnTo>
                    <a:pt x="384" y="8"/>
                  </a:lnTo>
                  <a:lnTo>
                    <a:pt x="384" y="6"/>
                  </a:lnTo>
                  <a:lnTo>
                    <a:pt x="382" y="3"/>
                  </a:lnTo>
                  <a:lnTo>
                    <a:pt x="379" y="0"/>
                  </a:lnTo>
                  <a:lnTo>
                    <a:pt x="376" y="1"/>
                  </a:lnTo>
                  <a:lnTo>
                    <a:pt x="374" y="3"/>
                  </a:lnTo>
                  <a:lnTo>
                    <a:pt x="37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533"/>
            <p:cNvSpPr/>
            <p:nvPr/>
          </p:nvSpPr>
          <p:spPr bwMode="auto">
            <a:xfrm>
              <a:off x="3395135" y="2457434"/>
              <a:ext cx="230717" cy="334433"/>
            </a:xfrm>
            <a:custGeom>
              <a:avLst/>
              <a:gdLst/>
              <a:ahLst/>
              <a:cxnLst>
                <a:cxn ang="0">
                  <a:pos x="427" y="2"/>
                </a:cxn>
                <a:cxn ang="0">
                  <a:pos x="374" y="77"/>
                </a:cxn>
                <a:cxn ang="0">
                  <a:pos x="324" y="154"/>
                </a:cxn>
                <a:cxn ang="0">
                  <a:pos x="204" y="327"/>
                </a:cxn>
                <a:cxn ang="0">
                  <a:pos x="179" y="364"/>
                </a:cxn>
                <a:cxn ang="0">
                  <a:pos x="154" y="402"/>
                </a:cxn>
                <a:cxn ang="0">
                  <a:pos x="134" y="427"/>
                </a:cxn>
                <a:cxn ang="0">
                  <a:pos x="129" y="436"/>
                </a:cxn>
                <a:cxn ang="0">
                  <a:pos x="107" y="476"/>
                </a:cxn>
                <a:cxn ang="0">
                  <a:pos x="91" y="497"/>
                </a:cxn>
                <a:cxn ang="0">
                  <a:pos x="58" y="536"/>
                </a:cxn>
                <a:cxn ang="0">
                  <a:pos x="43" y="557"/>
                </a:cxn>
                <a:cxn ang="0">
                  <a:pos x="11" y="597"/>
                </a:cxn>
                <a:cxn ang="0">
                  <a:pos x="2" y="616"/>
                </a:cxn>
                <a:cxn ang="0">
                  <a:pos x="0" y="625"/>
                </a:cxn>
                <a:cxn ang="0">
                  <a:pos x="1" y="629"/>
                </a:cxn>
                <a:cxn ang="0">
                  <a:pos x="6" y="631"/>
                </a:cxn>
                <a:cxn ang="0">
                  <a:pos x="10" y="630"/>
                </a:cxn>
                <a:cxn ang="0">
                  <a:pos x="10" y="627"/>
                </a:cxn>
                <a:cxn ang="0">
                  <a:pos x="19" y="609"/>
                </a:cxn>
                <a:cxn ang="0">
                  <a:pos x="32" y="592"/>
                </a:cxn>
                <a:cxn ang="0">
                  <a:pos x="54" y="561"/>
                </a:cxn>
                <a:cxn ang="0">
                  <a:pos x="62" y="550"/>
                </a:cxn>
                <a:cxn ang="0">
                  <a:pos x="90" y="518"/>
                </a:cxn>
                <a:cxn ang="0">
                  <a:pos x="116" y="482"/>
                </a:cxn>
                <a:cxn ang="0">
                  <a:pos x="137" y="448"/>
                </a:cxn>
                <a:cxn ang="0">
                  <a:pos x="158" y="415"/>
                </a:cxn>
                <a:cxn ang="0">
                  <a:pos x="174" y="395"/>
                </a:cxn>
                <a:cxn ang="0">
                  <a:pos x="214" y="332"/>
                </a:cxn>
                <a:cxn ang="0">
                  <a:pos x="268" y="253"/>
                </a:cxn>
                <a:cxn ang="0">
                  <a:pos x="323" y="176"/>
                </a:cxn>
                <a:cxn ang="0">
                  <a:pos x="378" y="92"/>
                </a:cxn>
                <a:cxn ang="0">
                  <a:pos x="421" y="30"/>
                </a:cxn>
                <a:cxn ang="0">
                  <a:pos x="435" y="10"/>
                </a:cxn>
                <a:cxn ang="0">
                  <a:pos x="436" y="6"/>
                </a:cxn>
                <a:cxn ang="0">
                  <a:pos x="433" y="1"/>
                </a:cxn>
                <a:cxn ang="0">
                  <a:pos x="429" y="1"/>
                </a:cxn>
                <a:cxn ang="0">
                  <a:pos x="427" y="2"/>
                </a:cxn>
              </a:cxnLst>
              <a:rect l="0" t="0" r="r" b="b"/>
              <a:pathLst>
                <a:path w="436" h="631">
                  <a:moveTo>
                    <a:pt x="427" y="2"/>
                  </a:moveTo>
                  <a:lnTo>
                    <a:pt x="427" y="2"/>
                  </a:lnTo>
                  <a:lnTo>
                    <a:pt x="400" y="39"/>
                  </a:lnTo>
                  <a:lnTo>
                    <a:pt x="374" y="77"/>
                  </a:lnTo>
                  <a:lnTo>
                    <a:pt x="324" y="154"/>
                  </a:lnTo>
                  <a:lnTo>
                    <a:pt x="324" y="154"/>
                  </a:lnTo>
                  <a:lnTo>
                    <a:pt x="264" y="240"/>
                  </a:lnTo>
                  <a:lnTo>
                    <a:pt x="204" y="327"/>
                  </a:lnTo>
                  <a:lnTo>
                    <a:pt x="204" y="327"/>
                  </a:lnTo>
                  <a:lnTo>
                    <a:pt x="179" y="364"/>
                  </a:lnTo>
                  <a:lnTo>
                    <a:pt x="154" y="402"/>
                  </a:lnTo>
                  <a:lnTo>
                    <a:pt x="154" y="402"/>
                  </a:lnTo>
                  <a:lnTo>
                    <a:pt x="141" y="419"/>
                  </a:lnTo>
                  <a:lnTo>
                    <a:pt x="134" y="427"/>
                  </a:lnTo>
                  <a:lnTo>
                    <a:pt x="129" y="436"/>
                  </a:lnTo>
                  <a:lnTo>
                    <a:pt x="129" y="436"/>
                  </a:lnTo>
                  <a:lnTo>
                    <a:pt x="119" y="457"/>
                  </a:lnTo>
                  <a:lnTo>
                    <a:pt x="107" y="476"/>
                  </a:lnTo>
                  <a:lnTo>
                    <a:pt x="107" y="476"/>
                  </a:lnTo>
                  <a:lnTo>
                    <a:pt x="91" y="497"/>
                  </a:lnTo>
                  <a:lnTo>
                    <a:pt x="74" y="516"/>
                  </a:lnTo>
                  <a:lnTo>
                    <a:pt x="58" y="536"/>
                  </a:lnTo>
                  <a:lnTo>
                    <a:pt x="43" y="557"/>
                  </a:lnTo>
                  <a:lnTo>
                    <a:pt x="43" y="557"/>
                  </a:lnTo>
                  <a:lnTo>
                    <a:pt x="17" y="588"/>
                  </a:lnTo>
                  <a:lnTo>
                    <a:pt x="11" y="597"/>
                  </a:lnTo>
                  <a:lnTo>
                    <a:pt x="6" y="606"/>
                  </a:lnTo>
                  <a:lnTo>
                    <a:pt x="2" y="616"/>
                  </a:lnTo>
                  <a:lnTo>
                    <a:pt x="0" y="625"/>
                  </a:lnTo>
                  <a:lnTo>
                    <a:pt x="0" y="625"/>
                  </a:lnTo>
                  <a:lnTo>
                    <a:pt x="0" y="627"/>
                  </a:lnTo>
                  <a:lnTo>
                    <a:pt x="1" y="629"/>
                  </a:lnTo>
                  <a:lnTo>
                    <a:pt x="5" y="631"/>
                  </a:lnTo>
                  <a:lnTo>
                    <a:pt x="6" y="631"/>
                  </a:lnTo>
                  <a:lnTo>
                    <a:pt x="9" y="631"/>
                  </a:lnTo>
                  <a:lnTo>
                    <a:pt x="10" y="630"/>
                  </a:lnTo>
                  <a:lnTo>
                    <a:pt x="10" y="627"/>
                  </a:lnTo>
                  <a:lnTo>
                    <a:pt x="10" y="627"/>
                  </a:lnTo>
                  <a:lnTo>
                    <a:pt x="14" y="618"/>
                  </a:lnTo>
                  <a:lnTo>
                    <a:pt x="19" y="609"/>
                  </a:lnTo>
                  <a:lnTo>
                    <a:pt x="32" y="592"/>
                  </a:lnTo>
                  <a:lnTo>
                    <a:pt x="32" y="592"/>
                  </a:lnTo>
                  <a:lnTo>
                    <a:pt x="47" y="570"/>
                  </a:lnTo>
                  <a:lnTo>
                    <a:pt x="54" y="561"/>
                  </a:lnTo>
                  <a:lnTo>
                    <a:pt x="62" y="550"/>
                  </a:lnTo>
                  <a:lnTo>
                    <a:pt x="62" y="550"/>
                  </a:lnTo>
                  <a:lnTo>
                    <a:pt x="77" y="535"/>
                  </a:lnTo>
                  <a:lnTo>
                    <a:pt x="90" y="518"/>
                  </a:lnTo>
                  <a:lnTo>
                    <a:pt x="116" y="482"/>
                  </a:lnTo>
                  <a:lnTo>
                    <a:pt x="116" y="482"/>
                  </a:lnTo>
                  <a:lnTo>
                    <a:pt x="128" y="465"/>
                  </a:lnTo>
                  <a:lnTo>
                    <a:pt x="137" y="448"/>
                  </a:lnTo>
                  <a:lnTo>
                    <a:pt x="147" y="431"/>
                  </a:lnTo>
                  <a:lnTo>
                    <a:pt x="158" y="415"/>
                  </a:lnTo>
                  <a:lnTo>
                    <a:pt x="158" y="415"/>
                  </a:lnTo>
                  <a:lnTo>
                    <a:pt x="174" y="395"/>
                  </a:lnTo>
                  <a:lnTo>
                    <a:pt x="187" y="374"/>
                  </a:lnTo>
                  <a:lnTo>
                    <a:pt x="214" y="332"/>
                  </a:lnTo>
                  <a:lnTo>
                    <a:pt x="214" y="332"/>
                  </a:lnTo>
                  <a:lnTo>
                    <a:pt x="268" y="253"/>
                  </a:lnTo>
                  <a:lnTo>
                    <a:pt x="323" y="176"/>
                  </a:lnTo>
                  <a:lnTo>
                    <a:pt x="323" y="176"/>
                  </a:lnTo>
                  <a:lnTo>
                    <a:pt x="350" y="134"/>
                  </a:lnTo>
                  <a:lnTo>
                    <a:pt x="378" y="92"/>
                  </a:lnTo>
                  <a:lnTo>
                    <a:pt x="406" y="51"/>
                  </a:lnTo>
                  <a:lnTo>
                    <a:pt x="421" y="30"/>
                  </a:lnTo>
                  <a:lnTo>
                    <a:pt x="435" y="10"/>
                  </a:lnTo>
                  <a:lnTo>
                    <a:pt x="435" y="10"/>
                  </a:lnTo>
                  <a:lnTo>
                    <a:pt x="436" y="7"/>
                  </a:lnTo>
                  <a:lnTo>
                    <a:pt x="436" y="6"/>
                  </a:lnTo>
                  <a:lnTo>
                    <a:pt x="435" y="2"/>
                  </a:lnTo>
                  <a:lnTo>
                    <a:pt x="433" y="1"/>
                  </a:lnTo>
                  <a:lnTo>
                    <a:pt x="431" y="0"/>
                  </a:lnTo>
                  <a:lnTo>
                    <a:pt x="429" y="1"/>
                  </a:lnTo>
                  <a:lnTo>
                    <a:pt x="427" y="2"/>
                  </a:lnTo>
                  <a:lnTo>
                    <a:pt x="42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557"/>
            <p:cNvSpPr/>
            <p:nvPr/>
          </p:nvSpPr>
          <p:spPr bwMode="auto">
            <a:xfrm>
              <a:off x="2861736" y="2372767"/>
              <a:ext cx="503766" cy="283633"/>
            </a:xfrm>
            <a:custGeom>
              <a:avLst/>
              <a:gdLst/>
              <a:ahLst/>
              <a:cxnLst>
                <a:cxn ang="0">
                  <a:pos x="240" y="532"/>
                </a:cxn>
                <a:cxn ang="0">
                  <a:pos x="311" y="529"/>
                </a:cxn>
                <a:cxn ang="0">
                  <a:pos x="854" y="529"/>
                </a:cxn>
                <a:cxn ang="0">
                  <a:pos x="928" y="529"/>
                </a:cxn>
                <a:cxn ang="0">
                  <a:pos x="943" y="525"/>
                </a:cxn>
                <a:cxn ang="0">
                  <a:pos x="951" y="514"/>
                </a:cxn>
                <a:cxn ang="0">
                  <a:pos x="952" y="504"/>
                </a:cxn>
                <a:cxn ang="0">
                  <a:pos x="949" y="491"/>
                </a:cxn>
                <a:cxn ang="0">
                  <a:pos x="939" y="482"/>
                </a:cxn>
                <a:cxn ang="0">
                  <a:pos x="285" y="480"/>
                </a:cxn>
                <a:cxn ang="0">
                  <a:pos x="242" y="481"/>
                </a:cxn>
                <a:cxn ang="0">
                  <a:pos x="183" y="482"/>
                </a:cxn>
                <a:cxn ang="0">
                  <a:pos x="140" y="477"/>
                </a:cxn>
                <a:cxn ang="0">
                  <a:pos x="120" y="473"/>
                </a:cxn>
                <a:cxn ang="0">
                  <a:pos x="82" y="463"/>
                </a:cxn>
                <a:cxn ang="0">
                  <a:pos x="65" y="443"/>
                </a:cxn>
                <a:cxn ang="0">
                  <a:pos x="58" y="388"/>
                </a:cxn>
                <a:cxn ang="0">
                  <a:pos x="51" y="320"/>
                </a:cxn>
                <a:cxn ang="0">
                  <a:pos x="51" y="289"/>
                </a:cxn>
                <a:cxn ang="0">
                  <a:pos x="56" y="259"/>
                </a:cxn>
                <a:cxn ang="0">
                  <a:pos x="61" y="231"/>
                </a:cxn>
                <a:cxn ang="0">
                  <a:pos x="64" y="164"/>
                </a:cxn>
                <a:cxn ang="0">
                  <a:pos x="72" y="100"/>
                </a:cxn>
                <a:cxn ang="0">
                  <a:pos x="78" y="79"/>
                </a:cxn>
                <a:cxn ang="0">
                  <a:pos x="92" y="61"/>
                </a:cxn>
                <a:cxn ang="0">
                  <a:pos x="120" y="53"/>
                </a:cxn>
                <a:cxn ang="0">
                  <a:pos x="192" y="51"/>
                </a:cxn>
                <a:cxn ang="0">
                  <a:pos x="552" y="51"/>
                </a:cxn>
                <a:cxn ang="0">
                  <a:pos x="792" y="52"/>
                </a:cxn>
                <a:cxn ang="0">
                  <a:pos x="921" y="52"/>
                </a:cxn>
                <a:cxn ang="0">
                  <a:pos x="934" y="45"/>
                </a:cxn>
                <a:cxn ang="0">
                  <a:pos x="939" y="32"/>
                </a:cxn>
                <a:cxn ang="0">
                  <a:pos x="939" y="23"/>
                </a:cxn>
                <a:cxn ang="0">
                  <a:pos x="934" y="10"/>
                </a:cxn>
                <a:cxn ang="0">
                  <a:pos x="921" y="4"/>
                </a:cxn>
                <a:cxn ang="0">
                  <a:pos x="231" y="2"/>
                </a:cxn>
                <a:cxn ang="0">
                  <a:pos x="170" y="0"/>
                </a:cxn>
                <a:cxn ang="0">
                  <a:pos x="125" y="0"/>
                </a:cxn>
                <a:cxn ang="0">
                  <a:pos x="74" y="13"/>
                </a:cxn>
                <a:cxn ang="0">
                  <a:pos x="60" y="21"/>
                </a:cxn>
                <a:cxn ang="0">
                  <a:pos x="34" y="56"/>
                </a:cxn>
                <a:cxn ang="0">
                  <a:pos x="19" y="111"/>
                </a:cxn>
                <a:cxn ang="0">
                  <a:pos x="14" y="178"/>
                </a:cxn>
                <a:cxn ang="0">
                  <a:pos x="13" y="208"/>
                </a:cxn>
                <a:cxn ang="0">
                  <a:pos x="2" y="270"/>
                </a:cxn>
                <a:cxn ang="0">
                  <a:pos x="0" y="306"/>
                </a:cxn>
                <a:cxn ang="0">
                  <a:pos x="5" y="384"/>
                </a:cxn>
                <a:cxn ang="0">
                  <a:pos x="15" y="446"/>
                </a:cxn>
                <a:cxn ang="0">
                  <a:pos x="35" y="485"/>
                </a:cxn>
                <a:cxn ang="0">
                  <a:pos x="68" y="511"/>
                </a:cxn>
                <a:cxn ang="0">
                  <a:pos x="95" y="523"/>
                </a:cxn>
                <a:cxn ang="0">
                  <a:pos x="158" y="529"/>
                </a:cxn>
                <a:cxn ang="0">
                  <a:pos x="214" y="533"/>
                </a:cxn>
              </a:cxnLst>
              <a:rect l="0" t="0" r="r" b="b"/>
              <a:pathLst>
                <a:path w="952" h="533">
                  <a:moveTo>
                    <a:pt x="214" y="533"/>
                  </a:moveTo>
                  <a:lnTo>
                    <a:pt x="214" y="533"/>
                  </a:lnTo>
                  <a:lnTo>
                    <a:pt x="240" y="532"/>
                  </a:lnTo>
                  <a:lnTo>
                    <a:pt x="240" y="532"/>
                  </a:lnTo>
                  <a:lnTo>
                    <a:pt x="266" y="531"/>
                  </a:lnTo>
                  <a:lnTo>
                    <a:pt x="311" y="529"/>
                  </a:lnTo>
                  <a:lnTo>
                    <a:pt x="455" y="528"/>
                  </a:lnTo>
                  <a:lnTo>
                    <a:pt x="455" y="528"/>
                  </a:lnTo>
                  <a:lnTo>
                    <a:pt x="854" y="529"/>
                  </a:lnTo>
                  <a:lnTo>
                    <a:pt x="854" y="529"/>
                  </a:lnTo>
                  <a:lnTo>
                    <a:pt x="928" y="529"/>
                  </a:lnTo>
                  <a:lnTo>
                    <a:pt x="928" y="529"/>
                  </a:lnTo>
                  <a:lnTo>
                    <a:pt x="934" y="529"/>
                  </a:lnTo>
                  <a:lnTo>
                    <a:pt x="939" y="528"/>
                  </a:lnTo>
                  <a:lnTo>
                    <a:pt x="943" y="525"/>
                  </a:lnTo>
                  <a:lnTo>
                    <a:pt x="947" y="521"/>
                  </a:lnTo>
                  <a:lnTo>
                    <a:pt x="949" y="519"/>
                  </a:lnTo>
                  <a:lnTo>
                    <a:pt x="951" y="514"/>
                  </a:lnTo>
                  <a:lnTo>
                    <a:pt x="952" y="510"/>
                  </a:lnTo>
                  <a:lnTo>
                    <a:pt x="952" y="504"/>
                  </a:lnTo>
                  <a:lnTo>
                    <a:pt x="952" y="504"/>
                  </a:lnTo>
                  <a:lnTo>
                    <a:pt x="952" y="501"/>
                  </a:lnTo>
                  <a:lnTo>
                    <a:pt x="951" y="495"/>
                  </a:lnTo>
                  <a:lnTo>
                    <a:pt x="949" y="491"/>
                  </a:lnTo>
                  <a:lnTo>
                    <a:pt x="947" y="487"/>
                  </a:lnTo>
                  <a:lnTo>
                    <a:pt x="943" y="485"/>
                  </a:lnTo>
                  <a:lnTo>
                    <a:pt x="939" y="482"/>
                  </a:lnTo>
                  <a:lnTo>
                    <a:pt x="934" y="481"/>
                  </a:lnTo>
                  <a:lnTo>
                    <a:pt x="928" y="480"/>
                  </a:lnTo>
                  <a:lnTo>
                    <a:pt x="285" y="480"/>
                  </a:lnTo>
                  <a:lnTo>
                    <a:pt x="285" y="480"/>
                  </a:lnTo>
                  <a:lnTo>
                    <a:pt x="242" y="481"/>
                  </a:lnTo>
                  <a:lnTo>
                    <a:pt x="242" y="481"/>
                  </a:lnTo>
                  <a:lnTo>
                    <a:pt x="200" y="482"/>
                  </a:lnTo>
                  <a:lnTo>
                    <a:pt x="200" y="482"/>
                  </a:lnTo>
                  <a:lnTo>
                    <a:pt x="183" y="482"/>
                  </a:lnTo>
                  <a:lnTo>
                    <a:pt x="167" y="481"/>
                  </a:lnTo>
                  <a:lnTo>
                    <a:pt x="153" y="480"/>
                  </a:lnTo>
                  <a:lnTo>
                    <a:pt x="140" y="477"/>
                  </a:lnTo>
                  <a:lnTo>
                    <a:pt x="140" y="477"/>
                  </a:lnTo>
                  <a:lnTo>
                    <a:pt x="120" y="473"/>
                  </a:lnTo>
                  <a:lnTo>
                    <a:pt x="120" y="473"/>
                  </a:lnTo>
                  <a:lnTo>
                    <a:pt x="99" y="469"/>
                  </a:lnTo>
                  <a:lnTo>
                    <a:pt x="90" y="467"/>
                  </a:lnTo>
                  <a:lnTo>
                    <a:pt x="82" y="463"/>
                  </a:lnTo>
                  <a:lnTo>
                    <a:pt x="74" y="457"/>
                  </a:lnTo>
                  <a:lnTo>
                    <a:pt x="69" y="451"/>
                  </a:lnTo>
                  <a:lnTo>
                    <a:pt x="65" y="443"/>
                  </a:lnTo>
                  <a:lnTo>
                    <a:pt x="64" y="433"/>
                  </a:lnTo>
                  <a:lnTo>
                    <a:pt x="64" y="433"/>
                  </a:lnTo>
                  <a:lnTo>
                    <a:pt x="58" y="388"/>
                  </a:lnTo>
                  <a:lnTo>
                    <a:pt x="58" y="388"/>
                  </a:lnTo>
                  <a:lnTo>
                    <a:pt x="53" y="342"/>
                  </a:lnTo>
                  <a:lnTo>
                    <a:pt x="51" y="320"/>
                  </a:lnTo>
                  <a:lnTo>
                    <a:pt x="51" y="298"/>
                  </a:lnTo>
                  <a:lnTo>
                    <a:pt x="51" y="298"/>
                  </a:lnTo>
                  <a:lnTo>
                    <a:pt x="51" y="289"/>
                  </a:lnTo>
                  <a:lnTo>
                    <a:pt x="52" y="278"/>
                  </a:lnTo>
                  <a:lnTo>
                    <a:pt x="56" y="259"/>
                  </a:lnTo>
                  <a:lnTo>
                    <a:pt x="56" y="259"/>
                  </a:lnTo>
                  <a:lnTo>
                    <a:pt x="58" y="246"/>
                  </a:lnTo>
                  <a:lnTo>
                    <a:pt x="61" y="231"/>
                  </a:lnTo>
                  <a:lnTo>
                    <a:pt x="61" y="231"/>
                  </a:lnTo>
                  <a:lnTo>
                    <a:pt x="64" y="198"/>
                  </a:lnTo>
                  <a:lnTo>
                    <a:pt x="64" y="164"/>
                  </a:lnTo>
                  <a:lnTo>
                    <a:pt x="64" y="164"/>
                  </a:lnTo>
                  <a:lnTo>
                    <a:pt x="65" y="149"/>
                  </a:lnTo>
                  <a:lnTo>
                    <a:pt x="66" y="132"/>
                  </a:lnTo>
                  <a:lnTo>
                    <a:pt x="72" y="100"/>
                  </a:lnTo>
                  <a:lnTo>
                    <a:pt x="72" y="100"/>
                  </a:lnTo>
                  <a:lnTo>
                    <a:pt x="74" y="90"/>
                  </a:lnTo>
                  <a:lnTo>
                    <a:pt x="78" y="79"/>
                  </a:lnTo>
                  <a:lnTo>
                    <a:pt x="82" y="72"/>
                  </a:lnTo>
                  <a:lnTo>
                    <a:pt x="87" y="65"/>
                  </a:lnTo>
                  <a:lnTo>
                    <a:pt x="92" y="61"/>
                  </a:lnTo>
                  <a:lnTo>
                    <a:pt x="100" y="57"/>
                  </a:lnTo>
                  <a:lnTo>
                    <a:pt x="109" y="55"/>
                  </a:lnTo>
                  <a:lnTo>
                    <a:pt x="120" y="53"/>
                  </a:lnTo>
                  <a:lnTo>
                    <a:pt x="120" y="53"/>
                  </a:lnTo>
                  <a:lnTo>
                    <a:pt x="149" y="52"/>
                  </a:lnTo>
                  <a:lnTo>
                    <a:pt x="192" y="51"/>
                  </a:lnTo>
                  <a:lnTo>
                    <a:pt x="315" y="49"/>
                  </a:lnTo>
                  <a:lnTo>
                    <a:pt x="315" y="49"/>
                  </a:lnTo>
                  <a:lnTo>
                    <a:pt x="552" y="51"/>
                  </a:lnTo>
                  <a:lnTo>
                    <a:pt x="783" y="52"/>
                  </a:lnTo>
                  <a:lnTo>
                    <a:pt x="792" y="52"/>
                  </a:lnTo>
                  <a:lnTo>
                    <a:pt x="792" y="52"/>
                  </a:lnTo>
                  <a:lnTo>
                    <a:pt x="915" y="53"/>
                  </a:lnTo>
                  <a:lnTo>
                    <a:pt x="915" y="53"/>
                  </a:lnTo>
                  <a:lnTo>
                    <a:pt x="921" y="52"/>
                  </a:lnTo>
                  <a:lnTo>
                    <a:pt x="926" y="51"/>
                  </a:lnTo>
                  <a:lnTo>
                    <a:pt x="930" y="48"/>
                  </a:lnTo>
                  <a:lnTo>
                    <a:pt x="934" y="45"/>
                  </a:lnTo>
                  <a:lnTo>
                    <a:pt x="936" y="42"/>
                  </a:lnTo>
                  <a:lnTo>
                    <a:pt x="939" y="38"/>
                  </a:lnTo>
                  <a:lnTo>
                    <a:pt x="939" y="32"/>
                  </a:lnTo>
                  <a:lnTo>
                    <a:pt x="940" y="28"/>
                  </a:lnTo>
                  <a:lnTo>
                    <a:pt x="940" y="28"/>
                  </a:lnTo>
                  <a:lnTo>
                    <a:pt x="939" y="23"/>
                  </a:lnTo>
                  <a:lnTo>
                    <a:pt x="939" y="19"/>
                  </a:lnTo>
                  <a:lnTo>
                    <a:pt x="936" y="14"/>
                  </a:lnTo>
                  <a:lnTo>
                    <a:pt x="934" y="10"/>
                  </a:lnTo>
                  <a:lnTo>
                    <a:pt x="930" y="8"/>
                  </a:lnTo>
                  <a:lnTo>
                    <a:pt x="926" y="5"/>
                  </a:lnTo>
                  <a:lnTo>
                    <a:pt x="921" y="4"/>
                  </a:lnTo>
                  <a:lnTo>
                    <a:pt x="915" y="2"/>
                  </a:lnTo>
                  <a:lnTo>
                    <a:pt x="231" y="2"/>
                  </a:lnTo>
                  <a:lnTo>
                    <a:pt x="231" y="2"/>
                  </a:lnTo>
                  <a:lnTo>
                    <a:pt x="193" y="1"/>
                  </a:lnTo>
                  <a:lnTo>
                    <a:pt x="193" y="1"/>
                  </a:lnTo>
                  <a:lnTo>
                    <a:pt x="170" y="0"/>
                  </a:lnTo>
                  <a:lnTo>
                    <a:pt x="146" y="0"/>
                  </a:lnTo>
                  <a:lnTo>
                    <a:pt x="146" y="0"/>
                  </a:lnTo>
                  <a:lnTo>
                    <a:pt x="125" y="0"/>
                  </a:lnTo>
                  <a:lnTo>
                    <a:pt x="106" y="2"/>
                  </a:lnTo>
                  <a:lnTo>
                    <a:pt x="89" y="6"/>
                  </a:lnTo>
                  <a:lnTo>
                    <a:pt x="74" y="13"/>
                  </a:lnTo>
                  <a:lnTo>
                    <a:pt x="74" y="13"/>
                  </a:lnTo>
                  <a:lnTo>
                    <a:pt x="66" y="17"/>
                  </a:lnTo>
                  <a:lnTo>
                    <a:pt x="60" y="21"/>
                  </a:lnTo>
                  <a:lnTo>
                    <a:pt x="49" y="31"/>
                  </a:lnTo>
                  <a:lnTo>
                    <a:pt x="40" y="43"/>
                  </a:lnTo>
                  <a:lnTo>
                    <a:pt x="34" y="56"/>
                  </a:lnTo>
                  <a:lnTo>
                    <a:pt x="28" y="70"/>
                  </a:lnTo>
                  <a:lnTo>
                    <a:pt x="24" y="83"/>
                  </a:lnTo>
                  <a:lnTo>
                    <a:pt x="19" y="111"/>
                  </a:lnTo>
                  <a:lnTo>
                    <a:pt x="19" y="111"/>
                  </a:lnTo>
                  <a:lnTo>
                    <a:pt x="15" y="142"/>
                  </a:lnTo>
                  <a:lnTo>
                    <a:pt x="14" y="178"/>
                  </a:lnTo>
                  <a:lnTo>
                    <a:pt x="14" y="178"/>
                  </a:lnTo>
                  <a:lnTo>
                    <a:pt x="14" y="192"/>
                  </a:lnTo>
                  <a:lnTo>
                    <a:pt x="13" y="208"/>
                  </a:lnTo>
                  <a:lnTo>
                    <a:pt x="7" y="239"/>
                  </a:lnTo>
                  <a:lnTo>
                    <a:pt x="7" y="239"/>
                  </a:lnTo>
                  <a:lnTo>
                    <a:pt x="2" y="270"/>
                  </a:lnTo>
                  <a:lnTo>
                    <a:pt x="2" y="270"/>
                  </a:lnTo>
                  <a:lnTo>
                    <a:pt x="1" y="287"/>
                  </a:lnTo>
                  <a:lnTo>
                    <a:pt x="0" y="306"/>
                  </a:lnTo>
                  <a:lnTo>
                    <a:pt x="0" y="324"/>
                  </a:lnTo>
                  <a:lnTo>
                    <a:pt x="1" y="344"/>
                  </a:lnTo>
                  <a:lnTo>
                    <a:pt x="5" y="384"/>
                  </a:lnTo>
                  <a:lnTo>
                    <a:pt x="11" y="429"/>
                  </a:lnTo>
                  <a:lnTo>
                    <a:pt x="11" y="429"/>
                  </a:lnTo>
                  <a:lnTo>
                    <a:pt x="15" y="446"/>
                  </a:lnTo>
                  <a:lnTo>
                    <a:pt x="21" y="460"/>
                  </a:lnTo>
                  <a:lnTo>
                    <a:pt x="27" y="473"/>
                  </a:lnTo>
                  <a:lnTo>
                    <a:pt x="35" y="485"/>
                  </a:lnTo>
                  <a:lnTo>
                    <a:pt x="44" y="494"/>
                  </a:lnTo>
                  <a:lnTo>
                    <a:pt x="55" y="503"/>
                  </a:lnTo>
                  <a:lnTo>
                    <a:pt x="68" y="511"/>
                  </a:lnTo>
                  <a:lnTo>
                    <a:pt x="83" y="519"/>
                  </a:lnTo>
                  <a:lnTo>
                    <a:pt x="83" y="519"/>
                  </a:lnTo>
                  <a:lnTo>
                    <a:pt x="95" y="523"/>
                  </a:lnTo>
                  <a:lnTo>
                    <a:pt x="109" y="525"/>
                  </a:lnTo>
                  <a:lnTo>
                    <a:pt x="138" y="528"/>
                  </a:lnTo>
                  <a:lnTo>
                    <a:pt x="158" y="529"/>
                  </a:lnTo>
                  <a:lnTo>
                    <a:pt x="158" y="529"/>
                  </a:lnTo>
                  <a:lnTo>
                    <a:pt x="187" y="532"/>
                  </a:lnTo>
                  <a:lnTo>
                    <a:pt x="214" y="533"/>
                  </a:lnTo>
                  <a:lnTo>
                    <a:pt x="214" y="53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558"/>
            <p:cNvSpPr/>
            <p:nvPr/>
          </p:nvSpPr>
          <p:spPr bwMode="auto">
            <a:xfrm>
              <a:off x="3335869" y="2260583"/>
              <a:ext cx="334433" cy="270933"/>
            </a:xfrm>
            <a:custGeom>
              <a:avLst/>
              <a:gdLst/>
              <a:ahLst/>
              <a:cxnLst>
                <a:cxn ang="0">
                  <a:pos x="617" y="510"/>
                </a:cxn>
                <a:cxn ang="0">
                  <a:pos x="633" y="497"/>
                </a:cxn>
                <a:cxn ang="0">
                  <a:pos x="636" y="485"/>
                </a:cxn>
                <a:cxn ang="0">
                  <a:pos x="632" y="473"/>
                </a:cxn>
                <a:cxn ang="0">
                  <a:pos x="586" y="407"/>
                </a:cxn>
                <a:cxn ang="0">
                  <a:pos x="513" y="303"/>
                </a:cxn>
                <a:cxn ang="0">
                  <a:pos x="480" y="267"/>
                </a:cxn>
                <a:cxn ang="0">
                  <a:pos x="412" y="191"/>
                </a:cxn>
                <a:cxn ang="0">
                  <a:pos x="365" y="133"/>
                </a:cxn>
                <a:cxn ang="0">
                  <a:pos x="330" y="90"/>
                </a:cxn>
                <a:cxn ang="0">
                  <a:pos x="292" y="52"/>
                </a:cxn>
                <a:cxn ang="0">
                  <a:pos x="255" y="30"/>
                </a:cxn>
                <a:cxn ang="0">
                  <a:pos x="195" y="8"/>
                </a:cxn>
                <a:cxn ang="0">
                  <a:pos x="132" y="0"/>
                </a:cxn>
                <a:cxn ang="0">
                  <a:pos x="92" y="4"/>
                </a:cxn>
                <a:cxn ang="0">
                  <a:pos x="55" y="14"/>
                </a:cxn>
                <a:cxn ang="0">
                  <a:pos x="26" y="36"/>
                </a:cxn>
                <a:cxn ang="0">
                  <a:pos x="9" y="68"/>
                </a:cxn>
                <a:cxn ang="0">
                  <a:pos x="0" y="118"/>
                </a:cxn>
                <a:cxn ang="0">
                  <a:pos x="3" y="195"/>
                </a:cxn>
                <a:cxn ang="0">
                  <a:pos x="5" y="240"/>
                </a:cxn>
                <a:cxn ang="0">
                  <a:pos x="8" y="251"/>
                </a:cxn>
                <a:cxn ang="0">
                  <a:pos x="17" y="261"/>
                </a:cxn>
                <a:cxn ang="0">
                  <a:pos x="31" y="264"/>
                </a:cxn>
                <a:cxn ang="0">
                  <a:pos x="41" y="263"/>
                </a:cxn>
                <a:cxn ang="0">
                  <a:pos x="51" y="255"/>
                </a:cxn>
                <a:cxn ang="0">
                  <a:pos x="56" y="240"/>
                </a:cxn>
                <a:cxn ang="0">
                  <a:pos x="54" y="196"/>
                </a:cxn>
                <a:cxn ang="0">
                  <a:pos x="50" y="148"/>
                </a:cxn>
                <a:cxn ang="0">
                  <a:pos x="55" y="102"/>
                </a:cxn>
                <a:cxn ang="0">
                  <a:pos x="67" y="76"/>
                </a:cxn>
                <a:cxn ang="0">
                  <a:pos x="89" y="57"/>
                </a:cxn>
                <a:cxn ang="0">
                  <a:pos x="113" y="52"/>
                </a:cxn>
                <a:cxn ang="0">
                  <a:pos x="145" y="52"/>
                </a:cxn>
                <a:cxn ang="0">
                  <a:pos x="186" y="57"/>
                </a:cxn>
                <a:cxn ang="0">
                  <a:pos x="235" y="76"/>
                </a:cxn>
                <a:cxn ang="0">
                  <a:pos x="263" y="95"/>
                </a:cxn>
                <a:cxn ang="0">
                  <a:pos x="300" y="137"/>
                </a:cxn>
                <a:cxn ang="0">
                  <a:pos x="315" y="157"/>
                </a:cxn>
                <a:cxn ang="0">
                  <a:pos x="411" y="264"/>
                </a:cxn>
                <a:cxn ang="0">
                  <a:pos x="489" y="353"/>
                </a:cxn>
                <a:cxn ang="0">
                  <a:pos x="546" y="435"/>
                </a:cxn>
                <a:cxn ang="0">
                  <a:pos x="589" y="501"/>
                </a:cxn>
                <a:cxn ang="0">
                  <a:pos x="598" y="509"/>
                </a:cxn>
                <a:cxn ang="0">
                  <a:pos x="610" y="511"/>
                </a:cxn>
              </a:cxnLst>
              <a:rect l="0" t="0" r="r" b="b"/>
              <a:pathLst>
                <a:path w="636" h="511">
                  <a:moveTo>
                    <a:pt x="610" y="511"/>
                  </a:moveTo>
                  <a:lnTo>
                    <a:pt x="610" y="511"/>
                  </a:lnTo>
                  <a:lnTo>
                    <a:pt x="617" y="510"/>
                  </a:lnTo>
                  <a:lnTo>
                    <a:pt x="624" y="507"/>
                  </a:lnTo>
                  <a:lnTo>
                    <a:pt x="629" y="503"/>
                  </a:lnTo>
                  <a:lnTo>
                    <a:pt x="633" y="497"/>
                  </a:lnTo>
                  <a:lnTo>
                    <a:pt x="633" y="497"/>
                  </a:lnTo>
                  <a:lnTo>
                    <a:pt x="636" y="492"/>
                  </a:lnTo>
                  <a:lnTo>
                    <a:pt x="636" y="485"/>
                  </a:lnTo>
                  <a:lnTo>
                    <a:pt x="634" y="480"/>
                  </a:lnTo>
                  <a:lnTo>
                    <a:pt x="632" y="473"/>
                  </a:lnTo>
                  <a:lnTo>
                    <a:pt x="632" y="473"/>
                  </a:lnTo>
                  <a:lnTo>
                    <a:pt x="608" y="439"/>
                  </a:lnTo>
                  <a:lnTo>
                    <a:pt x="586" y="407"/>
                  </a:lnTo>
                  <a:lnTo>
                    <a:pt x="586" y="407"/>
                  </a:lnTo>
                  <a:lnTo>
                    <a:pt x="563" y="373"/>
                  </a:lnTo>
                  <a:lnTo>
                    <a:pt x="539" y="337"/>
                  </a:lnTo>
                  <a:lnTo>
                    <a:pt x="513" y="303"/>
                  </a:lnTo>
                  <a:lnTo>
                    <a:pt x="500" y="288"/>
                  </a:lnTo>
                  <a:lnTo>
                    <a:pt x="485" y="272"/>
                  </a:lnTo>
                  <a:lnTo>
                    <a:pt x="480" y="267"/>
                  </a:lnTo>
                  <a:lnTo>
                    <a:pt x="480" y="267"/>
                  </a:lnTo>
                  <a:lnTo>
                    <a:pt x="434" y="217"/>
                  </a:lnTo>
                  <a:lnTo>
                    <a:pt x="412" y="191"/>
                  </a:lnTo>
                  <a:lnTo>
                    <a:pt x="390" y="165"/>
                  </a:lnTo>
                  <a:lnTo>
                    <a:pt x="390" y="165"/>
                  </a:lnTo>
                  <a:lnTo>
                    <a:pt x="365" y="133"/>
                  </a:lnTo>
                  <a:lnTo>
                    <a:pt x="365" y="133"/>
                  </a:lnTo>
                  <a:lnTo>
                    <a:pt x="348" y="111"/>
                  </a:lnTo>
                  <a:lnTo>
                    <a:pt x="330" y="90"/>
                  </a:lnTo>
                  <a:lnTo>
                    <a:pt x="311" y="69"/>
                  </a:lnTo>
                  <a:lnTo>
                    <a:pt x="301" y="61"/>
                  </a:lnTo>
                  <a:lnTo>
                    <a:pt x="292" y="52"/>
                  </a:lnTo>
                  <a:lnTo>
                    <a:pt x="292" y="52"/>
                  </a:lnTo>
                  <a:lnTo>
                    <a:pt x="273" y="40"/>
                  </a:lnTo>
                  <a:lnTo>
                    <a:pt x="255" y="30"/>
                  </a:lnTo>
                  <a:lnTo>
                    <a:pt x="235" y="21"/>
                  </a:lnTo>
                  <a:lnTo>
                    <a:pt x="216" y="13"/>
                  </a:lnTo>
                  <a:lnTo>
                    <a:pt x="195" y="8"/>
                  </a:lnTo>
                  <a:lnTo>
                    <a:pt x="174" y="2"/>
                  </a:lnTo>
                  <a:lnTo>
                    <a:pt x="153" y="0"/>
                  </a:lnTo>
                  <a:lnTo>
                    <a:pt x="132" y="0"/>
                  </a:lnTo>
                  <a:lnTo>
                    <a:pt x="132" y="0"/>
                  </a:lnTo>
                  <a:lnTo>
                    <a:pt x="111" y="0"/>
                  </a:lnTo>
                  <a:lnTo>
                    <a:pt x="92" y="4"/>
                  </a:lnTo>
                  <a:lnTo>
                    <a:pt x="73" y="8"/>
                  </a:lnTo>
                  <a:lnTo>
                    <a:pt x="55" y="14"/>
                  </a:lnTo>
                  <a:lnTo>
                    <a:pt x="55" y="14"/>
                  </a:lnTo>
                  <a:lnTo>
                    <a:pt x="43" y="21"/>
                  </a:lnTo>
                  <a:lnTo>
                    <a:pt x="34" y="29"/>
                  </a:lnTo>
                  <a:lnTo>
                    <a:pt x="26" y="36"/>
                  </a:lnTo>
                  <a:lnTo>
                    <a:pt x="18" y="46"/>
                  </a:lnTo>
                  <a:lnTo>
                    <a:pt x="13" y="56"/>
                  </a:lnTo>
                  <a:lnTo>
                    <a:pt x="9" y="68"/>
                  </a:lnTo>
                  <a:lnTo>
                    <a:pt x="5" y="80"/>
                  </a:lnTo>
                  <a:lnTo>
                    <a:pt x="3" y="91"/>
                  </a:lnTo>
                  <a:lnTo>
                    <a:pt x="0" y="118"/>
                  </a:lnTo>
                  <a:lnTo>
                    <a:pt x="0" y="144"/>
                  </a:lnTo>
                  <a:lnTo>
                    <a:pt x="1" y="170"/>
                  </a:lnTo>
                  <a:lnTo>
                    <a:pt x="3" y="195"/>
                  </a:lnTo>
                  <a:lnTo>
                    <a:pt x="3" y="195"/>
                  </a:lnTo>
                  <a:lnTo>
                    <a:pt x="5" y="220"/>
                  </a:lnTo>
                  <a:lnTo>
                    <a:pt x="5" y="240"/>
                  </a:lnTo>
                  <a:lnTo>
                    <a:pt x="5" y="240"/>
                  </a:lnTo>
                  <a:lnTo>
                    <a:pt x="7" y="246"/>
                  </a:lnTo>
                  <a:lnTo>
                    <a:pt x="8" y="251"/>
                  </a:lnTo>
                  <a:lnTo>
                    <a:pt x="11" y="255"/>
                  </a:lnTo>
                  <a:lnTo>
                    <a:pt x="13" y="259"/>
                  </a:lnTo>
                  <a:lnTo>
                    <a:pt x="17" y="261"/>
                  </a:lnTo>
                  <a:lnTo>
                    <a:pt x="22" y="263"/>
                  </a:lnTo>
                  <a:lnTo>
                    <a:pt x="26" y="264"/>
                  </a:lnTo>
                  <a:lnTo>
                    <a:pt x="31" y="264"/>
                  </a:lnTo>
                  <a:lnTo>
                    <a:pt x="31" y="264"/>
                  </a:lnTo>
                  <a:lnTo>
                    <a:pt x="35" y="264"/>
                  </a:lnTo>
                  <a:lnTo>
                    <a:pt x="41" y="263"/>
                  </a:lnTo>
                  <a:lnTo>
                    <a:pt x="45" y="261"/>
                  </a:lnTo>
                  <a:lnTo>
                    <a:pt x="48" y="259"/>
                  </a:lnTo>
                  <a:lnTo>
                    <a:pt x="51" y="255"/>
                  </a:lnTo>
                  <a:lnTo>
                    <a:pt x="54" y="251"/>
                  </a:lnTo>
                  <a:lnTo>
                    <a:pt x="55" y="246"/>
                  </a:lnTo>
                  <a:lnTo>
                    <a:pt x="56" y="240"/>
                  </a:lnTo>
                  <a:lnTo>
                    <a:pt x="56" y="240"/>
                  </a:lnTo>
                  <a:lnTo>
                    <a:pt x="55" y="220"/>
                  </a:lnTo>
                  <a:lnTo>
                    <a:pt x="54" y="196"/>
                  </a:lnTo>
                  <a:lnTo>
                    <a:pt x="54" y="196"/>
                  </a:lnTo>
                  <a:lnTo>
                    <a:pt x="51" y="171"/>
                  </a:lnTo>
                  <a:lnTo>
                    <a:pt x="50" y="148"/>
                  </a:lnTo>
                  <a:lnTo>
                    <a:pt x="51" y="124"/>
                  </a:lnTo>
                  <a:lnTo>
                    <a:pt x="52" y="112"/>
                  </a:lnTo>
                  <a:lnTo>
                    <a:pt x="55" y="102"/>
                  </a:lnTo>
                  <a:lnTo>
                    <a:pt x="58" y="93"/>
                  </a:lnTo>
                  <a:lnTo>
                    <a:pt x="62" y="84"/>
                  </a:lnTo>
                  <a:lnTo>
                    <a:pt x="67" y="76"/>
                  </a:lnTo>
                  <a:lnTo>
                    <a:pt x="72" y="68"/>
                  </a:lnTo>
                  <a:lnTo>
                    <a:pt x="80" y="63"/>
                  </a:lnTo>
                  <a:lnTo>
                    <a:pt x="89" y="57"/>
                  </a:lnTo>
                  <a:lnTo>
                    <a:pt x="99" y="53"/>
                  </a:lnTo>
                  <a:lnTo>
                    <a:pt x="113" y="52"/>
                  </a:lnTo>
                  <a:lnTo>
                    <a:pt x="113" y="52"/>
                  </a:lnTo>
                  <a:lnTo>
                    <a:pt x="132" y="51"/>
                  </a:lnTo>
                  <a:lnTo>
                    <a:pt x="132" y="51"/>
                  </a:lnTo>
                  <a:lnTo>
                    <a:pt x="145" y="52"/>
                  </a:lnTo>
                  <a:lnTo>
                    <a:pt x="158" y="53"/>
                  </a:lnTo>
                  <a:lnTo>
                    <a:pt x="173" y="55"/>
                  </a:lnTo>
                  <a:lnTo>
                    <a:pt x="186" y="57"/>
                  </a:lnTo>
                  <a:lnTo>
                    <a:pt x="211" y="65"/>
                  </a:lnTo>
                  <a:lnTo>
                    <a:pt x="235" y="76"/>
                  </a:lnTo>
                  <a:lnTo>
                    <a:pt x="235" y="76"/>
                  </a:lnTo>
                  <a:lnTo>
                    <a:pt x="246" y="81"/>
                  </a:lnTo>
                  <a:lnTo>
                    <a:pt x="255" y="87"/>
                  </a:lnTo>
                  <a:lnTo>
                    <a:pt x="263" y="95"/>
                  </a:lnTo>
                  <a:lnTo>
                    <a:pt x="271" y="103"/>
                  </a:lnTo>
                  <a:lnTo>
                    <a:pt x="285" y="120"/>
                  </a:lnTo>
                  <a:lnTo>
                    <a:pt x="300" y="137"/>
                  </a:lnTo>
                  <a:lnTo>
                    <a:pt x="300" y="137"/>
                  </a:lnTo>
                  <a:lnTo>
                    <a:pt x="315" y="157"/>
                  </a:lnTo>
                  <a:lnTo>
                    <a:pt x="315" y="157"/>
                  </a:lnTo>
                  <a:lnTo>
                    <a:pt x="362" y="212"/>
                  </a:lnTo>
                  <a:lnTo>
                    <a:pt x="411" y="264"/>
                  </a:lnTo>
                  <a:lnTo>
                    <a:pt x="411" y="264"/>
                  </a:lnTo>
                  <a:lnTo>
                    <a:pt x="468" y="328"/>
                  </a:lnTo>
                  <a:lnTo>
                    <a:pt x="468" y="328"/>
                  </a:lnTo>
                  <a:lnTo>
                    <a:pt x="489" y="353"/>
                  </a:lnTo>
                  <a:lnTo>
                    <a:pt x="509" y="380"/>
                  </a:lnTo>
                  <a:lnTo>
                    <a:pt x="527" y="408"/>
                  </a:lnTo>
                  <a:lnTo>
                    <a:pt x="546" y="435"/>
                  </a:lnTo>
                  <a:lnTo>
                    <a:pt x="546" y="435"/>
                  </a:lnTo>
                  <a:lnTo>
                    <a:pt x="566" y="468"/>
                  </a:lnTo>
                  <a:lnTo>
                    <a:pt x="589" y="501"/>
                  </a:lnTo>
                  <a:lnTo>
                    <a:pt x="589" y="501"/>
                  </a:lnTo>
                  <a:lnTo>
                    <a:pt x="593" y="505"/>
                  </a:lnTo>
                  <a:lnTo>
                    <a:pt x="598" y="509"/>
                  </a:lnTo>
                  <a:lnTo>
                    <a:pt x="603" y="510"/>
                  </a:lnTo>
                  <a:lnTo>
                    <a:pt x="610" y="511"/>
                  </a:lnTo>
                  <a:lnTo>
                    <a:pt x="610" y="51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559"/>
            <p:cNvSpPr/>
            <p:nvPr/>
          </p:nvSpPr>
          <p:spPr bwMode="auto">
            <a:xfrm>
              <a:off x="3337985" y="2510350"/>
              <a:ext cx="334433" cy="289984"/>
            </a:xfrm>
            <a:custGeom>
              <a:avLst/>
              <a:gdLst/>
              <a:ahLst/>
              <a:cxnLst>
                <a:cxn ang="0">
                  <a:pos x="192" y="545"/>
                </a:cxn>
                <a:cxn ang="0">
                  <a:pos x="248" y="528"/>
                </a:cxn>
                <a:cxn ang="0">
                  <a:pos x="299" y="493"/>
                </a:cxn>
                <a:cxn ang="0">
                  <a:pos x="330" y="456"/>
                </a:cxn>
                <a:cxn ang="0">
                  <a:pos x="374" y="396"/>
                </a:cxn>
                <a:cxn ang="0">
                  <a:pos x="412" y="342"/>
                </a:cxn>
                <a:cxn ang="0">
                  <a:pos x="442" y="302"/>
                </a:cxn>
                <a:cxn ang="0">
                  <a:pos x="464" y="278"/>
                </a:cxn>
                <a:cxn ang="0">
                  <a:pos x="477" y="260"/>
                </a:cxn>
                <a:cxn ang="0">
                  <a:pos x="489" y="236"/>
                </a:cxn>
                <a:cxn ang="0">
                  <a:pos x="521" y="198"/>
                </a:cxn>
                <a:cxn ang="0">
                  <a:pos x="564" y="142"/>
                </a:cxn>
                <a:cxn ang="0">
                  <a:pos x="581" y="123"/>
                </a:cxn>
                <a:cxn ang="0">
                  <a:pos x="599" y="99"/>
                </a:cxn>
                <a:cxn ang="0">
                  <a:pos x="620" y="66"/>
                </a:cxn>
                <a:cxn ang="0">
                  <a:pos x="632" y="26"/>
                </a:cxn>
                <a:cxn ang="0">
                  <a:pos x="630" y="15"/>
                </a:cxn>
                <a:cxn ang="0">
                  <a:pos x="626" y="7"/>
                </a:cxn>
                <a:cxn ang="0">
                  <a:pos x="613" y="1"/>
                </a:cxn>
                <a:cxn ang="0">
                  <a:pos x="599" y="2"/>
                </a:cxn>
                <a:cxn ang="0">
                  <a:pos x="587" y="10"/>
                </a:cxn>
                <a:cxn ang="0">
                  <a:pos x="582" y="23"/>
                </a:cxn>
                <a:cxn ang="0">
                  <a:pos x="575" y="47"/>
                </a:cxn>
                <a:cxn ang="0">
                  <a:pos x="548" y="86"/>
                </a:cxn>
                <a:cxn ang="0">
                  <a:pos x="518" y="117"/>
                </a:cxn>
                <a:cxn ang="0">
                  <a:pos x="488" y="159"/>
                </a:cxn>
                <a:cxn ang="0">
                  <a:pos x="463" y="192"/>
                </a:cxn>
                <a:cxn ang="0">
                  <a:pos x="446" y="210"/>
                </a:cxn>
                <a:cxn ang="0">
                  <a:pos x="426" y="236"/>
                </a:cxn>
                <a:cxn ang="0">
                  <a:pos x="401" y="270"/>
                </a:cxn>
                <a:cxn ang="0">
                  <a:pos x="375" y="302"/>
                </a:cxn>
                <a:cxn ang="0">
                  <a:pos x="339" y="358"/>
                </a:cxn>
                <a:cxn ang="0">
                  <a:pos x="316" y="389"/>
                </a:cxn>
                <a:cxn ang="0">
                  <a:pos x="301" y="417"/>
                </a:cxn>
                <a:cxn ang="0">
                  <a:pos x="289" y="433"/>
                </a:cxn>
                <a:cxn ang="0">
                  <a:pos x="260" y="461"/>
                </a:cxn>
                <a:cxn ang="0">
                  <a:pos x="243" y="477"/>
                </a:cxn>
                <a:cxn ang="0">
                  <a:pos x="212" y="493"/>
                </a:cxn>
                <a:cxn ang="0">
                  <a:pos x="178" y="498"/>
                </a:cxn>
                <a:cxn ang="0">
                  <a:pos x="146" y="493"/>
                </a:cxn>
                <a:cxn ang="0">
                  <a:pos x="116" y="480"/>
                </a:cxn>
                <a:cxn ang="0">
                  <a:pos x="95" y="467"/>
                </a:cxn>
                <a:cxn ang="0">
                  <a:pos x="67" y="439"/>
                </a:cxn>
                <a:cxn ang="0">
                  <a:pos x="61" y="425"/>
                </a:cxn>
                <a:cxn ang="0">
                  <a:pos x="56" y="397"/>
                </a:cxn>
                <a:cxn ang="0">
                  <a:pos x="51" y="371"/>
                </a:cxn>
                <a:cxn ang="0">
                  <a:pos x="51" y="290"/>
                </a:cxn>
                <a:cxn ang="0">
                  <a:pos x="52" y="251"/>
                </a:cxn>
                <a:cxn ang="0">
                  <a:pos x="48" y="236"/>
                </a:cxn>
                <a:cxn ang="0">
                  <a:pos x="42" y="230"/>
                </a:cxn>
                <a:cxn ang="0">
                  <a:pos x="27" y="226"/>
                </a:cxn>
                <a:cxn ang="0">
                  <a:pos x="18" y="227"/>
                </a:cxn>
                <a:cxn ang="0">
                  <a:pos x="6" y="235"/>
                </a:cxn>
                <a:cxn ang="0">
                  <a:pos x="3" y="251"/>
                </a:cxn>
                <a:cxn ang="0">
                  <a:pos x="1" y="286"/>
                </a:cxn>
                <a:cxn ang="0">
                  <a:pos x="3" y="378"/>
                </a:cxn>
                <a:cxn ang="0">
                  <a:pos x="9" y="423"/>
                </a:cxn>
                <a:cxn ang="0">
                  <a:pos x="26" y="465"/>
                </a:cxn>
                <a:cxn ang="0">
                  <a:pos x="54" y="501"/>
                </a:cxn>
                <a:cxn ang="0">
                  <a:pos x="78" y="519"/>
                </a:cxn>
                <a:cxn ang="0">
                  <a:pos x="118" y="537"/>
                </a:cxn>
                <a:cxn ang="0">
                  <a:pos x="159" y="546"/>
                </a:cxn>
              </a:cxnLst>
              <a:rect l="0" t="0" r="r" b="b"/>
              <a:pathLst>
                <a:path w="632" h="546">
                  <a:moveTo>
                    <a:pt x="173" y="546"/>
                  </a:moveTo>
                  <a:lnTo>
                    <a:pt x="173" y="546"/>
                  </a:lnTo>
                  <a:lnTo>
                    <a:pt x="192" y="545"/>
                  </a:lnTo>
                  <a:lnTo>
                    <a:pt x="212" y="542"/>
                  </a:lnTo>
                  <a:lnTo>
                    <a:pt x="231" y="536"/>
                  </a:lnTo>
                  <a:lnTo>
                    <a:pt x="248" y="528"/>
                  </a:lnTo>
                  <a:lnTo>
                    <a:pt x="267" y="519"/>
                  </a:lnTo>
                  <a:lnTo>
                    <a:pt x="284" y="506"/>
                  </a:lnTo>
                  <a:lnTo>
                    <a:pt x="299" y="493"/>
                  </a:lnTo>
                  <a:lnTo>
                    <a:pt x="314" y="476"/>
                  </a:lnTo>
                  <a:lnTo>
                    <a:pt x="314" y="476"/>
                  </a:lnTo>
                  <a:lnTo>
                    <a:pt x="330" y="456"/>
                  </a:lnTo>
                  <a:lnTo>
                    <a:pt x="344" y="436"/>
                  </a:lnTo>
                  <a:lnTo>
                    <a:pt x="374" y="396"/>
                  </a:lnTo>
                  <a:lnTo>
                    <a:pt x="374" y="396"/>
                  </a:lnTo>
                  <a:lnTo>
                    <a:pt x="398" y="363"/>
                  </a:lnTo>
                  <a:lnTo>
                    <a:pt x="398" y="363"/>
                  </a:lnTo>
                  <a:lnTo>
                    <a:pt x="412" y="342"/>
                  </a:lnTo>
                  <a:lnTo>
                    <a:pt x="412" y="342"/>
                  </a:lnTo>
                  <a:lnTo>
                    <a:pt x="432" y="315"/>
                  </a:lnTo>
                  <a:lnTo>
                    <a:pt x="442" y="302"/>
                  </a:lnTo>
                  <a:lnTo>
                    <a:pt x="454" y="289"/>
                  </a:lnTo>
                  <a:lnTo>
                    <a:pt x="454" y="289"/>
                  </a:lnTo>
                  <a:lnTo>
                    <a:pt x="464" y="278"/>
                  </a:lnTo>
                  <a:lnTo>
                    <a:pt x="472" y="268"/>
                  </a:lnTo>
                  <a:lnTo>
                    <a:pt x="472" y="268"/>
                  </a:lnTo>
                  <a:lnTo>
                    <a:pt x="477" y="260"/>
                  </a:lnTo>
                  <a:lnTo>
                    <a:pt x="483" y="249"/>
                  </a:lnTo>
                  <a:lnTo>
                    <a:pt x="483" y="249"/>
                  </a:lnTo>
                  <a:lnTo>
                    <a:pt x="489" y="236"/>
                  </a:lnTo>
                  <a:lnTo>
                    <a:pt x="489" y="236"/>
                  </a:lnTo>
                  <a:lnTo>
                    <a:pt x="505" y="219"/>
                  </a:lnTo>
                  <a:lnTo>
                    <a:pt x="521" y="198"/>
                  </a:lnTo>
                  <a:lnTo>
                    <a:pt x="521" y="198"/>
                  </a:lnTo>
                  <a:lnTo>
                    <a:pt x="541" y="170"/>
                  </a:lnTo>
                  <a:lnTo>
                    <a:pt x="564" y="142"/>
                  </a:lnTo>
                  <a:lnTo>
                    <a:pt x="569" y="136"/>
                  </a:lnTo>
                  <a:lnTo>
                    <a:pt x="569" y="136"/>
                  </a:lnTo>
                  <a:lnTo>
                    <a:pt x="581" y="123"/>
                  </a:lnTo>
                  <a:lnTo>
                    <a:pt x="582" y="120"/>
                  </a:lnTo>
                  <a:lnTo>
                    <a:pt x="582" y="120"/>
                  </a:lnTo>
                  <a:lnTo>
                    <a:pt x="599" y="99"/>
                  </a:lnTo>
                  <a:lnTo>
                    <a:pt x="607" y="89"/>
                  </a:lnTo>
                  <a:lnTo>
                    <a:pt x="615" y="78"/>
                  </a:lnTo>
                  <a:lnTo>
                    <a:pt x="620" y="66"/>
                  </a:lnTo>
                  <a:lnTo>
                    <a:pt x="625" y="53"/>
                  </a:lnTo>
                  <a:lnTo>
                    <a:pt x="629" y="40"/>
                  </a:lnTo>
                  <a:lnTo>
                    <a:pt x="632" y="26"/>
                  </a:lnTo>
                  <a:lnTo>
                    <a:pt x="632" y="26"/>
                  </a:lnTo>
                  <a:lnTo>
                    <a:pt x="632" y="21"/>
                  </a:lnTo>
                  <a:lnTo>
                    <a:pt x="630" y="15"/>
                  </a:lnTo>
                  <a:lnTo>
                    <a:pt x="629" y="11"/>
                  </a:lnTo>
                  <a:lnTo>
                    <a:pt x="626" y="7"/>
                  </a:lnTo>
                  <a:lnTo>
                    <a:pt x="626" y="7"/>
                  </a:lnTo>
                  <a:lnTo>
                    <a:pt x="623" y="5"/>
                  </a:lnTo>
                  <a:lnTo>
                    <a:pt x="617" y="2"/>
                  </a:lnTo>
                  <a:lnTo>
                    <a:pt x="613" y="1"/>
                  </a:lnTo>
                  <a:lnTo>
                    <a:pt x="608" y="0"/>
                  </a:lnTo>
                  <a:lnTo>
                    <a:pt x="608" y="0"/>
                  </a:lnTo>
                  <a:lnTo>
                    <a:pt x="599" y="2"/>
                  </a:lnTo>
                  <a:lnTo>
                    <a:pt x="595" y="4"/>
                  </a:lnTo>
                  <a:lnTo>
                    <a:pt x="591" y="6"/>
                  </a:lnTo>
                  <a:lnTo>
                    <a:pt x="587" y="10"/>
                  </a:lnTo>
                  <a:lnTo>
                    <a:pt x="585" y="14"/>
                  </a:lnTo>
                  <a:lnTo>
                    <a:pt x="582" y="18"/>
                  </a:lnTo>
                  <a:lnTo>
                    <a:pt x="582" y="23"/>
                  </a:lnTo>
                  <a:lnTo>
                    <a:pt x="582" y="23"/>
                  </a:lnTo>
                  <a:lnTo>
                    <a:pt x="579" y="35"/>
                  </a:lnTo>
                  <a:lnTo>
                    <a:pt x="575" y="47"/>
                  </a:lnTo>
                  <a:lnTo>
                    <a:pt x="570" y="57"/>
                  </a:lnTo>
                  <a:lnTo>
                    <a:pt x="564" y="68"/>
                  </a:lnTo>
                  <a:lnTo>
                    <a:pt x="548" y="86"/>
                  </a:lnTo>
                  <a:lnTo>
                    <a:pt x="531" y="104"/>
                  </a:lnTo>
                  <a:lnTo>
                    <a:pt x="531" y="104"/>
                  </a:lnTo>
                  <a:lnTo>
                    <a:pt x="518" y="117"/>
                  </a:lnTo>
                  <a:lnTo>
                    <a:pt x="518" y="117"/>
                  </a:lnTo>
                  <a:lnTo>
                    <a:pt x="502" y="138"/>
                  </a:lnTo>
                  <a:lnTo>
                    <a:pt x="488" y="159"/>
                  </a:lnTo>
                  <a:lnTo>
                    <a:pt x="488" y="159"/>
                  </a:lnTo>
                  <a:lnTo>
                    <a:pt x="471" y="181"/>
                  </a:lnTo>
                  <a:lnTo>
                    <a:pt x="463" y="192"/>
                  </a:lnTo>
                  <a:lnTo>
                    <a:pt x="454" y="201"/>
                  </a:lnTo>
                  <a:lnTo>
                    <a:pt x="454" y="201"/>
                  </a:lnTo>
                  <a:lnTo>
                    <a:pt x="446" y="210"/>
                  </a:lnTo>
                  <a:lnTo>
                    <a:pt x="439" y="218"/>
                  </a:lnTo>
                  <a:lnTo>
                    <a:pt x="426" y="236"/>
                  </a:lnTo>
                  <a:lnTo>
                    <a:pt x="426" y="236"/>
                  </a:lnTo>
                  <a:lnTo>
                    <a:pt x="415" y="255"/>
                  </a:lnTo>
                  <a:lnTo>
                    <a:pt x="408" y="262"/>
                  </a:lnTo>
                  <a:lnTo>
                    <a:pt x="401" y="270"/>
                  </a:lnTo>
                  <a:lnTo>
                    <a:pt x="401" y="270"/>
                  </a:lnTo>
                  <a:lnTo>
                    <a:pt x="388" y="286"/>
                  </a:lnTo>
                  <a:lnTo>
                    <a:pt x="375" y="302"/>
                  </a:lnTo>
                  <a:lnTo>
                    <a:pt x="353" y="336"/>
                  </a:lnTo>
                  <a:lnTo>
                    <a:pt x="353" y="336"/>
                  </a:lnTo>
                  <a:lnTo>
                    <a:pt x="339" y="358"/>
                  </a:lnTo>
                  <a:lnTo>
                    <a:pt x="324" y="378"/>
                  </a:lnTo>
                  <a:lnTo>
                    <a:pt x="324" y="378"/>
                  </a:lnTo>
                  <a:lnTo>
                    <a:pt x="316" y="389"/>
                  </a:lnTo>
                  <a:lnTo>
                    <a:pt x="310" y="401"/>
                  </a:lnTo>
                  <a:lnTo>
                    <a:pt x="310" y="401"/>
                  </a:lnTo>
                  <a:lnTo>
                    <a:pt x="301" y="417"/>
                  </a:lnTo>
                  <a:lnTo>
                    <a:pt x="301" y="417"/>
                  </a:lnTo>
                  <a:lnTo>
                    <a:pt x="296" y="425"/>
                  </a:lnTo>
                  <a:lnTo>
                    <a:pt x="289" y="433"/>
                  </a:lnTo>
                  <a:lnTo>
                    <a:pt x="275" y="447"/>
                  </a:lnTo>
                  <a:lnTo>
                    <a:pt x="275" y="447"/>
                  </a:lnTo>
                  <a:lnTo>
                    <a:pt x="260" y="461"/>
                  </a:lnTo>
                  <a:lnTo>
                    <a:pt x="260" y="461"/>
                  </a:lnTo>
                  <a:lnTo>
                    <a:pt x="252" y="469"/>
                  </a:lnTo>
                  <a:lnTo>
                    <a:pt x="243" y="477"/>
                  </a:lnTo>
                  <a:lnTo>
                    <a:pt x="233" y="484"/>
                  </a:lnTo>
                  <a:lnTo>
                    <a:pt x="222" y="487"/>
                  </a:lnTo>
                  <a:lnTo>
                    <a:pt x="212" y="493"/>
                  </a:lnTo>
                  <a:lnTo>
                    <a:pt x="200" y="495"/>
                  </a:lnTo>
                  <a:lnTo>
                    <a:pt x="190" y="497"/>
                  </a:lnTo>
                  <a:lnTo>
                    <a:pt x="178" y="498"/>
                  </a:lnTo>
                  <a:lnTo>
                    <a:pt x="178" y="498"/>
                  </a:lnTo>
                  <a:lnTo>
                    <a:pt x="162" y="497"/>
                  </a:lnTo>
                  <a:lnTo>
                    <a:pt x="146" y="493"/>
                  </a:lnTo>
                  <a:lnTo>
                    <a:pt x="131" y="487"/>
                  </a:lnTo>
                  <a:lnTo>
                    <a:pt x="116" y="480"/>
                  </a:lnTo>
                  <a:lnTo>
                    <a:pt x="116" y="480"/>
                  </a:lnTo>
                  <a:lnTo>
                    <a:pt x="107" y="474"/>
                  </a:lnTo>
                  <a:lnTo>
                    <a:pt x="107" y="474"/>
                  </a:lnTo>
                  <a:lnTo>
                    <a:pt x="95" y="467"/>
                  </a:lnTo>
                  <a:lnTo>
                    <a:pt x="85" y="460"/>
                  </a:lnTo>
                  <a:lnTo>
                    <a:pt x="76" y="451"/>
                  </a:lnTo>
                  <a:lnTo>
                    <a:pt x="67" y="439"/>
                  </a:lnTo>
                  <a:lnTo>
                    <a:pt x="67" y="439"/>
                  </a:lnTo>
                  <a:lnTo>
                    <a:pt x="64" y="433"/>
                  </a:lnTo>
                  <a:lnTo>
                    <a:pt x="61" y="425"/>
                  </a:lnTo>
                  <a:lnTo>
                    <a:pt x="57" y="408"/>
                  </a:lnTo>
                  <a:lnTo>
                    <a:pt x="57" y="408"/>
                  </a:lnTo>
                  <a:lnTo>
                    <a:pt x="56" y="397"/>
                  </a:lnTo>
                  <a:lnTo>
                    <a:pt x="56" y="397"/>
                  </a:lnTo>
                  <a:lnTo>
                    <a:pt x="52" y="384"/>
                  </a:lnTo>
                  <a:lnTo>
                    <a:pt x="51" y="371"/>
                  </a:lnTo>
                  <a:lnTo>
                    <a:pt x="50" y="345"/>
                  </a:lnTo>
                  <a:lnTo>
                    <a:pt x="50" y="317"/>
                  </a:lnTo>
                  <a:lnTo>
                    <a:pt x="51" y="290"/>
                  </a:lnTo>
                  <a:lnTo>
                    <a:pt x="51" y="290"/>
                  </a:lnTo>
                  <a:lnTo>
                    <a:pt x="52" y="251"/>
                  </a:lnTo>
                  <a:lnTo>
                    <a:pt x="52" y="251"/>
                  </a:lnTo>
                  <a:lnTo>
                    <a:pt x="52" y="245"/>
                  </a:lnTo>
                  <a:lnTo>
                    <a:pt x="51" y="240"/>
                  </a:lnTo>
                  <a:lnTo>
                    <a:pt x="48" y="236"/>
                  </a:lnTo>
                  <a:lnTo>
                    <a:pt x="46" y="232"/>
                  </a:lnTo>
                  <a:lnTo>
                    <a:pt x="46" y="232"/>
                  </a:lnTo>
                  <a:lnTo>
                    <a:pt x="42" y="230"/>
                  </a:lnTo>
                  <a:lnTo>
                    <a:pt x="38" y="227"/>
                  </a:lnTo>
                  <a:lnTo>
                    <a:pt x="33" y="226"/>
                  </a:lnTo>
                  <a:lnTo>
                    <a:pt x="27" y="226"/>
                  </a:lnTo>
                  <a:lnTo>
                    <a:pt x="27" y="226"/>
                  </a:lnTo>
                  <a:lnTo>
                    <a:pt x="22" y="226"/>
                  </a:lnTo>
                  <a:lnTo>
                    <a:pt x="18" y="227"/>
                  </a:lnTo>
                  <a:lnTo>
                    <a:pt x="14" y="230"/>
                  </a:lnTo>
                  <a:lnTo>
                    <a:pt x="10" y="232"/>
                  </a:lnTo>
                  <a:lnTo>
                    <a:pt x="6" y="235"/>
                  </a:lnTo>
                  <a:lnTo>
                    <a:pt x="4" y="239"/>
                  </a:lnTo>
                  <a:lnTo>
                    <a:pt x="3" y="244"/>
                  </a:lnTo>
                  <a:lnTo>
                    <a:pt x="3" y="251"/>
                  </a:lnTo>
                  <a:lnTo>
                    <a:pt x="3" y="251"/>
                  </a:lnTo>
                  <a:lnTo>
                    <a:pt x="1" y="286"/>
                  </a:lnTo>
                  <a:lnTo>
                    <a:pt x="1" y="286"/>
                  </a:lnTo>
                  <a:lnTo>
                    <a:pt x="0" y="316"/>
                  </a:lnTo>
                  <a:lnTo>
                    <a:pt x="0" y="346"/>
                  </a:lnTo>
                  <a:lnTo>
                    <a:pt x="3" y="378"/>
                  </a:lnTo>
                  <a:lnTo>
                    <a:pt x="4" y="393"/>
                  </a:lnTo>
                  <a:lnTo>
                    <a:pt x="6" y="409"/>
                  </a:lnTo>
                  <a:lnTo>
                    <a:pt x="9" y="423"/>
                  </a:lnTo>
                  <a:lnTo>
                    <a:pt x="14" y="438"/>
                  </a:lnTo>
                  <a:lnTo>
                    <a:pt x="20" y="452"/>
                  </a:lnTo>
                  <a:lnTo>
                    <a:pt x="26" y="465"/>
                  </a:lnTo>
                  <a:lnTo>
                    <a:pt x="34" y="478"/>
                  </a:lnTo>
                  <a:lnTo>
                    <a:pt x="43" y="490"/>
                  </a:lnTo>
                  <a:lnTo>
                    <a:pt x="54" y="501"/>
                  </a:lnTo>
                  <a:lnTo>
                    <a:pt x="65" y="511"/>
                  </a:lnTo>
                  <a:lnTo>
                    <a:pt x="65" y="511"/>
                  </a:lnTo>
                  <a:lnTo>
                    <a:pt x="78" y="519"/>
                  </a:lnTo>
                  <a:lnTo>
                    <a:pt x="91" y="527"/>
                  </a:lnTo>
                  <a:lnTo>
                    <a:pt x="105" y="532"/>
                  </a:lnTo>
                  <a:lnTo>
                    <a:pt x="118" y="537"/>
                  </a:lnTo>
                  <a:lnTo>
                    <a:pt x="132" y="541"/>
                  </a:lnTo>
                  <a:lnTo>
                    <a:pt x="145" y="544"/>
                  </a:lnTo>
                  <a:lnTo>
                    <a:pt x="159" y="546"/>
                  </a:lnTo>
                  <a:lnTo>
                    <a:pt x="173" y="546"/>
                  </a:lnTo>
                  <a:lnTo>
                    <a:pt x="173" y="546"/>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68" name="组合 67"/>
          <p:cNvGrpSpPr/>
          <p:nvPr/>
        </p:nvGrpSpPr>
        <p:grpSpPr>
          <a:xfrm rot="12714795">
            <a:off x="3151249" y="1879538"/>
            <a:ext cx="1885029" cy="1255050"/>
            <a:chOff x="2861736" y="2260583"/>
            <a:chExt cx="810682" cy="539751"/>
          </a:xfrm>
          <a:solidFill>
            <a:schemeClr val="tx1"/>
          </a:solidFill>
        </p:grpSpPr>
        <p:sp>
          <p:nvSpPr>
            <p:cNvPr id="69" name="Freeform 523"/>
            <p:cNvSpPr/>
            <p:nvPr/>
          </p:nvSpPr>
          <p:spPr bwMode="auto">
            <a:xfrm>
              <a:off x="2887136" y="2385467"/>
              <a:ext cx="114300" cy="156633"/>
            </a:xfrm>
            <a:custGeom>
              <a:avLst/>
              <a:gdLst/>
              <a:ahLst/>
              <a:cxnLst>
                <a:cxn ang="0">
                  <a:pos x="209" y="0"/>
                </a:cxn>
                <a:cxn ang="0">
                  <a:pos x="209" y="0"/>
                </a:cxn>
                <a:cxn ang="0">
                  <a:pos x="202" y="2"/>
                </a:cxn>
                <a:cxn ang="0">
                  <a:pos x="197" y="5"/>
                </a:cxn>
                <a:cxn ang="0">
                  <a:pos x="192" y="9"/>
                </a:cxn>
                <a:cxn ang="0">
                  <a:pos x="187" y="14"/>
                </a:cxn>
                <a:cxn ang="0">
                  <a:pos x="178" y="24"/>
                </a:cxn>
                <a:cxn ang="0">
                  <a:pos x="170" y="36"/>
                </a:cxn>
                <a:cxn ang="0">
                  <a:pos x="170" y="36"/>
                </a:cxn>
                <a:cxn ang="0">
                  <a:pos x="153" y="58"/>
                </a:cxn>
                <a:cxn ang="0">
                  <a:pos x="136" y="82"/>
                </a:cxn>
                <a:cxn ang="0">
                  <a:pos x="99" y="126"/>
                </a:cxn>
                <a:cxn ang="0">
                  <a:pos x="99" y="126"/>
                </a:cxn>
                <a:cxn ang="0">
                  <a:pos x="68" y="166"/>
                </a:cxn>
                <a:cxn ang="0">
                  <a:pos x="52" y="185"/>
                </a:cxn>
                <a:cxn ang="0">
                  <a:pos x="39" y="206"/>
                </a:cxn>
                <a:cxn ang="0">
                  <a:pos x="39" y="206"/>
                </a:cxn>
                <a:cxn ang="0">
                  <a:pos x="26" y="226"/>
                </a:cxn>
                <a:cxn ang="0">
                  <a:pos x="14" y="245"/>
                </a:cxn>
                <a:cxn ang="0">
                  <a:pos x="9" y="257"/>
                </a:cxn>
                <a:cxn ang="0">
                  <a:pos x="4" y="268"/>
                </a:cxn>
                <a:cxn ang="0">
                  <a:pos x="1" y="279"/>
                </a:cxn>
                <a:cxn ang="0">
                  <a:pos x="0" y="290"/>
                </a:cxn>
                <a:cxn ang="0">
                  <a:pos x="0" y="290"/>
                </a:cxn>
                <a:cxn ang="0">
                  <a:pos x="0" y="293"/>
                </a:cxn>
                <a:cxn ang="0">
                  <a:pos x="1" y="294"/>
                </a:cxn>
                <a:cxn ang="0">
                  <a:pos x="2" y="295"/>
                </a:cxn>
                <a:cxn ang="0">
                  <a:pos x="5" y="296"/>
                </a:cxn>
                <a:cxn ang="0">
                  <a:pos x="9" y="294"/>
                </a:cxn>
                <a:cxn ang="0">
                  <a:pos x="10" y="293"/>
                </a:cxn>
                <a:cxn ang="0">
                  <a:pos x="10" y="290"/>
                </a:cxn>
                <a:cxn ang="0">
                  <a:pos x="10" y="290"/>
                </a:cxn>
                <a:cxn ang="0">
                  <a:pos x="13" y="279"/>
                </a:cxn>
                <a:cxn ang="0">
                  <a:pos x="15" y="269"/>
                </a:cxn>
                <a:cxn ang="0">
                  <a:pos x="19" y="260"/>
                </a:cxn>
                <a:cxn ang="0">
                  <a:pos x="25" y="249"/>
                </a:cxn>
                <a:cxn ang="0">
                  <a:pos x="36" y="230"/>
                </a:cxn>
                <a:cxn ang="0">
                  <a:pos x="48" y="211"/>
                </a:cxn>
                <a:cxn ang="0">
                  <a:pos x="48" y="211"/>
                </a:cxn>
                <a:cxn ang="0">
                  <a:pos x="62" y="192"/>
                </a:cxn>
                <a:cxn ang="0">
                  <a:pos x="77" y="172"/>
                </a:cxn>
                <a:cxn ang="0">
                  <a:pos x="107" y="134"/>
                </a:cxn>
                <a:cxn ang="0">
                  <a:pos x="107" y="134"/>
                </a:cxn>
                <a:cxn ang="0">
                  <a:pos x="121" y="117"/>
                </a:cxn>
                <a:cxn ang="0">
                  <a:pos x="136" y="99"/>
                </a:cxn>
                <a:cxn ang="0">
                  <a:pos x="163" y="62"/>
                </a:cxn>
                <a:cxn ang="0">
                  <a:pos x="163" y="62"/>
                </a:cxn>
                <a:cxn ang="0">
                  <a:pos x="174" y="49"/>
                </a:cxn>
                <a:cxn ang="0">
                  <a:pos x="185" y="32"/>
                </a:cxn>
                <a:cxn ang="0">
                  <a:pos x="191" y="24"/>
                </a:cxn>
                <a:cxn ang="0">
                  <a:pos x="197" y="18"/>
                </a:cxn>
                <a:cxn ang="0">
                  <a:pos x="205" y="14"/>
                </a:cxn>
                <a:cxn ang="0">
                  <a:pos x="212" y="10"/>
                </a:cxn>
                <a:cxn ang="0">
                  <a:pos x="212" y="10"/>
                </a:cxn>
                <a:cxn ang="0">
                  <a:pos x="214" y="10"/>
                </a:cxn>
                <a:cxn ang="0">
                  <a:pos x="216" y="7"/>
                </a:cxn>
                <a:cxn ang="0">
                  <a:pos x="216" y="4"/>
                </a:cxn>
                <a:cxn ang="0">
                  <a:pos x="213" y="1"/>
                </a:cxn>
                <a:cxn ang="0">
                  <a:pos x="212" y="0"/>
                </a:cxn>
                <a:cxn ang="0">
                  <a:pos x="209" y="0"/>
                </a:cxn>
                <a:cxn ang="0">
                  <a:pos x="209" y="0"/>
                </a:cxn>
              </a:cxnLst>
              <a:rect l="0" t="0" r="r" b="b"/>
              <a:pathLst>
                <a:path w="216" h="296">
                  <a:moveTo>
                    <a:pt x="209" y="0"/>
                  </a:moveTo>
                  <a:lnTo>
                    <a:pt x="209" y="0"/>
                  </a:lnTo>
                  <a:lnTo>
                    <a:pt x="202" y="2"/>
                  </a:lnTo>
                  <a:lnTo>
                    <a:pt x="197" y="5"/>
                  </a:lnTo>
                  <a:lnTo>
                    <a:pt x="192" y="9"/>
                  </a:lnTo>
                  <a:lnTo>
                    <a:pt x="187" y="14"/>
                  </a:lnTo>
                  <a:lnTo>
                    <a:pt x="178" y="24"/>
                  </a:lnTo>
                  <a:lnTo>
                    <a:pt x="170" y="36"/>
                  </a:lnTo>
                  <a:lnTo>
                    <a:pt x="170" y="36"/>
                  </a:lnTo>
                  <a:lnTo>
                    <a:pt x="153" y="58"/>
                  </a:lnTo>
                  <a:lnTo>
                    <a:pt x="136" y="82"/>
                  </a:lnTo>
                  <a:lnTo>
                    <a:pt x="99" y="126"/>
                  </a:lnTo>
                  <a:lnTo>
                    <a:pt x="99" y="126"/>
                  </a:lnTo>
                  <a:lnTo>
                    <a:pt x="68" y="166"/>
                  </a:lnTo>
                  <a:lnTo>
                    <a:pt x="52" y="185"/>
                  </a:lnTo>
                  <a:lnTo>
                    <a:pt x="39" y="206"/>
                  </a:lnTo>
                  <a:lnTo>
                    <a:pt x="39" y="206"/>
                  </a:lnTo>
                  <a:lnTo>
                    <a:pt x="26" y="226"/>
                  </a:lnTo>
                  <a:lnTo>
                    <a:pt x="14" y="245"/>
                  </a:lnTo>
                  <a:lnTo>
                    <a:pt x="9" y="257"/>
                  </a:lnTo>
                  <a:lnTo>
                    <a:pt x="4" y="268"/>
                  </a:lnTo>
                  <a:lnTo>
                    <a:pt x="1" y="279"/>
                  </a:lnTo>
                  <a:lnTo>
                    <a:pt x="0" y="290"/>
                  </a:lnTo>
                  <a:lnTo>
                    <a:pt x="0" y="290"/>
                  </a:lnTo>
                  <a:lnTo>
                    <a:pt x="0" y="293"/>
                  </a:lnTo>
                  <a:lnTo>
                    <a:pt x="1" y="294"/>
                  </a:lnTo>
                  <a:lnTo>
                    <a:pt x="2" y="295"/>
                  </a:lnTo>
                  <a:lnTo>
                    <a:pt x="5" y="296"/>
                  </a:lnTo>
                  <a:lnTo>
                    <a:pt x="9" y="294"/>
                  </a:lnTo>
                  <a:lnTo>
                    <a:pt x="10" y="293"/>
                  </a:lnTo>
                  <a:lnTo>
                    <a:pt x="10" y="290"/>
                  </a:lnTo>
                  <a:lnTo>
                    <a:pt x="10" y="290"/>
                  </a:lnTo>
                  <a:lnTo>
                    <a:pt x="13" y="279"/>
                  </a:lnTo>
                  <a:lnTo>
                    <a:pt x="15" y="269"/>
                  </a:lnTo>
                  <a:lnTo>
                    <a:pt x="19" y="260"/>
                  </a:lnTo>
                  <a:lnTo>
                    <a:pt x="25" y="249"/>
                  </a:lnTo>
                  <a:lnTo>
                    <a:pt x="36" y="230"/>
                  </a:lnTo>
                  <a:lnTo>
                    <a:pt x="48" y="211"/>
                  </a:lnTo>
                  <a:lnTo>
                    <a:pt x="48" y="211"/>
                  </a:lnTo>
                  <a:lnTo>
                    <a:pt x="62" y="192"/>
                  </a:lnTo>
                  <a:lnTo>
                    <a:pt x="77" y="172"/>
                  </a:lnTo>
                  <a:lnTo>
                    <a:pt x="107" y="134"/>
                  </a:lnTo>
                  <a:lnTo>
                    <a:pt x="107" y="134"/>
                  </a:lnTo>
                  <a:lnTo>
                    <a:pt x="121" y="117"/>
                  </a:lnTo>
                  <a:lnTo>
                    <a:pt x="136" y="99"/>
                  </a:lnTo>
                  <a:lnTo>
                    <a:pt x="163" y="62"/>
                  </a:lnTo>
                  <a:lnTo>
                    <a:pt x="163" y="62"/>
                  </a:lnTo>
                  <a:lnTo>
                    <a:pt x="174" y="49"/>
                  </a:lnTo>
                  <a:lnTo>
                    <a:pt x="185" y="32"/>
                  </a:lnTo>
                  <a:lnTo>
                    <a:pt x="191" y="24"/>
                  </a:lnTo>
                  <a:lnTo>
                    <a:pt x="197" y="18"/>
                  </a:lnTo>
                  <a:lnTo>
                    <a:pt x="205" y="14"/>
                  </a:lnTo>
                  <a:lnTo>
                    <a:pt x="212" y="10"/>
                  </a:lnTo>
                  <a:lnTo>
                    <a:pt x="212" y="10"/>
                  </a:lnTo>
                  <a:lnTo>
                    <a:pt x="214" y="10"/>
                  </a:lnTo>
                  <a:lnTo>
                    <a:pt x="216" y="7"/>
                  </a:lnTo>
                  <a:lnTo>
                    <a:pt x="216" y="4"/>
                  </a:lnTo>
                  <a:lnTo>
                    <a:pt x="213" y="1"/>
                  </a:lnTo>
                  <a:lnTo>
                    <a:pt x="212" y="0"/>
                  </a:lnTo>
                  <a:lnTo>
                    <a:pt x="209" y="0"/>
                  </a:lnTo>
                  <a:lnTo>
                    <a:pt x="209"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524"/>
            <p:cNvSpPr/>
            <p:nvPr/>
          </p:nvSpPr>
          <p:spPr bwMode="auto">
            <a:xfrm>
              <a:off x="2897718" y="2393934"/>
              <a:ext cx="162984" cy="207433"/>
            </a:xfrm>
            <a:custGeom>
              <a:avLst/>
              <a:gdLst/>
              <a:ahLst/>
              <a:cxnLst>
                <a:cxn ang="0">
                  <a:pos x="300" y="1"/>
                </a:cxn>
                <a:cxn ang="0">
                  <a:pos x="300" y="1"/>
                </a:cxn>
                <a:cxn ang="0">
                  <a:pos x="289" y="6"/>
                </a:cxn>
                <a:cxn ang="0">
                  <a:pos x="280" y="14"/>
                </a:cxn>
                <a:cxn ang="0">
                  <a:pos x="271" y="23"/>
                </a:cxn>
                <a:cxn ang="0">
                  <a:pos x="262" y="33"/>
                </a:cxn>
                <a:cxn ang="0">
                  <a:pos x="245" y="52"/>
                </a:cxn>
                <a:cxn ang="0">
                  <a:pos x="229" y="72"/>
                </a:cxn>
                <a:cxn ang="0">
                  <a:pos x="229" y="72"/>
                </a:cxn>
                <a:cxn ang="0">
                  <a:pos x="208" y="95"/>
                </a:cxn>
                <a:cxn ang="0">
                  <a:pos x="188" y="119"/>
                </a:cxn>
                <a:cxn ang="0">
                  <a:pos x="170" y="145"/>
                </a:cxn>
                <a:cxn ang="0">
                  <a:pos x="153" y="171"/>
                </a:cxn>
                <a:cxn ang="0">
                  <a:pos x="153" y="171"/>
                </a:cxn>
                <a:cxn ang="0">
                  <a:pos x="113" y="230"/>
                </a:cxn>
                <a:cxn ang="0">
                  <a:pos x="92" y="260"/>
                </a:cxn>
                <a:cxn ang="0">
                  <a:pos x="69" y="289"/>
                </a:cxn>
                <a:cxn ang="0">
                  <a:pos x="69" y="289"/>
                </a:cxn>
                <a:cxn ang="0">
                  <a:pos x="52" y="312"/>
                </a:cxn>
                <a:cxn ang="0">
                  <a:pos x="35" y="336"/>
                </a:cxn>
                <a:cxn ang="0">
                  <a:pos x="1" y="383"/>
                </a:cxn>
                <a:cxn ang="0">
                  <a:pos x="1" y="383"/>
                </a:cxn>
                <a:cxn ang="0">
                  <a:pos x="0" y="386"/>
                </a:cxn>
                <a:cxn ang="0">
                  <a:pos x="0" y="388"/>
                </a:cxn>
                <a:cxn ang="0">
                  <a:pos x="1" y="390"/>
                </a:cxn>
                <a:cxn ang="0">
                  <a:pos x="3" y="391"/>
                </a:cxn>
                <a:cxn ang="0">
                  <a:pos x="7" y="392"/>
                </a:cxn>
                <a:cxn ang="0">
                  <a:pos x="9" y="391"/>
                </a:cxn>
                <a:cxn ang="0">
                  <a:pos x="10" y="390"/>
                </a:cxn>
                <a:cxn ang="0">
                  <a:pos x="10" y="390"/>
                </a:cxn>
                <a:cxn ang="0">
                  <a:pos x="44" y="343"/>
                </a:cxn>
                <a:cxn ang="0">
                  <a:pos x="60" y="320"/>
                </a:cxn>
                <a:cxn ang="0">
                  <a:pos x="77" y="297"/>
                </a:cxn>
                <a:cxn ang="0">
                  <a:pos x="77" y="297"/>
                </a:cxn>
                <a:cxn ang="0">
                  <a:pos x="113" y="251"/>
                </a:cxn>
                <a:cxn ang="0">
                  <a:pos x="130" y="226"/>
                </a:cxn>
                <a:cxn ang="0">
                  <a:pos x="145" y="203"/>
                </a:cxn>
                <a:cxn ang="0">
                  <a:pos x="145" y="203"/>
                </a:cxn>
                <a:cxn ang="0">
                  <a:pos x="164" y="174"/>
                </a:cxn>
                <a:cxn ang="0">
                  <a:pos x="183" y="146"/>
                </a:cxn>
                <a:cxn ang="0">
                  <a:pos x="203" y="120"/>
                </a:cxn>
                <a:cxn ang="0">
                  <a:pos x="224" y="94"/>
                </a:cxn>
                <a:cxn ang="0">
                  <a:pos x="224" y="94"/>
                </a:cxn>
                <a:cxn ang="0">
                  <a:pos x="243" y="72"/>
                </a:cxn>
                <a:cxn ang="0">
                  <a:pos x="263" y="51"/>
                </a:cxn>
                <a:cxn ang="0">
                  <a:pos x="263" y="51"/>
                </a:cxn>
                <a:cxn ang="0">
                  <a:pos x="283" y="29"/>
                </a:cxn>
                <a:cxn ang="0">
                  <a:pos x="293" y="18"/>
                </a:cxn>
                <a:cxn ang="0">
                  <a:pos x="300" y="14"/>
                </a:cxn>
                <a:cxn ang="0">
                  <a:pos x="306" y="10"/>
                </a:cxn>
                <a:cxn ang="0">
                  <a:pos x="306" y="10"/>
                </a:cxn>
                <a:cxn ang="0">
                  <a:pos x="307" y="9"/>
                </a:cxn>
                <a:cxn ang="0">
                  <a:pos x="309" y="8"/>
                </a:cxn>
                <a:cxn ang="0">
                  <a:pos x="309" y="5"/>
                </a:cxn>
                <a:cxn ang="0">
                  <a:pos x="307" y="4"/>
                </a:cxn>
                <a:cxn ang="0">
                  <a:pos x="305" y="1"/>
                </a:cxn>
                <a:cxn ang="0">
                  <a:pos x="302" y="0"/>
                </a:cxn>
                <a:cxn ang="0">
                  <a:pos x="300" y="1"/>
                </a:cxn>
                <a:cxn ang="0">
                  <a:pos x="300" y="1"/>
                </a:cxn>
              </a:cxnLst>
              <a:rect l="0" t="0" r="r" b="b"/>
              <a:pathLst>
                <a:path w="309" h="392">
                  <a:moveTo>
                    <a:pt x="300" y="1"/>
                  </a:moveTo>
                  <a:lnTo>
                    <a:pt x="300" y="1"/>
                  </a:lnTo>
                  <a:lnTo>
                    <a:pt x="289" y="6"/>
                  </a:lnTo>
                  <a:lnTo>
                    <a:pt x="280" y="14"/>
                  </a:lnTo>
                  <a:lnTo>
                    <a:pt x="271" y="23"/>
                  </a:lnTo>
                  <a:lnTo>
                    <a:pt x="262" y="33"/>
                  </a:lnTo>
                  <a:lnTo>
                    <a:pt x="245" y="52"/>
                  </a:lnTo>
                  <a:lnTo>
                    <a:pt x="229" y="72"/>
                  </a:lnTo>
                  <a:lnTo>
                    <a:pt x="229" y="72"/>
                  </a:lnTo>
                  <a:lnTo>
                    <a:pt x="208" y="95"/>
                  </a:lnTo>
                  <a:lnTo>
                    <a:pt x="188" y="119"/>
                  </a:lnTo>
                  <a:lnTo>
                    <a:pt x="170" y="145"/>
                  </a:lnTo>
                  <a:lnTo>
                    <a:pt x="153" y="171"/>
                  </a:lnTo>
                  <a:lnTo>
                    <a:pt x="153" y="171"/>
                  </a:lnTo>
                  <a:lnTo>
                    <a:pt x="113" y="230"/>
                  </a:lnTo>
                  <a:lnTo>
                    <a:pt x="92" y="260"/>
                  </a:lnTo>
                  <a:lnTo>
                    <a:pt x="69" y="289"/>
                  </a:lnTo>
                  <a:lnTo>
                    <a:pt x="69" y="289"/>
                  </a:lnTo>
                  <a:lnTo>
                    <a:pt x="52" y="312"/>
                  </a:lnTo>
                  <a:lnTo>
                    <a:pt x="35" y="336"/>
                  </a:lnTo>
                  <a:lnTo>
                    <a:pt x="1" y="383"/>
                  </a:lnTo>
                  <a:lnTo>
                    <a:pt x="1" y="383"/>
                  </a:lnTo>
                  <a:lnTo>
                    <a:pt x="0" y="386"/>
                  </a:lnTo>
                  <a:lnTo>
                    <a:pt x="0" y="388"/>
                  </a:lnTo>
                  <a:lnTo>
                    <a:pt x="1" y="390"/>
                  </a:lnTo>
                  <a:lnTo>
                    <a:pt x="3" y="391"/>
                  </a:lnTo>
                  <a:lnTo>
                    <a:pt x="7" y="392"/>
                  </a:lnTo>
                  <a:lnTo>
                    <a:pt x="9" y="391"/>
                  </a:lnTo>
                  <a:lnTo>
                    <a:pt x="10" y="390"/>
                  </a:lnTo>
                  <a:lnTo>
                    <a:pt x="10" y="390"/>
                  </a:lnTo>
                  <a:lnTo>
                    <a:pt x="44" y="343"/>
                  </a:lnTo>
                  <a:lnTo>
                    <a:pt x="60" y="320"/>
                  </a:lnTo>
                  <a:lnTo>
                    <a:pt x="77" y="297"/>
                  </a:lnTo>
                  <a:lnTo>
                    <a:pt x="77" y="297"/>
                  </a:lnTo>
                  <a:lnTo>
                    <a:pt x="113" y="251"/>
                  </a:lnTo>
                  <a:lnTo>
                    <a:pt x="130" y="226"/>
                  </a:lnTo>
                  <a:lnTo>
                    <a:pt x="145" y="203"/>
                  </a:lnTo>
                  <a:lnTo>
                    <a:pt x="145" y="203"/>
                  </a:lnTo>
                  <a:lnTo>
                    <a:pt x="164" y="174"/>
                  </a:lnTo>
                  <a:lnTo>
                    <a:pt x="183" y="146"/>
                  </a:lnTo>
                  <a:lnTo>
                    <a:pt x="203" y="120"/>
                  </a:lnTo>
                  <a:lnTo>
                    <a:pt x="224" y="94"/>
                  </a:lnTo>
                  <a:lnTo>
                    <a:pt x="224" y="94"/>
                  </a:lnTo>
                  <a:lnTo>
                    <a:pt x="243" y="72"/>
                  </a:lnTo>
                  <a:lnTo>
                    <a:pt x="263" y="51"/>
                  </a:lnTo>
                  <a:lnTo>
                    <a:pt x="263" y="51"/>
                  </a:lnTo>
                  <a:lnTo>
                    <a:pt x="283" y="29"/>
                  </a:lnTo>
                  <a:lnTo>
                    <a:pt x="293" y="18"/>
                  </a:lnTo>
                  <a:lnTo>
                    <a:pt x="300" y="14"/>
                  </a:lnTo>
                  <a:lnTo>
                    <a:pt x="306" y="10"/>
                  </a:lnTo>
                  <a:lnTo>
                    <a:pt x="306" y="10"/>
                  </a:lnTo>
                  <a:lnTo>
                    <a:pt x="307" y="9"/>
                  </a:lnTo>
                  <a:lnTo>
                    <a:pt x="309" y="8"/>
                  </a:lnTo>
                  <a:lnTo>
                    <a:pt x="309" y="5"/>
                  </a:lnTo>
                  <a:lnTo>
                    <a:pt x="307" y="4"/>
                  </a:lnTo>
                  <a:lnTo>
                    <a:pt x="305" y="1"/>
                  </a:lnTo>
                  <a:lnTo>
                    <a:pt x="302" y="0"/>
                  </a:lnTo>
                  <a:lnTo>
                    <a:pt x="300" y="1"/>
                  </a:lnTo>
                  <a:lnTo>
                    <a:pt x="30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525"/>
            <p:cNvSpPr/>
            <p:nvPr/>
          </p:nvSpPr>
          <p:spPr bwMode="auto">
            <a:xfrm>
              <a:off x="2956985" y="2391816"/>
              <a:ext cx="177800" cy="243417"/>
            </a:xfrm>
            <a:custGeom>
              <a:avLst/>
              <a:gdLst/>
              <a:ahLst/>
              <a:cxnLst>
                <a:cxn ang="0">
                  <a:pos x="325" y="3"/>
                </a:cxn>
                <a:cxn ang="0">
                  <a:pos x="251" y="78"/>
                </a:cxn>
                <a:cxn ang="0">
                  <a:pos x="229" y="105"/>
                </a:cxn>
                <a:cxn ang="0">
                  <a:pos x="192" y="158"/>
                </a:cxn>
                <a:cxn ang="0">
                  <a:pos x="160" y="213"/>
                </a:cxn>
                <a:cxn ang="0">
                  <a:pos x="139" y="243"/>
                </a:cxn>
                <a:cxn ang="0">
                  <a:pos x="92" y="301"/>
                </a:cxn>
                <a:cxn ang="0">
                  <a:pos x="71" y="331"/>
                </a:cxn>
                <a:cxn ang="0">
                  <a:pos x="55" y="362"/>
                </a:cxn>
                <a:cxn ang="0">
                  <a:pos x="37" y="391"/>
                </a:cxn>
                <a:cxn ang="0">
                  <a:pos x="29" y="405"/>
                </a:cxn>
                <a:cxn ang="0">
                  <a:pos x="17" y="429"/>
                </a:cxn>
                <a:cxn ang="0">
                  <a:pos x="8" y="442"/>
                </a:cxn>
                <a:cxn ang="0">
                  <a:pos x="3" y="446"/>
                </a:cxn>
                <a:cxn ang="0">
                  <a:pos x="0" y="450"/>
                </a:cxn>
                <a:cxn ang="0">
                  <a:pos x="4" y="456"/>
                </a:cxn>
                <a:cxn ang="0">
                  <a:pos x="8" y="456"/>
                </a:cxn>
                <a:cxn ang="0">
                  <a:pos x="13" y="452"/>
                </a:cxn>
                <a:cxn ang="0">
                  <a:pos x="25" y="435"/>
                </a:cxn>
                <a:cxn ang="0">
                  <a:pos x="41" y="408"/>
                </a:cxn>
                <a:cxn ang="0">
                  <a:pos x="56" y="382"/>
                </a:cxn>
                <a:cxn ang="0">
                  <a:pos x="88" y="330"/>
                </a:cxn>
                <a:cxn ang="0">
                  <a:pos x="100" y="313"/>
                </a:cxn>
                <a:cxn ang="0">
                  <a:pos x="137" y="268"/>
                </a:cxn>
                <a:cxn ang="0">
                  <a:pos x="149" y="252"/>
                </a:cxn>
                <a:cxn ang="0">
                  <a:pos x="187" y="190"/>
                </a:cxn>
                <a:cxn ang="0">
                  <a:pos x="226" y="128"/>
                </a:cxn>
                <a:cxn ang="0">
                  <a:pos x="238" y="111"/>
                </a:cxn>
                <a:cxn ang="0">
                  <a:pos x="276" y="67"/>
                </a:cxn>
                <a:cxn ang="0">
                  <a:pos x="332" y="10"/>
                </a:cxn>
                <a:cxn ang="0">
                  <a:pos x="334" y="8"/>
                </a:cxn>
                <a:cxn ang="0">
                  <a:pos x="332" y="3"/>
                </a:cxn>
                <a:cxn ang="0">
                  <a:pos x="327" y="1"/>
                </a:cxn>
                <a:cxn ang="0">
                  <a:pos x="325" y="3"/>
                </a:cxn>
              </a:cxnLst>
              <a:rect l="0" t="0" r="r" b="b"/>
              <a:pathLst>
                <a:path w="334" h="458">
                  <a:moveTo>
                    <a:pt x="325" y="3"/>
                  </a:moveTo>
                  <a:lnTo>
                    <a:pt x="325" y="3"/>
                  </a:lnTo>
                  <a:lnTo>
                    <a:pt x="275" y="52"/>
                  </a:lnTo>
                  <a:lnTo>
                    <a:pt x="251" y="78"/>
                  </a:lnTo>
                  <a:lnTo>
                    <a:pt x="229" y="105"/>
                  </a:lnTo>
                  <a:lnTo>
                    <a:pt x="229" y="105"/>
                  </a:lnTo>
                  <a:lnTo>
                    <a:pt x="209" y="131"/>
                  </a:lnTo>
                  <a:lnTo>
                    <a:pt x="192" y="158"/>
                  </a:lnTo>
                  <a:lnTo>
                    <a:pt x="160" y="213"/>
                  </a:lnTo>
                  <a:lnTo>
                    <a:pt x="160" y="213"/>
                  </a:lnTo>
                  <a:lnTo>
                    <a:pt x="151" y="229"/>
                  </a:lnTo>
                  <a:lnTo>
                    <a:pt x="139" y="243"/>
                  </a:lnTo>
                  <a:lnTo>
                    <a:pt x="115" y="272"/>
                  </a:lnTo>
                  <a:lnTo>
                    <a:pt x="92" y="301"/>
                  </a:lnTo>
                  <a:lnTo>
                    <a:pt x="81" y="316"/>
                  </a:lnTo>
                  <a:lnTo>
                    <a:pt x="71" y="331"/>
                  </a:lnTo>
                  <a:lnTo>
                    <a:pt x="71" y="331"/>
                  </a:lnTo>
                  <a:lnTo>
                    <a:pt x="55" y="362"/>
                  </a:lnTo>
                  <a:lnTo>
                    <a:pt x="46" y="377"/>
                  </a:lnTo>
                  <a:lnTo>
                    <a:pt x="37" y="391"/>
                  </a:lnTo>
                  <a:lnTo>
                    <a:pt x="37" y="391"/>
                  </a:lnTo>
                  <a:lnTo>
                    <a:pt x="29" y="405"/>
                  </a:lnTo>
                  <a:lnTo>
                    <a:pt x="21" y="421"/>
                  </a:lnTo>
                  <a:lnTo>
                    <a:pt x="17" y="429"/>
                  </a:lnTo>
                  <a:lnTo>
                    <a:pt x="13" y="435"/>
                  </a:lnTo>
                  <a:lnTo>
                    <a:pt x="8" y="442"/>
                  </a:lnTo>
                  <a:lnTo>
                    <a:pt x="3" y="446"/>
                  </a:lnTo>
                  <a:lnTo>
                    <a:pt x="3" y="446"/>
                  </a:lnTo>
                  <a:lnTo>
                    <a:pt x="0" y="449"/>
                  </a:lnTo>
                  <a:lnTo>
                    <a:pt x="0" y="450"/>
                  </a:lnTo>
                  <a:lnTo>
                    <a:pt x="0" y="454"/>
                  </a:lnTo>
                  <a:lnTo>
                    <a:pt x="4" y="456"/>
                  </a:lnTo>
                  <a:lnTo>
                    <a:pt x="5" y="458"/>
                  </a:lnTo>
                  <a:lnTo>
                    <a:pt x="8" y="456"/>
                  </a:lnTo>
                  <a:lnTo>
                    <a:pt x="8" y="456"/>
                  </a:lnTo>
                  <a:lnTo>
                    <a:pt x="13" y="452"/>
                  </a:lnTo>
                  <a:lnTo>
                    <a:pt x="18" y="447"/>
                  </a:lnTo>
                  <a:lnTo>
                    <a:pt x="25" y="435"/>
                  </a:lnTo>
                  <a:lnTo>
                    <a:pt x="25" y="435"/>
                  </a:lnTo>
                  <a:lnTo>
                    <a:pt x="41" y="408"/>
                  </a:lnTo>
                  <a:lnTo>
                    <a:pt x="56" y="382"/>
                  </a:lnTo>
                  <a:lnTo>
                    <a:pt x="56" y="382"/>
                  </a:lnTo>
                  <a:lnTo>
                    <a:pt x="77" y="347"/>
                  </a:lnTo>
                  <a:lnTo>
                    <a:pt x="88" y="330"/>
                  </a:lnTo>
                  <a:lnTo>
                    <a:pt x="100" y="313"/>
                  </a:lnTo>
                  <a:lnTo>
                    <a:pt x="100" y="313"/>
                  </a:lnTo>
                  <a:lnTo>
                    <a:pt x="124" y="282"/>
                  </a:lnTo>
                  <a:lnTo>
                    <a:pt x="137" y="268"/>
                  </a:lnTo>
                  <a:lnTo>
                    <a:pt x="149" y="252"/>
                  </a:lnTo>
                  <a:lnTo>
                    <a:pt x="149" y="252"/>
                  </a:lnTo>
                  <a:lnTo>
                    <a:pt x="169" y="221"/>
                  </a:lnTo>
                  <a:lnTo>
                    <a:pt x="187" y="190"/>
                  </a:lnTo>
                  <a:lnTo>
                    <a:pt x="207" y="158"/>
                  </a:lnTo>
                  <a:lnTo>
                    <a:pt x="226" y="128"/>
                  </a:lnTo>
                  <a:lnTo>
                    <a:pt x="226" y="128"/>
                  </a:lnTo>
                  <a:lnTo>
                    <a:pt x="238" y="111"/>
                  </a:lnTo>
                  <a:lnTo>
                    <a:pt x="250" y="95"/>
                  </a:lnTo>
                  <a:lnTo>
                    <a:pt x="276" y="67"/>
                  </a:lnTo>
                  <a:lnTo>
                    <a:pt x="305" y="38"/>
                  </a:lnTo>
                  <a:lnTo>
                    <a:pt x="332" y="10"/>
                  </a:lnTo>
                  <a:lnTo>
                    <a:pt x="332" y="10"/>
                  </a:lnTo>
                  <a:lnTo>
                    <a:pt x="334" y="8"/>
                  </a:lnTo>
                  <a:lnTo>
                    <a:pt x="334" y="7"/>
                  </a:lnTo>
                  <a:lnTo>
                    <a:pt x="332" y="3"/>
                  </a:lnTo>
                  <a:lnTo>
                    <a:pt x="328" y="0"/>
                  </a:lnTo>
                  <a:lnTo>
                    <a:pt x="327" y="1"/>
                  </a:lnTo>
                  <a:lnTo>
                    <a:pt x="325" y="3"/>
                  </a:lnTo>
                  <a:lnTo>
                    <a:pt x="32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526"/>
            <p:cNvSpPr/>
            <p:nvPr/>
          </p:nvSpPr>
          <p:spPr bwMode="auto">
            <a:xfrm>
              <a:off x="3022602" y="2389700"/>
              <a:ext cx="188384" cy="251884"/>
            </a:xfrm>
            <a:custGeom>
              <a:avLst/>
              <a:gdLst/>
              <a:ahLst/>
              <a:cxnLst>
                <a:cxn ang="0">
                  <a:pos x="348" y="2"/>
                </a:cxn>
                <a:cxn ang="0">
                  <a:pos x="348" y="2"/>
                </a:cxn>
                <a:cxn ang="0">
                  <a:pos x="297" y="53"/>
                </a:cxn>
                <a:cxn ang="0">
                  <a:pos x="250" y="106"/>
                </a:cxn>
                <a:cxn ang="0">
                  <a:pos x="203" y="161"/>
                </a:cxn>
                <a:cxn ang="0">
                  <a:pos x="180" y="190"/>
                </a:cxn>
                <a:cxn ang="0">
                  <a:pos x="159" y="219"/>
                </a:cxn>
                <a:cxn ang="0">
                  <a:pos x="159" y="219"/>
                </a:cxn>
                <a:cxn ang="0">
                  <a:pos x="137" y="250"/>
                </a:cxn>
                <a:cxn ang="0">
                  <a:pos x="116" y="282"/>
                </a:cxn>
                <a:cxn ang="0">
                  <a:pos x="76" y="344"/>
                </a:cxn>
                <a:cxn ang="0">
                  <a:pos x="76" y="344"/>
                </a:cxn>
                <a:cxn ang="0">
                  <a:pos x="56" y="377"/>
                </a:cxn>
                <a:cxn ang="0">
                  <a:pos x="38" y="410"/>
                </a:cxn>
                <a:cxn ang="0">
                  <a:pos x="38" y="410"/>
                </a:cxn>
                <a:cxn ang="0">
                  <a:pos x="30" y="425"/>
                </a:cxn>
                <a:cxn ang="0">
                  <a:pos x="23" y="441"/>
                </a:cxn>
                <a:cxn ang="0">
                  <a:pos x="19" y="449"/>
                </a:cxn>
                <a:cxn ang="0">
                  <a:pos x="14" y="456"/>
                </a:cxn>
                <a:cxn ang="0">
                  <a:pos x="9" y="462"/>
                </a:cxn>
                <a:cxn ang="0">
                  <a:pos x="2" y="469"/>
                </a:cxn>
                <a:cxn ang="0">
                  <a:pos x="2" y="469"/>
                </a:cxn>
                <a:cxn ang="0">
                  <a:pos x="0" y="471"/>
                </a:cxn>
                <a:cxn ang="0">
                  <a:pos x="0" y="473"/>
                </a:cxn>
                <a:cxn ang="0">
                  <a:pos x="1" y="476"/>
                </a:cxn>
                <a:cxn ang="0">
                  <a:pos x="2" y="479"/>
                </a:cxn>
                <a:cxn ang="0">
                  <a:pos x="4" y="479"/>
                </a:cxn>
                <a:cxn ang="0">
                  <a:pos x="5" y="479"/>
                </a:cxn>
                <a:cxn ang="0">
                  <a:pos x="8" y="479"/>
                </a:cxn>
                <a:cxn ang="0">
                  <a:pos x="8" y="479"/>
                </a:cxn>
                <a:cxn ang="0">
                  <a:pos x="18" y="470"/>
                </a:cxn>
                <a:cxn ang="0">
                  <a:pos x="26" y="459"/>
                </a:cxn>
                <a:cxn ang="0">
                  <a:pos x="34" y="448"/>
                </a:cxn>
                <a:cxn ang="0">
                  <a:pos x="40" y="436"/>
                </a:cxn>
                <a:cxn ang="0">
                  <a:pos x="51" y="412"/>
                </a:cxn>
                <a:cxn ang="0">
                  <a:pos x="64" y="388"/>
                </a:cxn>
                <a:cxn ang="0">
                  <a:pos x="64" y="388"/>
                </a:cxn>
                <a:cxn ang="0">
                  <a:pos x="83" y="352"/>
                </a:cxn>
                <a:cxn ang="0">
                  <a:pos x="106" y="318"/>
                </a:cxn>
                <a:cxn ang="0">
                  <a:pos x="150" y="250"/>
                </a:cxn>
                <a:cxn ang="0">
                  <a:pos x="150" y="250"/>
                </a:cxn>
                <a:cxn ang="0">
                  <a:pos x="174" y="218"/>
                </a:cxn>
                <a:cxn ang="0">
                  <a:pos x="197" y="186"/>
                </a:cxn>
                <a:cxn ang="0">
                  <a:pos x="222" y="156"/>
                </a:cxn>
                <a:cxn ang="0">
                  <a:pos x="247" y="125"/>
                </a:cxn>
                <a:cxn ang="0">
                  <a:pos x="273" y="96"/>
                </a:cxn>
                <a:cxn ang="0">
                  <a:pos x="301" y="66"/>
                </a:cxn>
                <a:cxn ang="0">
                  <a:pos x="356" y="10"/>
                </a:cxn>
                <a:cxn ang="0">
                  <a:pos x="356" y="10"/>
                </a:cxn>
                <a:cxn ang="0">
                  <a:pos x="357" y="7"/>
                </a:cxn>
                <a:cxn ang="0">
                  <a:pos x="357" y="6"/>
                </a:cxn>
                <a:cxn ang="0">
                  <a:pos x="356" y="2"/>
                </a:cxn>
                <a:cxn ang="0">
                  <a:pos x="352" y="0"/>
                </a:cxn>
                <a:cxn ang="0">
                  <a:pos x="349" y="0"/>
                </a:cxn>
                <a:cxn ang="0">
                  <a:pos x="348" y="2"/>
                </a:cxn>
                <a:cxn ang="0">
                  <a:pos x="348" y="2"/>
                </a:cxn>
              </a:cxnLst>
              <a:rect l="0" t="0" r="r" b="b"/>
              <a:pathLst>
                <a:path w="357" h="479">
                  <a:moveTo>
                    <a:pt x="348" y="2"/>
                  </a:moveTo>
                  <a:lnTo>
                    <a:pt x="348" y="2"/>
                  </a:lnTo>
                  <a:lnTo>
                    <a:pt x="297" y="53"/>
                  </a:lnTo>
                  <a:lnTo>
                    <a:pt x="250" y="106"/>
                  </a:lnTo>
                  <a:lnTo>
                    <a:pt x="203" y="161"/>
                  </a:lnTo>
                  <a:lnTo>
                    <a:pt x="180" y="190"/>
                  </a:lnTo>
                  <a:lnTo>
                    <a:pt x="159" y="219"/>
                  </a:lnTo>
                  <a:lnTo>
                    <a:pt x="159" y="219"/>
                  </a:lnTo>
                  <a:lnTo>
                    <a:pt x="137" y="250"/>
                  </a:lnTo>
                  <a:lnTo>
                    <a:pt x="116" y="282"/>
                  </a:lnTo>
                  <a:lnTo>
                    <a:pt x="76" y="344"/>
                  </a:lnTo>
                  <a:lnTo>
                    <a:pt x="76" y="344"/>
                  </a:lnTo>
                  <a:lnTo>
                    <a:pt x="56" y="377"/>
                  </a:lnTo>
                  <a:lnTo>
                    <a:pt x="38" y="410"/>
                  </a:lnTo>
                  <a:lnTo>
                    <a:pt x="38" y="410"/>
                  </a:lnTo>
                  <a:lnTo>
                    <a:pt x="30" y="425"/>
                  </a:lnTo>
                  <a:lnTo>
                    <a:pt x="23" y="441"/>
                  </a:lnTo>
                  <a:lnTo>
                    <a:pt x="19" y="449"/>
                  </a:lnTo>
                  <a:lnTo>
                    <a:pt x="14" y="456"/>
                  </a:lnTo>
                  <a:lnTo>
                    <a:pt x="9" y="462"/>
                  </a:lnTo>
                  <a:lnTo>
                    <a:pt x="2" y="469"/>
                  </a:lnTo>
                  <a:lnTo>
                    <a:pt x="2" y="469"/>
                  </a:lnTo>
                  <a:lnTo>
                    <a:pt x="0" y="471"/>
                  </a:lnTo>
                  <a:lnTo>
                    <a:pt x="0" y="473"/>
                  </a:lnTo>
                  <a:lnTo>
                    <a:pt x="1" y="476"/>
                  </a:lnTo>
                  <a:lnTo>
                    <a:pt x="2" y="479"/>
                  </a:lnTo>
                  <a:lnTo>
                    <a:pt x="4" y="479"/>
                  </a:lnTo>
                  <a:lnTo>
                    <a:pt x="5" y="479"/>
                  </a:lnTo>
                  <a:lnTo>
                    <a:pt x="8" y="479"/>
                  </a:lnTo>
                  <a:lnTo>
                    <a:pt x="8" y="479"/>
                  </a:lnTo>
                  <a:lnTo>
                    <a:pt x="18" y="470"/>
                  </a:lnTo>
                  <a:lnTo>
                    <a:pt x="26" y="459"/>
                  </a:lnTo>
                  <a:lnTo>
                    <a:pt x="34" y="448"/>
                  </a:lnTo>
                  <a:lnTo>
                    <a:pt x="40" y="436"/>
                  </a:lnTo>
                  <a:lnTo>
                    <a:pt x="51" y="412"/>
                  </a:lnTo>
                  <a:lnTo>
                    <a:pt x="64" y="388"/>
                  </a:lnTo>
                  <a:lnTo>
                    <a:pt x="64" y="388"/>
                  </a:lnTo>
                  <a:lnTo>
                    <a:pt x="83" y="352"/>
                  </a:lnTo>
                  <a:lnTo>
                    <a:pt x="106" y="318"/>
                  </a:lnTo>
                  <a:lnTo>
                    <a:pt x="150" y="250"/>
                  </a:lnTo>
                  <a:lnTo>
                    <a:pt x="150" y="250"/>
                  </a:lnTo>
                  <a:lnTo>
                    <a:pt x="174" y="218"/>
                  </a:lnTo>
                  <a:lnTo>
                    <a:pt x="197" y="186"/>
                  </a:lnTo>
                  <a:lnTo>
                    <a:pt x="222" y="156"/>
                  </a:lnTo>
                  <a:lnTo>
                    <a:pt x="247" y="125"/>
                  </a:lnTo>
                  <a:lnTo>
                    <a:pt x="273" y="96"/>
                  </a:lnTo>
                  <a:lnTo>
                    <a:pt x="301" y="66"/>
                  </a:lnTo>
                  <a:lnTo>
                    <a:pt x="356" y="10"/>
                  </a:lnTo>
                  <a:lnTo>
                    <a:pt x="356" y="10"/>
                  </a:lnTo>
                  <a:lnTo>
                    <a:pt x="357" y="7"/>
                  </a:lnTo>
                  <a:lnTo>
                    <a:pt x="357" y="6"/>
                  </a:lnTo>
                  <a:lnTo>
                    <a:pt x="356" y="2"/>
                  </a:lnTo>
                  <a:lnTo>
                    <a:pt x="352" y="0"/>
                  </a:lnTo>
                  <a:lnTo>
                    <a:pt x="349" y="0"/>
                  </a:lnTo>
                  <a:lnTo>
                    <a:pt x="348" y="2"/>
                  </a:lnTo>
                  <a:lnTo>
                    <a:pt x="34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527"/>
            <p:cNvSpPr/>
            <p:nvPr/>
          </p:nvSpPr>
          <p:spPr bwMode="auto">
            <a:xfrm>
              <a:off x="3103036" y="2389700"/>
              <a:ext cx="179917" cy="243417"/>
            </a:xfrm>
            <a:custGeom>
              <a:avLst/>
              <a:gdLst/>
              <a:ahLst/>
              <a:cxnLst>
                <a:cxn ang="0">
                  <a:pos x="332" y="3"/>
                </a:cxn>
                <a:cxn ang="0">
                  <a:pos x="332" y="3"/>
                </a:cxn>
                <a:cxn ang="0">
                  <a:pos x="321" y="16"/>
                </a:cxn>
                <a:cxn ang="0">
                  <a:pos x="310" y="29"/>
                </a:cxn>
                <a:cxn ang="0">
                  <a:pos x="298" y="42"/>
                </a:cxn>
                <a:cxn ang="0">
                  <a:pos x="286" y="55"/>
                </a:cxn>
                <a:cxn ang="0">
                  <a:pos x="286" y="55"/>
                </a:cxn>
                <a:cxn ang="0">
                  <a:pos x="261" y="87"/>
                </a:cxn>
                <a:cxn ang="0">
                  <a:pos x="236" y="118"/>
                </a:cxn>
                <a:cxn ang="0">
                  <a:pos x="236" y="118"/>
                </a:cxn>
                <a:cxn ang="0">
                  <a:pos x="176" y="190"/>
                </a:cxn>
                <a:cxn ang="0">
                  <a:pos x="117" y="262"/>
                </a:cxn>
                <a:cxn ang="0">
                  <a:pos x="117" y="262"/>
                </a:cxn>
                <a:cxn ang="0">
                  <a:pos x="94" y="293"/>
                </a:cxn>
                <a:cxn ang="0">
                  <a:pos x="71" y="326"/>
                </a:cxn>
                <a:cxn ang="0">
                  <a:pos x="52" y="360"/>
                </a:cxn>
                <a:cxn ang="0">
                  <a:pos x="32" y="394"/>
                </a:cxn>
                <a:cxn ang="0">
                  <a:pos x="32" y="394"/>
                </a:cxn>
                <a:cxn ang="0">
                  <a:pos x="18" y="420"/>
                </a:cxn>
                <a:cxn ang="0">
                  <a:pos x="5" y="446"/>
                </a:cxn>
                <a:cxn ang="0">
                  <a:pos x="5" y="446"/>
                </a:cxn>
                <a:cxn ang="0">
                  <a:pos x="0" y="461"/>
                </a:cxn>
                <a:cxn ang="0">
                  <a:pos x="0" y="461"/>
                </a:cxn>
                <a:cxn ang="0">
                  <a:pos x="13" y="461"/>
                </a:cxn>
                <a:cxn ang="0">
                  <a:pos x="13" y="461"/>
                </a:cxn>
                <a:cxn ang="0">
                  <a:pos x="17" y="450"/>
                </a:cxn>
                <a:cxn ang="0">
                  <a:pos x="17" y="450"/>
                </a:cxn>
                <a:cxn ang="0">
                  <a:pos x="26" y="429"/>
                </a:cxn>
                <a:cxn ang="0">
                  <a:pos x="35" y="410"/>
                </a:cxn>
                <a:cxn ang="0">
                  <a:pos x="57" y="371"/>
                </a:cxn>
                <a:cxn ang="0">
                  <a:pos x="82" y="331"/>
                </a:cxn>
                <a:cxn ang="0">
                  <a:pos x="107" y="295"/>
                </a:cxn>
                <a:cxn ang="0">
                  <a:pos x="107" y="295"/>
                </a:cxn>
                <a:cxn ang="0">
                  <a:pos x="122" y="274"/>
                </a:cxn>
                <a:cxn ang="0">
                  <a:pos x="137" y="253"/>
                </a:cxn>
                <a:cxn ang="0">
                  <a:pos x="170" y="214"/>
                </a:cxn>
                <a:cxn ang="0">
                  <a:pos x="238" y="135"/>
                </a:cxn>
                <a:cxn ang="0">
                  <a:pos x="238" y="135"/>
                </a:cxn>
                <a:cxn ang="0">
                  <a:pos x="264" y="102"/>
                </a:cxn>
                <a:cxn ang="0">
                  <a:pos x="290" y="70"/>
                </a:cxn>
                <a:cxn ang="0">
                  <a:pos x="290" y="70"/>
                </a:cxn>
                <a:cxn ang="0">
                  <a:pos x="303" y="54"/>
                </a:cxn>
                <a:cxn ang="0">
                  <a:pos x="316" y="40"/>
                </a:cxn>
                <a:cxn ang="0">
                  <a:pos x="329" y="24"/>
                </a:cxn>
                <a:cxn ang="0">
                  <a:pos x="341" y="8"/>
                </a:cxn>
                <a:cxn ang="0">
                  <a:pos x="341" y="8"/>
                </a:cxn>
                <a:cxn ang="0">
                  <a:pos x="342" y="6"/>
                </a:cxn>
                <a:cxn ang="0">
                  <a:pos x="342" y="4"/>
                </a:cxn>
                <a:cxn ang="0">
                  <a:pos x="341" y="2"/>
                </a:cxn>
                <a:cxn ang="0">
                  <a:pos x="340" y="0"/>
                </a:cxn>
                <a:cxn ang="0">
                  <a:pos x="336" y="0"/>
                </a:cxn>
                <a:cxn ang="0">
                  <a:pos x="333" y="0"/>
                </a:cxn>
                <a:cxn ang="0">
                  <a:pos x="332" y="3"/>
                </a:cxn>
                <a:cxn ang="0">
                  <a:pos x="332" y="3"/>
                </a:cxn>
              </a:cxnLst>
              <a:rect l="0" t="0" r="r" b="b"/>
              <a:pathLst>
                <a:path w="342" h="461">
                  <a:moveTo>
                    <a:pt x="332" y="3"/>
                  </a:moveTo>
                  <a:lnTo>
                    <a:pt x="332" y="3"/>
                  </a:lnTo>
                  <a:lnTo>
                    <a:pt x="321" y="16"/>
                  </a:lnTo>
                  <a:lnTo>
                    <a:pt x="310" y="29"/>
                  </a:lnTo>
                  <a:lnTo>
                    <a:pt x="298" y="42"/>
                  </a:lnTo>
                  <a:lnTo>
                    <a:pt x="286" y="55"/>
                  </a:lnTo>
                  <a:lnTo>
                    <a:pt x="286" y="55"/>
                  </a:lnTo>
                  <a:lnTo>
                    <a:pt x="261" y="87"/>
                  </a:lnTo>
                  <a:lnTo>
                    <a:pt x="236" y="118"/>
                  </a:lnTo>
                  <a:lnTo>
                    <a:pt x="236" y="118"/>
                  </a:lnTo>
                  <a:lnTo>
                    <a:pt x="176" y="190"/>
                  </a:lnTo>
                  <a:lnTo>
                    <a:pt x="117" y="262"/>
                  </a:lnTo>
                  <a:lnTo>
                    <a:pt x="117" y="262"/>
                  </a:lnTo>
                  <a:lnTo>
                    <a:pt x="94" y="293"/>
                  </a:lnTo>
                  <a:lnTo>
                    <a:pt x="71" y="326"/>
                  </a:lnTo>
                  <a:lnTo>
                    <a:pt x="52" y="360"/>
                  </a:lnTo>
                  <a:lnTo>
                    <a:pt x="32" y="394"/>
                  </a:lnTo>
                  <a:lnTo>
                    <a:pt x="32" y="394"/>
                  </a:lnTo>
                  <a:lnTo>
                    <a:pt x="18" y="420"/>
                  </a:lnTo>
                  <a:lnTo>
                    <a:pt x="5" y="446"/>
                  </a:lnTo>
                  <a:lnTo>
                    <a:pt x="5" y="446"/>
                  </a:lnTo>
                  <a:lnTo>
                    <a:pt x="0" y="461"/>
                  </a:lnTo>
                  <a:lnTo>
                    <a:pt x="0" y="461"/>
                  </a:lnTo>
                  <a:lnTo>
                    <a:pt x="13" y="461"/>
                  </a:lnTo>
                  <a:lnTo>
                    <a:pt x="13" y="461"/>
                  </a:lnTo>
                  <a:lnTo>
                    <a:pt x="17" y="450"/>
                  </a:lnTo>
                  <a:lnTo>
                    <a:pt x="17" y="450"/>
                  </a:lnTo>
                  <a:lnTo>
                    <a:pt x="26" y="429"/>
                  </a:lnTo>
                  <a:lnTo>
                    <a:pt x="35" y="410"/>
                  </a:lnTo>
                  <a:lnTo>
                    <a:pt x="57" y="371"/>
                  </a:lnTo>
                  <a:lnTo>
                    <a:pt x="82" y="331"/>
                  </a:lnTo>
                  <a:lnTo>
                    <a:pt x="107" y="295"/>
                  </a:lnTo>
                  <a:lnTo>
                    <a:pt x="107" y="295"/>
                  </a:lnTo>
                  <a:lnTo>
                    <a:pt x="122" y="274"/>
                  </a:lnTo>
                  <a:lnTo>
                    <a:pt x="137" y="253"/>
                  </a:lnTo>
                  <a:lnTo>
                    <a:pt x="170" y="214"/>
                  </a:lnTo>
                  <a:lnTo>
                    <a:pt x="238" y="135"/>
                  </a:lnTo>
                  <a:lnTo>
                    <a:pt x="238" y="135"/>
                  </a:lnTo>
                  <a:lnTo>
                    <a:pt x="264" y="102"/>
                  </a:lnTo>
                  <a:lnTo>
                    <a:pt x="290" y="70"/>
                  </a:lnTo>
                  <a:lnTo>
                    <a:pt x="290" y="70"/>
                  </a:lnTo>
                  <a:lnTo>
                    <a:pt x="303" y="54"/>
                  </a:lnTo>
                  <a:lnTo>
                    <a:pt x="316" y="40"/>
                  </a:lnTo>
                  <a:lnTo>
                    <a:pt x="329" y="24"/>
                  </a:lnTo>
                  <a:lnTo>
                    <a:pt x="341" y="8"/>
                  </a:lnTo>
                  <a:lnTo>
                    <a:pt x="341" y="8"/>
                  </a:lnTo>
                  <a:lnTo>
                    <a:pt x="342" y="6"/>
                  </a:lnTo>
                  <a:lnTo>
                    <a:pt x="342" y="4"/>
                  </a:lnTo>
                  <a:lnTo>
                    <a:pt x="341" y="2"/>
                  </a:lnTo>
                  <a:lnTo>
                    <a:pt x="340" y="0"/>
                  </a:lnTo>
                  <a:lnTo>
                    <a:pt x="336" y="0"/>
                  </a:lnTo>
                  <a:lnTo>
                    <a:pt x="333" y="0"/>
                  </a:lnTo>
                  <a:lnTo>
                    <a:pt x="332" y="3"/>
                  </a:lnTo>
                  <a:lnTo>
                    <a:pt x="33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528"/>
            <p:cNvSpPr/>
            <p:nvPr/>
          </p:nvSpPr>
          <p:spPr bwMode="auto">
            <a:xfrm>
              <a:off x="3187702" y="2398167"/>
              <a:ext cx="148167" cy="226484"/>
            </a:xfrm>
            <a:custGeom>
              <a:avLst/>
              <a:gdLst/>
              <a:ahLst/>
              <a:cxnLst>
                <a:cxn ang="0">
                  <a:pos x="271" y="2"/>
                </a:cxn>
                <a:cxn ang="0">
                  <a:pos x="271" y="2"/>
                </a:cxn>
                <a:cxn ang="0">
                  <a:pos x="236" y="59"/>
                </a:cxn>
                <a:cxn ang="0">
                  <a:pos x="200" y="115"/>
                </a:cxn>
                <a:cxn ang="0">
                  <a:pos x="165" y="172"/>
                </a:cxn>
                <a:cxn ang="0">
                  <a:pos x="130" y="229"/>
                </a:cxn>
                <a:cxn ang="0">
                  <a:pos x="130" y="229"/>
                </a:cxn>
                <a:cxn ang="0">
                  <a:pos x="113" y="252"/>
                </a:cxn>
                <a:cxn ang="0">
                  <a:pos x="96" y="274"/>
                </a:cxn>
                <a:cxn ang="0">
                  <a:pos x="59" y="320"/>
                </a:cxn>
                <a:cxn ang="0">
                  <a:pos x="42" y="344"/>
                </a:cxn>
                <a:cxn ang="0">
                  <a:pos x="26" y="367"/>
                </a:cxn>
                <a:cxn ang="0">
                  <a:pos x="12" y="392"/>
                </a:cxn>
                <a:cxn ang="0">
                  <a:pos x="0" y="418"/>
                </a:cxn>
                <a:cxn ang="0">
                  <a:pos x="0" y="418"/>
                </a:cxn>
                <a:cxn ang="0">
                  <a:pos x="0" y="421"/>
                </a:cxn>
                <a:cxn ang="0">
                  <a:pos x="0" y="423"/>
                </a:cxn>
                <a:cxn ang="0">
                  <a:pos x="3" y="425"/>
                </a:cxn>
                <a:cxn ang="0">
                  <a:pos x="4" y="426"/>
                </a:cxn>
                <a:cxn ang="0">
                  <a:pos x="8" y="425"/>
                </a:cxn>
                <a:cxn ang="0">
                  <a:pos x="11" y="423"/>
                </a:cxn>
                <a:cxn ang="0">
                  <a:pos x="12" y="422"/>
                </a:cxn>
                <a:cxn ang="0">
                  <a:pos x="12" y="422"/>
                </a:cxn>
                <a:cxn ang="0">
                  <a:pos x="17" y="408"/>
                </a:cxn>
                <a:cxn ang="0">
                  <a:pos x="24" y="395"/>
                </a:cxn>
                <a:cxn ang="0">
                  <a:pos x="38" y="369"/>
                </a:cxn>
                <a:cxn ang="0">
                  <a:pos x="55" y="344"/>
                </a:cxn>
                <a:cxn ang="0">
                  <a:pos x="72" y="320"/>
                </a:cxn>
                <a:cxn ang="0">
                  <a:pos x="110" y="273"/>
                </a:cxn>
                <a:cxn ang="0">
                  <a:pos x="128" y="250"/>
                </a:cxn>
                <a:cxn ang="0">
                  <a:pos x="145" y="225"/>
                </a:cxn>
                <a:cxn ang="0">
                  <a:pos x="145" y="225"/>
                </a:cxn>
                <a:cxn ang="0">
                  <a:pos x="179" y="171"/>
                </a:cxn>
                <a:cxn ang="0">
                  <a:pos x="213" y="116"/>
                </a:cxn>
                <a:cxn ang="0">
                  <a:pos x="246" y="63"/>
                </a:cxn>
                <a:cxn ang="0">
                  <a:pos x="281" y="9"/>
                </a:cxn>
                <a:cxn ang="0">
                  <a:pos x="281" y="9"/>
                </a:cxn>
                <a:cxn ang="0">
                  <a:pos x="283" y="6"/>
                </a:cxn>
                <a:cxn ang="0">
                  <a:pos x="281" y="4"/>
                </a:cxn>
                <a:cxn ang="0">
                  <a:pos x="281" y="2"/>
                </a:cxn>
                <a:cxn ang="0">
                  <a:pos x="279" y="1"/>
                </a:cxn>
                <a:cxn ang="0">
                  <a:pos x="275" y="0"/>
                </a:cxn>
                <a:cxn ang="0">
                  <a:pos x="273" y="1"/>
                </a:cxn>
                <a:cxn ang="0">
                  <a:pos x="271" y="2"/>
                </a:cxn>
                <a:cxn ang="0">
                  <a:pos x="271" y="2"/>
                </a:cxn>
              </a:cxnLst>
              <a:rect l="0" t="0" r="r" b="b"/>
              <a:pathLst>
                <a:path w="283" h="426">
                  <a:moveTo>
                    <a:pt x="271" y="2"/>
                  </a:moveTo>
                  <a:lnTo>
                    <a:pt x="271" y="2"/>
                  </a:lnTo>
                  <a:lnTo>
                    <a:pt x="236" y="59"/>
                  </a:lnTo>
                  <a:lnTo>
                    <a:pt x="200" y="115"/>
                  </a:lnTo>
                  <a:lnTo>
                    <a:pt x="165" y="172"/>
                  </a:lnTo>
                  <a:lnTo>
                    <a:pt x="130" y="229"/>
                  </a:lnTo>
                  <a:lnTo>
                    <a:pt x="130" y="229"/>
                  </a:lnTo>
                  <a:lnTo>
                    <a:pt x="113" y="252"/>
                  </a:lnTo>
                  <a:lnTo>
                    <a:pt x="96" y="274"/>
                  </a:lnTo>
                  <a:lnTo>
                    <a:pt x="59" y="320"/>
                  </a:lnTo>
                  <a:lnTo>
                    <a:pt x="42" y="344"/>
                  </a:lnTo>
                  <a:lnTo>
                    <a:pt x="26" y="367"/>
                  </a:lnTo>
                  <a:lnTo>
                    <a:pt x="12" y="392"/>
                  </a:lnTo>
                  <a:lnTo>
                    <a:pt x="0" y="418"/>
                  </a:lnTo>
                  <a:lnTo>
                    <a:pt x="0" y="418"/>
                  </a:lnTo>
                  <a:lnTo>
                    <a:pt x="0" y="421"/>
                  </a:lnTo>
                  <a:lnTo>
                    <a:pt x="0" y="423"/>
                  </a:lnTo>
                  <a:lnTo>
                    <a:pt x="3" y="425"/>
                  </a:lnTo>
                  <a:lnTo>
                    <a:pt x="4" y="426"/>
                  </a:lnTo>
                  <a:lnTo>
                    <a:pt x="8" y="425"/>
                  </a:lnTo>
                  <a:lnTo>
                    <a:pt x="11" y="423"/>
                  </a:lnTo>
                  <a:lnTo>
                    <a:pt x="12" y="422"/>
                  </a:lnTo>
                  <a:lnTo>
                    <a:pt x="12" y="422"/>
                  </a:lnTo>
                  <a:lnTo>
                    <a:pt x="17" y="408"/>
                  </a:lnTo>
                  <a:lnTo>
                    <a:pt x="24" y="395"/>
                  </a:lnTo>
                  <a:lnTo>
                    <a:pt x="38" y="369"/>
                  </a:lnTo>
                  <a:lnTo>
                    <a:pt x="55" y="344"/>
                  </a:lnTo>
                  <a:lnTo>
                    <a:pt x="72" y="320"/>
                  </a:lnTo>
                  <a:lnTo>
                    <a:pt x="110" y="273"/>
                  </a:lnTo>
                  <a:lnTo>
                    <a:pt x="128" y="250"/>
                  </a:lnTo>
                  <a:lnTo>
                    <a:pt x="145" y="225"/>
                  </a:lnTo>
                  <a:lnTo>
                    <a:pt x="145" y="225"/>
                  </a:lnTo>
                  <a:lnTo>
                    <a:pt x="179" y="171"/>
                  </a:lnTo>
                  <a:lnTo>
                    <a:pt x="213" y="116"/>
                  </a:lnTo>
                  <a:lnTo>
                    <a:pt x="246" y="63"/>
                  </a:lnTo>
                  <a:lnTo>
                    <a:pt x="281" y="9"/>
                  </a:lnTo>
                  <a:lnTo>
                    <a:pt x="281" y="9"/>
                  </a:lnTo>
                  <a:lnTo>
                    <a:pt x="283" y="6"/>
                  </a:lnTo>
                  <a:lnTo>
                    <a:pt x="281" y="4"/>
                  </a:lnTo>
                  <a:lnTo>
                    <a:pt x="281" y="2"/>
                  </a:lnTo>
                  <a:lnTo>
                    <a:pt x="279" y="1"/>
                  </a:lnTo>
                  <a:lnTo>
                    <a:pt x="275" y="0"/>
                  </a:lnTo>
                  <a:lnTo>
                    <a:pt x="273" y="1"/>
                  </a:lnTo>
                  <a:lnTo>
                    <a:pt x="271" y="2"/>
                  </a:lnTo>
                  <a:lnTo>
                    <a:pt x="2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529"/>
            <p:cNvSpPr/>
            <p:nvPr/>
          </p:nvSpPr>
          <p:spPr bwMode="auto">
            <a:xfrm>
              <a:off x="3357035" y="2283867"/>
              <a:ext cx="78317" cy="99484"/>
            </a:xfrm>
            <a:custGeom>
              <a:avLst/>
              <a:gdLst/>
              <a:ahLst/>
              <a:cxnLst>
                <a:cxn ang="0">
                  <a:pos x="138" y="1"/>
                </a:cxn>
                <a:cxn ang="0">
                  <a:pos x="138" y="1"/>
                </a:cxn>
                <a:cxn ang="0">
                  <a:pos x="128" y="9"/>
                </a:cxn>
                <a:cxn ang="0">
                  <a:pos x="120" y="18"/>
                </a:cxn>
                <a:cxn ang="0">
                  <a:pos x="104" y="38"/>
                </a:cxn>
                <a:cxn ang="0">
                  <a:pos x="90" y="59"/>
                </a:cxn>
                <a:cxn ang="0">
                  <a:pos x="77" y="80"/>
                </a:cxn>
                <a:cxn ang="0">
                  <a:pos x="77" y="80"/>
                </a:cxn>
                <a:cxn ang="0">
                  <a:pos x="66" y="93"/>
                </a:cxn>
                <a:cxn ang="0">
                  <a:pos x="56" y="106"/>
                </a:cxn>
                <a:cxn ang="0">
                  <a:pos x="35" y="133"/>
                </a:cxn>
                <a:cxn ang="0">
                  <a:pos x="35" y="133"/>
                </a:cxn>
                <a:cxn ang="0">
                  <a:pos x="26" y="144"/>
                </a:cxn>
                <a:cxn ang="0">
                  <a:pos x="17" y="154"/>
                </a:cxn>
                <a:cxn ang="0">
                  <a:pos x="7" y="165"/>
                </a:cxn>
                <a:cxn ang="0">
                  <a:pos x="0" y="177"/>
                </a:cxn>
                <a:cxn ang="0">
                  <a:pos x="0" y="177"/>
                </a:cxn>
                <a:cxn ang="0">
                  <a:pos x="0" y="179"/>
                </a:cxn>
                <a:cxn ang="0">
                  <a:pos x="0" y="182"/>
                </a:cxn>
                <a:cxn ang="0">
                  <a:pos x="2" y="184"/>
                </a:cxn>
                <a:cxn ang="0">
                  <a:pos x="5" y="186"/>
                </a:cxn>
                <a:cxn ang="0">
                  <a:pos x="6" y="186"/>
                </a:cxn>
                <a:cxn ang="0">
                  <a:pos x="9" y="184"/>
                </a:cxn>
                <a:cxn ang="0">
                  <a:pos x="10" y="183"/>
                </a:cxn>
                <a:cxn ang="0">
                  <a:pos x="10" y="183"/>
                </a:cxn>
                <a:cxn ang="0">
                  <a:pos x="15" y="173"/>
                </a:cxn>
                <a:cxn ang="0">
                  <a:pos x="23" y="165"/>
                </a:cxn>
                <a:cxn ang="0">
                  <a:pos x="31" y="157"/>
                </a:cxn>
                <a:cxn ang="0">
                  <a:pos x="39" y="148"/>
                </a:cxn>
                <a:cxn ang="0">
                  <a:pos x="39" y="148"/>
                </a:cxn>
                <a:cxn ang="0">
                  <a:pos x="60" y="119"/>
                </a:cxn>
                <a:cxn ang="0">
                  <a:pos x="81" y="93"/>
                </a:cxn>
                <a:cxn ang="0">
                  <a:pos x="81" y="93"/>
                </a:cxn>
                <a:cxn ang="0">
                  <a:pos x="96" y="71"/>
                </a:cxn>
                <a:cxn ang="0">
                  <a:pos x="111" y="48"/>
                </a:cxn>
                <a:cxn ang="0">
                  <a:pos x="119" y="38"/>
                </a:cxn>
                <a:cxn ang="0">
                  <a:pos x="126" y="27"/>
                </a:cxn>
                <a:cxn ang="0">
                  <a:pos x="136" y="18"/>
                </a:cxn>
                <a:cxn ang="0">
                  <a:pos x="146" y="9"/>
                </a:cxn>
                <a:cxn ang="0">
                  <a:pos x="146" y="9"/>
                </a:cxn>
                <a:cxn ang="0">
                  <a:pos x="147" y="7"/>
                </a:cxn>
                <a:cxn ang="0">
                  <a:pos x="147" y="5"/>
                </a:cxn>
                <a:cxn ang="0">
                  <a:pos x="147" y="3"/>
                </a:cxn>
                <a:cxn ang="0">
                  <a:pos x="146" y="1"/>
                </a:cxn>
                <a:cxn ang="0">
                  <a:pos x="142" y="0"/>
                </a:cxn>
                <a:cxn ang="0">
                  <a:pos x="140" y="0"/>
                </a:cxn>
                <a:cxn ang="0">
                  <a:pos x="138" y="1"/>
                </a:cxn>
                <a:cxn ang="0">
                  <a:pos x="138" y="1"/>
                </a:cxn>
              </a:cxnLst>
              <a:rect l="0" t="0" r="r" b="b"/>
              <a:pathLst>
                <a:path w="147" h="186">
                  <a:moveTo>
                    <a:pt x="138" y="1"/>
                  </a:moveTo>
                  <a:lnTo>
                    <a:pt x="138" y="1"/>
                  </a:lnTo>
                  <a:lnTo>
                    <a:pt x="128" y="9"/>
                  </a:lnTo>
                  <a:lnTo>
                    <a:pt x="120" y="18"/>
                  </a:lnTo>
                  <a:lnTo>
                    <a:pt x="104" y="38"/>
                  </a:lnTo>
                  <a:lnTo>
                    <a:pt x="90" y="59"/>
                  </a:lnTo>
                  <a:lnTo>
                    <a:pt x="77" y="80"/>
                  </a:lnTo>
                  <a:lnTo>
                    <a:pt x="77" y="80"/>
                  </a:lnTo>
                  <a:lnTo>
                    <a:pt x="66" y="93"/>
                  </a:lnTo>
                  <a:lnTo>
                    <a:pt x="56" y="106"/>
                  </a:lnTo>
                  <a:lnTo>
                    <a:pt x="35" y="133"/>
                  </a:lnTo>
                  <a:lnTo>
                    <a:pt x="35" y="133"/>
                  </a:lnTo>
                  <a:lnTo>
                    <a:pt x="26" y="144"/>
                  </a:lnTo>
                  <a:lnTo>
                    <a:pt x="17" y="154"/>
                  </a:lnTo>
                  <a:lnTo>
                    <a:pt x="7" y="165"/>
                  </a:lnTo>
                  <a:lnTo>
                    <a:pt x="0" y="177"/>
                  </a:lnTo>
                  <a:lnTo>
                    <a:pt x="0" y="177"/>
                  </a:lnTo>
                  <a:lnTo>
                    <a:pt x="0" y="179"/>
                  </a:lnTo>
                  <a:lnTo>
                    <a:pt x="0" y="182"/>
                  </a:lnTo>
                  <a:lnTo>
                    <a:pt x="2" y="184"/>
                  </a:lnTo>
                  <a:lnTo>
                    <a:pt x="5" y="186"/>
                  </a:lnTo>
                  <a:lnTo>
                    <a:pt x="6" y="186"/>
                  </a:lnTo>
                  <a:lnTo>
                    <a:pt x="9" y="184"/>
                  </a:lnTo>
                  <a:lnTo>
                    <a:pt x="10" y="183"/>
                  </a:lnTo>
                  <a:lnTo>
                    <a:pt x="10" y="183"/>
                  </a:lnTo>
                  <a:lnTo>
                    <a:pt x="15" y="173"/>
                  </a:lnTo>
                  <a:lnTo>
                    <a:pt x="23" y="165"/>
                  </a:lnTo>
                  <a:lnTo>
                    <a:pt x="31" y="157"/>
                  </a:lnTo>
                  <a:lnTo>
                    <a:pt x="39" y="148"/>
                  </a:lnTo>
                  <a:lnTo>
                    <a:pt x="39" y="148"/>
                  </a:lnTo>
                  <a:lnTo>
                    <a:pt x="60" y="119"/>
                  </a:lnTo>
                  <a:lnTo>
                    <a:pt x="81" y="93"/>
                  </a:lnTo>
                  <a:lnTo>
                    <a:pt x="81" y="93"/>
                  </a:lnTo>
                  <a:lnTo>
                    <a:pt x="96" y="71"/>
                  </a:lnTo>
                  <a:lnTo>
                    <a:pt x="111" y="48"/>
                  </a:lnTo>
                  <a:lnTo>
                    <a:pt x="119" y="38"/>
                  </a:lnTo>
                  <a:lnTo>
                    <a:pt x="126" y="27"/>
                  </a:lnTo>
                  <a:lnTo>
                    <a:pt x="136" y="18"/>
                  </a:lnTo>
                  <a:lnTo>
                    <a:pt x="146" y="9"/>
                  </a:lnTo>
                  <a:lnTo>
                    <a:pt x="146" y="9"/>
                  </a:lnTo>
                  <a:lnTo>
                    <a:pt x="147" y="7"/>
                  </a:lnTo>
                  <a:lnTo>
                    <a:pt x="147" y="5"/>
                  </a:lnTo>
                  <a:lnTo>
                    <a:pt x="147" y="3"/>
                  </a:lnTo>
                  <a:lnTo>
                    <a:pt x="146" y="1"/>
                  </a:lnTo>
                  <a:lnTo>
                    <a:pt x="142" y="0"/>
                  </a:lnTo>
                  <a:lnTo>
                    <a:pt x="140" y="0"/>
                  </a:lnTo>
                  <a:lnTo>
                    <a:pt x="138" y="1"/>
                  </a:lnTo>
                  <a:lnTo>
                    <a:pt x="13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530"/>
            <p:cNvSpPr/>
            <p:nvPr/>
          </p:nvSpPr>
          <p:spPr bwMode="auto">
            <a:xfrm>
              <a:off x="3272369" y="2305034"/>
              <a:ext cx="211667" cy="321733"/>
            </a:xfrm>
            <a:custGeom>
              <a:avLst/>
              <a:gdLst/>
              <a:ahLst/>
              <a:cxnLst>
                <a:cxn ang="0">
                  <a:pos x="388" y="4"/>
                </a:cxn>
                <a:cxn ang="0">
                  <a:pos x="382" y="17"/>
                </a:cxn>
                <a:cxn ang="0">
                  <a:pos x="374" y="29"/>
                </a:cxn>
                <a:cxn ang="0">
                  <a:pos x="348" y="73"/>
                </a:cxn>
                <a:cxn ang="0">
                  <a:pos x="294" y="156"/>
                </a:cxn>
                <a:cxn ang="0">
                  <a:pos x="181" y="323"/>
                </a:cxn>
                <a:cxn ang="0">
                  <a:pos x="158" y="362"/>
                </a:cxn>
                <a:cxn ang="0">
                  <a:pos x="112" y="439"/>
                </a:cxn>
                <a:cxn ang="0">
                  <a:pos x="87" y="477"/>
                </a:cxn>
                <a:cxn ang="0">
                  <a:pos x="39" y="549"/>
                </a:cxn>
                <a:cxn ang="0">
                  <a:pos x="18" y="575"/>
                </a:cxn>
                <a:cxn ang="0">
                  <a:pos x="0" y="604"/>
                </a:cxn>
                <a:cxn ang="0">
                  <a:pos x="0" y="607"/>
                </a:cxn>
                <a:cxn ang="0">
                  <a:pos x="2" y="611"/>
                </a:cxn>
                <a:cxn ang="0">
                  <a:pos x="7" y="611"/>
                </a:cxn>
                <a:cxn ang="0">
                  <a:pos x="11" y="608"/>
                </a:cxn>
                <a:cxn ang="0">
                  <a:pos x="15" y="599"/>
                </a:cxn>
                <a:cxn ang="0">
                  <a:pos x="31" y="577"/>
                </a:cxn>
                <a:cxn ang="0">
                  <a:pos x="55" y="547"/>
                </a:cxn>
                <a:cxn ang="0">
                  <a:pos x="78" y="511"/>
                </a:cxn>
                <a:cxn ang="0">
                  <a:pos x="103" y="476"/>
                </a:cxn>
                <a:cxn ang="0">
                  <a:pos x="128" y="437"/>
                </a:cxn>
                <a:cxn ang="0">
                  <a:pos x="174" y="358"/>
                </a:cxn>
                <a:cxn ang="0">
                  <a:pos x="198" y="320"/>
                </a:cxn>
                <a:cxn ang="0">
                  <a:pos x="310" y="152"/>
                </a:cxn>
                <a:cxn ang="0">
                  <a:pos x="363" y="69"/>
                </a:cxn>
                <a:cxn ang="0">
                  <a:pos x="383" y="39"/>
                </a:cxn>
                <a:cxn ang="0">
                  <a:pos x="397" y="14"/>
                </a:cxn>
                <a:cxn ang="0">
                  <a:pos x="400" y="6"/>
                </a:cxn>
                <a:cxn ang="0">
                  <a:pos x="399" y="1"/>
                </a:cxn>
                <a:cxn ang="0">
                  <a:pos x="391" y="0"/>
                </a:cxn>
                <a:cxn ang="0">
                  <a:pos x="388" y="4"/>
                </a:cxn>
              </a:cxnLst>
              <a:rect l="0" t="0" r="r" b="b"/>
              <a:pathLst>
                <a:path w="400" h="611">
                  <a:moveTo>
                    <a:pt x="388" y="4"/>
                  </a:moveTo>
                  <a:lnTo>
                    <a:pt x="388" y="4"/>
                  </a:lnTo>
                  <a:lnTo>
                    <a:pt x="386" y="10"/>
                  </a:lnTo>
                  <a:lnTo>
                    <a:pt x="382" y="17"/>
                  </a:lnTo>
                  <a:lnTo>
                    <a:pt x="374" y="29"/>
                  </a:lnTo>
                  <a:lnTo>
                    <a:pt x="374" y="29"/>
                  </a:lnTo>
                  <a:lnTo>
                    <a:pt x="348" y="73"/>
                  </a:lnTo>
                  <a:lnTo>
                    <a:pt x="348" y="73"/>
                  </a:lnTo>
                  <a:lnTo>
                    <a:pt x="321" y="115"/>
                  </a:lnTo>
                  <a:lnTo>
                    <a:pt x="294" y="156"/>
                  </a:lnTo>
                  <a:lnTo>
                    <a:pt x="294" y="156"/>
                  </a:lnTo>
                  <a:lnTo>
                    <a:pt x="181" y="323"/>
                  </a:lnTo>
                  <a:lnTo>
                    <a:pt x="181" y="323"/>
                  </a:lnTo>
                  <a:lnTo>
                    <a:pt x="158" y="362"/>
                  </a:lnTo>
                  <a:lnTo>
                    <a:pt x="136" y="401"/>
                  </a:lnTo>
                  <a:lnTo>
                    <a:pt x="112" y="439"/>
                  </a:lnTo>
                  <a:lnTo>
                    <a:pt x="87" y="477"/>
                  </a:lnTo>
                  <a:lnTo>
                    <a:pt x="87" y="477"/>
                  </a:lnTo>
                  <a:lnTo>
                    <a:pt x="62" y="513"/>
                  </a:lnTo>
                  <a:lnTo>
                    <a:pt x="39" y="549"/>
                  </a:lnTo>
                  <a:lnTo>
                    <a:pt x="39" y="549"/>
                  </a:lnTo>
                  <a:lnTo>
                    <a:pt x="18" y="575"/>
                  </a:lnTo>
                  <a:lnTo>
                    <a:pt x="7" y="590"/>
                  </a:lnTo>
                  <a:lnTo>
                    <a:pt x="0" y="604"/>
                  </a:lnTo>
                  <a:lnTo>
                    <a:pt x="0" y="604"/>
                  </a:lnTo>
                  <a:lnTo>
                    <a:pt x="0" y="607"/>
                  </a:lnTo>
                  <a:lnTo>
                    <a:pt x="1" y="609"/>
                  </a:lnTo>
                  <a:lnTo>
                    <a:pt x="2" y="611"/>
                  </a:lnTo>
                  <a:lnTo>
                    <a:pt x="4" y="611"/>
                  </a:lnTo>
                  <a:lnTo>
                    <a:pt x="7" y="611"/>
                  </a:lnTo>
                  <a:lnTo>
                    <a:pt x="10" y="609"/>
                  </a:lnTo>
                  <a:lnTo>
                    <a:pt x="11" y="608"/>
                  </a:lnTo>
                  <a:lnTo>
                    <a:pt x="11" y="608"/>
                  </a:lnTo>
                  <a:lnTo>
                    <a:pt x="15" y="599"/>
                  </a:lnTo>
                  <a:lnTo>
                    <a:pt x="19" y="591"/>
                  </a:lnTo>
                  <a:lnTo>
                    <a:pt x="31" y="577"/>
                  </a:lnTo>
                  <a:lnTo>
                    <a:pt x="43" y="561"/>
                  </a:lnTo>
                  <a:lnTo>
                    <a:pt x="55" y="547"/>
                  </a:lnTo>
                  <a:lnTo>
                    <a:pt x="55" y="547"/>
                  </a:lnTo>
                  <a:lnTo>
                    <a:pt x="78" y="511"/>
                  </a:lnTo>
                  <a:lnTo>
                    <a:pt x="103" y="476"/>
                  </a:lnTo>
                  <a:lnTo>
                    <a:pt x="103" y="476"/>
                  </a:lnTo>
                  <a:lnTo>
                    <a:pt x="116" y="456"/>
                  </a:lnTo>
                  <a:lnTo>
                    <a:pt x="128" y="437"/>
                  </a:lnTo>
                  <a:lnTo>
                    <a:pt x="151" y="397"/>
                  </a:lnTo>
                  <a:lnTo>
                    <a:pt x="174" y="358"/>
                  </a:lnTo>
                  <a:lnTo>
                    <a:pt x="198" y="320"/>
                  </a:lnTo>
                  <a:lnTo>
                    <a:pt x="198" y="320"/>
                  </a:lnTo>
                  <a:lnTo>
                    <a:pt x="310" y="152"/>
                  </a:lnTo>
                  <a:lnTo>
                    <a:pt x="310" y="152"/>
                  </a:lnTo>
                  <a:lnTo>
                    <a:pt x="337" y="111"/>
                  </a:lnTo>
                  <a:lnTo>
                    <a:pt x="363" y="69"/>
                  </a:lnTo>
                  <a:lnTo>
                    <a:pt x="363" y="69"/>
                  </a:lnTo>
                  <a:lnTo>
                    <a:pt x="383" y="39"/>
                  </a:lnTo>
                  <a:lnTo>
                    <a:pt x="393" y="22"/>
                  </a:lnTo>
                  <a:lnTo>
                    <a:pt x="397" y="14"/>
                  </a:lnTo>
                  <a:lnTo>
                    <a:pt x="400" y="6"/>
                  </a:lnTo>
                  <a:lnTo>
                    <a:pt x="400" y="6"/>
                  </a:lnTo>
                  <a:lnTo>
                    <a:pt x="400" y="4"/>
                  </a:lnTo>
                  <a:lnTo>
                    <a:pt x="399" y="1"/>
                  </a:lnTo>
                  <a:lnTo>
                    <a:pt x="395" y="0"/>
                  </a:lnTo>
                  <a:lnTo>
                    <a:pt x="391" y="0"/>
                  </a:lnTo>
                  <a:lnTo>
                    <a:pt x="389" y="1"/>
                  </a:lnTo>
                  <a:lnTo>
                    <a:pt x="388" y="4"/>
                  </a:lnTo>
                  <a:lnTo>
                    <a:pt x="38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531"/>
            <p:cNvSpPr/>
            <p:nvPr/>
          </p:nvSpPr>
          <p:spPr bwMode="auto">
            <a:xfrm>
              <a:off x="3346451" y="2368534"/>
              <a:ext cx="177800" cy="260351"/>
            </a:xfrm>
            <a:custGeom>
              <a:avLst/>
              <a:gdLst/>
              <a:ahLst/>
              <a:cxnLst>
                <a:cxn ang="0">
                  <a:pos x="328" y="2"/>
                </a:cxn>
                <a:cxn ang="0">
                  <a:pos x="328" y="2"/>
                </a:cxn>
                <a:cxn ang="0">
                  <a:pos x="307" y="31"/>
                </a:cxn>
                <a:cxn ang="0">
                  <a:pos x="286" y="60"/>
                </a:cxn>
                <a:cxn ang="0">
                  <a:pos x="246" y="120"/>
                </a:cxn>
                <a:cxn ang="0">
                  <a:pos x="207" y="180"/>
                </a:cxn>
                <a:cxn ang="0">
                  <a:pos x="167" y="240"/>
                </a:cxn>
                <a:cxn ang="0">
                  <a:pos x="167" y="240"/>
                </a:cxn>
                <a:cxn ang="0">
                  <a:pos x="123" y="304"/>
                </a:cxn>
                <a:cxn ang="0">
                  <a:pos x="78" y="367"/>
                </a:cxn>
                <a:cxn ang="0">
                  <a:pos x="78" y="367"/>
                </a:cxn>
                <a:cxn ang="0">
                  <a:pos x="58" y="394"/>
                </a:cxn>
                <a:cxn ang="0">
                  <a:pos x="39" y="423"/>
                </a:cxn>
                <a:cxn ang="0">
                  <a:pos x="1" y="481"/>
                </a:cxn>
                <a:cxn ang="0">
                  <a:pos x="1" y="481"/>
                </a:cxn>
                <a:cxn ang="0">
                  <a:pos x="0" y="483"/>
                </a:cxn>
                <a:cxn ang="0">
                  <a:pos x="0" y="486"/>
                </a:cxn>
                <a:cxn ang="0">
                  <a:pos x="3" y="489"/>
                </a:cxn>
                <a:cxn ang="0">
                  <a:pos x="7" y="490"/>
                </a:cxn>
                <a:cxn ang="0">
                  <a:pos x="9" y="489"/>
                </a:cxn>
                <a:cxn ang="0">
                  <a:pos x="10" y="487"/>
                </a:cxn>
                <a:cxn ang="0">
                  <a:pos x="10" y="487"/>
                </a:cxn>
                <a:cxn ang="0">
                  <a:pos x="46" y="434"/>
                </a:cxn>
                <a:cxn ang="0">
                  <a:pos x="63" y="408"/>
                </a:cxn>
                <a:cxn ang="0">
                  <a:pos x="81" y="381"/>
                </a:cxn>
                <a:cxn ang="0">
                  <a:pos x="81" y="381"/>
                </a:cxn>
                <a:cxn ang="0">
                  <a:pos x="127" y="319"/>
                </a:cxn>
                <a:cxn ang="0">
                  <a:pos x="171" y="256"/>
                </a:cxn>
                <a:cxn ang="0">
                  <a:pos x="171" y="256"/>
                </a:cxn>
                <a:cxn ang="0">
                  <a:pos x="212" y="193"/>
                </a:cxn>
                <a:cxn ang="0">
                  <a:pos x="252" y="130"/>
                </a:cxn>
                <a:cxn ang="0">
                  <a:pos x="294" y="68"/>
                </a:cxn>
                <a:cxn ang="0">
                  <a:pos x="317" y="37"/>
                </a:cxn>
                <a:cxn ang="0">
                  <a:pos x="337" y="7"/>
                </a:cxn>
                <a:cxn ang="0">
                  <a:pos x="337" y="7"/>
                </a:cxn>
                <a:cxn ang="0">
                  <a:pos x="339" y="5"/>
                </a:cxn>
                <a:cxn ang="0">
                  <a:pos x="339" y="3"/>
                </a:cxn>
                <a:cxn ang="0">
                  <a:pos x="337" y="2"/>
                </a:cxn>
                <a:cxn ang="0">
                  <a:pos x="336" y="0"/>
                </a:cxn>
                <a:cxn ang="0">
                  <a:pos x="332" y="0"/>
                </a:cxn>
                <a:cxn ang="0">
                  <a:pos x="330" y="0"/>
                </a:cxn>
                <a:cxn ang="0">
                  <a:pos x="328" y="2"/>
                </a:cxn>
                <a:cxn ang="0">
                  <a:pos x="328" y="2"/>
                </a:cxn>
              </a:cxnLst>
              <a:rect l="0" t="0" r="r" b="b"/>
              <a:pathLst>
                <a:path w="339" h="490">
                  <a:moveTo>
                    <a:pt x="328" y="2"/>
                  </a:moveTo>
                  <a:lnTo>
                    <a:pt x="328" y="2"/>
                  </a:lnTo>
                  <a:lnTo>
                    <a:pt x="307" y="31"/>
                  </a:lnTo>
                  <a:lnTo>
                    <a:pt x="286" y="60"/>
                  </a:lnTo>
                  <a:lnTo>
                    <a:pt x="246" y="120"/>
                  </a:lnTo>
                  <a:lnTo>
                    <a:pt x="207" y="180"/>
                  </a:lnTo>
                  <a:lnTo>
                    <a:pt x="167" y="240"/>
                  </a:lnTo>
                  <a:lnTo>
                    <a:pt x="167" y="240"/>
                  </a:lnTo>
                  <a:lnTo>
                    <a:pt x="123" y="304"/>
                  </a:lnTo>
                  <a:lnTo>
                    <a:pt x="78" y="367"/>
                  </a:lnTo>
                  <a:lnTo>
                    <a:pt x="78" y="367"/>
                  </a:lnTo>
                  <a:lnTo>
                    <a:pt x="58" y="394"/>
                  </a:lnTo>
                  <a:lnTo>
                    <a:pt x="39" y="423"/>
                  </a:lnTo>
                  <a:lnTo>
                    <a:pt x="1" y="481"/>
                  </a:lnTo>
                  <a:lnTo>
                    <a:pt x="1" y="481"/>
                  </a:lnTo>
                  <a:lnTo>
                    <a:pt x="0" y="483"/>
                  </a:lnTo>
                  <a:lnTo>
                    <a:pt x="0" y="486"/>
                  </a:lnTo>
                  <a:lnTo>
                    <a:pt x="3" y="489"/>
                  </a:lnTo>
                  <a:lnTo>
                    <a:pt x="7" y="490"/>
                  </a:lnTo>
                  <a:lnTo>
                    <a:pt x="9" y="489"/>
                  </a:lnTo>
                  <a:lnTo>
                    <a:pt x="10" y="487"/>
                  </a:lnTo>
                  <a:lnTo>
                    <a:pt x="10" y="487"/>
                  </a:lnTo>
                  <a:lnTo>
                    <a:pt x="46" y="434"/>
                  </a:lnTo>
                  <a:lnTo>
                    <a:pt x="63" y="408"/>
                  </a:lnTo>
                  <a:lnTo>
                    <a:pt x="81" y="381"/>
                  </a:lnTo>
                  <a:lnTo>
                    <a:pt x="81" y="381"/>
                  </a:lnTo>
                  <a:lnTo>
                    <a:pt x="127" y="319"/>
                  </a:lnTo>
                  <a:lnTo>
                    <a:pt x="171" y="256"/>
                  </a:lnTo>
                  <a:lnTo>
                    <a:pt x="171" y="256"/>
                  </a:lnTo>
                  <a:lnTo>
                    <a:pt x="212" y="193"/>
                  </a:lnTo>
                  <a:lnTo>
                    <a:pt x="252" y="130"/>
                  </a:lnTo>
                  <a:lnTo>
                    <a:pt x="294" y="68"/>
                  </a:lnTo>
                  <a:lnTo>
                    <a:pt x="317" y="37"/>
                  </a:lnTo>
                  <a:lnTo>
                    <a:pt x="337" y="7"/>
                  </a:lnTo>
                  <a:lnTo>
                    <a:pt x="337" y="7"/>
                  </a:lnTo>
                  <a:lnTo>
                    <a:pt x="339" y="5"/>
                  </a:lnTo>
                  <a:lnTo>
                    <a:pt x="339" y="3"/>
                  </a:lnTo>
                  <a:lnTo>
                    <a:pt x="337" y="2"/>
                  </a:lnTo>
                  <a:lnTo>
                    <a:pt x="336" y="0"/>
                  </a:lnTo>
                  <a:lnTo>
                    <a:pt x="332" y="0"/>
                  </a:lnTo>
                  <a:lnTo>
                    <a:pt x="330" y="0"/>
                  </a:lnTo>
                  <a:lnTo>
                    <a:pt x="328" y="2"/>
                  </a:lnTo>
                  <a:lnTo>
                    <a:pt x="32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532"/>
            <p:cNvSpPr/>
            <p:nvPr/>
          </p:nvSpPr>
          <p:spPr bwMode="auto">
            <a:xfrm>
              <a:off x="3369735" y="2412983"/>
              <a:ext cx="203200" cy="296333"/>
            </a:xfrm>
            <a:custGeom>
              <a:avLst/>
              <a:gdLst/>
              <a:ahLst/>
              <a:cxnLst>
                <a:cxn ang="0">
                  <a:pos x="374" y="3"/>
                </a:cxn>
                <a:cxn ang="0">
                  <a:pos x="374" y="3"/>
                </a:cxn>
                <a:cxn ang="0">
                  <a:pos x="362" y="16"/>
                </a:cxn>
                <a:cxn ang="0">
                  <a:pos x="349" y="31"/>
                </a:cxn>
                <a:cxn ang="0">
                  <a:pos x="327" y="61"/>
                </a:cxn>
                <a:cxn ang="0">
                  <a:pos x="306" y="93"/>
                </a:cxn>
                <a:cxn ang="0">
                  <a:pos x="285" y="124"/>
                </a:cxn>
                <a:cxn ang="0">
                  <a:pos x="285" y="124"/>
                </a:cxn>
                <a:cxn ang="0">
                  <a:pos x="259" y="162"/>
                </a:cxn>
                <a:cxn ang="0">
                  <a:pos x="235" y="200"/>
                </a:cxn>
                <a:cxn ang="0">
                  <a:pos x="212" y="239"/>
                </a:cxn>
                <a:cxn ang="0">
                  <a:pos x="188" y="277"/>
                </a:cxn>
                <a:cxn ang="0">
                  <a:pos x="188" y="277"/>
                </a:cxn>
                <a:cxn ang="0">
                  <a:pos x="165" y="315"/>
                </a:cxn>
                <a:cxn ang="0">
                  <a:pos x="140" y="353"/>
                </a:cxn>
                <a:cxn ang="0">
                  <a:pos x="114" y="390"/>
                </a:cxn>
                <a:cxn ang="0">
                  <a:pos x="99" y="407"/>
                </a:cxn>
                <a:cxn ang="0">
                  <a:pos x="85" y="424"/>
                </a:cxn>
                <a:cxn ang="0">
                  <a:pos x="85" y="424"/>
                </a:cxn>
                <a:cxn ang="0">
                  <a:pos x="60" y="454"/>
                </a:cxn>
                <a:cxn ang="0">
                  <a:pos x="39" y="485"/>
                </a:cxn>
                <a:cxn ang="0">
                  <a:pos x="18" y="518"/>
                </a:cxn>
                <a:cxn ang="0">
                  <a:pos x="1" y="552"/>
                </a:cxn>
                <a:cxn ang="0">
                  <a:pos x="1" y="552"/>
                </a:cxn>
                <a:cxn ang="0">
                  <a:pos x="0" y="554"/>
                </a:cxn>
                <a:cxn ang="0">
                  <a:pos x="0" y="556"/>
                </a:cxn>
                <a:cxn ang="0">
                  <a:pos x="2" y="560"/>
                </a:cxn>
                <a:cxn ang="0">
                  <a:pos x="6" y="560"/>
                </a:cxn>
                <a:cxn ang="0">
                  <a:pos x="9" y="560"/>
                </a:cxn>
                <a:cxn ang="0">
                  <a:pos x="10" y="557"/>
                </a:cxn>
                <a:cxn ang="0">
                  <a:pos x="10" y="557"/>
                </a:cxn>
                <a:cxn ang="0">
                  <a:pos x="30" y="522"/>
                </a:cxn>
                <a:cxn ang="0">
                  <a:pos x="51" y="488"/>
                </a:cxn>
                <a:cxn ang="0">
                  <a:pos x="74" y="456"/>
                </a:cxn>
                <a:cxn ang="0">
                  <a:pos x="99" y="425"/>
                </a:cxn>
                <a:cxn ang="0">
                  <a:pos x="99" y="425"/>
                </a:cxn>
                <a:cxn ang="0">
                  <a:pos x="112" y="411"/>
                </a:cxn>
                <a:cxn ang="0">
                  <a:pos x="123" y="395"/>
                </a:cxn>
                <a:cxn ang="0">
                  <a:pos x="145" y="365"/>
                </a:cxn>
                <a:cxn ang="0">
                  <a:pos x="187" y="301"/>
                </a:cxn>
                <a:cxn ang="0">
                  <a:pos x="187" y="301"/>
                </a:cxn>
                <a:cxn ang="0">
                  <a:pos x="210" y="265"/>
                </a:cxn>
                <a:cxn ang="0">
                  <a:pos x="233" y="229"/>
                </a:cxn>
                <a:cxn ang="0">
                  <a:pos x="277" y="157"/>
                </a:cxn>
                <a:cxn ang="0">
                  <a:pos x="277" y="157"/>
                </a:cxn>
                <a:cxn ang="0">
                  <a:pos x="301" y="120"/>
                </a:cxn>
                <a:cxn ang="0">
                  <a:pos x="325" y="86"/>
                </a:cxn>
                <a:cxn ang="0">
                  <a:pos x="325" y="86"/>
                </a:cxn>
                <a:cxn ang="0">
                  <a:pos x="352" y="47"/>
                </a:cxn>
                <a:cxn ang="0">
                  <a:pos x="366" y="27"/>
                </a:cxn>
                <a:cxn ang="0">
                  <a:pos x="383" y="10"/>
                </a:cxn>
                <a:cxn ang="0">
                  <a:pos x="383" y="10"/>
                </a:cxn>
                <a:cxn ang="0">
                  <a:pos x="384" y="8"/>
                </a:cxn>
                <a:cxn ang="0">
                  <a:pos x="384" y="6"/>
                </a:cxn>
                <a:cxn ang="0">
                  <a:pos x="382" y="3"/>
                </a:cxn>
                <a:cxn ang="0">
                  <a:pos x="379" y="0"/>
                </a:cxn>
                <a:cxn ang="0">
                  <a:pos x="376" y="1"/>
                </a:cxn>
                <a:cxn ang="0">
                  <a:pos x="374" y="3"/>
                </a:cxn>
                <a:cxn ang="0">
                  <a:pos x="374" y="3"/>
                </a:cxn>
              </a:cxnLst>
              <a:rect l="0" t="0" r="r" b="b"/>
              <a:pathLst>
                <a:path w="384" h="560">
                  <a:moveTo>
                    <a:pt x="374" y="3"/>
                  </a:moveTo>
                  <a:lnTo>
                    <a:pt x="374" y="3"/>
                  </a:lnTo>
                  <a:lnTo>
                    <a:pt x="362" y="16"/>
                  </a:lnTo>
                  <a:lnTo>
                    <a:pt x="349" y="31"/>
                  </a:lnTo>
                  <a:lnTo>
                    <a:pt x="327" y="61"/>
                  </a:lnTo>
                  <a:lnTo>
                    <a:pt x="306" y="93"/>
                  </a:lnTo>
                  <a:lnTo>
                    <a:pt x="285" y="124"/>
                  </a:lnTo>
                  <a:lnTo>
                    <a:pt x="285" y="124"/>
                  </a:lnTo>
                  <a:lnTo>
                    <a:pt x="259" y="162"/>
                  </a:lnTo>
                  <a:lnTo>
                    <a:pt x="235" y="200"/>
                  </a:lnTo>
                  <a:lnTo>
                    <a:pt x="212" y="239"/>
                  </a:lnTo>
                  <a:lnTo>
                    <a:pt x="188" y="277"/>
                  </a:lnTo>
                  <a:lnTo>
                    <a:pt x="188" y="277"/>
                  </a:lnTo>
                  <a:lnTo>
                    <a:pt x="165" y="315"/>
                  </a:lnTo>
                  <a:lnTo>
                    <a:pt x="140" y="353"/>
                  </a:lnTo>
                  <a:lnTo>
                    <a:pt x="114" y="390"/>
                  </a:lnTo>
                  <a:lnTo>
                    <a:pt x="99" y="407"/>
                  </a:lnTo>
                  <a:lnTo>
                    <a:pt x="85" y="424"/>
                  </a:lnTo>
                  <a:lnTo>
                    <a:pt x="85" y="424"/>
                  </a:lnTo>
                  <a:lnTo>
                    <a:pt x="60" y="454"/>
                  </a:lnTo>
                  <a:lnTo>
                    <a:pt x="39" y="485"/>
                  </a:lnTo>
                  <a:lnTo>
                    <a:pt x="18" y="518"/>
                  </a:lnTo>
                  <a:lnTo>
                    <a:pt x="1" y="552"/>
                  </a:lnTo>
                  <a:lnTo>
                    <a:pt x="1" y="552"/>
                  </a:lnTo>
                  <a:lnTo>
                    <a:pt x="0" y="554"/>
                  </a:lnTo>
                  <a:lnTo>
                    <a:pt x="0" y="556"/>
                  </a:lnTo>
                  <a:lnTo>
                    <a:pt x="2" y="560"/>
                  </a:lnTo>
                  <a:lnTo>
                    <a:pt x="6" y="560"/>
                  </a:lnTo>
                  <a:lnTo>
                    <a:pt x="9" y="560"/>
                  </a:lnTo>
                  <a:lnTo>
                    <a:pt x="10" y="557"/>
                  </a:lnTo>
                  <a:lnTo>
                    <a:pt x="10" y="557"/>
                  </a:lnTo>
                  <a:lnTo>
                    <a:pt x="30" y="522"/>
                  </a:lnTo>
                  <a:lnTo>
                    <a:pt x="51" y="488"/>
                  </a:lnTo>
                  <a:lnTo>
                    <a:pt x="74" y="456"/>
                  </a:lnTo>
                  <a:lnTo>
                    <a:pt x="99" y="425"/>
                  </a:lnTo>
                  <a:lnTo>
                    <a:pt x="99" y="425"/>
                  </a:lnTo>
                  <a:lnTo>
                    <a:pt x="112" y="411"/>
                  </a:lnTo>
                  <a:lnTo>
                    <a:pt x="123" y="395"/>
                  </a:lnTo>
                  <a:lnTo>
                    <a:pt x="145" y="365"/>
                  </a:lnTo>
                  <a:lnTo>
                    <a:pt x="187" y="301"/>
                  </a:lnTo>
                  <a:lnTo>
                    <a:pt x="187" y="301"/>
                  </a:lnTo>
                  <a:lnTo>
                    <a:pt x="210" y="265"/>
                  </a:lnTo>
                  <a:lnTo>
                    <a:pt x="233" y="229"/>
                  </a:lnTo>
                  <a:lnTo>
                    <a:pt x="277" y="157"/>
                  </a:lnTo>
                  <a:lnTo>
                    <a:pt x="277" y="157"/>
                  </a:lnTo>
                  <a:lnTo>
                    <a:pt x="301" y="120"/>
                  </a:lnTo>
                  <a:lnTo>
                    <a:pt x="325" y="86"/>
                  </a:lnTo>
                  <a:lnTo>
                    <a:pt x="325" y="86"/>
                  </a:lnTo>
                  <a:lnTo>
                    <a:pt x="352" y="47"/>
                  </a:lnTo>
                  <a:lnTo>
                    <a:pt x="366" y="27"/>
                  </a:lnTo>
                  <a:lnTo>
                    <a:pt x="383" y="10"/>
                  </a:lnTo>
                  <a:lnTo>
                    <a:pt x="383" y="10"/>
                  </a:lnTo>
                  <a:lnTo>
                    <a:pt x="384" y="8"/>
                  </a:lnTo>
                  <a:lnTo>
                    <a:pt x="384" y="6"/>
                  </a:lnTo>
                  <a:lnTo>
                    <a:pt x="382" y="3"/>
                  </a:lnTo>
                  <a:lnTo>
                    <a:pt x="379" y="0"/>
                  </a:lnTo>
                  <a:lnTo>
                    <a:pt x="376" y="1"/>
                  </a:lnTo>
                  <a:lnTo>
                    <a:pt x="374" y="3"/>
                  </a:lnTo>
                  <a:lnTo>
                    <a:pt x="37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533"/>
            <p:cNvSpPr/>
            <p:nvPr/>
          </p:nvSpPr>
          <p:spPr bwMode="auto">
            <a:xfrm>
              <a:off x="3395135" y="2457434"/>
              <a:ext cx="230717" cy="334433"/>
            </a:xfrm>
            <a:custGeom>
              <a:avLst/>
              <a:gdLst/>
              <a:ahLst/>
              <a:cxnLst>
                <a:cxn ang="0">
                  <a:pos x="427" y="2"/>
                </a:cxn>
                <a:cxn ang="0">
                  <a:pos x="374" y="77"/>
                </a:cxn>
                <a:cxn ang="0">
                  <a:pos x="324" y="154"/>
                </a:cxn>
                <a:cxn ang="0">
                  <a:pos x="204" y="327"/>
                </a:cxn>
                <a:cxn ang="0">
                  <a:pos x="179" y="364"/>
                </a:cxn>
                <a:cxn ang="0">
                  <a:pos x="154" y="402"/>
                </a:cxn>
                <a:cxn ang="0">
                  <a:pos x="134" y="427"/>
                </a:cxn>
                <a:cxn ang="0">
                  <a:pos x="129" y="436"/>
                </a:cxn>
                <a:cxn ang="0">
                  <a:pos x="107" y="476"/>
                </a:cxn>
                <a:cxn ang="0">
                  <a:pos x="91" y="497"/>
                </a:cxn>
                <a:cxn ang="0">
                  <a:pos x="58" y="536"/>
                </a:cxn>
                <a:cxn ang="0">
                  <a:pos x="43" y="557"/>
                </a:cxn>
                <a:cxn ang="0">
                  <a:pos x="11" y="597"/>
                </a:cxn>
                <a:cxn ang="0">
                  <a:pos x="2" y="616"/>
                </a:cxn>
                <a:cxn ang="0">
                  <a:pos x="0" y="625"/>
                </a:cxn>
                <a:cxn ang="0">
                  <a:pos x="1" y="629"/>
                </a:cxn>
                <a:cxn ang="0">
                  <a:pos x="6" y="631"/>
                </a:cxn>
                <a:cxn ang="0">
                  <a:pos x="10" y="630"/>
                </a:cxn>
                <a:cxn ang="0">
                  <a:pos x="10" y="627"/>
                </a:cxn>
                <a:cxn ang="0">
                  <a:pos x="19" y="609"/>
                </a:cxn>
                <a:cxn ang="0">
                  <a:pos x="32" y="592"/>
                </a:cxn>
                <a:cxn ang="0">
                  <a:pos x="54" y="561"/>
                </a:cxn>
                <a:cxn ang="0">
                  <a:pos x="62" y="550"/>
                </a:cxn>
                <a:cxn ang="0">
                  <a:pos x="90" y="518"/>
                </a:cxn>
                <a:cxn ang="0">
                  <a:pos x="116" y="482"/>
                </a:cxn>
                <a:cxn ang="0">
                  <a:pos x="137" y="448"/>
                </a:cxn>
                <a:cxn ang="0">
                  <a:pos x="158" y="415"/>
                </a:cxn>
                <a:cxn ang="0">
                  <a:pos x="174" y="395"/>
                </a:cxn>
                <a:cxn ang="0">
                  <a:pos x="214" y="332"/>
                </a:cxn>
                <a:cxn ang="0">
                  <a:pos x="268" y="253"/>
                </a:cxn>
                <a:cxn ang="0">
                  <a:pos x="323" y="176"/>
                </a:cxn>
                <a:cxn ang="0">
                  <a:pos x="378" y="92"/>
                </a:cxn>
                <a:cxn ang="0">
                  <a:pos x="421" y="30"/>
                </a:cxn>
                <a:cxn ang="0">
                  <a:pos x="435" y="10"/>
                </a:cxn>
                <a:cxn ang="0">
                  <a:pos x="436" y="6"/>
                </a:cxn>
                <a:cxn ang="0">
                  <a:pos x="433" y="1"/>
                </a:cxn>
                <a:cxn ang="0">
                  <a:pos x="429" y="1"/>
                </a:cxn>
                <a:cxn ang="0">
                  <a:pos x="427" y="2"/>
                </a:cxn>
              </a:cxnLst>
              <a:rect l="0" t="0" r="r" b="b"/>
              <a:pathLst>
                <a:path w="436" h="631">
                  <a:moveTo>
                    <a:pt x="427" y="2"/>
                  </a:moveTo>
                  <a:lnTo>
                    <a:pt x="427" y="2"/>
                  </a:lnTo>
                  <a:lnTo>
                    <a:pt x="400" y="39"/>
                  </a:lnTo>
                  <a:lnTo>
                    <a:pt x="374" y="77"/>
                  </a:lnTo>
                  <a:lnTo>
                    <a:pt x="324" y="154"/>
                  </a:lnTo>
                  <a:lnTo>
                    <a:pt x="324" y="154"/>
                  </a:lnTo>
                  <a:lnTo>
                    <a:pt x="264" y="240"/>
                  </a:lnTo>
                  <a:lnTo>
                    <a:pt x="204" y="327"/>
                  </a:lnTo>
                  <a:lnTo>
                    <a:pt x="204" y="327"/>
                  </a:lnTo>
                  <a:lnTo>
                    <a:pt x="179" y="364"/>
                  </a:lnTo>
                  <a:lnTo>
                    <a:pt x="154" y="402"/>
                  </a:lnTo>
                  <a:lnTo>
                    <a:pt x="154" y="402"/>
                  </a:lnTo>
                  <a:lnTo>
                    <a:pt x="141" y="419"/>
                  </a:lnTo>
                  <a:lnTo>
                    <a:pt x="134" y="427"/>
                  </a:lnTo>
                  <a:lnTo>
                    <a:pt x="129" y="436"/>
                  </a:lnTo>
                  <a:lnTo>
                    <a:pt x="129" y="436"/>
                  </a:lnTo>
                  <a:lnTo>
                    <a:pt x="119" y="457"/>
                  </a:lnTo>
                  <a:lnTo>
                    <a:pt x="107" y="476"/>
                  </a:lnTo>
                  <a:lnTo>
                    <a:pt x="107" y="476"/>
                  </a:lnTo>
                  <a:lnTo>
                    <a:pt x="91" y="497"/>
                  </a:lnTo>
                  <a:lnTo>
                    <a:pt x="74" y="516"/>
                  </a:lnTo>
                  <a:lnTo>
                    <a:pt x="58" y="536"/>
                  </a:lnTo>
                  <a:lnTo>
                    <a:pt x="43" y="557"/>
                  </a:lnTo>
                  <a:lnTo>
                    <a:pt x="43" y="557"/>
                  </a:lnTo>
                  <a:lnTo>
                    <a:pt x="17" y="588"/>
                  </a:lnTo>
                  <a:lnTo>
                    <a:pt x="11" y="597"/>
                  </a:lnTo>
                  <a:lnTo>
                    <a:pt x="6" y="606"/>
                  </a:lnTo>
                  <a:lnTo>
                    <a:pt x="2" y="616"/>
                  </a:lnTo>
                  <a:lnTo>
                    <a:pt x="0" y="625"/>
                  </a:lnTo>
                  <a:lnTo>
                    <a:pt x="0" y="625"/>
                  </a:lnTo>
                  <a:lnTo>
                    <a:pt x="0" y="627"/>
                  </a:lnTo>
                  <a:lnTo>
                    <a:pt x="1" y="629"/>
                  </a:lnTo>
                  <a:lnTo>
                    <a:pt x="5" y="631"/>
                  </a:lnTo>
                  <a:lnTo>
                    <a:pt x="6" y="631"/>
                  </a:lnTo>
                  <a:lnTo>
                    <a:pt x="9" y="631"/>
                  </a:lnTo>
                  <a:lnTo>
                    <a:pt x="10" y="630"/>
                  </a:lnTo>
                  <a:lnTo>
                    <a:pt x="10" y="627"/>
                  </a:lnTo>
                  <a:lnTo>
                    <a:pt x="10" y="627"/>
                  </a:lnTo>
                  <a:lnTo>
                    <a:pt x="14" y="618"/>
                  </a:lnTo>
                  <a:lnTo>
                    <a:pt x="19" y="609"/>
                  </a:lnTo>
                  <a:lnTo>
                    <a:pt x="32" y="592"/>
                  </a:lnTo>
                  <a:lnTo>
                    <a:pt x="32" y="592"/>
                  </a:lnTo>
                  <a:lnTo>
                    <a:pt x="47" y="570"/>
                  </a:lnTo>
                  <a:lnTo>
                    <a:pt x="54" y="561"/>
                  </a:lnTo>
                  <a:lnTo>
                    <a:pt x="62" y="550"/>
                  </a:lnTo>
                  <a:lnTo>
                    <a:pt x="62" y="550"/>
                  </a:lnTo>
                  <a:lnTo>
                    <a:pt x="77" y="535"/>
                  </a:lnTo>
                  <a:lnTo>
                    <a:pt x="90" y="518"/>
                  </a:lnTo>
                  <a:lnTo>
                    <a:pt x="116" y="482"/>
                  </a:lnTo>
                  <a:lnTo>
                    <a:pt x="116" y="482"/>
                  </a:lnTo>
                  <a:lnTo>
                    <a:pt x="128" y="465"/>
                  </a:lnTo>
                  <a:lnTo>
                    <a:pt x="137" y="448"/>
                  </a:lnTo>
                  <a:lnTo>
                    <a:pt x="147" y="431"/>
                  </a:lnTo>
                  <a:lnTo>
                    <a:pt x="158" y="415"/>
                  </a:lnTo>
                  <a:lnTo>
                    <a:pt x="158" y="415"/>
                  </a:lnTo>
                  <a:lnTo>
                    <a:pt x="174" y="395"/>
                  </a:lnTo>
                  <a:lnTo>
                    <a:pt x="187" y="374"/>
                  </a:lnTo>
                  <a:lnTo>
                    <a:pt x="214" y="332"/>
                  </a:lnTo>
                  <a:lnTo>
                    <a:pt x="214" y="332"/>
                  </a:lnTo>
                  <a:lnTo>
                    <a:pt x="268" y="253"/>
                  </a:lnTo>
                  <a:lnTo>
                    <a:pt x="323" y="176"/>
                  </a:lnTo>
                  <a:lnTo>
                    <a:pt x="323" y="176"/>
                  </a:lnTo>
                  <a:lnTo>
                    <a:pt x="350" y="134"/>
                  </a:lnTo>
                  <a:lnTo>
                    <a:pt x="378" y="92"/>
                  </a:lnTo>
                  <a:lnTo>
                    <a:pt x="406" y="51"/>
                  </a:lnTo>
                  <a:lnTo>
                    <a:pt x="421" y="30"/>
                  </a:lnTo>
                  <a:lnTo>
                    <a:pt x="435" y="10"/>
                  </a:lnTo>
                  <a:lnTo>
                    <a:pt x="435" y="10"/>
                  </a:lnTo>
                  <a:lnTo>
                    <a:pt x="436" y="7"/>
                  </a:lnTo>
                  <a:lnTo>
                    <a:pt x="436" y="6"/>
                  </a:lnTo>
                  <a:lnTo>
                    <a:pt x="435" y="2"/>
                  </a:lnTo>
                  <a:lnTo>
                    <a:pt x="433" y="1"/>
                  </a:lnTo>
                  <a:lnTo>
                    <a:pt x="431" y="0"/>
                  </a:lnTo>
                  <a:lnTo>
                    <a:pt x="429" y="1"/>
                  </a:lnTo>
                  <a:lnTo>
                    <a:pt x="427" y="2"/>
                  </a:lnTo>
                  <a:lnTo>
                    <a:pt x="42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557"/>
            <p:cNvSpPr/>
            <p:nvPr/>
          </p:nvSpPr>
          <p:spPr bwMode="auto">
            <a:xfrm>
              <a:off x="2861736" y="2372767"/>
              <a:ext cx="503766" cy="283633"/>
            </a:xfrm>
            <a:custGeom>
              <a:avLst/>
              <a:gdLst/>
              <a:ahLst/>
              <a:cxnLst>
                <a:cxn ang="0">
                  <a:pos x="240" y="532"/>
                </a:cxn>
                <a:cxn ang="0">
                  <a:pos x="311" y="529"/>
                </a:cxn>
                <a:cxn ang="0">
                  <a:pos x="854" y="529"/>
                </a:cxn>
                <a:cxn ang="0">
                  <a:pos x="928" y="529"/>
                </a:cxn>
                <a:cxn ang="0">
                  <a:pos x="943" y="525"/>
                </a:cxn>
                <a:cxn ang="0">
                  <a:pos x="951" y="514"/>
                </a:cxn>
                <a:cxn ang="0">
                  <a:pos x="952" y="504"/>
                </a:cxn>
                <a:cxn ang="0">
                  <a:pos x="949" y="491"/>
                </a:cxn>
                <a:cxn ang="0">
                  <a:pos x="939" y="482"/>
                </a:cxn>
                <a:cxn ang="0">
                  <a:pos x="285" y="480"/>
                </a:cxn>
                <a:cxn ang="0">
                  <a:pos x="242" y="481"/>
                </a:cxn>
                <a:cxn ang="0">
                  <a:pos x="183" y="482"/>
                </a:cxn>
                <a:cxn ang="0">
                  <a:pos x="140" y="477"/>
                </a:cxn>
                <a:cxn ang="0">
                  <a:pos x="120" y="473"/>
                </a:cxn>
                <a:cxn ang="0">
                  <a:pos x="82" y="463"/>
                </a:cxn>
                <a:cxn ang="0">
                  <a:pos x="65" y="443"/>
                </a:cxn>
                <a:cxn ang="0">
                  <a:pos x="58" y="388"/>
                </a:cxn>
                <a:cxn ang="0">
                  <a:pos x="51" y="320"/>
                </a:cxn>
                <a:cxn ang="0">
                  <a:pos x="51" y="289"/>
                </a:cxn>
                <a:cxn ang="0">
                  <a:pos x="56" y="259"/>
                </a:cxn>
                <a:cxn ang="0">
                  <a:pos x="61" y="231"/>
                </a:cxn>
                <a:cxn ang="0">
                  <a:pos x="64" y="164"/>
                </a:cxn>
                <a:cxn ang="0">
                  <a:pos x="72" y="100"/>
                </a:cxn>
                <a:cxn ang="0">
                  <a:pos x="78" y="79"/>
                </a:cxn>
                <a:cxn ang="0">
                  <a:pos x="92" y="61"/>
                </a:cxn>
                <a:cxn ang="0">
                  <a:pos x="120" y="53"/>
                </a:cxn>
                <a:cxn ang="0">
                  <a:pos x="192" y="51"/>
                </a:cxn>
                <a:cxn ang="0">
                  <a:pos x="552" y="51"/>
                </a:cxn>
                <a:cxn ang="0">
                  <a:pos x="792" y="52"/>
                </a:cxn>
                <a:cxn ang="0">
                  <a:pos x="921" y="52"/>
                </a:cxn>
                <a:cxn ang="0">
                  <a:pos x="934" y="45"/>
                </a:cxn>
                <a:cxn ang="0">
                  <a:pos x="939" y="32"/>
                </a:cxn>
                <a:cxn ang="0">
                  <a:pos x="939" y="23"/>
                </a:cxn>
                <a:cxn ang="0">
                  <a:pos x="934" y="10"/>
                </a:cxn>
                <a:cxn ang="0">
                  <a:pos x="921" y="4"/>
                </a:cxn>
                <a:cxn ang="0">
                  <a:pos x="231" y="2"/>
                </a:cxn>
                <a:cxn ang="0">
                  <a:pos x="170" y="0"/>
                </a:cxn>
                <a:cxn ang="0">
                  <a:pos x="125" y="0"/>
                </a:cxn>
                <a:cxn ang="0">
                  <a:pos x="74" y="13"/>
                </a:cxn>
                <a:cxn ang="0">
                  <a:pos x="60" y="21"/>
                </a:cxn>
                <a:cxn ang="0">
                  <a:pos x="34" y="56"/>
                </a:cxn>
                <a:cxn ang="0">
                  <a:pos x="19" y="111"/>
                </a:cxn>
                <a:cxn ang="0">
                  <a:pos x="14" y="178"/>
                </a:cxn>
                <a:cxn ang="0">
                  <a:pos x="13" y="208"/>
                </a:cxn>
                <a:cxn ang="0">
                  <a:pos x="2" y="270"/>
                </a:cxn>
                <a:cxn ang="0">
                  <a:pos x="0" y="306"/>
                </a:cxn>
                <a:cxn ang="0">
                  <a:pos x="5" y="384"/>
                </a:cxn>
                <a:cxn ang="0">
                  <a:pos x="15" y="446"/>
                </a:cxn>
                <a:cxn ang="0">
                  <a:pos x="35" y="485"/>
                </a:cxn>
                <a:cxn ang="0">
                  <a:pos x="68" y="511"/>
                </a:cxn>
                <a:cxn ang="0">
                  <a:pos x="95" y="523"/>
                </a:cxn>
                <a:cxn ang="0">
                  <a:pos x="158" y="529"/>
                </a:cxn>
                <a:cxn ang="0">
                  <a:pos x="214" y="533"/>
                </a:cxn>
              </a:cxnLst>
              <a:rect l="0" t="0" r="r" b="b"/>
              <a:pathLst>
                <a:path w="952" h="533">
                  <a:moveTo>
                    <a:pt x="214" y="533"/>
                  </a:moveTo>
                  <a:lnTo>
                    <a:pt x="214" y="533"/>
                  </a:lnTo>
                  <a:lnTo>
                    <a:pt x="240" y="532"/>
                  </a:lnTo>
                  <a:lnTo>
                    <a:pt x="240" y="532"/>
                  </a:lnTo>
                  <a:lnTo>
                    <a:pt x="266" y="531"/>
                  </a:lnTo>
                  <a:lnTo>
                    <a:pt x="311" y="529"/>
                  </a:lnTo>
                  <a:lnTo>
                    <a:pt x="455" y="528"/>
                  </a:lnTo>
                  <a:lnTo>
                    <a:pt x="455" y="528"/>
                  </a:lnTo>
                  <a:lnTo>
                    <a:pt x="854" y="529"/>
                  </a:lnTo>
                  <a:lnTo>
                    <a:pt x="854" y="529"/>
                  </a:lnTo>
                  <a:lnTo>
                    <a:pt x="928" y="529"/>
                  </a:lnTo>
                  <a:lnTo>
                    <a:pt x="928" y="529"/>
                  </a:lnTo>
                  <a:lnTo>
                    <a:pt x="934" y="529"/>
                  </a:lnTo>
                  <a:lnTo>
                    <a:pt x="939" y="528"/>
                  </a:lnTo>
                  <a:lnTo>
                    <a:pt x="943" y="525"/>
                  </a:lnTo>
                  <a:lnTo>
                    <a:pt x="947" y="521"/>
                  </a:lnTo>
                  <a:lnTo>
                    <a:pt x="949" y="519"/>
                  </a:lnTo>
                  <a:lnTo>
                    <a:pt x="951" y="514"/>
                  </a:lnTo>
                  <a:lnTo>
                    <a:pt x="952" y="510"/>
                  </a:lnTo>
                  <a:lnTo>
                    <a:pt x="952" y="504"/>
                  </a:lnTo>
                  <a:lnTo>
                    <a:pt x="952" y="504"/>
                  </a:lnTo>
                  <a:lnTo>
                    <a:pt x="952" y="501"/>
                  </a:lnTo>
                  <a:lnTo>
                    <a:pt x="951" y="495"/>
                  </a:lnTo>
                  <a:lnTo>
                    <a:pt x="949" y="491"/>
                  </a:lnTo>
                  <a:lnTo>
                    <a:pt x="947" y="487"/>
                  </a:lnTo>
                  <a:lnTo>
                    <a:pt x="943" y="485"/>
                  </a:lnTo>
                  <a:lnTo>
                    <a:pt x="939" y="482"/>
                  </a:lnTo>
                  <a:lnTo>
                    <a:pt x="934" y="481"/>
                  </a:lnTo>
                  <a:lnTo>
                    <a:pt x="928" y="480"/>
                  </a:lnTo>
                  <a:lnTo>
                    <a:pt x="285" y="480"/>
                  </a:lnTo>
                  <a:lnTo>
                    <a:pt x="285" y="480"/>
                  </a:lnTo>
                  <a:lnTo>
                    <a:pt x="242" y="481"/>
                  </a:lnTo>
                  <a:lnTo>
                    <a:pt x="242" y="481"/>
                  </a:lnTo>
                  <a:lnTo>
                    <a:pt x="200" y="482"/>
                  </a:lnTo>
                  <a:lnTo>
                    <a:pt x="200" y="482"/>
                  </a:lnTo>
                  <a:lnTo>
                    <a:pt x="183" y="482"/>
                  </a:lnTo>
                  <a:lnTo>
                    <a:pt x="167" y="481"/>
                  </a:lnTo>
                  <a:lnTo>
                    <a:pt x="153" y="480"/>
                  </a:lnTo>
                  <a:lnTo>
                    <a:pt x="140" y="477"/>
                  </a:lnTo>
                  <a:lnTo>
                    <a:pt x="140" y="477"/>
                  </a:lnTo>
                  <a:lnTo>
                    <a:pt x="120" y="473"/>
                  </a:lnTo>
                  <a:lnTo>
                    <a:pt x="120" y="473"/>
                  </a:lnTo>
                  <a:lnTo>
                    <a:pt x="99" y="469"/>
                  </a:lnTo>
                  <a:lnTo>
                    <a:pt x="90" y="467"/>
                  </a:lnTo>
                  <a:lnTo>
                    <a:pt x="82" y="463"/>
                  </a:lnTo>
                  <a:lnTo>
                    <a:pt x="74" y="457"/>
                  </a:lnTo>
                  <a:lnTo>
                    <a:pt x="69" y="451"/>
                  </a:lnTo>
                  <a:lnTo>
                    <a:pt x="65" y="443"/>
                  </a:lnTo>
                  <a:lnTo>
                    <a:pt x="64" y="433"/>
                  </a:lnTo>
                  <a:lnTo>
                    <a:pt x="64" y="433"/>
                  </a:lnTo>
                  <a:lnTo>
                    <a:pt x="58" y="388"/>
                  </a:lnTo>
                  <a:lnTo>
                    <a:pt x="58" y="388"/>
                  </a:lnTo>
                  <a:lnTo>
                    <a:pt x="53" y="342"/>
                  </a:lnTo>
                  <a:lnTo>
                    <a:pt x="51" y="320"/>
                  </a:lnTo>
                  <a:lnTo>
                    <a:pt x="51" y="298"/>
                  </a:lnTo>
                  <a:lnTo>
                    <a:pt x="51" y="298"/>
                  </a:lnTo>
                  <a:lnTo>
                    <a:pt x="51" y="289"/>
                  </a:lnTo>
                  <a:lnTo>
                    <a:pt x="52" y="278"/>
                  </a:lnTo>
                  <a:lnTo>
                    <a:pt x="56" y="259"/>
                  </a:lnTo>
                  <a:lnTo>
                    <a:pt x="56" y="259"/>
                  </a:lnTo>
                  <a:lnTo>
                    <a:pt x="58" y="246"/>
                  </a:lnTo>
                  <a:lnTo>
                    <a:pt x="61" y="231"/>
                  </a:lnTo>
                  <a:lnTo>
                    <a:pt x="61" y="231"/>
                  </a:lnTo>
                  <a:lnTo>
                    <a:pt x="64" y="198"/>
                  </a:lnTo>
                  <a:lnTo>
                    <a:pt x="64" y="164"/>
                  </a:lnTo>
                  <a:lnTo>
                    <a:pt x="64" y="164"/>
                  </a:lnTo>
                  <a:lnTo>
                    <a:pt x="65" y="149"/>
                  </a:lnTo>
                  <a:lnTo>
                    <a:pt x="66" y="132"/>
                  </a:lnTo>
                  <a:lnTo>
                    <a:pt x="72" y="100"/>
                  </a:lnTo>
                  <a:lnTo>
                    <a:pt x="72" y="100"/>
                  </a:lnTo>
                  <a:lnTo>
                    <a:pt x="74" y="90"/>
                  </a:lnTo>
                  <a:lnTo>
                    <a:pt x="78" y="79"/>
                  </a:lnTo>
                  <a:lnTo>
                    <a:pt x="82" y="72"/>
                  </a:lnTo>
                  <a:lnTo>
                    <a:pt x="87" y="65"/>
                  </a:lnTo>
                  <a:lnTo>
                    <a:pt x="92" y="61"/>
                  </a:lnTo>
                  <a:lnTo>
                    <a:pt x="100" y="57"/>
                  </a:lnTo>
                  <a:lnTo>
                    <a:pt x="109" y="55"/>
                  </a:lnTo>
                  <a:lnTo>
                    <a:pt x="120" y="53"/>
                  </a:lnTo>
                  <a:lnTo>
                    <a:pt x="120" y="53"/>
                  </a:lnTo>
                  <a:lnTo>
                    <a:pt x="149" y="52"/>
                  </a:lnTo>
                  <a:lnTo>
                    <a:pt x="192" y="51"/>
                  </a:lnTo>
                  <a:lnTo>
                    <a:pt x="315" y="49"/>
                  </a:lnTo>
                  <a:lnTo>
                    <a:pt x="315" y="49"/>
                  </a:lnTo>
                  <a:lnTo>
                    <a:pt x="552" y="51"/>
                  </a:lnTo>
                  <a:lnTo>
                    <a:pt x="783" y="52"/>
                  </a:lnTo>
                  <a:lnTo>
                    <a:pt x="792" y="52"/>
                  </a:lnTo>
                  <a:lnTo>
                    <a:pt x="792" y="52"/>
                  </a:lnTo>
                  <a:lnTo>
                    <a:pt x="915" y="53"/>
                  </a:lnTo>
                  <a:lnTo>
                    <a:pt x="915" y="53"/>
                  </a:lnTo>
                  <a:lnTo>
                    <a:pt x="921" y="52"/>
                  </a:lnTo>
                  <a:lnTo>
                    <a:pt x="926" y="51"/>
                  </a:lnTo>
                  <a:lnTo>
                    <a:pt x="930" y="48"/>
                  </a:lnTo>
                  <a:lnTo>
                    <a:pt x="934" y="45"/>
                  </a:lnTo>
                  <a:lnTo>
                    <a:pt x="936" y="42"/>
                  </a:lnTo>
                  <a:lnTo>
                    <a:pt x="939" y="38"/>
                  </a:lnTo>
                  <a:lnTo>
                    <a:pt x="939" y="32"/>
                  </a:lnTo>
                  <a:lnTo>
                    <a:pt x="940" y="28"/>
                  </a:lnTo>
                  <a:lnTo>
                    <a:pt x="940" y="28"/>
                  </a:lnTo>
                  <a:lnTo>
                    <a:pt x="939" y="23"/>
                  </a:lnTo>
                  <a:lnTo>
                    <a:pt x="939" y="19"/>
                  </a:lnTo>
                  <a:lnTo>
                    <a:pt x="936" y="14"/>
                  </a:lnTo>
                  <a:lnTo>
                    <a:pt x="934" y="10"/>
                  </a:lnTo>
                  <a:lnTo>
                    <a:pt x="930" y="8"/>
                  </a:lnTo>
                  <a:lnTo>
                    <a:pt x="926" y="5"/>
                  </a:lnTo>
                  <a:lnTo>
                    <a:pt x="921" y="4"/>
                  </a:lnTo>
                  <a:lnTo>
                    <a:pt x="915" y="2"/>
                  </a:lnTo>
                  <a:lnTo>
                    <a:pt x="231" y="2"/>
                  </a:lnTo>
                  <a:lnTo>
                    <a:pt x="231" y="2"/>
                  </a:lnTo>
                  <a:lnTo>
                    <a:pt x="193" y="1"/>
                  </a:lnTo>
                  <a:lnTo>
                    <a:pt x="193" y="1"/>
                  </a:lnTo>
                  <a:lnTo>
                    <a:pt x="170" y="0"/>
                  </a:lnTo>
                  <a:lnTo>
                    <a:pt x="146" y="0"/>
                  </a:lnTo>
                  <a:lnTo>
                    <a:pt x="146" y="0"/>
                  </a:lnTo>
                  <a:lnTo>
                    <a:pt x="125" y="0"/>
                  </a:lnTo>
                  <a:lnTo>
                    <a:pt x="106" y="2"/>
                  </a:lnTo>
                  <a:lnTo>
                    <a:pt x="89" y="6"/>
                  </a:lnTo>
                  <a:lnTo>
                    <a:pt x="74" y="13"/>
                  </a:lnTo>
                  <a:lnTo>
                    <a:pt x="74" y="13"/>
                  </a:lnTo>
                  <a:lnTo>
                    <a:pt x="66" y="17"/>
                  </a:lnTo>
                  <a:lnTo>
                    <a:pt x="60" y="21"/>
                  </a:lnTo>
                  <a:lnTo>
                    <a:pt x="49" y="31"/>
                  </a:lnTo>
                  <a:lnTo>
                    <a:pt x="40" y="43"/>
                  </a:lnTo>
                  <a:lnTo>
                    <a:pt x="34" y="56"/>
                  </a:lnTo>
                  <a:lnTo>
                    <a:pt x="28" y="70"/>
                  </a:lnTo>
                  <a:lnTo>
                    <a:pt x="24" y="83"/>
                  </a:lnTo>
                  <a:lnTo>
                    <a:pt x="19" y="111"/>
                  </a:lnTo>
                  <a:lnTo>
                    <a:pt x="19" y="111"/>
                  </a:lnTo>
                  <a:lnTo>
                    <a:pt x="15" y="142"/>
                  </a:lnTo>
                  <a:lnTo>
                    <a:pt x="14" y="178"/>
                  </a:lnTo>
                  <a:lnTo>
                    <a:pt x="14" y="178"/>
                  </a:lnTo>
                  <a:lnTo>
                    <a:pt x="14" y="192"/>
                  </a:lnTo>
                  <a:lnTo>
                    <a:pt x="13" y="208"/>
                  </a:lnTo>
                  <a:lnTo>
                    <a:pt x="7" y="239"/>
                  </a:lnTo>
                  <a:lnTo>
                    <a:pt x="7" y="239"/>
                  </a:lnTo>
                  <a:lnTo>
                    <a:pt x="2" y="270"/>
                  </a:lnTo>
                  <a:lnTo>
                    <a:pt x="2" y="270"/>
                  </a:lnTo>
                  <a:lnTo>
                    <a:pt x="1" y="287"/>
                  </a:lnTo>
                  <a:lnTo>
                    <a:pt x="0" y="306"/>
                  </a:lnTo>
                  <a:lnTo>
                    <a:pt x="0" y="324"/>
                  </a:lnTo>
                  <a:lnTo>
                    <a:pt x="1" y="344"/>
                  </a:lnTo>
                  <a:lnTo>
                    <a:pt x="5" y="384"/>
                  </a:lnTo>
                  <a:lnTo>
                    <a:pt x="11" y="429"/>
                  </a:lnTo>
                  <a:lnTo>
                    <a:pt x="11" y="429"/>
                  </a:lnTo>
                  <a:lnTo>
                    <a:pt x="15" y="446"/>
                  </a:lnTo>
                  <a:lnTo>
                    <a:pt x="21" y="460"/>
                  </a:lnTo>
                  <a:lnTo>
                    <a:pt x="27" y="473"/>
                  </a:lnTo>
                  <a:lnTo>
                    <a:pt x="35" y="485"/>
                  </a:lnTo>
                  <a:lnTo>
                    <a:pt x="44" y="494"/>
                  </a:lnTo>
                  <a:lnTo>
                    <a:pt x="55" y="503"/>
                  </a:lnTo>
                  <a:lnTo>
                    <a:pt x="68" y="511"/>
                  </a:lnTo>
                  <a:lnTo>
                    <a:pt x="83" y="519"/>
                  </a:lnTo>
                  <a:lnTo>
                    <a:pt x="83" y="519"/>
                  </a:lnTo>
                  <a:lnTo>
                    <a:pt x="95" y="523"/>
                  </a:lnTo>
                  <a:lnTo>
                    <a:pt x="109" y="525"/>
                  </a:lnTo>
                  <a:lnTo>
                    <a:pt x="138" y="528"/>
                  </a:lnTo>
                  <a:lnTo>
                    <a:pt x="158" y="529"/>
                  </a:lnTo>
                  <a:lnTo>
                    <a:pt x="158" y="529"/>
                  </a:lnTo>
                  <a:lnTo>
                    <a:pt x="187" y="532"/>
                  </a:lnTo>
                  <a:lnTo>
                    <a:pt x="214" y="533"/>
                  </a:lnTo>
                  <a:lnTo>
                    <a:pt x="214" y="53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558"/>
            <p:cNvSpPr/>
            <p:nvPr/>
          </p:nvSpPr>
          <p:spPr bwMode="auto">
            <a:xfrm>
              <a:off x="3335869" y="2260583"/>
              <a:ext cx="334433" cy="270933"/>
            </a:xfrm>
            <a:custGeom>
              <a:avLst/>
              <a:gdLst/>
              <a:ahLst/>
              <a:cxnLst>
                <a:cxn ang="0">
                  <a:pos x="617" y="510"/>
                </a:cxn>
                <a:cxn ang="0">
                  <a:pos x="633" y="497"/>
                </a:cxn>
                <a:cxn ang="0">
                  <a:pos x="636" y="485"/>
                </a:cxn>
                <a:cxn ang="0">
                  <a:pos x="632" y="473"/>
                </a:cxn>
                <a:cxn ang="0">
                  <a:pos x="586" y="407"/>
                </a:cxn>
                <a:cxn ang="0">
                  <a:pos x="513" y="303"/>
                </a:cxn>
                <a:cxn ang="0">
                  <a:pos x="480" y="267"/>
                </a:cxn>
                <a:cxn ang="0">
                  <a:pos x="412" y="191"/>
                </a:cxn>
                <a:cxn ang="0">
                  <a:pos x="365" y="133"/>
                </a:cxn>
                <a:cxn ang="0">
                  <a:pos x="330" y="90"/>
                </a:cxn>
                <a:cxn ang="0">
                  <a:pos x="292" y="52"/>
                </a:cxn>
                <a:cxn ang="0">
                  <a:pos x="255" y="30"/>
                </a:cxn>
                <a:cxn ang="0">
                  <a:pos x="195" y="8"/>
                </a:cxn>
                <a:cxn ang="0">
                  <a:pos x="132" y="0"/>
                </a:cxn>
                <a:cxn ang="0">
                  <a:pos x="92" y="4"/>
                </a:cxn>
                <a:cxn ang="0">
                  <a:pos x="55" y="14"/>
                </a:cxn>
                <a:cxn ang="0">
                  <a:pos x="26" y="36"/>
                </a:cxn>
                <a:cxn ang="0">
                  <a:pos x="9" y="68"/>
                </a:cxn>
                <a:cxn ang="0">
                  <a:pos x="0" y="118"/>
                </a:cxn>
                <a:cxn ang="0">
                  <a:pos x="3" y="195"/>
                </a:cxn>
                <a:cxn ang="0">
                  <a:pos x="5" y="240"/>
                </a:cxn>
                <a:cxn ang="0">
                  <a:pos x="8" y="251"/>
                </a:cxn>
                <a:cxn ang="0">
                  <a:pos x="17" y="261"/>
                </a:cxn>
                <a:cxn ang="0">
                  <a:pos x="31" y="264"/>
                </a:cxn>
                <a:cxn ang="0">
                  <a:pos x="41" y="263"/>
                </a:cxn>
                <a:cxn ang="0">
                  <a:pos x="51" y="255"/>
                </a:cxn>
                <a:cxn ang="0">
                  <a:pos x="56" y="240"/>
                </a:cxn>
                <a:cxn ang="0">
                  <a:pos x="54" y="196"/>
                </a:cxn>
                <a:cxn ang="0">
                  <a:pos x="50" y="148"/>
                </a:cxn>
                <a:cxn ang="0">
                  <a:pos x="55" y="102"/>
                </a:cxn>
                <a:cxn ang="0">
                  <a:pos x="67" y="76"/>
                </a:cxn>
                <a:cxn ang="0">
                  <a:pos x="89" y="57"/>
                </a:cxn>
                <a:cxn ang="0">
                  <a:pos x="113" y="52"/>
                </a:cxn>
                <a:cxn ang="0">
                  <a:pos x="145" y="52"/>
                </a:cxn>
                <a:cxn ang="0">
                  <a:pos x="186" y="57"/>
                </a:cxn>
                <a:cxn ang="0">
                  <a:pos x="235" y="76"/>
                </a:cxn>
                <a:cxn ang="0">
                  <a:pos x="263" y="95"/>
                </a:cxn>
                <a:cxn ang="0">
                  <a:pos x="300" y="137"/>
                </a:cxn>
                <a:cxn ang="0">
                  <a:pos x="315" y="157"/>
                </a:cxn>
                <a:cxn ang="0">
                  <a:pos x="411" y="264"/>
                </a:cxn>
                <a:cxn ang="0">
                  <a:pos x="489" y="353"/>
                </a:cxn>
                <a:cxn ang="0">
                  <a:pos x="546" y="435"/>
                </a:cxn>
                <a:cxn ang="0">
                  <a:pos x="589" y="501"/>
                </a:cxn>
                <a:cxn ang="0">
                  <a:pos x="598" y="509"/>
                </a:cxn>
                <a:cxn ang="0">
                  <a:pos x="610" y="511"/>
                </a:cxn>
              </a:cxnLst>
              <a:rect l="0" t="0" r="r" b="b"/>
              <a:pathLst>
                <a:path w="636" h="511">
                  <a:moveTo>
                    <a:pt x="610" y="511"/>
                  </a:moveTo>
                  <a:lnTo>
                    <a:pt x="610" y="511"/>
                  </a:lnTo>
                  <a:lnTo>
                    <a:pt x="617" y="510"/>
                  </a:lnTo>
                  <a:lnTo>
                    <a:pt x="624" y="507"/>
                  </a:lnTo>
                  <a:lnTo>
                    <a:pt x="629" y="503"/>
                  </a:lnTo>
                  <a:lnTo>
                    <a:pt x="633" y="497"/>
                  </a:lnTo>
                  <a:lnTo>
                    <a:pt x="633" y="497"/>
                  </a:lnTo>
                  <a:lnTo>
                    <a:pt x="636" y="492"/>
                  </a:lnTo>
                  <a:lnTo>
                    <a:pt x="636" y="485"/>
                  </a:lnTo>
                  <a:lnTo>
                    <a:pt x="634" y="480"/>
                  </a:lnTo>
                  <a:lnTo>
                    <a:pt x="632" y="473"/>
                  </a:lnTo>
                  <a:lnTo>
                    <a:pt x="632" y="473"/>
                  </a:lnTo>
                  <a:lnTo>
                    <a:pt x="608" y="439"/>
                  </a:lnTo>
                  <a:lnTo>
                    <a:pt x="586" y="407"/>
                  </a:lnTo>
                  <a:lnTo>
                    <a:pt x="586" y="407"/>
                  </a:lnTo>
                  <a:lnTo>
                    <a:pt x="563" y="373"/>
                  </a:lnTo>
                  <a:lnTo>
                    <a:pt x="539" y="337"/>
                  </a:lnTo>
                  <a:lnTo>
                    <a:pt x="513" y="303"/>
                  </a:lnTo>
                  <a:lnTo>
                    <a:pt x="500" y="288"/>
                  </a:lnTo>
                  <a:lnTo>
                    <a:pt x="485" y="272"/>
                  </a:lnTo>
                  <a:lnTo>
                    <a:pt x="480" y="267"/>
                  </a:lnTo>
                  <a:lnTo>
                    <a:pt x="480" y="267"/>
                  </a:lnTo>
                  <a:lnTo>
                    <a:pt x="434" y="217"/>
                  </a:lnTo>
                  <a:lnTo>
                    <a:pt x="412" y="191"/>
                  </a:lnTo>
                  <a:lnTo>
                    <a:pt x="390" y="165"/>
                  </a:lnTo>
                  <a:lnTo>
                    <a:pt x="390" y="165"/>
                  </a:lnTo>
                  <a:lnTo>
                    <a:pt x="365" y="133"/>
                  </a:lnTo>
                  <a:lnTo>
                    <a:pt x="365" y="133"/>
                  </a:lnTo>
                  <a:lnTo>
                    <a:pt x="348" y="111"/>
                  </a:lnTo>
                  <a:lnTo>
                    <a:pt x="330" y="90"/>
                  </a:lnTo>
                  <a:lnTo>
                    <a:pt x="311" y="69"/>
                  </a:lnTo>
                  <a:lnTo>
                    <a:pt x="301" y="61"/>
                  </a:lnTo>
                  <a:lnTo>
                    <a:pt x="292" y="52"/>
                  </a:lnTo>
                  <a:lnTo>
                    <a:pt x="292" y="52"/>
                  </a:lnTo>
                  <a:lnTo>
                    <a:pt x="273" y="40"/>
                  </a:lnTo>
                  <a:lnTo>
                    <a:pt x="255" y="30"/>
                  </a:lnTo>
                  <a:lnTo>
                    <a:pt x="235" y="21"/>
                  </a:lnTo>
                  <a:lnTo>
                    <a:pt x="216" y="13"/>
                  </a:lnTo>
                  <a:lnTo>
                    <a:pt x="195" y="8"/>
                  </a:lnTo>
                  <a:lnTo>
                    <a:pt x="174" y="2"/>
                  </a:lnTo>
                  <a:lnTo>
                    <a:pt x="153" y="0"/>
                  </a:lnTo>
                  <a:lnTo>
                    <a:pt x="132" y="0"/>
                  </a:lnTo>
                  <a:lnTo>
                    <a:pt x="132" y="0"/>
                  </a:lnTo>
                  <a:lnTo>
                    <a:pt x="111" y="0"/>
                  </a:lnTo>
                  <a:lnTo>
                    <a:pt x="92" y="4"/>
                  </a:lnTo>
                  <a:lnTo>
                    <a:pt x="73" y="8"/>
                  </a:lnTo>
                  <a:lnTo>
                    <a:pt x="55" y="14"/>
                  </a:lnTo>
                  <a:lnTo>
                    <a:pt x="55" y="14"/>
                  </a:lnTo>
                  <a:lnTo>
                    <a:pt x="43" y="21"/>
                  </a:lnTo>
                  <a:lnTo>
                    <a:pt x="34" y="29"/>
                  </a:lnTo>
                  <a:lnTo>
                    <a:pt x="26" y="36"/>
                  </a:lnTo>
                  <a:lnTo>
                    <a:pt x="18" y="46"/>
                  </a:lnTo>
                  <a:lnTo>
                    <a:pt x="13" y="56"/>
                  </a:lnTo>
                  <a:lnTo>
                    <a:pt x="9" y="68"/>
                  </a:lnTo>
                  <a:lnTo>
                    <a:pt x="5" y="80"/>
                  </a:lnTo>
                  <a:lnTo>
                    <a:pt x="3" y="91"/>
                  </a:lnTo>
                  <a:lnTo>
                    <a:pt x="0" y="118"/>
                  </a:lnTo>
                  <a:lnTo>
                    <a:pt x="0" y="144"/>
                  </a:lnTo>
                  <a:lnTo>
                    <a:pt x="1" y="170"/>
                  </a:lnTo>
                  <a:lnTo>
                    <a:pt x="3" y="195"/>
                  </a:lnTo>
                  <a:lnTo>
                    <a:pt x="3" y="195"/>
                  </a:lnTo>
                  <a:lnTo>
                    <a:pt x="5" y="220"/>
                  </a:lnTo>
                  <a:lnTo>
                    <a:pt x="5" y="240"/>
                  </a:lnTo>
                  <a:lnTo>
                    <a:pt x="5" y="240"/>
                  </a:lnTo>
                  <a:lnTo>
                    <a:pt x="7" y="246"/>
                  </a:lnTo>
                  <a:lnTo>
                    <a:pt x="8" y="251"/>
                  </a:lnTo>
                  <a:lnTo>
                    <a:pt x="11" y="255"/>
                  </a:lnTo>
                  <a:lnTo>
                    <a:pt x="13" y="259"/>
                  </a:lnTo>
                  <a:lnTo>
                    <a:pt x="17" y="261"/>
                  </a:lnTo>
                  <a:lnTo>
                    <a:pt x="22" y="263"/>
                  </a:lnTo>
                  <a:lnTo>
                    <a:pt x="26" y="264"/>
                  </a:lnTo>
                  <a:lnTo>
                    <a:pt x="31" y="264"/>
                  </a:lnTo>
                  <a:lnTo>
                    <a:pt x="31" y="264"/>
                  </a:lnTo>
                  <a:lnTo>
                    <a:pt x="35" y="264"/>
                  </a:lnTo>
                  <a:lnTo>
                    <a:pt x="41" y="263"/>
                  </a:lnTo>
                  <a:lnTo>
                    <a:pt x="45" y="261"/>
                  </a:lnTo>
                  <a:lnTo>
                    <a:pt x="48" y="259"/>
                  </a:lnTo>
                  <a:lnTo>
                    <a:pt x="51" y="255"/>
                  </a:lnTo>
                  <a:lnTo>
                    <a:pt x="54" y="251"/>
                  </a:lnTo>
                  <a:lnTo>
                    <a:pt x="55" y="246"/>
                  </a:lnTo>
                  <a:lnTo>
                    <a:pt x="56" y="240"/>
                  </a:lnTo>
                  <a:lnTo>
                    <a:pt x="56" y="240"/>
                  </a:lnTo>
                  <a:lnTo>
                    <a:pt x="55" y="220"/>
                  </a:lnTo>
                  <a:lnTo>
                    <a:pt x="54" y="196"/>
                  </a:lnTo>
                  <a:lnTo>
                    <a:pt x="54" y="196"/>
                  </a:lnTo>
                  <a:lnTo>
                    <a:pt x="51" y="171"/>
                  </a:lnTo>
                  <a:lnTo>
                    <a:pt x="50" y="148"/>
                  </a:lnTo>
                  <a:lnTo>
                    <a:pt x="51" y="124"/>
                  </a:lnTo>
                  <a:lnTo>
                    <a:pt x="52" y="112"/>
                  </a:lnTo>
                  <a:lnTo>
                    <a:pt x="55" y="102"/>
                  </a:lnTo>
                  <a:lnTo>
                    <a:pt x="58" y="93"/>
                  </a:lnTo>
                  <a:lnTo>
                    <a:pt x="62" y="84"/>
                  </a:lnTo>
                  <a:lnTo>
                    <a:pt x="67" y="76"/>
                  </a:lnTo>
                  <a:lnTo>
                    <a:pt x="72" y="68"/>
                  </a:lnTo>
                  <a:lnTo>
                    <a:pt x="80" y="63"/>
                  </a:lnTo>
                  <a:lnTo>
                    <a:pt x="89" y="57"/>
                  </a:lnTo>
                  <a:lnTo>
                    <a:pt x="99" y="53"/>
                  </a:lnTo>
                  <a:lnTo>
                    <a:pt x="113" y="52"/>
                  </a:lnTo>
                  <a:lnTo>
                    <a:pt x="113" y="52"/>
                  </a:lnTo>
                  <a:lnTo>
                    <a:pt x="132" y="51"/>
                  </a:lnTo>
                  <a:lnTo>
                    <a:pt x="132" y="51"/>
                  </a:lnTo>
                  <a:lnTo>
                    <a:pt x="145" y="52"/>
                  </a:lnTo>
                  <a:lnTo>
                    <a:pt x="158" y="53"/>
                  </a:lnTo>
                  <a:lnTo>
                    <a:pt x="173" y="55"/>
                  </a:lnTo>
                  <a:lnTo>
                    <a:pt x="186" y="57"/>
                  </a:lnTo>
                  <a:lnTo>
                    <a:pt x="211" y="65"/>
                  </a:lnTo>
                  <a:lnTo>
                    <a:pt x="235" y="76"/>
                  </a:lnTo>
                  <a:lnTo>
                    <a:pt x="235" y="76"/>
                  </a:lnTo>
                  <a:lnTo>
                    <a:pt x="246" y="81"/>
                  </a:lnTo>
                  <a:lnTo>
                    <a:pt x="255" y="87"/>
                  </a:lnTo>
                  <a:lnTo>
                    <a:pt x="263" y="95"/>
                  </a:lnTo>
                  <a:lnTo>
                    <a:pt x="271" y="103"/>
                  </a:lnTo>
                  <a:lnTo>
                    <a:pt x="285" y="120"/>
                  </a:lnTo>
                  <a:lnTo>
                    <a:pt x="300" y="137"/>
                  </a:lnTo>
                  <a:lnTo>
                    <a:pt x="300" y="137"/>
                  </a:lnTo>
                  <a:lnTo>
                    <a:pt x="315" y="157"/>
                  </a:lnTo>
                  <a:lnTo>
                    <a:pt x="315" y="157"/>
                  </a:lnTo>
                  <a:lnTo>
                    <a:pt x="362" y="212"/>
                  </a:lnTo>
                  <a:lnTo>
                    <a:pt x="411" y="264"/>
                  </a:lnTo>
                  <a:lnTo>
                    <a:pt x="411" y="264"/>
                  </a:lnTo>
                  <a:lnTo>
                    <a:pt x="468" y="328"/>
                  </a:lnTo>
                  <a:lnTo>
                    <a:pt x="468" y="328"/>
                  </a:lnTo>
                  <a:lnTo>
                    <a:pt x="489" y="353"/>
                  </a:lnTo>
                  <a:lnTo>
                    <a:pt x="509" y="380"/>
                  </a:lnTo>
                  <a:lnTo>
                    <a:pt x="527" y="408"/>
                  </a:lnTo>
                  <a:lnTo>
                    <a:pt x="546" y="435"/>
                  </a:lnTo>
                  <a:lnTo>
                    <a:pt x="546" y="435"/>
                  </a:lnTo>
                  <a:lnTo>
                    <a:pt x="566" y="468"/>
                  </a:lnTo>
                  <a:lnTo>
                    <a:pt x="589" y="501"/>
                  </a:lnTo>
                  <a:lnTo>
                    <a:pt x="589" y="501"/>
                  </a:lnTo>
                  <a:lnTo>
                    <a:pt x="593" y="505"/>
                  </a:lnTo>
                  <a:lnTo>
                    <a:pt x="598" y="509"/>
                  </a:lnTo>
                  <a:lnTo>
                    <a:pt x="603" y="510"/>
                  </a:lnTo>
                  <a:lnTo>
                    <a:pt x="610" y="511"/>
                  </a:lnTo>
                  <a:lnTo>
                    <a:pt x="610" y="51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559"/>
            <p:cNvSpPr/>
            <p:nvPr/>
          </p:nvSpPr>
          <p:spPr bwMode="auto">
            <a:xfrm>
              <a:off x="3337985" y="2510350"/>
              <a:ext cx="334433" cy="289984"/>
            </a:xfrm>
            <a:custGeom>
              <a:avLst/>
              <a:gdLst/>
              <a:ahLst/>
              <a:cxnLst>
                <a:cxn ang="0">
                  <a:pos x="192" y="545"/>
                </a:cxn>
                <a:cxn ang="0">
                  <a:pos x="248" y="528"/>
                </a:cxn>
                <a:cxn ang="0">
                  <a:pos x="299" y="493"/>
                </a:cxn>
                <a:cxn ang="0">
                  <a:pos x="330" y="456"/>
                </a:cxn>
                <a:cxn ang="0">
                  <a:pos x="374" y="396"/>
                </a:cxn>
                <a:cxn ang="0">
                  <a:pos x="412" y="342"/>
                </a:cxn>
                <a:cxn ang="0">
                  <a:pos x="442" y="302"/>
                </a:cxn>
                <a:cxn ang="0">
                  <a:pos x="464" y="278"/>
                </a:cxn>
                <a:cxn ang="0">
                  <a:pos x="477" y="260"/>
                </a:cxn>
                <a:cxn ang="0">
                  <a:pos x="489" y="236"/>
                </a:cxn>
                <a:cxn ang="0">
                  <a:pos x="521" y="198"/>
                </a:cxn>
                <a:cxn ang="0">
                  <a:pos x="564" y="142"/>
                </a:cxn>
                <a:cxn ang="0">
                  <a:pos x="581" y="123"/>
                </a:cxn>
                <a:cxn ang="0">
                  <a:pos x="599" y="99"/>
                </a:cxn>
                <a:cxn ang="0">
                  <a:pos x="620" y="66"/>
                </a:cxn>
                <a:cxn ang="0">
                  <a:pos x="632" y="26"/>
                </a:cxn>
                <a:cxn ang="0">
                  <a:pos x="630" y="15"/>
                </a:cxn>
                <a:cxn ang="0">
                  <a:pos x="626" y="7"/>
                </a:cxn>
                <a:cxn ang="0">
                  <a:pos x="613" y="1"/>
                </a:cxn>
                <a:cxn ang="0">
                  <a:pos x="599" y="2"/>
                </a:cxn>
                <a:cxn ang="0">
                  <a:pos x="587" y="10"/>
                </a:cxn>
                <a:cxn ang="0">
                  <a:pos x="582" y="23"/>
                </a:cxn>
                <a:cxn ang="0">
                  <a:pos x="575" y="47"/>
                </a:cxn>
                <a:cxn ang="0">
                  <a:pos x="548" y="86"/>
                </a:cxn>
                <a:cxn ang="0">
                  <a:pos x="518" y="117"/>
                </a:cxn>
                <a:cxn ang="0">
                  <a:pos x="488" y="159"/>
                </a:cxn>
                <a:cxn ang="0">
                  <a:pos x="463" y="192"/>
                </a:cxn>
                <a:cxn ang="0">
                  <a:pos x="446" y="210"/>
                </a:cxn>
                <a:cxn ang="0">
                  <a:pos x="426" y="236"/>
                </a:cxn>
                <a:cxn ang="0">
                  <a:pos x="401" y="270"/>
                </a:cxn>
                <a:cxn ang="0">
                  <a:pos x="375" y="302"/>
                </a:cxn>
                <a:cxn ang="0">
                  <a:pos x="339" y="358"/>
                </a:cxn>
                <a:cxn ang="0">
                  <a:pos x="316" y="389"/>
                </a:cxn>
                <a:cxn ang="0">
                  <a:pos x="301" y="417"/>
                </a:cxn>
                <a:cxn ang="0">
                  <a:pos x="289" y="433"/>
                </a:cxn>
                <a:cxn ang="0">
                  <a:pos x="260" y="461"/>
                </a:cxn>
                <a:cxn ang="0">
                  <a:pos x="243" y="477"/>
                </a:cxn>
                <a:cxn ang="0">
                  <a:pos x="212" y="493"/>
                </a:cxn>
                <a:cxn ang="0">
                  <a:pos x="178" y="498"/>
                </a:cxn>
                <a:cxn ang="0">
                  <a:pos x="146" y="493"/>
                </a:cxn>
                <a:cxn ang="0">
                  <a:pos x="116" y="480"/>
                </a:cxn>
                <a:cxn ang="0">
                  <a:pos x="95" y="467"/>
                </a:cxn>
                <a:cxn ang="0">
                  <a:pos x="67" y="439"/>
                </a:cxn>
                <a:cxn ang="0">
                  <a:pos x="61" y="425"/>
                </a:cxn>
                <a:cxn ang="0">
                  <a:pos x="56" y="397"/>
                </a:cxn>
                <a:cxn ang="0">
                  <a:pos x="51" y="371"/>
                </a:cxn>
                <a:cxn ang="0">
                  <a:pos x="51" y="290"/>
                </a:cxn>
                <a:cxn ang="0">
                  <a:pos x="52" y="251"/>
                </a:cxn>
                <a:cxn ang="0">
                  <a:pos x="48" y="236"/>
                </a:cxn>
                <a:cxn ang="0">
                  <a:pos x="42" y="230"/>
                </a:cxn>
                <a:cxn ang="0">
                  <a:pos x="27" y="226"/>
                </a:cxn>
                <a:cxn ang="0">
                  <a:pos x="18" y="227"/>
                </a:cxn>
                <a:cxn ang="0">
                  <a:pos x="6" y="235"/>
                </a:cxn>
                <a:cxn ang="0">
                  <a:pos x="3" y="251"/>
                </a:cxn>
                <a:cxn ang="0">
                  <a:pos x="1" y="286"/>
                </a:cxn>
                <a:cxn ang="0">
                  <a:pos x="3" y="378"/>
                </a:cxn>
                <a:cxn ang="0">
                  <a:pos x="9" y="423"/>
                </a:cxn>
                <a:cxn ang="0">
                  <a:pos x="26" y="465"/>
                </a:cxn>
                <a:cxn ang="0">
                  <a:pos x="54" y="501"/>
                </a:cxn>
                <a:cxn ang="0">
                  <a:pos x="78" y="519"/>
                </a:cxn>
                <a:cxn ang="0">
                  <a:pos x="118" y="537"/>
                </a:cxn>
                <a:cxn ang="0">
                  <a:pos x="159" y="546"/>
                </a:cxn>
              </a:cxnLst>
              <a:rect l="0" t="0" r="r" b="b"/>
              <a:pathLst>
                <a:path w="632" h="546">
                  <a:moveTo>
                    <a:pt x="173" y="546"/>
                  </a:moveTo>
                  <a:lnTo>
                    <a:pt x="173" y="546"/>
                  </a:lnTo>
                  <a:lnTo>
                    <a:pt x="192" y="545"/>
                  </a:lnTo>
                  <a:lnTo>
                    <a:pt x="212" y="542"/>
                  </a:lnTo>
                  <a:lnTo>
                    <a:pt x="231" y="536"/>
                  </a:lnTo>
                  <a:lnTo>
                    <a:pt x="248" y="528"/>
                  </a:lnTo>
                  <a:lnTo>
                    <a:pt x="267" y="519"/>
                  </a:lnTo>
                  <a:lnTo>
                    <a:pt x="284" y="506"/>
                  </a:lnTo>
                  <a:lnTo>
                    <a:pt x="299" y="493"/>
                  </a:lnTo>
                  <a:lnTo>
                    <a:pt x="314" y="476"/>
                  </a:lnTo>
                  <a:lnTo>
                    <a:pt x="314" y="476"/>
                  </a:lnTo>
                  <a:lnTo>
                    <a:pt x="330" y="456"/>
                  </a:lnTo>
                  <a:lnTo>
                    <a:pt x="344" y="436"/>
                  </a:lnTo>
                  <a:lnTo>
                    <a:pt x="374" y="396"/>
                  </a:lnTo>
                  <a:lnTo>
                    <a:pt x="374" y="396"/>
                  </a:lnTo>
                  <a:lnTo>
                    <a:pt x="398" y="363"/>
                  </a:lnTo>
                  <a:lnTo>
                    <a:pt x="398" y="363"/>
                  </a:lnTo>
                  <a:lnTo>
                    <a:pt x="412" y="342"/>
                  </a:lnTo>
                  <a:lnTo>
                    <a:pt x="412" y="342"/>
                  </a:lnTo>
                  <a:lnTo>
                    <a:pt x="432" y="315"/>
                  </a:lnTo>
                  <a:lnTo>
                    <a:pt x="442" y="302"/>
                  </a:lnTo>
                  <a:lnTo>
                    <a:pt x="454" y="289"/>
                  </a:lnTo>
                  <a:lnTo>
                    <a:pt x="454" y="289"/>
                  </a:lnTo>
                  <a:lnTo>
                    <a:pt x="464" y="278"/>
                  </a:lnTo>
                  <a:lnTo>
                    <a:pt x="472" y="268"/>
                  </a:lnTo>
                  <a:lnTo>
                    <a:pt x="472" y="268"/>
                  </a:lnTo>
                  <a:lnTo>
                    <a:pt x="477" y="260"/>
                  </a:lnTo>
                  <a:lnTo>
                    <a:pt x="483" y="249"/>
                  </a:lnTo>
                  <a:lnTo>
                    <a:pt x="483" y="249"/>
                  </a:lnTo>
                  <a:lnTo>
                    <a:pt x="489" y="236"/>
                  </a:lnTo>
                  <a:lnTo>
                    <a:pt x="489" y="236"/>
                  </a:lnTo>
                  <a:lnTo>
                    <a:pt x="505" y="219"/>
                  </a:lnTo>
                  <a:lnTo>
                    <a:pt x="521" y="198"/>
                  </a:lnTo>
                  <a:lnTo>
                    <a:pt x="521" y="198"/>
                  </a:lnTo>
                  <a:lnTo>
                    <a:pt x="541" y="170"/>
                  </a:lnTo>
                  <a:lnTo>
                    <a:pt x="564" y="142"/>
                  </a:lnTo>
                  <a:lnTo>
                    <a:pt x="569" y="136"/>
                  </a:lnTo>
                  <a:lnTo>
                    <a:pt x="569" y="136"/>
                  </a:lnTo>
                  <a:lnTo>
                    <a:pt x="581" y="123"/>
                  </a:lnTo>
                  <a:lnTo>
                    <a:pt x="582" y="120"/>
                  </a:lnTo>
                  <a:lnTo>
                    <a:pt x="582" y="120"/>
                  </a:lnTo>
                  <a:lnTo>
                    <a:pt x="599" y="99"/>
                  </a:lnTo>
                  <a:lnTo>
                    <a:pt x="607" y="89"/>
                  </a:lnTo>
                  <a:lnTo>
                    <a:pt x="615" y="78"/>
                  </a:lnTo>
                  <a:lnTo>
                    <a:pt x="620" y="66"/>
                  </a:lnTo>
                  <a:lnTo>
                    <a:pt x="625" y="53"/>
                  </a:lnTo>
                  <a:lnTo>
                    <a:pt x="629" y="40"/>
                  </a:lnTo>
                  <a:lnTo>
                    <a:pt x="632" y="26"/>
                  </a:lnTo>
                  <a:lnTo>
                    <a:pt x="632" y="26"/>
                  </a:lnTo>
                  <a:lnTo>
                    <a:pt x="632" y="21"/>
                  </a:lnTo>
                  <a:lnTo>
                    <a:pt x="630" y="15"/>
                  </a:lnTo>
                  <a:lnTo>
                    <a:pt x="629" y="11"/>
                  </a:lnTo>
                  <a:lnTo>
                    <a:pt x="626" y="7"/>
                  </a:lnTo>
                  <a:lnTo>
                    <a:pt x="626" y="7"/>
                  </a:lnTo>
                  <a:lnTo>
                    <a:pt x="623" y="5"/>
                  </a:lnTo>
                  <a:lnTo>
                    <a:pt x="617" y="2"/>
                  </a:lnTo>
                  <a:lnTo>
                    <a:pt x="613" y="1"/>
                  </a:lnTo>
                  <a:lnTo>
                    <a:pt x="608" y="0"/>
                  </a:lnTo>
                  <a:lnTo>
                    <a:pt x="608" y="0"/>
                  </a:lnTo>
                  <a:lnTo>
                    <a:pt x="599" y="2"/>
                  </a:lnTo>
                  <a:lnTo>
                    <a:pt x="595" y="4"/>
                  </a:lnTo>
                  <a:lnTo>
                    <a:pt x="591" y="6"/>
                  </a:lnTo>
                  <a:lnTo>
                    <a:pt x="587" y="10"/>
                  </a:lnTo>
                  <a:lnTo>
                    <a:pt x="585" y="14"/>
                  </a:lnTo>
                  <a:lnTo>
                    <a:pt x="582" y="18"/>
                  </a:lnTo>
                  <a:lnTo>
                    <a:pt x="582" y="23"/>
                  </a:lnTo>
                  <a:lnTo>
                    <a:pt x="582" y="23"/>
                  </a:lnTo>
                  <a:lnTo>
                    <a:pt x="579" y="35"/>
                  </a:lnTo>
                  <a:lnTo>
                    <a:pt x="575" y="47"/>
                  </a:lnTo>
                  <a:lnTo>
                    <a:pt x="570" y="57"/>
                  </a:lnTo>
                  <a:lnTo>
                    <a:pt x="564" y="68"/>
                  </a:lnTo>
                  <a:lnTo>
                    <a:pt x="548" y="86"/>
                  </a:lnTo>
                  <a:lnTo>
                    <a:pt x="531" y="104"/>
                  </a:lnTo>
                  <a:lnTo>
                    <a:pt x="531" y="104"/>
                  </a:lnTo>
                  <a:lnTo>
                    <a:pt x="518" y="117"/>
                  </a:lnTo>
                  <a:lnTo>
                    <a:pt x="518" y="117"/>
                  </a:lnTo>
                  <a:lnTo>
                    <a:pt x="502" y="138"/>
                  </a:lnTo>
                  <a:lnTo>
                    <a:pt x="488" y="159"/>
                  </a:lnTo>
                  <a:lnTo>
                    <a:pt x="488" y="159"/>
                  </a:lnTo>
                  <a:lnTo>
                    <a:pt x="471" y="181"/>
                  </a:lnTo>
                  <a:lnTo>
                    <a:pt x="463" y="192"/>
                  </a:lnTo>
                  <a:lnTo>
                    <a:pt x="454" y="201"/>
                  </a:lnTo>
                  <a:lnTo>
                    <a:pt x="454" y="201"/>
                  </a:lnTo>
                  <a:lnTo>
                    <a:pt x="446" y="210"/>
                  </a:lnTo>
                  <a:lnTo>
                    <a:pt x="439" y="218"/>
                  </a:lnTo>
                  <a:lnTo>
                    <a:pt x="426" y="236"/>
                  </a:lnTo>
                  <a:lnTo>
                    <a:pt x="426" y="236"/>
                  </a:lnTo>
                  <a:lnTo>
                    <a:pt x="415" y="255"/>
                  </a:lnTo>
                  <a:lnTo>
                    <a:pt x="408" y="262"/>
                  </a:lnTo>
                  <a:lnTo>
                    <a:pt x="401" y="270"/>
                  </a:lnTo>
                  <a:lnTo>
                    <a:pt x="401" y="270"/>
                  </a:lnTo>
                  <a:lnTo>
                    <a:pt x="388" y="286"/>
                  </a:lnTo>
                  <a:lnTo>
                    <a:pt x="375" y="302"/>
                  </a:lnTo>
                  <a:lnTo>
                    <a:pt x="353" y="336"/>
                  </a:lnTo>
                  <a:lnTo>
                    <a:pt x="353" y="336"/>
                  </a:lnTo>
                  <a:lnTo>
                    <a:pt x="339" y="358"/>
                  </a:lnTo>
                  <a:lnTo>
                    <a:pt x="324" y="378"/>
                  </a:lnTo>
                  <a:lnTo>
                    <a:pt x="324" y="378"/>
                  </a:lnTo>
                  <a:lnTo>
                    <a:pt x="316" y="389"/>
                  </a:lnTo>
                  <a:lnTo>
                    <a:pt x="310" y="401"/>
                  </a:lnTo>
                  <a:lnTo>
                    <a:pt x="310" y="401"/>
                  </a:lnTo>
                  <a:lnTo>
                    <a:pt x="301" y="417"/>
                  </a:lnTo>
                  <a:lnTo>
                    <a:pt x="301" y="417"/>
                  </a:lnTo>
                  <a:lnTo>
                    <a:pt x="296" y="425"/>
                  </a:lnTo>
                  <a:lnTo>
                    <a:pt x="289" y="433"/>
                  </a:lnTo>
                  <a:lnTo>
                    <a:pt x="275" y="447"/>
                  </a:lnTo>
                  <a:lnTo>
                    <a:pt x="275" y="447"/>
                  </a:lnTo>
                  <a:lnTo>
                    <a:pt x="260" y="461"/>
                  </a:lnTo>
                  <a:lnTo>
                    <a:pt x="260" y="461"/>
                  </a:lnTo>
                  <a:lnTo>
                    <a:pt x="252" y="469"/>
                  </a:lnTo>
                  <a:lnTo>
                    <a:pt x="243" y="477"/>
                  </a:lnTo>
                  <a:lnTo>
                    <a:pt x="233" y="484"/>
                  </a:lnTo>
                  <a:lnTo>
                    <a:pt x="222" y="487"/>
                  </a:lnTo>
                  <a:lnTo>
                    <a:pt x="212" y="493"/>
                  </a:lnTo>
                  <a:lnTo>
                    <a:pt x="200" y="495"/>
                  </a:lnTo>
                  <a:lnTo>
                    <a:pt x="190" y="497"/>
                  </a:lnTo>
                  <a:lnTo>
                    <a:pt x="178" y="498"/>
                  </a:lnTo>
                  <a:lnTo>
                    <a:pt x="178" y="498"/>
                  </a:lnTo>
                  <a:lnTo>
                    <a:pt x="162" y="497"/>
                  </a:lnTo>
                  <a:lnTo>
                    <a:pt x="146" y="493"/>
                  </a:lnTo>
                  <a:lnTo>
                    <a:pt x="131" y="487"/>
                  </a:lnTo>
                  <a:lnTo>
                    <a:pt x="116" y="480"/>
                  </a:lnTo>
                  <a:lnTo>
                    <a:pt x="116" y="480"/>
                  </a:lnTo>
                  <a:lnTo>
                    <a:pt x="107" y="474"/>
                  </a:lnTo>
                  <a:lnTo>
                    <a:pt x="107" y="474"/>
                  </a:lnTo>
                  <a:lnTo>
                    <a:pt x="95" y="467"/>
                  </a:lnTo>
                  <a:lnTo>
                    <a:pt x="85" y="460"/>
                  </a:lnTo>
                  <a:lnTo>
                    <a:pt x="76" y="451"/>
                  </a:lnTo>
                  <a:lnTo>
                    <a:pt x="67" y="439"/>
                  </a:lnTo>
                  <a:lnTo>
                    <a:pt x="67" y="439"/>
                  </a:lnTo>
                  <a:lnTo>
                    <a:pt x="64" y="433"/>
                  </a:lnTo>
                  <a:lnTo>
                    <a:pt x="61" y="425"/>
                  </a:lnTo>
                  <a:lnTo>
                    <a:pt x="57" y="408"/>
                  </a:lnTo>
                  <a:lnTo>
                    <a:pt x="57" y="408"/>
                  </a:lnTo>
                  <a:lnTo>
                    <a:pt x="56" y="397"/>
                  </a:lnTo>
                  <a:lnTo>
                    <a:pt x="56" y="397"/>
                  </a:lnTo>
                  <a:lnTo>
                    <a:pt x="52" y="384"/>
                  </a:lnTo>
                  <a:lnTo>
                    <a:pt x="51" y="371"/>
                  </a:lnTo>
                  <a:lnTo>
                    <a:pt x="50" y="345"/>
                  </a:lnTo>
                  <a:lnTo>
                    <a:pt x="50" y="317"/>
                  </a:lnTo>
                  <a:lnTo>
                    <a:pt x="51" y="290"/>
                  </a:lnTo>
                  <a:lnTo>
                    <a:pt x="51" y="290"/>
                  </a:lnTo>
                  <a:lnTo>
                    <a:pt x="52" y="251"/>
                  </a:lnTo>
                  <a:lnTo>
                    <a:pt x="52" y="251"/>
                  </a:lnTo>
                  <a:lnTo>
                    <a:pt x="52" y="245"/>
                  </a:lnTo>
                  <a:lnTo>
                    <a:pt x="51" y="240"/>
                  </a:lnTo>
                  <a:lnTo>
                    <a:pt x="48" y="236"/>
                  </a:lnTo>
                  <a:lnTo>
                    <a:pt x="46" y="232"/>
                  </a:lnTo>
                  <a:lnTo>
                    <a:pt x="46" y="232"/>
                  </a:lnTo>
                  <a:lnTo>
                    <a:pt x="42" y="230"/>
                  </a:lnTo>
                  <a:lnTo>
                    <a:pt x="38" y="227"/>
                  </a:lnTo>
                  <a:lnTo>
                    <a:pt x="33" y="226"/>
                  </a:lnTo>
                  <a:lnTo>
                    <a:pt x="27" y="226"/>
                  </a:lnTo>
                  <a:lnTo>
                    <a:pt x="27" y="226"/>
                  </a:lnTo>
                  <a:lnTo>
                    <a:pt x="22" y="226"/>
                  </a:lnTo>
                  <a:lnTo>
                    <a:pt x="18" y="227"/>
                  </a:lnTo>
                  <a:lnTo>
                    <a:pt x="14" y="230"/>
                  </a:lnTo>
                  <a:lnTo>
                    <a:pt x="10" y="232"/>
                  </a:lnTo>
                  <a:lnTo>
                    <a:pt x="6" y="235"/>
                  </a:lnTo>
                  <a:lnTo>
                    <a:pt x="4" y="239"/>
                  </a:lnTo>
                  <a:lnTo>
                    <a:pt x="3" y="244"/>
                  </a:lnTo>
                  <a:lnTo>
                    <a:pt x="3" y="251"/>
                  </a:lnTo>
                  <a:lnTo>
                    <a:pt x="3" y="251"/>
                  </a:lnTo>
                  <a:lnTo>
                    <a:pt x="1" y="286"/>
                  </a:lnTo>
                  <a:lnTo>
                    <a:pt x="1" y="286"/>
                  </a:lnTo>
                  <a:lnTo>
                    <a:pt x="0" y="316"/>
                  </a:lnTo>
                  <a:lnTo>
                    <a:pt x="0" y="346"/>
                  </a:lnTo>
                  <a:lnTo>
                    <a:pt x="3" y="378"/>
                  </a:lnTo>
                  <a:lnTo>
                    <a:pt x="4" y="393"/>
                  </a:lnTo>
                  <a:lnTo>
                    <a:pt x="6" y="409"/>
                  </a:lnTo>
                  <a:lnTo>
                    <a:pt x="9" y="423"/>
                  </a:lnTo>
                  <a:lnTo>
                    <a:pt x="14" y="438"/>
                  </a:lnTo>
                  <a:lnTo>
                    <a:pt x="20" y="452"/>
                  </a:lnTo>
                  <a:lnTo>
                    <a:pt x="26" y="465"/>
                  </a:lnTo>
                  <a:lnTo>
                    <a:pt x="34" y="478"/>
                  </a:lnTo>
                  <a:lnTo>
                    <a:pt x="43" y="490"/>
                  </a:lnTo>
                  <a:lnTo>
                    <a:pt x="54" y="501"/>
                  </a:lnTo>
                  <a:lnTo>
                    <a:pt x="65" y="511"/>
                  </a:lnTo>
                  <a:lnTo>
                    <a:pt x="65" y="511"/>
                  </a:lnTo>
                  <a:lnTo>
                    <a:pt x="78" y="519"/>
                  </a:lnTo>
                  <a:lnTo>
                    <a:pt x="91" y="527"/>
                  </a:lnTo>
                  <a:lnTo>
                    <a:pt x="105" y="532"/>
                  </a:lnTo>
                  <a:lnTo>
                    <a:pt x="118" y="537"/>
                  </a:lnTo>
                  <a:lnTo>
                    <a:pt x="132" y="541"/>
                  </a:lnTo>
                  <a:lnTo>
                    <a:pt x="145" y="544"/>
                  </a:lnTo>
                  <a:lnTo>
                    <a:pt x="159" y="546"/>
                  </a:lnTo>
                  <a:lnTo>
                    <a:pt x="173" y="546"/>
                  </a:lnTo>
                  <a:lnTo>
                    <a:pt x="173" y="546"/>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83" name="组合 82"/>
          <p:cNvGrpSpPr/>
          <p:nvPr/>
        </p:nvGrpSpPr>
        <p:grpSpPr>
          <a:xfrm>
            <a:off x="5255605" y="2255623"/>
            <a:ext cx="1787635" cy="2626685"/>
            <a:chOff x="5356225" y="2438400"/>
            <a:chExt cx="1295400" cy="1903413"/>
          </a:xfrm>
          <a:solidFill>
            <a:schemeClr val="tx1"/>
          </a:solidFill>
        </p:grpSpPr>
        <p:sp>
          <p:nvSpPr>
            <p:cNvPr id="84" name="Freeform 17"/>
            <p:cNvSpPr/>
            <p:nvPr/>
          </p:nvSpPr>
          <p:spPr bwMode="auto">
            <a:xfrm>
              <a:off x="5502275" y="2482850"/>
              <a:ext cx="36513" cy="26988"/>
            </a:xfrm>
            <a:custGeom>
              <a:avLst/>
              <a:gdLst>
                <a:gd name="T0" fmla="*/ 56 w 56"/>
                <a:gd name="T1" fmla="*/ 4 h 41"/>
                <a:gd name="T2" fmla="*/ 0 w 56"/>
                <a:gd name="T3" fmla="*/ 41 h 41"/>
                <a:gd name="T4" fmla="*/ 56 w 56"/>
                <a:gd name="T5" fmla="*/ 4 h 41"/>
              </a:gdLst>
              <a:ahLst/>
              <a:cxnLst>
                <a:cxn ang="0">
                  <a:pos x="T0" y="T1"/>
                </a:cxn>
                <a:cxn ang="0">
                  <a:pos x="T2" y="T3"/>
                </a:cxn>
                <a:cxn ang="0">
                  <a:pos x="T4" y="T5"/>
                </a:cxn>
              </a:cxnLst>
              <a:rect l="0" t="0" r="r" b="b"/>
              <a:pathLst>
                <a:path w="56" h="41">
                  <a:moveTo>
                    <a:pt x="56" y="4"/>
                  </a:moveTo>
                  <a:cubicBezTo>
                    <a:pt x="39" y="16"/>
                    <a:pt x="15" y="33"/>
                    <a:pt x="0" y="41"/>
                  </a:cubicBezTo>
                  <a:cubicBezTo>
                    <a:pt x="8" y="19"/>
                    <a:pt x="29" y="0"/>
                    <a:pt x="56" y="4"/>
                  </a:cubicBezTo>
                  <a:close/>
                </a:path>
              </a:pathLst>
            </a:custGeom>
            <a:grpFill/>
            <a:ln w="6350">
              <a:solidFill>
                <a:srgbClr val="000000"/>
              </a:solidFill>
              <a:round/>
            </a:ln>
          </p:spPr>
          <p:txBody>
            <a:bodyPr vert="horz" wrap="square" lIns="91440" tIns="45720" rIns="91440" bIns="45720" numCol="1" anchor="t" anchorCtr="0" compatLnSpc="1"/>
            <a:lstStyle/>
            <a:p>
              <a:endParaRPr lang="zh-CN" altLang="en-US"/>
            </a:p>
          </p:txBody>
        </p:sp>
        <p:sp>
          <p:nvSpPr>
            <p:cNvPr id="85" name="Freeform 18"/>
            <p:cNvSpPr>
              <a:spLocks noEditPoints="1"/>
            </p:cNvSpPr>
            <p:nvPr/>
          </p:nvSpPr>
          <p:spPr bwMode="auto">
            <a:xfrm>
              <a:off x="5356225" y="2438400"/>
              <a:ext cx="1295400" cy="1903413"/>
            </a:xfrm>
            <a:custGeom>
              <a:avLst/>
              <a:gdLst>
                <a:gd name="T0" fmla="*/ 1512 w 2006"/>
                <a:gd name="T1" fmla="*/ 1347 h 2944"/>
                <a:gd name="T2" fmla="*/ 1016 w 2006"/>
                <a:gd name="T3" fmla="*/ 1087 h 2944"/>
                <a:gd name="T4" fmla="*/ 1615 w 2006"/>
                <a:gd name="T5" fmla="*/ 2506 h 2944"/>
                <a:gd name="T6" fmla="*/ 1411 w 2006"/>
                <a:gd name="T7" fmla="*/ 2678 h 2944"/>
                <a:gd name="T8" fmla="*/ 738 w 2006"/>
                <a:gd name="T9" fmla="*/ 2315 h 2944"/>
                <a:gd name="T10" fmla="*/ 258 w 2006"/>
                <a:gd name="T11" fmla="*/ 2559 h 2944"/>
                <a:gd name="T12" fmla="*/ 79 w 2006"/>
                <a:gd name="T13" fmla="*/ 2650 h 2944"/>
                <a:gd name="T14" fmla="*/ 284 w 2006"/>
                <a:gd name="T15" fmla="*/ 2063 h 2944"/>
                <a:gd name="T16" fmla="*/ 744 w 2006"/>
                <a:gd name="T17" fmla="*/ 1153 h 2944"/>
                <a:gd name="T18" fmla="*/ 792 w 2006"/>
                <a:gd name="T19" fmla="*/ 720 h 2944"/>
                <a:gd name="T20" fmla="*/ 946 w 2006"/>
                <a:gd name="T21" fmla="*/ 520 h 2944"/>
                <a:gd name="T22" fmla="*/ 1258 w 2006"/>
                <a:gd name="T23" fmla="*/ 857 h 2944"/>
                <a:gd name="T24" fmla="*/ 1877 w 2006"/>
                <a:gd name="T25" fmla="*/ 1115 h 2944"/>
                <a:gd name="T26" fmla="*/ 1875 w 2006"/>
                <a:gd name="T27" fmla="*/ 1218 h 2944"/>
                <a:gd name="T28" fmla="*/ 970 w 2006"/>
                <a:gd name="T29" fmla="*/ 518 h 2944"/>
                <a:gd name="T30" fmla="*/ 339 w 2006"/>
                <a:gd name="T31" fmla="*/ 316 h 2944"/>
                <a:gd name="T32" fmla="*/ 643 w 2006"/>
                <a:gd name="T33" fmla="*/ 302 h 2944"/>
                <a:gd name="T34" fmla="*/ 895 w 2006"/>
                <a:gd name="T35" fmla="*/ 792 h 2944"/>
                <a:gd name="T36" fmla="*/ 952 w 2006"/>
                <a:gd name="T37" fmla="*/ 726 h 2944"/>
                <a:gd name="T38" fmla="*/ 807 w 2006"/>
                <a:gd name="T39" fmla="*/ 819 h 2944"/>
                <a:gd name="T40" fmla="*/ 853 w 2006"/>
                <a:gd name="T41" fmla="*/ 786 h 2944"/>
                <a:gd name="T42" fmla="*/ 938 w 2006"/>
                <a:gd name="T43" fmla="*/ 946 h 2944"/>
                <a:gd name="T44" fmla="*/ 1051 w 2006"/>
                <a:gd name="T45" fmla="*/ 1270 h 2944"/>
                <a:gd name="T46" fmla="*/ 1248 w 2006"/>
                <a:gd name="T47" fmla="*/ 877 h 2944"/>
                <a:gd name="T48" fmla="*/ 923 w 2006"/>
                <a:gd name="T49" fmla="*/ 962 h 2944"/>
                <a:gd name="T50" fmla="*/ 1750 w 2006"/>
                <a:gd name="T51" fmla="*/ 1012 h 2944"/>
                <a:gd name="T52" fmla="*/ 1333 w 2006"/>
                <a:gd name="T53" fmla="*/ 1210 h 2944"/>
                <a:gd name="T54" fmla="*/ 683 w 2006"/>
                <a:gd name="T55" fmla="*/ 1083 h 2944"/>
                <a:gd name="T56" fmla="*/ 756 w 2006"/>
                <a:gd name="T57" fmla="*/ 1079 h 2944"/>
                <a:gd name="T58" fmla="*/ 1319 w 2006"/>
                <a:gd name="T59" fmla="*/ 1430 h 2944"/>
                <a:gd name="T60" fmla="*/ 690 w 2006"/>
                <a:gd name="T61" fmla="*/ 1125 h 2944"/>
                <a:gd name="T62" fmla="*/ 1887 w 2006"/>
                <a:gd name="T63" fmla="*/ 1238 h 2944"/>
                <a:gd name="T64" fmla="*/ 905 w 2006"/>
                <a:gd name="T65" fmla="*/ 1242 h 2944"/>
                <a:gd name="T66" fmla="*/ 833 w 2006"/>
                <a:gd name="T67" fmla="*/ 1256 h 2944"/>
                <a:gd name="T68" fmla="*/ 835 w 2006"/>
                <a:gd name="T69" fmla="*/ 1258 h 2944"/>
                <a:gd name="T70" fmla="*/ 756 w 2006"/>
                <a:gd name="T71" fmla="*/ 1534 h 2944"/>
                <a:gd name="T72" fmla="*/ 1180 w 2006"/>
                <a:gd name="T73" fmla="*/ 2186 h 2944"/>
                <a:gd name="T74" fmla="*/ 208 w 2006"/>
                <a:gd name="T75" fmla="*/ 2347 h 2944"/>
                <a:gd name="T76" fmla="*/ 490 w 2006"/>
                <a:gd name="T77" fmla="*/ 1716 h 2944"/>
                <a:gd name="T78" fmla="*/ 228 w 2006"/>
                <a:gd name="T79" fmla="*/ 2539 h 2944"/>
                <a:gd name="T80" fmla="*/ 1034 w 2006"/>
                <a:gd name="T81" fmla="*/ 1540 h 2944"/>
                <a:gd name="T82" fmla="*/ 1145 w 2006"/>
                <a:gd name="T83" fmla="*/ 1710 h 2944"/>
                <a:gd name="T84" fmla="*/ 1452 w 2006"/>
                <a:gd name="T85" fmla="*/ 2519 h 2944"/>
                <a:gd name="T86" fmla="*/ 1615 w 2006"/>
                <a:gd name="T87" fmla="*/ 1343 h 2944"/>
                <a:gd name="T88" fmla="*/ 1643 w 2006"/>
                <a:gd name="T89" fmla="*/ 1403 h 2944"/>
                <a:gd name="T90" fmla="*/ 1752 w 2006"/>
                <a:gd name="T91" fmla="*/ 1476 h 2944"/>
                <a:gd name="T92" fmla="*/ 1829 w 2006"/>
                <a:gd name="T93" fmla="*/ 1514 h 2944"/>
                <a:gd name="T94" fmla="*/ 1853 w 2006"/>
                <a:gd name="T95" fmla="*/ 1472 h 2944"/>
                <a:gd name="T96" fmla="*/ 690 w 2006"/>
                <a:gd name="T97" fmla="*/ 2182 h 2944"/>
                <a:gd name="T98" fmla="*/ 962 w 2006"/>
                <a:gd name="T99" fmla="*/ 2180 h 2944"/>
                <a:gd name="T100" fmla="*/ 611 w 2006"/>
                <a:gd name="T101" fmla="*/ 2222 h 2944"/>
                <a:gd name="T102" fmla="*/ 841 w 2006"/>
                <a:gd name="T103" fmla="*/ 2256 h 2944"/>
                <a:gd name="T104" fmla="*/ 714 w 2006"/>
                <a:gd name="T105" fmla="*/ 2295 h 2944"/>
                <a:gd name="T106" fmla="*/ 40 w 2006"/>
                <a:gd name="T107" fmla="*/ 2516 h 2944"/>
                <a:gd name="T108" fmla="*/ 1518 w 2006"/>
                <a:gd name="T109" fmla="*/ 2521 h 2944"/>
                <a:gd name="T110" fmla="*/ 234 w 2006"/>
                <a:gd name="T111" fmla="*/ 2561 h 2944"/>
                <a:gd name="T112" fmla="*/ 89 w 2006"/>
                <a:gd name="T113" fmla="*/ 2575 h 2944"/>
                <a:gd name="T114" fmla="*/ 1450 w 2006"/>
                <a:gd name="T115" fmla="*/ 2684 h 2944"/>
                <a:gd name="T116" fmla="*/ 1539 w 2006"/>
                <a:gd name="T117" fmla="*/ 2865 h 2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6" h="2944">
                  <a:moveTo>
                    <a:pt x="1978" y="1460"/>
                  </a:moveTo>
                  <a:cubicBezTo>
                    <a:pt x="1962" y="1467"/>
                    <a:pt x="1947" y="1464"/>
                    <a:pt x="1936" y="1474"/>
                  </a:cubicBezTo>
                  <a:cubicBezTo>
                    <a:pt x="1928" y="1482"/>
                    <a:pt x="1923" y="1497"/>
                    <a:pt x="1906" y="1498"/>
                  </a:cubicBezTo>
                  <a:cubicBezTo>
                    <a:pt x="1896" y="1499"/>
                    <a:pt x="1882" y="1494"/>
                    <a:pt x="1875" y="1484"/>
                  </a:cubicBezTo>
                  <a:cubicBezTo>
                    <a:pt x="1874" y="1488"/>
                    <a:pt x="1868" y="1485"/>
                    <a:pt x="1867" y="1488"/>
                  </a:cubicBezTo>
                  <a:cubicBezTo>
                    <a:pt x="1865" y="1510"/>
                    <a:pt x="1847" y="1529"/>
                    <a:pt x="1821" y="1534"/>
                  </a:cubicBezTo>
                  <a:cubicBezTo>
                    <a:pt x="1809" y="1530"/>
                    <a:pt x="1801" y="1521"/>
                    <a:pt x="1799" y="1506"/>
                  </a:cubicBezTo>
                  <a:cubicBezTo>
                    <a:pt x="1791" y="1504"/>
                    <a:pt x="1777" y="1503"/>
                    <a:pt x="1772" y="1494"/>
                  </a:cubicBezTo>
                  <a:cubicBezTo>
                    <a:pt x="1750" y="1512"/>
                    <a:pt x="1723" y="1495"/>
                    <a:pt x="1720" y="1466"/>
                  </a:cubicBezTo>
                  <a:cubicBezTo>
                    <a:pt x="1706" y="1454"/>
                    <a:pt x="1694" y="1440"/>
                    <a:pt x="1678" y="1430"/>
                  </a:cubicBezTo>
                  <a:cubicBezTo>
                    <a:pt x="1657" y="1448"/>
                    <a:pt x="1637" y="1425"/>
                    <a:pt x="1625" y="1411"/>
                  </a:cubicBezTo>
                  <a:cubicBezTo>
                    <a:pt x="1601" y="1420"/>
                    <a:pt x="1570" y="1426"/>
                    <a:pt x="1547" y="1413"/>
                  </a:cubicBezTo>
                  <a:cubicBezTo>
                    <a:pt x="1538" y="1392"/>
                    <a:pt x="1521" y="1378"/>
                    <a:pt x="1506" y="1363"/>
                  </a:cubicBezTo>
                  <a:cubicBezTo>
                    <a:pt x="1507" y="1357"/>
                    <a:pt x="1508" y="1351"/>
                    <a:pt x="1512" y="1347"/>
                  </a:cubicBezTo>
                  <a:cubicBezTo>
                    <a:pt x="1470" y="1318"/>
                    <a:pt x="1429" y="1284"/>
                    <a:pt x="1389" y="1248"/>
                  </a:cubicBezTo>
                  <a:cubicBezTo>
                    <a:pt x="1380" y="1259"/>
                    <a:pt x="1368" y="1274"/>
                    <a:pt x="1347" y="1268"/>
                  </a:cubicBezTo>
                  <a:cubicBezTo>
                    <a:pt x="1337" y="1259"/>
                    <a:pt x="1333" y="1245"/>
                    <a:pt x="1321" y="1238"/>
                  </a:cubicBezTo>
                  <a:cubicBezTo>
                    <a:pt x="1288" y="1175"/>
                    <a:pt x="1209" y="1141"/>
                    <a:pt x="1139" y="1109"/>
                  </a:cubicBezTo>
                  <a:cubicBezTo>
                    <a:pt x="1121" y="1113"/>
                    <a:pt x="1107" y="1099"/>
                    <a:pt x="1087" y="1099"/>
                  </a:cubicBezTo>
                  <a:cubicBezTo>
                    <a:pt x="1116" y="1143"/>
                    <a:pt x="1163" y="1186"/>
                    <a:pt x="1196" y="1232"/>
                  </a:cubicBezTo>
                  <a:cubicBezTo>
                    <a:pt x="1199" y="1234"/>
                    <a:pt x="1201" y="1238"/>
                    <a:pt x="1206" y="1238"/>
                  </a:cubicBezTo>
                  <a:cubicBezTo>
                    <a:pt x="1241" y="1296"/>
                    <a:pt x="1284" y="1347"/>
                    <a:pt x="1319" y="1405"/>
                  </a:cubicBezTo>
                  <a:cubicBezTo>
                    <a:pt x="1386" y="1394"/>
                    <a:pt x="1432" y="1454"/>
                    <a:pt x="1387" y="1492"/>
                  </a:cubicBezTo>
                  <a:cubicBezTo>
                    <a:pt x="1421" y="1521"/>
                    <a:pt x="1367" y="1571"/>
                    <a:pt x="1345" y="1526"/>
                  </a:cubicBezTo>
                  <a:cubicBezTo>
                    <a:pt x="1315" y="1540"/>
                    <a:pt x="1268" y="1534"/>
                    <a:pt x="1258" y="1504"/>
                  </a:cubicBezTo>
                  <a:cubicBezTo>
                    <a:pt x="1253" y="1490"/>
                    <a:pt x="1269" y="1481"/>
                    <a:pt x="1266" y="1460"/>
                  </a:cubicBezTo>
                  <a:cubicBezTo>
                    <a:pt x="1272" y="1450"/>
                    <a:pt x="1281" y="1442"/>
                    <a:pt x="1290" y="1434"/>
                  </a:cubicBezTo>
                  <a:cubicBezTo>
                    <a:pt x="1205" y="1312"/>
                    <a:pt x="1115" y="1194"/>
                    <a:pt x="1016" y="1087"/>
                  </a:cubicBezTo>
                  <a:cubicBezTo>
                    <a:pt x="992" y="1090"/>
                    <a:pt x="956" y="1083"/>
                    <a:pt x="928" y="1091"/>
                  </a:cubicBezTo>
                  <a:cubicBezTo>
                    <a:pt x="935" y="1105"/>
                    <a:pt x="932" y="1116"/>
                    <a:pt x="940" y="1129"/>
                  </a:cubicBezTo>
                  <a:cubicBezTo>
                    <a:pt x="966" y="1143"/>
                    <a:pt x="992" y="1149"/>
                    <a:pt x="1024" y="1155"/>
                  </a:cubicBezTo>
                  <a:cubicBezTo>
                    <a:pt x="1041" y="1191"/>
                    <a:pt x="1054" y="1233"/>
                    <a:pt x="1071" y="1270"/>
                  </a:cubicBezTo>
                  <a:cubicBezTo>
                    <a:pt x="1069" y="1274"/>
                    <a:pt x="1068" y="1280"/>
                    <a:pt x="1065" y="1284"/>
                  </a:cubicBezTo>
                  <a:cubicBezTo>
                    <a:pt x="1109" y="1367"/>
                    <a:pt x="1136" y="1467"/>
                    <a:pt x="1180" y="1549"/>
                  </a:cubicBezTo>
                  <a:cubicBezTo>
                    <a:pt x="1201" y="1614"/>
                    <a:pt x="1216" y="1674"/>
                    <a:pt x="1246" y="1728"/>
                  </a:cubicBezTo>
                  <a:cubicBezTo>
                    <a:pt x="1255" y="1769"/>
                    <a:pt x="1270" y="1805"/>
                    <a:pt x="1288" y="1847"/>
                  </a:cubicBezTo>
                  <a:cubicBezTo>
                    <a:pt x="1322" y="1931"/>
                    <a:pt x="1348" y="2026"/>
                    <a:pt x="1385" y="2109"/>
                  </a:cubicBezTo>
                  <a:cubicBezTo>
                    <a:pt x="1418" y="2241"/>
                    <a:pt x="1466" y="2363"/>
                    <a:pt x="1502" y="2488"/>
                  </a:cubicBezTo>
                  <a:cubicBezTo>
                    <a:pt x="1533" y="2488"/>
                    <a:pt x="1545" y="2530"/>
                    <a:pt x="1553" y="2553"/>
                  </a:cubicBezTo>
                  <a:cubicBezTo>
                    <a:pt x="1566" y="2552"/>
                    <a:pt x="1572" y="2544"/>
                    <a:pt x="1583" y="2541"/>
                  </a:cubicBezTo>
                  <a:cubicBezTo>
                    <a:pt x="1578" y="2532"/>
                    <a:pt x="1574" y="2521"/>
                    <a:pt x="1571" y="2510"/>
                  </a:cubicBezTo>
                  <a:cubicBezTo>
                    <a:pt x="1577" y="2493"/>
                    <a:pt x="1604" y="2496"/>
                    <a:pt x="1615" y="2506"/>
                  </a:cubicBezTo>
                  <a:cubicBezTo>
                    <a:pt x="1626" y="2545"/>
                    <a:pt x="1647" y="2580"/>
                    <a:pt x="1647" y="2617"/>
                  </a:cubicBezTo>
                  <a:cubicBezTo>
                    <a:pt x="1619" y="2635"/>
                    <a:pt x="1598" y="2611"/>
                    <a:pt x="1591" y="2587"/>
                  </a:cubicBezTo>
                  <a:cubicBezTo>
                    <a:pt x="1586" y="2589"/>
                    <a:pt x="1576" y="2591"/>
                    <a:pt x="1573" y="2589"/>
                  </a:cubicBezTo>
                  <a:cubicBezTo>
                    <a:pt x="1570" y="2607"/>
                    <a:pt x="1585" y="2612"/>
                    <a:pt x="1583" y="2627"/>
                  </a:cubicBezTo>
                  <a:cubicBezTo>
                    <a:pt x="1581" y="2645"/>
                    <a:pt x="1562" y="2639"/>
                    <a:pt x="1557" y="2652"/>
                  </a:cubicBezTo>
                  <a:cubicBezTo>
                    <a:pt x="1557" y="2654"/>
                    <a:pt x="1566" y="2679"/>
                    <a:pt x="1571" y="2694"/>
                  </a:cubicBezTo>
                  <a:cubicBezTo>
                    <a:pt x="1583" y="2731"/>
                    <a:pt x="1613" y="2780"/>
                    <a:pt x="1625" y="2811"/>
                  </a:cubicBezTo>
                  <a:cubicBezTo>
                    <a:pt x="1631" y="2829"/>
                    <a:pt x="1640" y="2855"/>
                    <a:pt x="1615" y="2863"/>
                  </a:cubicBezTo>
                  <a:cubicBezTo>
                    <a:pt x="1619" y="2879"/>
                    <a:pt x="1619" y="2888"/>
                    <a:pt x="1619" y="2908"/>
                  </a:cubicBezTo>
                  <a:cubicBezTo>
                    <a:pt x="1594" y="2944"/>
                    <a:pt x="1566" y="2910"/>
                    <a:pt x="1553" y="2881"/>
                  </a:cubicBezTo>
                  <a:cubicBezTo>
                    <a:pt x="1545" y="2880"/>
                    <a:pt x="1542" y="2884"/>
                    <a:pt x="1538" y="2886"/>
                  </a:cubicBezTo>
                  <a:cubicBezTo>
                    <a:pt x="1526" y="2881"/>
                    <a:pt x="1523" y="2868"/>
                    <a:pt x="1512" y="2863"/>
                  </a:cubicBezTo>
                  <a:cubicBezTo>
                    <a:pt x="1493" y="2794"/>
                    <a:pt x="1459" y="2740"/>
                    <a:pt x="1430" y="2680"/>
                  </a:cubicBezTo>
                  <a:cubicBezTo>
                    <a:pt x="1419" y="2679"/>
                    <a:pt x="1419" y="2680"/>
                    <a:pt x="1411" y="2678"/>
                  </a:cubicBezTo>
                  <a:cubicBezTo>
                    <a:pt x="1383" y="2636"/>
                    <a:pt x="1369" y="2582"/>
                    <a:pt x="1349" y="2541"/>
                  </a:cubicBezTo>
                  <a:cubicBezTo>
                    <a:pt x="1350" y="2534"/>
                    <a:pt x="1351" y="2528"/>
                    <a:pt x="1361" y="2525"/>
                  </a:cubicBezTo>
                  <a:cubicBezTo>
                    <a:pt x="1321" y="2447"/>
                    <a:pt x="1308" y="2372"/>
                    <a:pt x="1280" y="2285"/>
                  </a:cubicBezTo>
                  <a:cubicBezTo>
                    <a:pt x="1216" y="2265"/>
                    <a:pt x="1145" y="2248"/>
                    <a:pt x="1079" y="2232"/>
                  </a:cubicBezTo>
                  <a:cubicBezTo>
                    <a:pt x="1061" y="2227"/>
                    <a:pt x="1041" y="2218"/>
                    <a:pt x="1024" y="2216"/>
                  </a:cubicBezTo>
                  <a:cubicBezTo>
                    <a:pt x="988" y="2211"/>
                    <a:pt x="948" y="2218"/>
                    <a:pt x="907" y="2220"/>
                  </a:cubicBezTo>
                  <a:cubicBezTo>
                    <a:pt x="905" y="2226"/>
                    <a:pt x="907" y="2234"/>
                    <a:pt x="907" y="2246"/>
                  </a:cubicBezTo>
                  <a:cubicBezTo>
                    <a:pt x="944" y="2265"/>
                    <a:pt x="938" y="2352"/>
                    <a:pt x="893" y="2349"/>
                  </a:cubicBezTo>
                  <a:cubicBezTo>
                    <a:pt x="878" y="2397"/>
                    <a:pt x="910" y="2470"/>
                    <a:pt x="863" y="2498"/>
                  </a:cubicBezTo>
                  <a:cubicBezTo>
                    <a:pt x="869" y="2536"/>
                    <a:pt x="792" y="2559"/>
                    <a:pt x="788" y="2504"/>
                  </a:cubicBezTo>
                  <a:cubicBezTo>
                    <a:pt x="781" y="2504"/>
                    <a:pt x="775" y="2500"/>
                    <a:pt x="764" y="2500"/>
                  </a:cubicBezTo>
                  <a:cubicBezTo>
                    <a:pt x="759" y="2492"/>
                    <a:pt x="756" y="2482"/>
                    <a:pt x="752" y="2474"/>
                  </a:cubicBezTo>
                  <a:cubicBezTo>
                    <a:pt x="768" y="2439"/>
                    <a:pt x="758" y="2378"/>
                    <a:pt x="758" y="2345"/>
                  </a:cubicBezTo>
                  <a:cubicBezTo>
                    <a:pt x="752" y="2340"/>
                    <a:pt x="740" y="2330"/>
                    <a:pt x="738" y="2315"/>
                  </a:cubicBezTo>
                  <a:cubicBezTo>
                    <a:pt x="732" y="2318"/>
                    <a:pt x="721" y="2317"/>
                    <a:pt x="714" y="2319"/>
                  </a:cubicBezTo>
                  <a:cubicBezTo>
                    <a:pt x="720" y="2342"/>
                    <a:pt x="705" y="2356"/>
                    <a:pt x="677" y="2355"/>
                  </a:cubicBezTo>
                  <a:cubicBezTo>
                    <a:pt x="644" y="2339"/>
                    <a:pt x="671" y="2283"/>
                    <a:pt x="661" y="2252"/>
                  </a:cubicBezTo>
                  <a:cubicBezTo>
                    <a:pt x="663" y="2251"/>
                    <a:pt x="665" y="2249"/>
                    <a:pt x="665" y="2246"/>
                  </a:cubicBezTo>
                  <a:cubicBezTo>
                    <a:pt x="690" y="2232"/>
                    <a:pt x="719" y="2255"/>
                    <a:pt x="712" y="2279"/>
                  </a:cubicBezTo>
                  <a:cubicBezTo>
                    <a:pt x="724" y="2282"/>
                    <a:pt x="724" y="2273"/>
                    <a:pt x="734" y="2273"/>
                  </a:cubicBezTo>
                  <a:cubicBezTo>
                    <a:pt x="731" y="2265"/>
                    <a:pt x="736" y="2260"/>
                    <a:pt x="738" y="2252"/>
                  </a:cubicBezTo>
                  <a:cubicBezTo>
                    <a:pt x="744" y="2245"/>
                    <a:pt x="749" y="2249"/>
                    <a:pt x="756" y="2246"/>
                  </a:cubicBezTo>
                  <a:cubicBezTo>
                    <a:pt x="755" y="2238"/>
                    <a:pt x="755" y="2228"/>
                    <a:pt x="750" y="2220"/>
                  </a:cubicBezTo>
                  <a:cubicBezTo>
                    <a:pt x="721" y="2221"/>
                    <a:pt x="700" y="2219"/>
                    <a:pt x="684" y="2232"/>
                  </a:cubicBezTo>
                  <a:cubicBezTo>
                    <a:pt x="627" y="2232"/>
                    <a:pt x="568" y="2247"/>
                    <a:pt x="508" y="2256"/>
                  </a:cubicBezTo>
                  <a:cubicBezTo>
                    <a:pt x="460" y="2268"/>
                    <a:pt x="394" y="2273"/>
                    <a:pt x="343" y="2281"/>
                  </a:cubicBezTo>
                  <a:cubicBezTo>
                    <a:pt x="321" y="2367"/>
                    <a:pt x="268" y="2462"/>
                    <a:pt x="244" y="2545"/>
                  </a:cubicBezTo>
                  <a:cubicBezTo>
                    <a:pt x="251" y="2548"/>
                    <a:pt x="255" y="2553"/>
                    <a:pt x="258" y="2559"/>
                  </a:cubicBezTo>
                  <a:cubicBezTo>
                    <a:pt x="243" y="2589"/>
                    <a:pt x="229" y="2633"/>
                    <a:pt x="220" y="2668"/>
                  </a:cubicBezTo>
                  <a:cubicBezTo>
                    <a:pt x="213" y="2671"/>
                    <a:pt x="208" y="2678"/>
                    <a:pt x="200" y="2674"/>
                  </a:cubicBezTo>
                  <a:cubicBezTo>
                    <a:pt x="180" y="2699"/>
                    <a:pt x="173" y="2731"/>
                    <a:pt x="157" y="2765"/>
                  </a:cubicBezTo>
                  <a:cubicBezTo>
                    <a:pt x="155" y="2770"/>
                    <a:pt x="149" y="2773"/>
                    <a:pt x="147" y="2777"/>
                  </a:cubicBezTo>
                  <a:cubicBezTo>
                    <a:pt x="134" y="2808"/>
                    <a:pt x="134" y="2843"/>
                    <a:pt x="111" y="2861"/>
                  </a:cubicBezTo>
                  <a:cubicBezTo>
                    <a:pt x="102" y="2860"/>
                    <a:pt x="100" y="2864"/>
                    <a:pt x="93" y="2861"/>
                  </a:cubicBezTo>
                  <a:cubicBezTo>
                    <a:pt x="81" y="2874"/>
                    <a:pt x="75" y="2902"/>
                    <a:pt x="60" y="2906"/>
                  </a:cubicBezTo>
                  <a:cubicBezTo>
                    <a:pt x="45" y="2902"/>
                    <a:pt x="31" y="2898"/>
                    <a:pt x="24" y="2886"/>
                  </a:cubicBezTo>
                  <a:cubicBezTo>
                    <a:pt x="24" y="2868"/>
                    <a:pt x="36" y="2860"/>
                    <a:pt x="42" y="2847"/>
                  </a:cubicBezTo>
                  <a:cubicBezTo>
                    <a:pt x="7" y="2839"/>
                    <a:pt x="22" y="2813"/>
                    <a:pt x="28" y="2779"/>
                  </a:cubicBezTo>
                  <a:cubicBezTo>
                    <a:pt x="29" y="2771"/>
                    <a:pt x="27" y="2765"/>
                    <a:pt x="28" y="2762"/>
                  </a:cubicBezTo>
                  <a:cubicBezTo>
                    <a:pt x="28" y="2760"/>
                    <a:pt x="34" y="2757"/>
                    <a:pt x="36" y="2754"/>
                  </a:cubicBezTo>
                  <a:cubicBezTo>
                    <a:pt x="40" y="2744"/>
                    <a:pt x="41" y="2729"/>
                    <a:pt x="46" y="2720"/>
                  </a:cubicBezTo>
                  <a:cubicBezTo>
                    <a:pt x="55" y="2702"/>
                    <a:pt x="76" y="2672"/>
                    <a:pt x="79" y="2650"/>
                  </a:cubicBezTo>
                  <a:cubicBezTo>
                    <a:pt x="78" y="2643"/>
                    <a:pt x="66" y="2646"/>
                    <a:pt x="66" y="2637"/>
                  </a:cubicBezTo>
                  <a:cubicBezTo>
                    <a:pt x="63" y="2623"/>
                    <a:pt x="78" y="2614"/>
                    <a:pt x="79" y="2599"/>
                  </a:cubicBezTo>
                  <a:cubicBezTo>
                    <a:pt x="75" y="2591"/>
                    <a:pt x="67" y="2587"/>
                    <a:pt x="58" y="2583"/>
                  </a:cubicBezTo>
                  <a:cubicBezTo>
                    <a:pt x="55" y="2594"/>
                    <a:pt x="48" y="2600"/>
                    <a:pt x="48" y="2613"/>
                  </a:cubicBezTo>
                  <a:cubicBezTo>
                    <a:pt x="35" y="2618"/>
                    <a:pt x="17" y="2626"/>
                    <a:pt x="0" y="2621"/>
                  </a:cubicBezTo>
                  <a:cubicBezTo>
                    <a:pt x="1" y="2571"/>
                    <a:pt x="21" y="2525"/>
                    <a:pt x="38" y="2486"/>
                  </a:cubicBezTo>
                  <a:cubicBezTo>
                    <a:pt x="58" y="2486"/>
                    <a:pt x="79" y="2492"/>
                    <a:pt x="79" y="2512"/>
                  </a:cubicBezTo>
                  <a:cubicBezTo>
                    <a:pt x="80" y="2525"/>
                    <a:pt x="64" y="2535"/>
                    <a:pt x="68" y="2551"/>
                  </a:cubicBezTo>
                  <a:cubicBezTo>
                    <a:pt x="75" y="2554"/>
                    <a:pt x="85" y="2555"/>
                    <a:pt x="91" y="2559"/>
                  </a:cubicBezTo>
                  <a:cubicBezTo>
                    <a:pt x="98" y="2542"/>
                    <a:pt x="98" y="2527"/>
                    <a:pt x="99" y="2516"/>
                  </a:cubicBezTo>
                  <a:cubicBezTo>
                    <a:pt x="106" y="2510"/>
                    <a:pt x="118" y="2508"/>
                    <a:pt x="125" y="2514"/>
                  </a:cubicBezTo>
                  <a:cubicBezTo>
                    <a:pt x="159" y="2418"/>
                    <a:pt x="201" y="2323"/>
                    <a:pt x="232" y="2226"/>
                  </a:cubicBezTo>
                  <a:cubicBezTo>
                    <a:pt x="241" y="2200"/>
                    <a:pt x="250" y="2171"/>
                    <a:pt x="254" y="2145"/>
                  </a:cubicBezTo>
                  <a:cubicBezTo>
                    <a:pt x="259" y="2115"/>
                    <a:pt x="275" y="2087"/>
                    <a:pt x="284" y="2063"/>
                  </a:cubicBezTo>
                  <a:cubicBezTo>
                    <a:pt x="298" y="2025"/>
                    <a:pt x="308" y="1986"/>
                    <a:pt x="323" y="1948"/>
                  </a:cubicBezTo>
                  <a:cubicBezTo>
                    <a:pt x="337" y="1913"/>
                    <a:pt x="355" y="1865"/>
                    <a:pt x="371" y="1825"/>
                  </a:cubicBezTo>
                  <a:cubicBezTo>
                    <a:pt x="385" y="1790"/>
                    <a:pt x="396" y="1754"/>
                    <a:pt x="411" y="1720"/>
                  </a:cubicBezTo>
                  <a:cubicBezTo>
                    <a:pt x="418" y="1703"/>
                    <a:pt x="429" y="1689"/>
                    <a:pt x="435" y="1672"/>
                  </a:cubicBezTo>
                  <a:cubicBezTo>
                    <a:pt x="445" y="1641"/>
                    <a:pt x="455" y="1614"/>
                    <a:pt x="466" y="1583"/>
                  </a:cubicBezTo>
                  <a:cubicBezTo>
                    <a:pt x="476" y="1556"/>
                    <a:pt x="484" y="1529"/>
                    <a:pt x="494" y="1504"/>
                  </a:cubicBezTo>
                  <a:cubicBezTo>
                    <a:pt x="498" y="1495"/>
                    <a:pt x="505" y="1487"/>
                    <a:pt x="508" y="1478"/>
                  </a:cubicBezTo>
                  <a:cubicBezTo>
                    <a:pt x="511" y="1468"/>
                    <a:pt x="510" y="1456"/>
                    <a:pt x="514" y="1446"/>
                  </a:cubicBezTo>
                  <a:cubicBezTo>
                    <a:pt x="517" y="1437"/>
                    <a:pt x="524" y="1429"/>
                    <a:pt x="528" y="1420"/>
                  </a:cubicBezTo>
                  <a:cubicBezTo>
                    <a:pt x="538" y="1396"/>
                    <a:pt x="544" y="1371"/>
                    <a:pt x="554" y="1345"/>
                  </a:cubicBezTo>
                  <a:cubicBezTo>
                    <a:pt x="565" y="1316"/>
                    <a:pt x="573" y="1294"/>
                    <a:pt x="587" y="1268"/>
                  </a:cubicBezTo>
                  <a:cubicBezTo>
                    <a:pt x="589" y="1262"/>
                    <a:pt x="584" y="1262"/>
                    <a:pt x="585" y="1256"/>
                  </a:cubicBezTo>
                  <a:cubicBezTo>
                    <a:pt x="597" y="1230"/>
                    <a:pt x="606" y="1208"/>
                    <a:pt x="615" y="1184"/>
                  </a:cubicBezTo>
                  <a:cubicBezTo>
                    <a:pt x="645" y="1167"/>
                    <a:pt x="704" y="1164"/>
                    <a:pt x="744" y="1153"/>
                  </a:cubicBezTo>
                  <a:cubicBezTo>
                    <a:pt x="768" y="1146"/>
                    <a:pt x="774" y="1124"/>
                    <a:pt x="782" y="1097"/>
                  </a:cubicBezTo>
                  <a:cubicBezTo>
                    <a:pt x="773" y="1101"/>
                    <a:pt x="752" y="1096"/>
                    <a:pt x="734" y="1097"/>
                  </a:cubicBezTo>
                  <a:cubicBezTo>
                    <a:pt x="730" y="1101"/>
                    <a:pt x="733" y="1112"/>
                    <a:pt x="732" y="1119"/>
                  </a:cubicBezTo>
                  <a:cubicBezTo>
                    <a:pt x="722" y="1141"/>
                    <a:pt x="688" y="1151"/>
                    <a:pt x="675" y="1131"/>
                  </a:cubicBezTo>
                  <a:cubicBezTo>
                    <a:pt x="656" y="1103"/>
                    <a:pt x="675" y="1053"/>
                    <a:pt x="673" y="1020"/>
                  </a:cubicBezTo>
                  <a:cubicBezTo>
                    <a:pt x="677" y="1020"/>
                    <a:pt x="679" y="1018"/>
                    <a:pt x="679" y="1014"/>
                  </a:cubicBezTo>
                  <a:cubicBezTo>
                    <a:pt x="700" y="1012"/>
                    <a:pt x="713" y="1017"/>
                    <a:pt x="724" y="1026"/>
                  </a:cubicBezTo>
                  <a:cubicBezTo>
                    <a:pt x="721" y="1035"/>
                    <a:pt x="726" y="1044"/>
                    <a:pt x="730" y="1052"/>
                  </a:cubicBezTo>
                  <a:cubicBezTo>
                    <a:pt x="749" y="1054"/>
                    <a:pt x="765" y="1052"/>
                    <a:pt x="790" y="1052"/>
                  </a:cubicBezTo>
                  <a:cubicBezTo>
                    <a:pt x="795" y="1038"/>
                    <a:pt x="792" y="1025"/>
                    <a:pt x="798" y="1010"/>
                  </a:cubicBezTo>
                  <a:cubicBezTo>
                    <a:pt x="782" y="993"/>
                    <a:pt x="759" y="973"/>
                    <a:pt x="754" y="946"/>
                  </a:cubicBezTo>
                  <a:cubicBezTo>
                    <a:pt x="745" y="902"/>
                    <a:pt x="775" y="860"/>
                    <a:pt x="798" y="835"/>
                  </a:cubicBezTo>
                  <a:cubicBezTo>
                    <a:pt x="784" y="824"/>
                    <a:pt x="768" y="815"/>
                    <a:pt x="760" y="798"/>
                  </a:cubicBezTo>
                  <a:cubicBezTo>
                    <a:pt x="772" y="773"/>
                    <a:pt x="782" y="747"/>
                    <a:pt x="792" y="720"/>
                  </a:cubicBezTo>
                  <a:cubicBezTo>
                    <a:pt x="693" y="632"/>
                    <a:pt x="582" y="556"/>
                    <a:pt x="478" y="472"/>
                  </a:cubicBezTo>
                  <a:cubicBezTo>
                    <a:pt x="481" y="468"/>
                    <a:pt x="478" y="469"/>
                    <a:pt x="480" y="462"/>
                  </a:cubicBezTo>
                  <a:cubicBezTo>
                    <a:pt x="391" y="385"/>
                    <a:pt x="306" y="303"/>
                    <a:pt x="210" y="232"/>
                  </a:cubicBezTo>
                  <a:cubicBezTo>
                    <a:pt x="205" y="232"/>
                    <a:pt x="200" y="232"/>
                    <a:pt x="195" y="232"/>
                  </a:cubicBezTo>
                  <a:cubicBezTo>
                    <a:pt x="188" y="226"/>
                    <a:pt x="180" y="221"/>
                    <a:pt x="173" y="216"/>
                  </a:cubicBezTo>
                  <a:cubicBezTo>
                    <a:pt x="174" y="207"/>
                    <a:pt x="171" y="202"/>
                    <a:pt x="167" y="199"/>
                  </a:cubicBezTo>
                  <a:cubicBezTo>
                    <a:pt x="187" y="121"/>
                    <a:pt x="223" y="54"/>
                    <a:pt x="298" y="16"/>
                  </a:cubicBezTo>
                  <a:cubicBezTo>
                    <a:pt x="308" y="11"/>
                    <a:pt x="321" y="9"/>
                    <a:pt x="331" y="0"/>
                  </a:cubicBezTo>
                  <a:cubicBezTo>
                    <a:pt x="354" y="3"/>
                    <a:pt x="371" y="19"/>
                    <a:pt x="371" y="38"/>
                  </a:cubicBezTo>
                  <a:cubicBezTo>
                    <a:pt x="462" y="117"/>
                    <a:pt x="559" y="190"/>
                    <a:pt x="637" y="282"/>
                  </a:cubicBezTo>
                  <a:cubicBezTo>
                    <a:pt x="645" y="281"/>
                    <a:pt x="643" y="281"/>
                    <a:pt x="651" y="282"/>
                  </a:cubicBezTo>
                  <a:cubicBezTo>
                    <a:pt x="756" y="362"/>
                    <a:pt x="840" y="465"/>
                    <a:pt x="946" y="544"/>
                  </a:cubicBezTo>
                  <a:cubicBezTo>
                    <a:pt x="953" y="555"/>
                    <a:pt x="955" y="570"/>
                    <a:pt x="970" y="571"/>
                  </a:cubicBezTo>
                  <a:cubicBezTo>
                    <a:pt x="974" y="550"/>
                    <a:pt x="963" y="527"/>
                    <a:pt x="946" y="520"/>
                  </a:cubicBezTo>
                  <a:cubicBezTo>
                    <a:pt x="949" y="516"/>
                    <a:pt x="948" y="509"/>
                    <a:pt x="950" y="504"/>
                  </a:cubicBezTo>
                  <a:cubicBezTo>
                    <a:pt x="993" y="463"/>
                    <a:pt x="1079" y="499"/>
                    <a:pt x="1061" y="552"/>
                  </a:cubicBezTo>
                  <a:cubicBezTo>
                    <a:pt x="1047" y="560"/>
                    <a:pt x="1038" y="565"/>
                    <a:pt x="1018" y="560"/>
                  </a:cubicBezTo>
                  <a:cubicBezTo>
                    <a:pt x="1007" y="570"/>
                    <a:pt x="1009" y="587"/>
                    <a:pt x="1000" y="595"/>
                  </a:cubicBezTo>
                  <a:cubicBezTo>
                    <a:pt x="1013" y="608"/>
                    <a:pt x="1026" y="620"/>
                    <a:pt x="1032" y="641"/>
                  </a:cubicBezTo>
                  <a:cubicBezTo>
                    <a:pt x="1063" y="681"/>
                    <a:pt x="1106" y="709"/>
                    <a:pt x="1145" y="744"/>
                  </a:cubicBezTo>
                  <a:cubicBezTo>
                    <a:pt x="1164" y="762"/>
                    <a:pt x="1186" y="780"/>
                    <a:pt x="1210" y="790"/>
                  </a:cubicBezTo>
                  <a:cubicBezTo>
                    <a:pt x="1217" y="760"/>
                    <a:pt x="1174" y="762"/>
                    <a:pt x="1176" y="730"/>
                  </a:cubicBezTo>
                  <a:cubicBezTo>
                    <a:pt x="1205" y="693"/>
                    <a:pt x="1261" y="714"/>
                    <a:pt x="1288" y="740"/>
                  </a:cubicBezTo>
                  <a:cubicBezTo>
                    <a:pt x="1292" y="755"/>
                    <a:pt x="1285" y="770"/>
                    <a:pt x="1284" y="778"/>
                  </a:cubicBezTo>
                  <a:cubicBezTo>
                    <a:pt x="1274" y="782"/>
                    <a:pt x="1262" y="782"/>
                    <a:pt x="1248" y="782"/>
                  </a:cubicBezTo>
                  <a:cubicBezTo>
                    <a:pt x="1243" y="790"/>
                    <a:pt x="1241" y="801"/>
                    <a:pt x="1234" y="808"/>
                  </a:cubicBezTo>
                  <a:cubicBezTo>
                    <a:pt x="1238" y="820"/>
                    <a:pt x="1251" y="827"/>
                    <a:pt x="1256" y="839"/>
                  </a:cubicBezTo>
                  <a:cubicBezTo>
                    <a:pt x="1258" y="845"/>
                    <a:pt x="1255" y="851"/>
                    <a:pt x="1258" y="857"/>
                  </a:cubicBezTo>
                  <a:cubicBezTo>
                    <a:pt x="1264" y="870"/>
                    <a:pt x="1280" y="884"/>
                    <a:pt x="1290" y="895"/>
                  </a:cubicBezTo>
                  <a:cubicBezTo>
                    <a:pt x="1372" y="985"/>
                    <a:pt x="1492" y="1063"/>
                    <a:pt x="1567" y="1159"/>
                  </a:cubicBezTo>
                  <a:cubicBezTo>
                    <a:pt x="1600" y="1179"/>
                    <a:pt x="1624" y="1226"/>
                    <a:pt x="1666" y="1244"/>
                  </a:cubicBezTo>
                  <a:cubicBezTo>
                    <a:pt x="1707" y="1221"/>
                    <a:pt x="1745" y="1194"/>
                    <a:pt x="1789" y="1175"/>
                  </a:cubicBezTo>
                  <a:cubicBezTo>
                    <a:pt x="1788" y="1169"/>
                    <a:pt x="1781" y="1167"/>
                    <a:pt x="1780" y="1161"/>
                  </a:cubicBezTo>
                  <a:cubicBezTo>
                    <a:pt x="1780" y="1152"/>
                    <a:pt x="1783" y="1146"/>
                    <a:pt x="1785" y="1139"/>
                  </a:cubicBezTo>
                  <a:cubicBezTo>
                    <a:pt x="1771" y="1127"/>
                    <a:pt x="1755" y="1117"/>
                    <a:pt x="1740" y="1105"/>
                  </a:cubicBezTo>
                  <a:cubicBezTo>
                    <a:pt x="1727" y="1111"/>
                    <a:pt x="1706" y="1119"/>
                    <a:pt x="1690" y="1111"/>
                  </a:cubicBezTo>
                  <a:cubicBezTo>
                    <a:pt x="1689" y="1101"/>
                    <a:pt x="1681" y="1092"/>
                    <a:pt x="1680" y="1081"/>
                  </a:cubicBezTo>
                  <a:cubicBezTo>
                    <a:pt x="1679" y="1049"/>
                    <a:pt x="1731" y="985"/>
                    <a:pt x="1760" y="988"/>
                  </a:cubicBezTo>
                  <a:cubicBezTo>
                    <a:pt x="1775" y="990"/>
                    <a:pt x="1800" y="1006"/>
                    <a:pt x="1803" y="1020"/>
                  </a:cubicBezTo>
                  <a:cubicBezTo>
                    <a:pt x="1805" y="1028"/>
                    <a:pt x="1797" y="1036"/>
                    <a:pt x="1799" y="1044"/>
                  </a:cubicBezTo>
                  <a:cubicBezTo>
                    <a:pt x="1803" y="1059"/>
                    <a:pt x="1817" y="1061"/>
                    <a:pt x="1831" y="1075"/>
                  </a:cubicBezTo>
                  <a:cubicBezTo>
                    <a:pt x="1858" y="1065"/>
                    <a:pt x="1883" y="1086"/>
                    <a:pt x="1877" y="1115"/>
                  </a:cubicBezTo>
                  <a:cubicBezTo>
                    <a:pt x="1882" y="1122"/>
                    <a:pt x="1883" y="1123"/>
                    <a:pt x="1889" y="1131"/>
                  </a:cubicBezTo>
                  <a:cubicBezTo>
                    <a:pt x="1893" y="1128"/>
                    <a:pt x="1898" y="1126"/>
                    <a:pt x="1902" y="1123"/>
                  </a:cubicBezTo>
                  <a:cubicBezTo>
                    <a:pt x="1898" y="1102"/>
                    <a:pt x="1874" y="1093"/>
                    <a:pt x="1883" y="1065"/>
                  </a:cubicBezTo>
                  <a:cubicBezTo>
                    <a:pt x="1925" y="1051"/>
                    <a:pt x="2003" y="1104"/>
                    <a:pt x="1978" y="1139"/>
                  </a:cubicBezTo>
                  <a:cubicBezTo>
                    <a:pt x="1966" y="1155"/>
                    <a:pt x="1937" y="1148"/>
                    <a:pt x="1922" y="1135"/>
                  </a:cubicBezTo>
                  <a:cubicBezTo>
                    <a:pt x="1913" y="1136"/>
                    <a:pt x="1920" y="1145"/>
                    <a:pt x="1906" y="1145"/>
                  </a:cubicBezTo>
                  <a:cubicBezTo>
                    <a:pt x="1909" y="1149"/>
                    <a:pt x="1913" y="1151"/>
                    <a:pt x="1918" y="1153"/>
                  </a:cubicBezTo>
                  <a:cubicBezTo>
                    <a:pt x="1921" y="1150"/>
                    <a:pt x="1925" y="1151"/>
                    <a:pt x="1928" y="1145"/>
                  </a:cubicBezTo>
                  <a:cubicBezTo>
                    <a:pt x="1950" y="1147"/>
                    <a:pt x="1965" y="1166"/>
                    <a:pt x="1958" y="1190"/>
                  </a:cubicBezTo>
                  <a:cubicBezTo>
                    <a:pt x="1967" y="1208"/>
                    <a:pt x="2006" y="1226"/>
                    <a:pt x="2006" y="1242"/>
                  </a:cubicBezTo>
                  <a:cubicBezTo>
                    <a:pt x="2005" y="1259"/>
                    <a:pt x="1984" y="1271"/>
                    <a:pt x="1972" y="1286"/>
                  </a:cubicBezTo>
                  <a:cubicBezTo>
                    <a:pt x="1938" y="1290"/>
                    <a:pt x="1934" y="1263"/>
                    <a:pt x="1914" y="1246"/>
                  </a:cubicBezTo>
                  <a:cubicBezTo>
                    <a:pt x="1899" y="1249"/>
                    <a:pt x="1893" y="1264"/>
                    <a:pt x="1879" y="1262"/>
                  </a:cubicBezTo>
                  <a:cubicBezTo>
                    <a:pt x="1858" y="1259"/>
                    <a:pt x="1859" y="1230"/>
                    <a:pt x="1875" y="1218"/>
                  </a:cubicBezTo>
                  <a:cubicBezTo>
                    <a:pt x="1864" y="1211"/>
                    <a:pt x="1857" y="1201"/>
                    <a:pt x="1845" y="1194"/>
                  </a:cubicBezTo>
                  <a:cubicBezTo>
                    <a:pt x="1794" y="1223"/>
                    <a:pt x="1747" y="1255"/>
                    <a:pt x="1696" y="1284"/>
                  </a:cubicBezTo>
                  <a:cubicBezTo>
                    <a:pt x="1691" y="1315"/>
                    <a:pt x="1702" y="1340"/>
                    <a:pt x="1726" y="1353"/>
                  </a:cubicBezTo>
                  <a:cubicBezTo>
                    <a:pt x="1728" y="1378"/>
                    <a:pt x="1747" y="1386"/>
                    <a:pt x="1760" y="1401"/>
                  </a:cubicBezTo>
                  <a:cubicBezTo>
                    <a:pt x="1783" y="1396"/>
                    <a:pt x="1799" y="1415"/>
                    <a:pt x="1805" y="1438"/>
                  </a:cubicBezTo>
                  <a:cubicBezTo>
                    <a:pt x="1815" y="1419"/>
                    <a:pt x="1849" y="1426"/>
                    <a:pt x="1861" y="1434"/>
                  </a:cubicBezTo>
                  <a:cubicBezTo>
                    <a:pt x="1872" y="1429"/>
                    <a:pt x="1880" y="1410"/>
                    <a:pt x="1899" y="1407"/>
                  </a:cubicBezTo>
                  <a:cubicBezTo>
                    <a:pt x="1907" y="1408"/>
                    <a:pt x="1906" y="1417"/>
                    <a:pt x="1916" y="1417"/>
                  </a:cubicBezTo>
                  <a:cubicBezTo>
                    <a:pt x="1929" y="1416"/>
                    <a:pt x="1947" y="1393"/>
                    <a:pt x="1966" y="1405"/>
                  </a:cubicBezTo>
                  <a:cubicBezTo>
                    <a:pt x="1981" y="1413"/>
                    <a:pt x="1985" y="1440"/>
                    <a:pt x="1978" y="1460"/>
                  </a:cubicBezTo>
                  <a:close/>
                  <a:moveTo>
                    <a:pt x="1044" y="542"/>
                  </a:moveTo>
                  <a:cubicBezTo>
                    <a:pt x="1044" y="530"/>
                    <a:pt x="1046" y="526"/>
                    <a:pt x="1036" y="520"/>
                  </a:cubicBezTo>
                  <a:cubicBezTo>
                    <a:pt x="1025" y="546"/>
                    <a:pt x="989" y="527"/>
                    <a:pt x="986" y="506"/>
                  </a:cubicBezTo>
                  <a:cubicBezTo>
                    <a:pt x="976" y="504"/>
                    <a:pt x="967" y="514"/>
                    <a:pt x="970" y="518"/>
                  </a:cubicBezTo>
                  <a:cubicBezTo>
                    <a:pt x="976" y="527"/>
                    <a:pt x="1015" y="555"/>
                    <a:pt x="1044" y="542"/>
                  </a:cubicBezTo>
                  <a:close/>
                  <a:moveTo>
                    <a:pt x="319" y="62"/>
                  </a:moveTo>
                  <a:cubicBezTo>
                    <a:pt x="293" y="122"/>
                    <a:pt x="260" y="173"/>
                    <a:pt x="206" y="201"/>
                  </a:cubicBezTo>
                  <a:cubicBezTo>
                    <a:pt x="212" y="210"/>
                    <a:pt x="197" y="204"/>
                    <a:pt x="198" y="214"/>
                  </a:cubicBezTo>
                  <a:cubicBezTo>
                    <a:pt x="204" y="219"/>
                    <a:pt x="213" y="211"/>
                    <a:pt x="220" y="216"/>
                  </a:cubicBezTo>
                  <a:cubicBezTo>
                    <a:pt x="281" y="176"/>
                    <a:pt x="351" y="124"/>
                    <a:pt x="349" y="40"/>
                  </a:cubicBezTo>
                  <a:cubicBezTo>
                    <a:pt x="349" y="37"/>
                    <a:pt x="350" y="35"/>
                    <a:pt x="353" y="36"/>
                  </a:cubicBezTo>
                  <a:cubicBezTo>
                    <a:pt x="350" y="27"/>
                    <a:pt x="344" y="22"/>
                    <a:pt x="333" y="20"/>
                  </a:cubicBezTo>
                  <a:cubicBezTo>
                    <a:pt x="335" y="32"/>
                    <a:pt x="314" y="46"/>
                    <a:pt x="319" y="62"/>
                  </a:cubicBezTo>
                  <a:close/>
                  <a:moveTo>
                    <a:pt x="187" y="193"/>
                  </a:moveTo>
                  <a:cubicBezTo>
                    <a:pt x="246" y="159"/>
                    <a:pt x="295" y="104"/>
                    <a:pt x="308" y="30"/>
                  </a:cubicBezTo>
                  <a:cubicBezTo>
                    <a:pt x="240" y="57"/>
                    <a:pt x="205" y="123"/>
                    <a:pt x="187" y="193"/>
                  </a:cubicBezTo>
                  <a:close/>
                  <a:moveTo>
                    <a:pt x="234" y="226"/>
                  </a:moveTo>
                  <a:cubicBezTo>
                    <a:pt x="265" y="261"/>
                    <a:pt x="304" y="287"/>
                    <a:pt x="339" y="316"/>
                  </a:cubicBezTo>
                  <a:cubicBezTo>
                    <a:pt x="393" y="359"/>
                    <a:pt x="439" y="412"/>
                    <a:pt x="496" y="450"/>
                  </a:cubicBezTo>
                  <a:cubicBezTo>
                    <a:pt x="557" y="419"/>
                    <a:pt x="614" y="372"/>
                    <a:pt x="621" y="288"/>
                  </a:cubicBezTo>
                  <a:cubicBezTo>
                    <a:pt x="544" y="205"/>
                    <a:pt x="463" y="126"/>
                    <a:pt x="367" y="62"/>
                  </a:cubicBezTo>
                  <a:cubicBezTo>
                    <a:pt x="344" y="137"/>
                    <a:pt x="297" y="190"/>
                    <a:pt x="234" y="226"/>
                  </a:cubicBezTo>
                  <a:close/>
                  <a:moveTo>
                    <a:pt x="502" y="466"/>
                  </a:moveTo>
                  <a:cubicBezTo>
                    <a:pt x="605" y="562"/>
                    <a:pt x="727" y="638"/>
                    <a:pt x="833" y="730"/>
                  </a:cubicBezTo>
                  <a:cubicBezTo>
                    <a:pt x="846" y="724"/>
                    <a:pt x="863" y="718"/>
                    <a:pt x="875" y="708"/>
                  </a:cubicBezTo>
                  <a:cubicBezTo>
                    <a:pt x="889" y="697"/>
                    <a:pt x="919" y="666"/>
                    <a:pt x="925" y="651"/>
                  </a:cubicBezTo>
                  <a:cubicBezTo>
                    <a:pt x="926" y="648"/>
                    <a:pt x="922" y="642"/>
                    <a:pt x="923" y="639"/>
                  </a:cubicBezTo>
                  <a:cubicBezTo>
                    <a:pt x="926" y="621"/>
                    <a:pt x="944" y="611"/>
                    <a:pt x="948" y="593"/>
                  </a:cubicBezTo>
                  <a:cubicBezTo>
                    <a:pt x="935" y="555"/>
                    <a:pt x="899" y="540"/>
                    <a:pt x="881" y="506"/>
                  </a:cubicBezTo>
                  <a:cubicBezTo>
                    <a:pt x="866" y="500"/>
                    <a:pt x="865" y="490"/>
                    <a:pt x="849" y="488"/>
                  </a:cubicBezTo>
                  <a:cubicBezTo>
                    <a:pt x="826" y="466"/>
                    <a:pt x="810" y="437"/>
                    <a:pt x="780" y="423"/>
                  </a:cubicBezTo>
                  <a:cubicBezTo>
                    <a:pt x="741" y="375"/>
                    <a:pt x="698" y="333"/>
                    <a:pt x="643" y="302"/>
                  </a:cubicBezTo>
                  <a:cubicBezTo>
                    <a:pt x="622" y="378"/>
                    <a:pt x="578" y="439"/>
                    <a:pt x="502" y="466"/>
                  </a:cubicBezTo>
                  <a:close/>
                  <a:moveTo>
                    <a:pt x="986" y="583"/>
                  </a:moveTo>
                  <a:cubicBezTo>
                    <a:pt x="996" y="576"/>
                    <a:pt x="994" y="567"/>
                    <a:pt x="996" y="556"/>
                  </a:cubicBezTo>
                  <a:cubicBezTo>
                    <a:pt x="992" y="555"/>
                    <a:pt x="991" y="551"/>
                    <a:pt x="986" y="552"/>
                  </a:cubicBezTo>
                  <a:cubicBezTo>
                    <a:pt x="986" y="562"/>
                    <a:pt x="986" y="573"/>
                    <a:pt x="986" y="583"/>
                  </a:cubicBezTo>
                  <a:close/>
                  <a:moveTo>
                    <a:pt x="1055" y="932"/>
                  </a:moveTo>
                  <a:cubicBezTo>
                    <a:pt x="1078" y="933"/>
                    <a:pt x="1107" y="928"/>
                    <a:pt x="1125" y="917"/>
                  </a:cubicBezTo>
                  <a:cubicBezTo>
                    <a:pt x="1139" y="908"/>
                    <a:pt x="1164" y="882"/>
                    <a:pt x="1174" y="863"/>
                  </a:cubicBezTo>
                  <a:cubicBezTo>
                    <a:pt x="1181" y="852"/>
                    <a:pt x="1192" y="817"/>
                    <a:pt x="1186" y="802"/>
                  </a:cubicBezTo>
                  <a:cubicBezTo>
                    <a:pt x="1179" y="783"/>
                    <a:pt x="1144" y="768"/>
                    <a:pt x="1127" y="752"/>
                  </a:cubicBezTo>
                  <a:cubicBezTo>
                    <a:pt x="1122" y="748"/>
                    <a:pt x="1121" y="742"/>
                    <a:pt x="1117" y="738"/>
                  </a:cubicBezTo>
                  <a:cubicBezTo>
                    <a:pt x="1113" y="734"/>
                    <a:pt x="1108" y="732"/>
                    <a:pt x="1103" y="728"/>
                  </a:cubicBezTo>
                  <a:cubicBezTo>
                    <a:pt x="1078" y="708"/>
                    <a:pt x="1045" y="676"/>
                    <a:pt x="1024" y="663"/>
                  </a:cubicBezTo>
                  <a:cubicBezTo>
                    <a:pt x="1005" y="724"/>
                    <a:pt x="954" y="771"/>
                    <a:pt x="895" y="792"/>
                  </a:cubicBezTo>
                  <a:cubicBezTo>
                    <a:pt x="947" y="840"/>
                    <a:pt x="994" y="893"/>
                    <a:pt x="1055" y="932"/>
                  </a:cubicBezTo>
                  <a:close/>
                  <a:moveTo>
                    <a:pt x="932" y="689"/>
                  </a:moveTo>
                  <a:cubicBezTo>
                    <a:pt x="929" y="689"/>
                    <a:pt x="930" y="694"/>
                    <a:pt x="925" y="692"/>
                  </a:cubicBezTo>
                  <a:cubicBezTo>
                    <a:pt x="925" y="690"/>
                    <a:pt x="933" y="685"/>
                    <a:pt x="927" y="683"/>
                  </a:cubicBezTo>
                  <a:cubicBezTo>
                    <a:pt x="913" y="696"/>
                    <a:pt x="901" y="711"/>
                    <a:pt x="885" y="722"/>
                  </a:cubicBezTo>
                  <a:cubicBezTo>
                    <a:pt x="889" y="730"/>
                    <a:pt x="883" y="727"/>
                    <a:pt x="881" y="732"/>
                  </a:cubicBezTo>
                  <a:cubicBezTo>
                    <a:pt x="890" y="735"/>
                    <a:pt x="893" y="731"/>
                    <a:pt x="885" y="738"/>
                  </a:cubicBezTo>
                  <a:cubicBezTo>
                    <a:pt x="890" y="741"/>
                    <a:pt x="893" y="732"/>
                    <a:pt x="895" y="738"/>
                  </a:cubicBezTo>
                  <a:cubicBezTo>
                    <a:pt x="887" y="749"/>
                    <a:pt x="907" y="748"/>
                    <a:pt x="913" y="752"/>
                  </a:cubicBezTo>
                  <a:cubicBezTo>
                    <a:pt x="906" y="753"/>
                    <a:pt x="913" y="757"/>
                    <a:pt x="909" y="758"/>
                  </a:cubicBezTo>
                  <a:cubicBezTo>
                    <a:pt x="896" y="764"/>
                    <a:pt x="896" y="762"/>
                    <a:pt x="905" y="760"/>
                  </a:cubicBezTo>
                  <a:cubicBezTo>
                    <a:pt x="919" y="757"/>
                    <a:pt x="932" y="749"/>
                    <a:pt x="944" y="744"/>
                  </a:cubicBezTo>
                  <a:cubicBezTo>
                    <a:pt x="949" y="736"/>
                    <a:pt x="958" y="732"/>
                    <a:pt x="962" y="722"/>
                  </a:cubicBezTo>
                  <a:cubicBezTo>
                    <a:pt x="956" y="721"/>
                    <a:pt x="958" y="728"/>
                    <a:pt x="952" y="726"/>
                  </a:cubicBezTo>
                  <a:cubicBezTo>
                    <a:pt x="954" y="721"/>
                    <a:pt x="948" y="722"/>
                    <a:pt x="948" y="718"/>
                  </a:cubicBezTo>
                  <a:cubicBezTo>
                    <a:pt x="956" y="713"/>
                    <a:pt x="949" y="718"/>
                    <a:pt x="946" y="714"/>
                  </a:cubicBezTo>
                  <a:cubicBezTo>
                    <a:pt x="949" y="708"/>
                    <a:pt x="944" y="701"/>
                    <a:pt x="946" y="698"/>
                  </a:cubicBezTo>
                  <a:cubicBezTo>
                    <a:pt x="941" y="703"/>
                    <a:pt x="925" y="704"/>
                    <a:pt x="923" y="696"/>
                  </a:cubicBezTo>
                  <a:cubicBezTo>
                    <a:pt x="927" y="696"/>
                    <a:pt x="935" y="689"/>
                    <a:pt x="932" y="689"/>
                  </a:cubicBezTo>
                  <a:close/>
                  <a:moveTo>
                    <a:pt x="1198" y="740"/>
                  </a:moveTo>
                  <a:cubicBezTo>
                    <a:pt x="1205" y="756"/>
                    <a:pt x="1228" y="770"/>
                    <a:pt x="1244" y="758"/>
                  </a:cubicBezTo>
                  <a:cubicBezTo>
                    <a:pt x="1224" y="755"/>
                    <a:pt x="1217" y="740"/>
                    <a:pt x="1206" y="728"/>
                  </a:cubicBezTo>
                  <a:cubicBezTo>
                    <a:pt x="1205" y="734"/>
                    <a:pt x="1198" y="733"/>
                    <a:pt x="1198" y="740"/>
                  </a:cubicBezTo>
                  <a:close/>
                  <a:moveTo>
                    <a:pt x="1248" y="742"/>
                  </a:moveTo>
                  <a:cubicBezTo>
                    <a:pt x="1246" y="732"/>
                    <a:pt x="1236" y="731"/>
                    <a:pt x="1228" y="728"/>
                  </a:cubicBezTo>
                  <a:cubicBezTo>
                    <a:pt x="1231" y="736"/>
                    <a:pt x="1236" y="743"/>
                    <a:pt x="1248" y="742"/>
                  </a:cubicBezTo>
                  <a:close/>
                  <a:moveTo>
                    <a:pt x="780" y="792"/>
                  </a:moveTo>
                  <a:cubicBezTo>
                    <a:pt x="780" y="802"/>
                    <a:pt x="796" y="812"/>
                    <a:pt x="807" y="819"/>
                  </a:cubicBezTo>
                  <a:cubicBezTo>
                    <a:pt x="878" y="868"/>
                    <a:pt x="949" y="937"/>
                    <a:pt x="1020" y="974"/>
                  </a:cubicBezTo>
                  <a:cubicBezTo>
                    <a:pt x="1029" y="968"/>
                    <a:pt x="1035" y="959"/>
                    <a:pt x="1040" y="948"/>
                  </a:cubicBezTo>
                  <a:cubicBezTo>
                    <a:pt x="1035" y="947"/>
                    <a:pt x="1035" y="940"/>
                    <a:pt x="1032" y="936"/>
                  </a:cubicBezTo>
                  <a:cubicBezTo>
                    <a:pt x="998" y="958"/>
                    <a:pt x="985" y="930"/>
                    <a:pt x="962" y="913"/>
                  </a:cubicBezTo>
                  <a:cubicBezTo>
                    <a:pt x="926" y="885"/>
                    <a:pt x="886" y="856"/>
                    <a:pt x="859" y="827"/>
                  </a:cubicBezTo>
                  <a:cubicBezTo>
                    <a:pt x="845" y="823"/>
                    <a:pt x="825" y="808"/>
                    <a:pt x="817" y="792"/>
                  </a:cubicBezTo>
                  <a:cubicBezTo>
                    <a:pt x="818" y="782"/>
                    <a:pt x="829" y="782"/>
                    <a:pt x="827" y="770"/>
                  </a:cubicBezTo>
                  <a:cubicBezTo>
                    <a:pt x="824" y="760"/>
                    <a:pt x="811" y="750"/>
                    <a:pt x="798" y="744"/>
                  </a:cubicBezTo>
                  <a:cubicBezTo>
                    <a:pt x="799" y="761"/>
                    <a:pt x="778" y="774"/>
                    <a:pt x="780" y="792"/>
                  </a:cubicBezTo>
                  <a:close/>
                  <a:moveTo>
                    <a:pt x="1246" y="758"/>
                  </a:moveTo>
                  <a:cubicBezTo>
                    <a:pt x="1247" y="770"/>
                    <a:pt x="1258" y="767"/>
                    <a:pt x="1270" y="766"/>
                  </a:cubicBezTo>
                  <a:cubicBezTo>
                    <a:pt x="1271" y="758"/>
                    <a:pt x="1272" y="752"/>
                    <a:pt x="1266" y="748"/>
                  </a:cubicBezTo>
                  <a:cubicBezTo>
                    <a:pt x="1261" y="754"/>
                    <a:pt x="1257" y="759"/>
                    <a:pt x="1246" y="758"/>
                  </a:cubicBezTo>
                  <a:close/>
                  <a:moveTo>
                    <a:pt x="853" y="786"/>
                  </a:moveTo>
                  <a:cubicBezTo>
                    <a:pt x="848" y="789"/>
                    <a:pt x="842" y="789"/>
                    <a:pt x="837" y="788"/>
                  </a:cubicBezTo>
                  <a:cubicBezTo>
                    <a:pt x="880" y="837"/>
                    <a:pt x="939" y="869"/>
                    <a:pt x="986" y="913"/>
                  </a:cubicBezTo>
                  <a:cubicBezTo>
                    <a:pt x="1000" y="910"/>
                    <a:pt x="1005" y="934"/>
                    <a:pt x="1012" y="925"/>
                  </a:cubicBezTo>
                  <a:cubicBezTo>
                    <a:pt x="959" y="878"/>
                    <a:pt x="915" y="823"/>
                    <a:pt x="853" y="786"/>
                  </a:cubicBezTo>
                  <a:close/>
                  <a:moveTo>
                    <a:pt x="811" y="845"/>
                  </a:moveTo>
                  <a:cubicBezTo>
                    <a:pt x="785" y="863"/>
                    <a:pt x="762" y="914"/>
                    <a:pt x="776" y="952"/>
                  </a:cubicBezTo>
                  <a:cubicBezTo>
                    <a:pt x="774" y="902"/>
                    <a:pt x="802" y="875"/>
                    <a:pt x="823" y="853"/>
                  </a:cubicBezTo>
                  <a:cubicBezTo>
                    <a:pt x="820" y="850"/>
                    <a:pt x="815" y="849"/>
                    <a:pt x="811" y="845"/>
                  </a:cubicBezTo>
                  <a:close/>
                  <a:moveTo>
                    <a:pt x="1048" y="1266"/>
                  </a:moveTo>
                  <a:cubicBezTo>
                    <a:pt x="1036" y="1242"/>
                    <a:pt x="1030" y="1200"/>
                    <a:pt x="1014" y="1175"/>
                  </a:cubicBezTo>
                  <a:cubicBezTo>
                    <a:pt x="984" y="1156"/>
                    <a:pt x="939" y="1165"/>
                    <a:pt x="923" y="1135"/>
                  </a:cubicBezTo>
                  <a:cubicBezTo>
                    <a:pt x="908" y="1109"/>
                    <a:pt x="910" y="1066"/>
                    <a:pt x="907" y="1040"/>
                  </a:cubicBezTo>
                  <a:cubicBezTo>
                    <a:pt x="942" y="1031"/>
                    <a:pt x="974" y="1001"/>
                    <a:pt x="968" y="960"/>
                  </a:cubicBezTo>
                  <a:cubicBezTo>
                    <a:pt x="958" y="957"/>
                    <a:pt x="949" y="942"/>
                    <a:pt x="938" y="946"/>
                  </a:cubicBezTo>
                  <a:cubicBezTo>
                    <a:pt x="953" y="1010"/>
                    <a:pt x="863" y="1022"/>
                    <a:pt x="841" y="970"/>
                  </a:cubicBezTo>
                  <a:cubicBezTo>
                    <a:pt x="836" y="940"/>
                    <a:pt x="858" y="914"/>
                    <a:pt x="889" y="909"/>
                  </a:cubicBezTo>
                  <a:cubicBezTo>
                    <a:pt x="873" y="893"/>
                    <a:pt x="852" y="882"/>
                    <a:pt x="833" y="869"/>
                  </a:cubicBezTo>
                  <a:cubicBezTo>
                    <a:pt x="790" y="894"/>
                    <a:pt x="774" y="976"/>
                    <a:pt x="819" y="1008"/>
                  </a:cubicBezTo>
                  <a:cubicBezTo>
                    <a:pt x="800" y="1050"/>
                    <a:pt x="805" y="1137"/>
                    <a:pt x="768" y="1159"/>
                  </a:cubicBezTo>
                  <a:cubicBezTo>
                    <a:pt x="752" y="1168"/>
                    <a:pt x="729" y="1165"/>
                    <a:pt x="710" y="1171"/>
                  </a:cubicBezTo>
                  <a:cubicBezTo>
                    <a:pt x="705" y="1172"/>
                    <a:pt x="701" y="1177"/>
                    <a:pt x="696" y="1179"/>
                  </a:cubicBezTo>
                  <a:cubicBezTo>
                    <a:pt x="673" y="1185"/>
                    <a:pt x="649" y="1181"/>
                    <a:pt x="627" y="1194"/>
                  </a:cubicBezTo>
                  <a:cubicBezTo>
                    <a:pt x="617" y="1213"/>
                    <a:pt x="608" y="1231"/>
                    <a:pt x="603" y="1254"/>
                  </a:cubicBezTo>
                  <a:cubicBezTo>
                    <a:pt x="646" y="1252"/>
                    <a:pt x="684" y="1280"/>
                    <a:pt x="728" y="1266"/>
                  </a:cubicBezTo>
                  <a:cubicBezTo>
                    <a:pt x="734" y="1247"/>
                    <a:pt x="745" y="1222"/>
                    <a:pt x="772" y="1212"/>
                  </a:cubicBezTo>
                  <a:cubicBezTo>
                    <a:pt x="796" y="1203"/>
                    <a:pt x="855" y="1203"/>
                    <a:pt x="883" y="1208"/>
                  </a:cubicBezTo>
                  <a:cubicBezTo>
                    <a:pt x="915" y="1215"/>
                    <a:pt x="922" y="1243"/>
                    <a:pt x="934" y="1264"/>
                  </a:cubicBezTo>
                  <a:cubicBezTo>
                    <a:pt x="977" y="1271"/>
                    <a:pt x="1021" y="1268"/>
                    <a:pt x="1051" y="1270"/>
                  </a:cubicBezTo>
                  <a:cubicBezTo>
                    <a:pt x="1051" y="1266"/>
                    <a:pt x="1054" y="1265"/>
                    <a:pt x="1051" y="1264"/>
                  </a:cubicBezTo>
                  <a:cubicBezTo>
                    <a:pt x="1051" y="1265"/>
                    <a:pt x="1050" y="1266"/>
                    <a:pt x="1048" y="1266"/>
                  </a:cubicBezTo>
                  <a:close/>
                  <a:moveTo>
                    <a:pt x="1135" y="1006"/>
                  </a:moveTo>
                  <a:cubicBezTo>
                    <a:pt x="1153" y="1037"/>
                    <a:pt x="1184" y="1057"/>
                    <a:pt x="1214" y="1079"/>
                  </a:cubicBezTo>
                  <a:cubicBezTo>
                    <a:pt x="1236" y="1096"/>
                    <a:pt x="1258" y="1114"/>
                    <a:pt x="1278" y="1131"/>
                  </a:cubicBezTo>
                  <a:cubicBezTo>
                    <a:pt x="1285" y="1137"/>
                    <a:pt x="1290" y="1145"/>
                    <a:pt x="1297" y="1151"/>
                  </a:cubicBezTo>
                  <a:cubicBezTo>
                    <a:pt x="1307" y="1159"/>
                    <a:pt x="1318" y="1161"/>
                    <a:pt x="1327" y="1169"/>
                  </a:cubicBezTo>
                  <a:cubicBezTo>
                    <a:pt x="1344" y="1183"/>
                    <a:pt x="1359" y="1200"/>
                    <a:pt x="1377" y="1216"/>
                  </a:cubicBezTo>
                  <a:cubicBezTo>
                    <a:pt x="1413" y="1248"/>
                    <a:pt x="1444" y="1273"/>
                    <a:pt x="1484" y="1303"/>
                  </a:cubicBezTo>
                  <a:cubicBezTo>
                    <a:pt x="1499" y="1315"/>
                    <a:pt x="1526" y="1344"/>
                    <a:pt x="1541" y="1343"/>
                  </a:cubicBezTo>
                  <a:cubicBezTo>
                    <a:pt x="1548" y="1343"/>
                    <a:pt x="1558" y="1331"/>
                    <a:pt x="1567" y="1323"/>
                  </a:cubicBezTo>
                  <a:cubicBezTo>
                    <a:pt x="1587" y="1307"/>
                    <a:pt x="1611" y="1287"/>
                    <a:pt x="1617" y="1264"/>
                  </a:cubicBezTo>
                  <a:cubicBezTo>
                    <a:pt x="1620" y="1253"/>
                    <a:pt x="1615" y="1242"/>
                    <a:pt x="1623" y="1236"/>
                  </a:cubicBezTo>
                  <a:cubicBezTo>
                    <a:pt x="1507" y="1107"/>
                    <a:pt x="1370" y="1000"/>
                    <a:pt x="1248" y="877"/>
                  </a:cubicBezTo>
                  <a:cubicBezTo>
                    <a:pt x="1220" y="930"/>
                    <a:pt x="1191" y="981"/>
                    <a:pt x="1135" y="1006"/>
                  </a:cubicBezTo>
                  <a:close/>
                  <a:moveTo>
                    <a:pt x="1141" y="974"/>
                  </a:moveTo>
                  <a:cubicBezTo>
                    <a:pt x="1143" y="974"/>
                    <a:pt x="1145" y="971"/>
                    <a:pt x="1145" y="976"/>
                  </a:cubicBezTo>
                  <a:cubicBezTo>
                    <a:pt x="1161" y="964"/>
                    <a:pt x="1179" y="954"/>
                    <a:pt x="1186" y="932"/>
                  </a:cubicBezTo>
                  <a:cubicBezTo>
                    <a:pt x="1180" y="927"/>
                    <a:pt x="1180" y="939"/>
                    <a:pt x="1172" y="938"/>
                  </a:cubicBezTo>
                  <a:cubicBezTo>
                    <a:pt x="1164" y="932"/>
                    <a:pt x="1163" y="918"/>
                    <a:pt x="1163" y="909"/>
                  </a:cubicBezTo>
                  <a:cubicBezTo>
                    <a:pt x="1148" y="931"/>
                    <a:pt x="1125" y="935"/>
                    <a:pt x="1097" y="946"/>
                  </a:cubicBezTo>
                  <a:cubicBezTo>
                    <a:pt x="1108" y="946"/>
                    <a:pt x="1111" y="950"/>
                    <a:pt x="1117" y="950"/>
                  </a:cubicBezTo>
                  <a:cubicBezTo>
                    <a:pt x="1116" y="953"/>
                    <a:pt x="1114" y="954"/>
                    <a:pt x="1113" y="956"/>
                  </a:cubicBezTo>
                  <a:cubicBezTo>
                    <a:pt x="1124" y="953"/>
                    <a:pt x="1127" y="975"/>
                    <a:pt x="1137" y="964"/>
                  </a:cubicBezTo>
                  <a:cubicBezTo>
                    <a:pt x="1142" y="970"/>
                    <a:pt x="1142" y="971"/>
                    <a:pt x="1141" y="974"/>
                  </a:cubicBezTo>
                  <a:close/>
                  <a:moveTo>
                    <a:pt x="923" y="962"/>
                  </a:moveTo>
                  <a:cubicBezTo>
                    <a:pt x="924" y="928"/>
                    <a:pt x="879" y="912"/>
                    <a:pt x="861" y="944"/>
                  </a:cubicBezTo>
                  <a:cubicBezTo>
                    <a:pt x="850" y="991"/>
                    <a:pt x="920" y="1004"/>
                    <a:pt x="923" y="962"/>
                  </a:cubicBezTo>
                  <a:close/>
                  <a:moveTo>
                    <a:pt x="1049" y="1050"/>
                  </a:moveTo>
                  <a:cubicBezTo>
                    <a:pt x="1101" y="1048"/>
                    <a:pt x="1149" y="1068"/>
                    <a:pt x="1182" y="1073"/>
                  </a:cubicBezTo>
                  <a:cubicBezTo>
                    <a:pt x="1155" y="1056"/>
                    <a:pt x="1136" y="1032"/>
                    <a:pt x="1111" y="1012"/>
                  </a:cubicBezTo>
                  <a:cubicBezTo>
                    <a:pt x="1093" y="1017"/>
                    <a:pt x="1093" y="1014"/>
                    <a:pt x="1071" y="1014"/>
                  </a:cubicBezTo>
                  <a:cubicBezTo>
                    <a:pt x="1066" y="998"/>
                    <a:pt x="1052" y="991"/>
                    <a:pt x="1042" y="980"/>
                  </a:cubicBezTo>
                  <a:cubicBezTo>
                    <a:pt x="1028" y="1002"/>
                    <a:pt x="1005" y="993"/>
                    <a:pt x="994" y="982"/>
                  </a:cubicBezTo>
                  <a:cubicBezTo>
                    <a:pt x="1015" y="1002"/>
                    <a:pt x="1033" y="1025"/>
                    <a:pt x="1049" y="1050"/>
                  </a:cubicBezTo>
                  <a:close/>
                  <a:moveTo>
                    <a:pt x="1004" y="1046"/>
                  </a:moveTo>
                  <a:cubicBezTo>
                    <a:pt x="1011" y="1044"/>
                    <a:pt x="1024" y="1048"/>
                    <a:pt x="1028" y="1044"/>
                  </a:cubicBezTo>
                  <a:cubicBezTo>
                    <a:pt x="1010" y="1031"/>
                    <a:pt x="1003" y="1007"/>
                    <a:pt x="984" y="996"/>
                  </a:cubicBezTo>
                  <a:cubicBezTo>
                    <a:pt x="969" y="1019"/>
                    <a:pt x="1009" y="1026"/>
                    <a:pt x="1004" y="1046"/>
                  </a:cubicBezTo>
                  <a:close/>
                  <a:moveTo>
                    <a:pt x="1702" y="1087"/>
                  </a:moveTo>
                  <a:cubicBezTo>
                    <a:pt x="1716" y="1090"/>
                    <a:pt x="1726" y="1069"/>
                    <a:pt x="1732" y="1059"/>
                  </a:cubicBezTo>
                  <a:cubicBezTo>
                    <a:pt x="1745" y="1040"/>
                    <a:pt x="1768" y="1024"/>
                    <a:pt x="1750" y="1012"/>
                  </a:cubicBezTo>
                  <a:cubicBezTo>
                    <a:pt x="1732" y="1026"/>
                    <a:pt x="1698" y="1051"/>
                    <a:pt x="1702" y="1087"/>
                  </a:cubicBezTo>
                  <a:close/>
                  <a:moveTo>
                    <a:pt x="1774" y="1044"/>
                  </a:moveTo>
                  <a:cubicBezTo>
                    <a:pt x="1760" y="1055"/>
                    <a:pt x="1751" y="1071"/>
                    <a:pt x="1742" y="1087"/>
                  </a:cubicBezTo>
                  <a:cubicBezTo>
                    <a:pt x="1766" y="1074"/>
                    <a:pt x="1774" y="1049"/>
                    <a:pt x="1785" y="1028"/>
                  </a:cubicBezTo>
                  <a:cubicBezTo>
                    <a:pt x="1782" y="1024"/>
                    <a:pt x="1781" y="1017"/>
                    <a:pt x="1776" y="1016"/>
                  </a:cubicBezTo>
                  <a:cubicBezTo>
                    <a:pt x="1776" y="1026"/>
                    <a:pt x="1769" y="1032"/>
                    <a:pt x="1774" y="1044"/>
                  </a:cubicBezTo>
                  <a:close/>
                  <a:moveTo>
                    <a:pt x="968" y="1018"/>
                  </a:moveTo>
                  <a:cubicBezTo>
                    <a:pt x="961" y="1026"/>
                    <a:pt x="954" y="1034"/>
                    <a:pt x="946" y="1042"/>
                  </a:cubicBezTo>
                  <a:cubicBezTo>
                    <a:pt x="958" y="1039"/>
                    <a:pt x="977" y="1043"/>
                    <a:pt x="994" y="1046"/>
                  </a:cubicBezTo>
                  <a:cubicBezTo>
                    <a:pt x="989" y="1033"/>
                    <a:pt x="981" y="1022"/>
                    <a:pt x="968" y="1018"/>
                  </a:cubicBezTo>
                  <a:close/>
                  <a:moveTo>
                    <a:pt x="683" y="1052"/>
                  </a:moveTo>
                  <a:cubicBezTo>
                    <a:pt x="688" y="1053"/>
                    <a:pt x="703" y="1050"/>
                    <a:pt x="710" y="1048"/>
                  </a:cubicBezTo>
                  <a:cubicBezTo>
                    <a:pt x="710" y="1022"/>
                    <a:pt x="678" y="1026"/>
                    <a:pt x="683" y="1052"/>
                  </a:cubicBezTo>
                  <a:close/>
                  <a:moveTo>
                    <a:pt x="1333" y="1210"/>
                  </a:moveTo>
                  <a:cubicBezTo>
                    <a:pt x="1320" y="1185"/>
                    <a:pt x="1292" y="1166"/>
                    <a:pt x="1268" y="1149"/>
                  </a:cubicBezTo>
                  <a:cubicBezTo>
                    <a:pt x="1251" y="1137"/>
                    <a:pt x="1234" y="1128"/>
                    <a:pt x="1216" y="1117"/>
                  </a:cubicBezTo>
                  <a:cubicBezTo>
                    <a:pt x="1186" y="1097"/>
                    <a:pt x="1142" y="1076"/>
                    <a:pt x="1101" y="1069"/>
                  </a:cubicBezTo>
                  <a:cubicBezTo>
                    <a:pt x="1082" y="1067"/>
                    <a:pt x="1061" y="1068"/>
                    <a:pt x="1042" y="1065"/>
                  </a:cubicBezTo>
                  <a:cubicBezTo>
                    <a:pt x="1014" y="1062"/>
                    <a:pt x="988" y="1058"/>
                    <a:pt x="960" y="1057"/>
                  </a:cubicBezTo>
                  <a:cubicBezTo>
                    <a:pt x="955" y="1057"/>
                    <a:pt x="926" y="1053"/>
                    <a:pt x="927" y="1069"/>
                  </a:cubicBezTo>
                  <a:cubicBezTo>
                    <a:pt x="1014" y="1067"/>
                    <a:pt x="1116" y="1076"/>
                    <a:pt x="1186" y="1109"/>
                  </a:cubicBezTo>
                  <a:cubicBezTo>
                    <a:pt x="1192" y="1112"/>
                    <a:pt x="1195" y="1118"/>
                    <a:pt x="1200" y="1121"/>
                  </a:cubicBezTo>
                  <a:cubicBezTo>
                    <a:pt x="1215" y="1129"/>
                    <a:pt x="1228" y="1132"/>
                    <a:pt x="1242" y="1141"/>
                  </a:cubicBezTo>
                  <a:cubicBezTo>
                    <a:pt x="1261" y="1154"/>
                    <a:pt x="1278" y="1169"/>
                    <a:pt x="1293" y="1180"/>
                  </a:cubicBezTo>
                  <a:cubicBezTo>
                    <a:pt x="1300" y="1186"/>
                    <a:pt x="1309" y="1187"/>
                    <a:pt x="1315" y="1192"/>
                  </a:cubicBezTo>
                  <a:cubicBezTo>
                    <a:pt x="1335" y="1210"/>
                    <a:pt x="1340" y="1244"/>
                    <a:pt x="1369" y="1248"/>
                  </a:cubicBezTo>
                  <a:cubicBezTo>
                    <a:pt x="1359" y="1234"/>
                    <a:pt x="1351" y="1217"/>
                    <a:pt x="1333" y="1210"/>
                  </a:cubicBezTo>
                  <a:close/>
                  <a:moveTo>
                    <a:pt x="683" y="1083"/>
                  </a:moveTo>
                  <a:cubicBezTo>
                    <a:pt x="692" y="1088"/>
                    <a:pt x="710" y="1083"/>
                    <a:pt x="714" y="1083"/>
                  </a:cubicBezTo>
                  <a:cubicBezTo>
                    <a:pt x="719" y="1064"/>
                    <a:pt x="703" y="1064"/>
                    <a:pt x="686" y="1061"/>
                  </a:cubicBezTo>
                  <a:cubicBezTo>
                    <a:pt x="681" y="1068"/>
                    <a:pt x="684" y="1072"/>
                    <a:pt x="683" y="1083"/>
                  </a:cubicBezTo>
                  <a:close/>
                  <a:moveTo>
                    <a:pt x="1787" y="1063"/>
                  </a:moveTo>
                  <a:cubicBezTo>
                    <a:pt x="1779" y="1077"/>
                    <a:pt x="1767" y="1087"/>
                    <a:pt x="1758" y="1099"/>
                  </a:cubicBezTo>
                  <a:cubicBezTo>
                    <a:pt x="1773" y="1107"/>
                    <a:pt x="1781" y="1123"/>
                    <a:pt x="1803" y="1125"/>
                  </a:cubicBezTo>
                  <a:cubicBezTo>
                    <a:pt x="1812" y="1117"/>
                    <a:pt x="1819" y="1108"/>
                    <a:pt x="1825" y="1097"/>
                  </a:cubicBezTo>
                  <a:cubicBezTo>
                    <a:pt x="1814" y="1084"/>
                    <a:pt x="1804" y="1070"/>
                    <a:pt x="1787" y="1063"/>
                  </a:cubicBezTo>
                  <a:close/>
                  <a:moveTo>
                    <a:pt x="756" y="1079"/>
                  </a:moveTo>
                  <a:cubicBezTo>
                    <a:pt x="769" y="1082"/>
                    <a:pt x="791" y="1085"/>
                    <a:pt x="790" y="1067"/>
                  </a:cubicBezTo>
                  <a:cubicBezTo>
                    <a:pt x="769" y="1063"/>
                    <a:pt x="757" y="1071"/>
                    <a:pt x="732" y="1069"/>
                  </a:cubicBezTo>
                  <a:cubicBezTo>
                    <a:pt x="732" y="1078"/>
                    <a:pt x="734" y="1077"/>
                    <a:pt x="732" y="1085"/>
                  </a:cubicBezTo>
                  <a:cubicBezTo>
                    <a:pt x="738" y="1083"/>
                    <a:pt x="756" y="1086"/>
                    <a:pt x="748" y="1079"/>
                  </a:cubicBezTo>
                  <a:cubicBezTo>
                    <a:pt x="755" y="1077"/>
                    <a:pt x="760" y="1088"/>
                    <a:pt x="756" y="1079"/>
                  </a:cubicBezTo>
                  <a:close/>
                  <a:moveTo>
                    <a:pt x="1895" y="1079"/>
                  </a:moveTo>
                  <a:cubicBezTo>
                    <a:pt x="1906" y="1105"/>
                    <a:pt x="1925" y="1124"/>
                    <a:pt x="1956" y="1131"/>
                  </a:cubicBezTo>
                  <a:cubicBezTo>
                    <a:pt x="1958" y="1123"/>
                    <a:pt x="1961" y="1119"/>
                    <a:pt x="1964" y="1109"/>
                  </a:cubicBezTo>
                  <a:cubicBezTo>
                    <a:pt x="1962" y="1109"/>
                    <a:pt x="1960" y="1109"/>
                    <a:pt x="1960" y="1107"/>
                  </a:cubicBezTo>
                  <a:cubicBezTo>
                    <a:pt x="1952" y="1111"/>
                    <a:pt x="1951" y="1122"/>
                    <a:pt x="1940" y="1123"/>
                  </a:cubicBezTo>
                  <a:cubicBezTo>
                    <a:pt x="1928" y="1118"/>
                    <a:pt x="1922" y="1108"/>
                    <a:pt x="1918" y="1095"/>
                  </a:cubicBezTo>
                  <a:cubicBezTo>
                    <a:pt x="1919" y="1090"/>
                    <a:pt x="1927" y="1092"/>
                    <a:pt x="1928" y="1087"/>
                  </a:cubicBezTo>
                  <a:cubicBezTo>
                    <a:pt x="1920" y="1081"/>
                    <a:pt x="1905" y="1072"/>
                    <a:pt x="1895" y="1079"/>
                  </a:cubicBezTo>
                  <a:close/>
                  <a:moveTo>
                    <a:pt x="1942" y="1099"/>
                  </a:moveTo>
                  <a:cubicBezTo>
                    <a:pt x="1937" y="1097"/>
                    <a:pt x="1935" y="1092"/>
                    <a:pt x="1930" y="1089"/>
                  </a:cubicBezTo>
                  <a:cubicBezTo>
                    <a:pt x="1931" y="1095"/>
                    <a:pt x="1938" y="1103"/>
                    <a:pt x="1942" y="1099"/>
                  </a:cubicBezTo>
                  <a:close/>
                  <a:moveTo>
                    <a:pt x="1046" y="1097"/>
                  </a:moveTo>
                  <a:cubicBezTo>
                    <a:pt x="1118" y="1174"/>
                    <a:pt x="1182" y="1261"/>
                    <a:pt x="1250" y="1343"/>
                  </a:cubicBezTo>
                  <a:cubicBezTo>
                    <a:pt x="1270" y="1374"/>
                    <a:pt x="1289" y="1417"/>
                    <a:pt x="1319" y="1430"/>
                  </a:cubicBezTo>
                  <a:cubicBezTo>
                    <a:pt x="1286" y="1382"/>
                    <a:pt x="1251" y="1334"/>
                    <a:pt x="1216" y="1288"/>
                  </a:cubicBezTo>
                  <a:cubicBezTo>
                    <a:pt x="1203" y="1270"/>
                    <a:pt x="1189" y="1256"/>
                    <a:pt x="1180" y="1236"/>
                  </a:cubicBezTo>
                  <a:cubicBezTo>
                    <a:pt x="1144" y="1202"/>
                    <a:pt x="1118" y="1158"/>
                    <a:pt x="1085" y="1123"/>
                  </a:cubicBezTo>
                  <a:cubicBezTo>
                    <a:pt x="1074" y="1112"/>
                    <a:pt x="1064" y="1096"/>
                    <a:pt x="1048" y="1091"/>
                  </a:cubicBezTo>
                  <a:cubicBezTo>
                    <a:pt x="1046" y="1091"/>
                    <a:pt x="1045" y="1091"/>
                    <a:pt x="1044" y="1091"/>
                  </a:cubicBezTo>
                  <a:cubicBezTo>
                    <a:pt x="1044" y="1094"/>
                    <a:pt x="1043" y="1097"/>
                    <a:pt x="1046" y="1097"/>
                  </a:cubicBezTo>
                  <a:close/>
                  <a:moveTo>
                    <a:pt x="1799" y="1149"/>
                  </a:moveTo>
                  <a:cubicBezTo>
                    <a:pt x="1799" y="1154"/>
                    <a:pt x="1803" y="1153"/>
                    <a:pt x="1801" y="1159"/>
                  </a:cubicBezTo>
                  <a:cubicBezTo>
                    <a:pt x="1825" y="1152"/>
                    <a:pt x="1849" y="1138"/>
                    <a:pt x="1847" y="1111"/>
                  </a:cubicBezTo>
                  <a:cubicBezTo>
                    <a:pt x="1852" y="1109"/>
                    <a:pt x="1853" y="1104"/>
                    <a:pt x="1861" y="1105"/>
                  </a:cubicBezTo>
                  <a:cubicBezTo>
                    <a:pt x="1861" y="1097"/>
                    <a:pt x="1854" y="1096"/>
                    <a:pt x="1851" y="1091"/>
                  </a:cubicBezTo>
                  <a:cubicBezTo>
                    <a:pt x="1837" y="1110"/>
                    <a:pt x="1822" y="1133"/>
                    <a:pt x="1799" y="1149"/>
                  </a:cubicBezTo>
                  <a:close/>
                  <a:moveTo>
                    <a:pt x="688" y="1123"/>
                  </a:moveTo>
                  <a:cubicBezTo>
                    <a:pt x="689" y="1124"/>
                    <a:pt x="689" y="1125"/>
                    <a:pt x="690" y="1125"/>
                  </a:cubicBezTo>
                  <a:cubicBezTo>
                    <a:pt x="693" y="1117"/>
                    <a:pt x="698" y="1125"/>
                    <a:pt x="706" y="1123"/>
                  </a:cubicBezTo>
                  <a:cubicBezTo>
                    <a:pt x="708" y="1114"/>
                    <a:pt x="714" y="1110"/>
                    <a:pt x="714" y="1099"/>
                  </a:cubicBezTo>
                  <a:cubicBezTo>
                    <a:pt x="700" y="1101"/>
                    <a:pt x="693" y="1095"/>
                    <a:pt x="683" y="1093"/>
                  </a:cubicBezTo>
                  <a:cubicBezTo>
                    <a:pt x="677" y="1110"/>
                    <a:pt x="696" y="1117"/>
                    <a:pt x="688" y="1123"/>
                  </a:cubicBezTo>
                  <a:close/>
                  <a:moveTo>
                    <a:pt x="1837" y="1163"/>
                  </a:moveTo>
                  <a:cubicBezTo>
                    <a:pt x="1851" y="1181"/>
                    <a:pt x="1875" y="1189"/>
                    <a:pt x="1893" y="1204"/>
                  </a:cubicBezTo>
                  <a:cubicBezTo>
                    <a:pt x="1899" y="1194"/>
                    <a:pt x="1911" y="1188"/>
                    <a:pt x="1912" y="1173"/>
                  </a:cubicBezTo>
                  <a:cubicBezTo>
                    <a:pt x="1898" y="1157"/>
                    <a:pt x="1880" y="1144"/>
                    <a:pt x="1863" y="1131"/>
                  </a:cubicBezTo>
                  <a:cubicBezTo>
                    <a:pt x="1855" y="1143"/>
                    <a:pt x="1842" y="1148"/>
                    <a:pt x="1837" y="1163"/>
                  </a:cubicBezTo>
                  <a:close/>
                  <a:moveTo>
                    <a:pt x="1936" y="1202"/>
                  </a:moveTo>
                  <a:cubicBezTo>
                    <a:pt x="1938" y="1208"/>
                    <a:pt x="1943" y="1196"/>
                    <a:pt x="1936" y="1202"/>
                  </a:cubicBezTo>
                  <a:cubicBezTo>
                    <a:pt x="1939" y="1195"/>
                    <a:pt x="1949" y="1177"/>
                    <a:pt x="1936" y="1173"/>
                  </a:cubicBezTo>
                  <a:cubicBezTo>
                    <a:pt x="1926" y="1189"/>
                    <a:pt x="1912" y="1201"/>
                    <a:pt x="1902" y="1218"/>
                  </a:cubicBezTo>
                  <a:cubicBezTo>
                    <a:pt x="1897" y="1223"/>
                    <a:pt x="1882" y="1230"/>
                    <a:pt x="1887" y="1238"/>
                  </a:cubicBezTo>
                  <a:cubicBezTo>
                    <a:pt x="1907" y="1230"/>
                    <a:pt x="1920" y="1218"/>
                    <a:pt x="1936" y="1202"/>
                  </a:cubicBezTo>
                  <a:close/>
                  <a:moveTo>
                    <a:pt x="1789" y="1188"/>
                  </a:moveTo>
                  <a:cubicBezTo>
                    <a:pt x="1751" y="1212"/>
                    <a:pt x="1705" y="1236"/>
                    <a:pt x="1678" y="1258"/>
                  </a:cubicBezTo>
                  <a:cubicBezTo>
                    <a:pt x="1681" y="1261"/>
                    <a:pt x="1684" y="1264"/>
                    <a:pt x="1686" y="1268"/>
                  </a:cubicBezTo>
                  <a:cubicBezTo>
                    <a:pt x="1739" y="1244"/>
                    <a:pt x="1782" y="1212"/>
                    <a:pt x="1831" y="1184"/>
                  </a:cubicBezTo>
                  <a:cubicBezTo>
                    <a:pt x="1822" y="1166"/>
                    <a:pt x="1803" y="1180"/>
                    <a:pt x="1789" y="1188"/>
                  </a:cubicBezTo>
                  <a:close/>
                  <a:moveTo>
                    <a:pt x="1962" y="1266"/>
                  </a:moveTo>
                  <a:cubicBezTo>
                    <a:pt x="1970" y="1266"/>
                    <a:pt x="1984" y="1254"/>
                    <a:pt x="1984" y="1246"/>
                  </a:cubicBezTo>
                  <a:cubicBezTo>
                    <a:pt x="1984" y="1242"/>
                    <a:pt x="1955" y="1211"/>
                    <a:pt x="1946" y="1210"/>
                  </a:cubicBezTo>
                  <a:cubicBezTo>
                    <a:pt x="1940" y="1219"/>
                    <a:pt x="1931" y="1225"/>
                    <a:pt x="1926" y="1234"/>
                  </a:cubicBezTo>
                  <a:cubicBezTo>
                    <a:pt x="1936" y="1240"/>
                    <a:pt x="1946" y="1266"/>
                    <a:pt x="1962" y="1266"/>
                  </a:cubicBezTo>
                  <a:close/>
                  <a:moveTo>
                    <a:pt x="831" y="1222"/>
                  </a:moveTo>
                  <a:cubicBezTo>
                    <a:pt x="809" y="1223"/>
                    <a:pt x="783" y="1216"/>
                    <a:pt x="768" y="1232"/>
                  </a:cubicBezTo>
                  <a:cubicBezTo>
                    <a:pt x="814" y="1235"/>
                    <a:pt x="857" y="1244"/>
                    <a:pt x="905" y="1242"/>
                  </a:cubicBezTo>
                  <a:cubicBezTo>
                    <a:pt x="891" y="1216"/>
                    <a:pt x="858" y="1221"/>
                    <a:pt x="831" y="1222"/>
                  </a:cubicBezTo>
                  <a:close/>
                  <a:moveTo>
                    <a:pt x="766" y="1250"/>
                  </a:moveTo>
                  <a:cubicBezTo>
                    <a:pt x="764" y="1289"/>
                    <a:pt x="765" y="1327"/>
                    <a:pt x="764" y="1359"/>
                  </a:cubicBezTo>
                  <a:cubicBezTo>
                    <a:pt x="784" y="1466"/>
                    <a:pt x="764" y="1601"/>
                    <a:pt x="776" y="1728"/>
                  </a:cubicBezTo>
                  <a:cubicBezTo>
                    <a:pt x="768" y="1745"/>
                    <a:pt x="770" y="1769"/>
                    <a:pt x="772" y="1791"/>
                  </a:cubicBezTo>
                  <a:cubicBezTo>
                    <a:pt x="777" y="1864"/>
                    <a:pt x="785" y="1943"/>
                    <a:pt x="788" y="2012"/>
                  </a:cubicBezTo>
                  <a:cubicBezTo>
                    <a:pt x="803" y="2004"/>
                    <a:pt x="821" y="2013"/>
                    <a:pt x="833" y="2012"/>
                  </a:cubicBezTo>
                  <a:cubicBezTo>
                    <a:pt x="827" y="1951"/>
                    <a:pt x="833" y="1868"/>
                    <a:pt x="823" y="1809"/>
                  </a:cubicBezTo>
                  <a:cubicBezTo>
                    <a:pt x="831" y="1784"/>
                    <a:pt x="827" y="1747"/>
                    <a:pt x="825" y="1726"/>
                  </a:cubicBezTo>
                  <a:cubicBezTo>
                    <a:pt x="825" y="1719"/>
                    <a:pt x="830" y="1710"/>
                    <a:pt x="829" y="1704"/>
                  </a:cubicBezTo>
                  <a:cubicBezTo>
                    <a:pt x="829" y="1697"/>
                    <a:pt x="824" y="1691"/>
                    <a:pt x="823" y="1684"/>
                  </a:cubicBezTo>
                  <a:cubicBezTo>
                    <a:pt x="820" y="1656"/>
                    <a:pt x="819" y="1623"/>
                    <a:pt x="819" y="1591"/>
                  </a:cubicBezTo>
                  <a:cubicBezTo>
                    <a:pt x="819" y="1466"/>
                    <a:pt x="824" y="1362"/>
                    <a:pt x="821" y="1262"/>
                  </a:cubicBezTo>
                  <a:cubicBezTo>
                    <a:pt x="823" y="1258"/>
                    <a:pt x="830" y="1259"/>
                    <a:pt x="833" y="1256"/>
                  </a:cubicBezTo>
                  <a:cubicBezTo>
                    <a:pt x="805" y="1259"/>
                    <a:pt x="791" y="1247"/>
                    <a:pt x="766" y="1250"/>
                  </a:cubicBezTo>
                  <a:close/>
                  <a:moveTo>
                    <a:pt x="841" y="1262"/>
                  </a:moveTo>
                  <a:cubicBezTo>
                    <a:pt x="841" y="1301"/>
                    <a:pt x="837" y="1343"/>
                    <a:pt x="835" y="1377"/>
                  </a:cubicBezTo>
                  <a:cubicBezTo>
                    <a:pt x="833" y="1414"/>
                    <a:pt x="835" y="1452"/>
                    <a:pt x="835" y="1490"/>
                  </a:cubicBezTo>
                  <a:cubicBezTo>
                    <a:pt x="835" y="1535"/>
                    <a:pt x="832" y="1581"/>
                    <a:pt x="835" y="1625"/>
                  </a:cubicBezTo>
                  <a:cubicBezTo>
                    <a:pt x="841" y="1707"/>
                    <a:pt x="851" y="1788"/>
                    <a:pt x="849" y="1875"/>
                  </a:cubicBezTo>
                  <a:cubicBezTo>
                    <a:pt x="849" y="1899"/>
                    <a:pt x="845" y="1922"/>
                    <a:pt x="845" y="1946"/>
                  </a:cubicBezTo>
                  <a:cubicBezTo>
                    <a:pt x="846" y="1970"/>
                    <a:pt x="854" y="1994"/>
                    <a:pt x="847" y="2016"/>
                  </a:cubicBezTo>
                  <a:cubicBezTo>
                    <a:pt x="861" y="2016"/>
                    <a:pt x="890" y="2022"/>
                    <a:pt x="893" y="2020"/>
                  </a:cubicBezTo>
                  <a:cubicBezTo>
                    <a:pt x="884" y="1950"/>
                    <a:pt x="890" y="1878"/>
                    <a:pt x="891" y="1815"/>
                  </a:cubicBezTo>
                  <a:cubicBezTo>
                    <a:pt x="891" y="1789"/>
                    <a:pt x="888" y="1762"/>
                    <a:pt x="889" y="1734"/>
                  </a:cubicBezTo>
                  <a:cubicBezTo>
                    <a:pt x="890" y="1674"/>
                    <a:pt x="882" y="1610"/>
                    <a:pt x="883" y="1547"/>
                  </a:cubicBezTo>
                  <a:cubicBezTo>
                    <a:pt x="883" y="1458"/>
                    <a:pt x="883" y="1339"/>
                    <a:pt x="883" y="1260"/>
                  </a:cubicBezTo>
                  <a:cubicBezTo>
                    <a:pt x="869" y="1259"/>
                    <a:pt x="851" y="1258"/>
                    <a:pt x="835" y="1258"/>
                  </a:cubicBezTo>
                  <a:cubicBezTo>
                    <a:pt x="838" y="1258"/>
                    <a:pt x="839" y="1261"/>
                    <a:pt x="841" y="1262"/>
                  </a:cubicBezTo>
                  <a:close/>
                  <a:moveTo>
                    <a:pt x="718" y="1286"/>
                  </a:moveTo>
                  <a:cubicBezTo>
                    <a:pt x="686" y="1370"/>
                    <a:pt x="642" y="1456"/>
                    <a:pt x="619" y="1547"/>
                  </a:cubicBezTo>
                  <a:cubicBezTo>
                    <a:pt x="565" y="1699"/>
                    <a:pt x="502" y="1839"/>
                    <a:pt x="456" y="1992"/>
                  </a:cubicBezTo>
                  <a:cubicBezTo>
                    <a:pt x="420" y="2064"/>
                    <a:pt x="400" y="2134"/>
                    <a:pt x="369" y="2206"/>
                  </a:cubicBezTo>
                  <a:cubicBezTo>
                    <a:pt x="416" y="2198"/>
                    <a:pt x="449" y="2191"/>
                    <a:pt x="492" y="2186"/>
                  </a:cubicBezTo>
                  <a:cubicBezTo>
                    <a:pt x="479" y="2150"/>
                    <a:pt x="497" y="2116"/>
                    <a:pt x="532" y="2101"/>
                  </a:cubicBezTo>
                  <a:cubicBezTo>
                    <a:pt x="597" y="2074"/>
                    <a:pt x="681" y="2047"/>
                    <a:pt x="750" y="2026"/>
                  </a:cubicBezTo>
                  <a:cubicBezTo>
                    <a:pt x="758" y="2022"/>
                    <a:pt x="763" y="2011"/>
                    <a:pt x="774" y="2016"/>
                  </a:cubicBezTo>
                  <a:cubicBezTo>
                    <a:pt x="764" y="1964"/>
                    <a:pt x="768" y="1909"/>
                    <a:pt x="764" y="1851"/>
                  </a:cubicBezTo>
                  <a:cubicBezTo>
                    <a:pt x="761" y="1813"/>
                    <a:pt x="751" y="1777"/>
                    <a:pt x="754" y="1738"/>
                  </a:cubicBezTo>
                  <a:cubicBezTo>
                    <a:pt x="755" y="1725"/>
                    <a:pt x="760" y="1711"/>
                    <a:pt x="760" y="1698"/>
                  </a:cubicBezTo>
                  <a:cubicBezTo>
                    <a:pt x="760" y="1672"/>
                    <a:pt x="754" y="1645"/>
                    <a:pt x="754" y="1619"/>
                  </a:cubicBezTo>
                  <a:cubicBezTo>
                    <a:pt x="754" y="1590"/>
                    <a:pt x="756" y="1562"/>
                    <a:pt x="756" y="1534"/>
                  </a:cubicBezTo>
                  <a:cubicBezTo>
                    <a:pt x="756" y="1446"/>
                    <a:pt x="746" y="1358"/>
                    <a:pt x="748" y="1262"/>
                  </a:cubicBezTo>
                  <a:cubicBezTo>
                    <a:pt x="748" y="1260"/>
                    <a:pt x="746" y="1260"/>
                    <a:pt x="744" y="1260"/>
                  </a:cubicBezTo>
                  <a:cubicBezTo>
                    <a:pt x="741" y="1274"/>
                    <a:pt x="736" y="1287"/>
                    <a:pt x="718" y="1286"/>
                  </a:cubicBezTo>
                  <a:close/>
                  <a:moveTo>
                    <a:pt x="905" y="1260"/>
                  </a:moveTo>
                  <a:cubicBezTo>
                    <a:pt x="900" y="1264"/>
                    <a:pt x="898" y="1274"/>
                    <a:pt x="897" y="1282"/>
                  </a:cubicBezTo>
                  <a:cubicBezTo>
                    <a:pt x="890" y="1341"/>
                    <a:pt x="897" y="1410"/>
                    <a:pt x="901" y="1466"/>
                  </a:cubicBezTo>
                  <a:cubicBezTo>
                    <a:pt x="903" y="1503"/>
                    <a:pt x="899" y="1539"/>
                    <a:pt x="899" y="1575"/>
                  </a:cubicBezTo>
                  <a:cubicBezTo>
                    <a:pt x="899" y="1644"/>
                    <a:pt x="911" y="1714"/>
                    <a:pt x="907" y="1780"/>
                  </a:cubicBezTo>
                  <a:cubicBezTo>
                    <a:pt x="905" y="1807"/>
                    <a:pt x="906" y="1825"/>
                    <a:pt x="907" y="1847"/>
                  </a:cubicBezTo>
                  <a:cubicBezTo>
                    <a:pt x="908" y="1873"/>
                    <a:pt x="906" y="1901"/>
                    <a:pt x="909" y="1924"/>
                  </a:cubicBezTo>
                  <a:cubicBezTo>
                    <a:pt x="909" y="1930"/>
                    <a:pt x="914" y="1936"/>
                    <a:pt x="915" y="1942"/>
                  </a:cubicBezTo>
                  <a:cubicBezTo>
                    <a:pt x="918" y="1967"/>
                    <a:pt x="911" y="2000"/>
                    <a:pt x="915" y="2026"/>
                  </a:cubicBezTo>
                  <a:cubicBezTo>
                    <a:pt x="984" y="2052"/>
                    <a:pt x="1086" y="2086"/>
                    <a:pt x="1153" y="2115"/>
                  </a:cubicBezTo>
                  <a:cubicBezTo>
                    <a:pt x="1176" y="2125"/>
                    <a:pt x="1185" y="2158"/>
                    <a:pt x="1180" y="2186"/>
                  </a:cubicBezTo>
                  <a:cubicBezTo>
                    <a:pt x="1207" y="2188"/>
                    <a:pt x="1232" y="2200"/>
                    <a:pt x="1254" y="2200"/>
                  </a:cubicBezTo>
                  <a:cubicBezTo>
                    <a:pt x="1173" y="1981"/>
                    <a:pt x="1099" y="1756"/>
                    <a:pt x="1010" y="1545"/>
                  </a:cubicBezTo>
                  <a:cubicBezTo>
                    <a:pt x="1004" y="1505"/>
                    <a:pt x="988" y="1478"/>
                    <a:pt x="976" y="1446"/>
                  </a:cubicBezTo>
                  <a:cubicBezTo>
                    <a:pt x="968" y="1425"/>
                    <a:pt x="964" y="1401"/>
                    <a:pt x="956" y="1381"/>
                  </a:cubicBezTo>
                  <a:cubicBezTo>
                    <a:pt x="951" y="1367"/>
                    <a:pt x="942" y="1354"/>
                    <a:pt x="936" y="1339"/>
                  </a:cubicBezTo>
                  <a:cubicBezTo>
                    <a:pt x="928" y="1317"/>
                    <a:pt x="928" y="1291"/>
                    <a:pt x="913" y="1278"/>
                  </a:cubicBezTo>
                  <a:cubicBezTo>
                    <a:pt x="914" y="1267"/>
                    <a:pt x="921" y="1259"/>
                    <a:pt x="905" y="1260"/>
                  </a:cubicBezTo>
                  <a:close/>
                  <a:moveTo>
                    <a:pt x="599" y="1274"/>
                  </a:moveTo>
                  <a:cubicBezTo>
                    <a:pt x="589" y="1317"/>
                    <a:pt x="568" y="1337"/>
                    <a:pt x="561" y="1383"/>
                  </a:cubicBezTo>
                  <a:cubicBezTo>
                    <a:pt x="539" y="1419"/>
                    <a:pt x="531" y="1462"/>
                    <a:pt x="516" y="1502"/>
                  </a:cubicBezTo>
                  <a:cubicBezTo>
                    <a:pt x="487" y="1579"/>
                    <a:pt x="455" y="1655"/>
                    <a:pt x="429" y="1732"/>
                  </a:cubicBezTo>
                  <a:cubicBezTo>
                    <a:pt x="371" y="1847"/>
                    <a:pt x="337" y="1986"/>
                    <a:pt x="282" y="2103"/>
                  </a:cubicBezTo>
                  <a:cubicBezTo>
                    <a:pt x="278" y="2139"/>
                    <a:pt x="266" y="2152"/>
                    <a:pt x="264" y="2186"/>
                  </a:cubicBezTo>
                  <a:cubicBezTo>
                    <a:pt x="242" y="2235"/>
                    <a:pt x="225" y="2288"/>
                    <a:pt x="208" y="2347"/>
                  </a:cubicBezTo>
                  <a:cubicBezTo>
                    <a:pt x="190" y="2373"/>
                    <a:pt x="184" y="2406"/>
                    <a:pt x="173" y="2436"/>
                  </a:cubicBezTo>
                  <a:cubicBezTo>
                    <a:pt x="161" y="2466"/>
                    <a:pt x="144" y="2491"/>
                    <a:pt x="137" y="2521"/>
                  </a:cubicBezTo>
                  <a:cubicBezTo>
                    <a:pt x="148" y="2527"/>
                    <a:pt x="166" y="2536"/>
                    <a:pt x="177" y="2535"/>
                  </a:cubicBezTo>
                  <a:cubicBezTo>
                    <a:pt x="180" y="2502"/>
                    <a:pt x="196" y="2478"/>
                    <a:pt x="206" y="2450"/>
                  </a:cubicBezTo>
                  <a:cubicBezTo>
                    <a:pt x="213" y="2431"/>
                    <a:pt x="219" y="2412"/>
                    <a:pt x="226" y="2391"/>
                  </a:cubicBezTo>
                  <a:cubicBezTo>
                    <a:pt x="250" y="2318"/>
                    <a:pt x="283" y="2246"/>
                    <a:pt x="300" y="2164"/>
                  </a:cubicBezTo>
                  <a:cubicBezTo>
                    <a:pt x="357" y="2032"/>
                    <a:pt x="403" y="1895"/>
                    <a:pt x="454" y="1760"/>
                  </a:cubicBezTo>
                  <a:cubicBezTo>
                    <a:pt x="520" y="1596"/>
                    <a:pt x="571" y="1431"/>
                    <a:pt x="641" y="1276"/>
                  </a:cubicBezTo>
                  <a:cubicBezTo>
                    <a:pt x="630" y="1271"/>
                    <a:pt x="606" y="1265"/>
                    <a:pt x="599" y="1274"/>
                  </a:cubicBezTo>
                  <a:close/>
                  <a:moveTo>
                    <a:pt x="657" y="1278"/>
                  </a:moveTo>
                  <a:cubicBezTo>
                    <a:pt x="643" y="1304"/>
                    <a:pt x="636" y="1331"/>
                    <a:pt x="625" y="1359"/>
                  </a:cubicBezTo>
                  <a:cubicBezTo>
                    <a:pt x="619" y="1374"/>
                    <a:pt x="609" y="1388"/>
                    <a:pt x="603" y="1403"/>
                  </a:cubicBezTo>
                  <a:cubicBezTo>
                    <a:pt x="586" y="1448"/>
                    <a:pt x="573" y="1496"/>
                    <a:pt x="556" y="1542"/>
                  </a:cubicBezTo>
                  <a:cubicBezTo>
                    <a:pt x="531" y="1604"/>
                    <a:pt x="514" y="1658"/>
                    <a:pt x="490" y="1716"/>
                  </a:cubicBezTo>
                  <a:cubicBezTo>
                    <a:pt x="484" y="1731"/>
                    <a:pt x="479" y="1745"/>
                    <a:pt x="474" y="1760"/>
                  </a:cubicBezTo>
                  <a:cubicBezTo>
                    <a:pt x="464" y="1789"/>
                    <a:pt x="450" y="1816"/>
                    <a:pt x="438" y="1843"/>
                  </a:cubicBezTo>
                  <a:cubicBezTo>
                    <a:pt x="432" y="1859"/>
                    <a:pt x="431" y="1876"/>
                    <a:pt x="425" y="1891"/>
                  </a:cubicBezTo>
                  <a:cubicBezTo>
                    <a:pt x="416" y="1911"/>
                    <a:pt x="408" y="1930"/>
                    <a:pt x="401" y="1952"/>
                  </a:cubicBezTo>
                  <a:cubicBezTo>
                    <a:pt x="397" y="1965"/>
                    <a:pt x="387" y="1976"/>
                    <a:pt x="383" y="1988"/>
                  </a:cubicBezTo>
                  <a:cubicBezTo>
                    <a:pt x="381" y="1992"/>
                    <a:pt x="384" y="1997"/>
                    <a:pt x="383" y="2002"/>
                  </a:cubicBezTo>
                  <a:cubicBezTo>
                    <a:pt x="379" y="2016"/>
                    <a:pt x="368" y="2029"/>
                    <a:pt x="363" y="2043"/>
                  </a:cubicBezTo>
                  <a:cubicBezTo>
                    <a:pt x="358" y="2059"/>
                    <a:pt x="355" y="2074"/>
                    <a:pt x="349" y="2089"/>
                  </a:cubicBezTo>
                  <a:cubicBezTo>
                    <a:pt x="326" y="2153"/>
                    <a:pt x="299" y="2217"/>
                    <a:pt x="282" y="2289"/>
                  </a:cubicBezTo>
                  <a:cubicBezTo>
                    <a:pt x="270" y="2312"/>
                    <a:pt x="260" y="2338"/>
                    <a:pt x="254" y="2357"/>
                  </a:cubicBezTo>
                  <a:cubicBezTo>
                    <a:pt x="253" y="2361"/>
                    <a:pt x="255" y="2367"/>
                    <a:pt x="254" y="2371"/>
                  </a:cubicBezTo>
                  <a:cubicBezTo>
                    <a:pt x="250" y="2385"/>
                    <a:pt x="241" y="2399"/>
                    <a:pt x="236" y="2414"/>
                  </a:cubicBezTo>
                  <a:cubicBezTo>
                    <a:pt x="222" y="2461"/>
                    <a:pt x="207" y="2499"/>
                    <a:pt x="191" y="2539"/>
                  </a:cubicBezTo>
                  <a:cubicBezTo>
                    <a:pt x="202" y="2534"/>
                    <a:pt x="214" y="2541"/>
                    <a:pt x="228" y="2539"/>
                  </a:cubicBezTo>
                  <a:cubicBezTo>
                    <a:pt x="232" y="2519"/>
                    <a:pt x="243" y="2502"/>
                    <a:pt x="250" y="2484"/>
                  </a:cubicBezTo>
                  <a:cubicBezTo>
                    <a:pt x="266" y="2445"/>
                    <a:pt x="278" y="2408"/>
                    <a:pt x="292" y="2371"/>
                  </a:cubicBezTo>
                  <a:cubicBezTo>
                    <a:pt x="298" y="2353"/>
                    <a:pt x="311" y="2337"/>
                    <a:pt x="316" y="2319"/>
                  </a:cubicBezTo>
                  <a:cubicBezTo>
                    <a:pt x="325" y="2284"/>
                    <a:pt x="331" y="2261"/>
                    <a:pt x="341" y="2232"/>
                  </a:cubicBezTo>
                  <a:cubicBezTo>
                    <a:pt x="356" y="2192"/>
                    <a:pt x="370" y="2163"/>
                    <a:pt x="385" y="2125"/>
                  </a:cubicBezTo>
                  <a:cubicBezTo>
                    <a:pt x="399" y="2090"/>
                    <a:pt x="412" y="2056"/>
                    <a:pt x="423" y="2026"/>
                  </a:cubicBezTo>
                  <a:cubicBezTo>
                    <a:pt x="441" y="1973"/>
                    <a:pt x="466" y="1923"/>
                    <a:pt x="476" y="1869"/>
                  </a:cubicBezTo>
                  <a:cubicBezTo>
                    <a:pt x="539" y="1730"/>
                    <a:pt x="588" y="1572"/>
                    <a:pt x="643" y="1426"/>
                  </a:cubicBezTo>
                  <a:cubicBezTo>
                    <a:pt x="661" y="1378"/>
                    <a:pt x="686" y="1333"/>
                    <a:pt x="698" y="1286"/>
                  </a:cubicBezTo>
                  <a:cubicBezTo>
                    <a:pt x="685" y="1286"/>
                    <a:pt x="675" y="1278"/>
                    <a:pt x="657" y="1278"/>
                  </a:cubicBezTo>
                  <a:close/>
                  <a:moveTo>
                    <a:pt x="934" y="1284"/>
                  </a:moveTo>
                  <a:cubicBezTo>
                    <a:pt x="947" y="1317"/>
                    <a:pt x="955" y="1354"/>
                    <a:pt x="974" y="1381"/>
                  </a:cubicBezTo>
                  <a:cubicBezTo>
                    <a:pt x="979" y="1426"/>
                    <a:pt x="1008" y="1468"/>
                    <a:pt x="1020" y="1518"/>
                  </a:cubicBezTo>
                  <a:cubicBezTo>
                    <a:pt x="1030" y="1523"/>
                    <a:pt x="1025" y="1535"/>
                    <a:pt x="1034" y="1540"/>
                  </a:cubicBezTo>
                  <a:cubicBezTo>
                    <a:pt x="1037" y="1569"/>
                    <a:pt x="1048" y="1608"/>
                    <a:pt x="1063" y="1631"/>
                  </a:cubicBezTo>
                  <a:cubicBezTo>
                    <a:pt x="1106" y="1752"/>
                    <a:pt x="1156" y="1874"/>
                    <a:pt x="1200" y="1998"/>
                  </a:cubicBezTo>
                  <a:cubicBezTo>
                    <a:pt x="1220" y="2052"/>
                    <a:pt x="1233" y="2107"/>
                    <a:pt x="1254" y="2160"/>
                  </a:cubicBezTo>
                  <a:cubicBezTo>
                    <a:pt x="1260" y="2178"/>
                    <a:pt x="1272" y="2194"/>
                    <a:pt x="1278" y="2212"/>
                  </a:cubicBezTo>
                  <a:cubicBezTo>
                    <a:pt x="1284" y="2230"/>
                    <a:pt x="1286" y="2251"/>
                    <a:pt x="1292" y="2270"/>
                  </a:cubicBezTo>
                  <a:cubicBezTo>
                    <a:pt x="1319" y="2361"/>
                    <a:pt x="1343" y="2446"/>
                    <a:pt x="1383" y="2527"/>
                  </a:cubicBezTo>
                  <a:cubicBezTo>
                    <a:pt x="1401" y="2524"/>
                    <a:pt x="1416" y="2528"/>
                    <a:pt x="1434" y="2523"/>
                  </a:cubicBezTo>
                  <a:cubicBezTo>
                    <a:pt x="1433" y="2505"/>
                    <a:pt x="1415" y="2482"/>
                    <a:pt x="1424" y="2472"/>
                  </a:cubicBezTo>
                  <a:cubicBezTo>
                    <a:pt x="1416" y="2453"/>
                    <a:pt x="1408" y="2439"/>
                    <a:pt x="1401" y="2422"/>
                  </a:cubicBezTo>
                  <a:cubicBezTo>
                    <a:pt x="1396" y="2412"/>
                    <a:pt x="1397" y="2401"/>
                    <a:pt x="1393" y="2389"/>
                  </a:cubicBezTo>
                  <a:cubicBezTo>
                    <a:pt x="1388" y="2372"/>
                    <a:pt x="1378" y="2356"/>
                    <a:pt x="1371" y="2339"/>
                  </a:cubicBezTo>
                  <a:cubicBezTo>
                    <a:pt x="1363" y="2319"/>
                    <a:pt x="1357" y="2298"/>
                    <a:pt x="1353" y="2273"/>
                  </a:cubicBezTo>
                  <a:cubicBezTo>
                    <a:pt x="1318" y="2196"/>
                    <a:pt x="1270" y="2120"/>
                    <a:pt x="1258" y="2026"/>
                  </a:cubicBezTo>
                  <a:cubicBezTo>
                    <a:pt x="1219" y="1918"/>
                    <a:pt x="1183" y="1812"/>
                    <a:pt x="1145" y="1710"/>
                  </a:cubicBezTo>
                  <a:cubicBezTo>
                    <a:pt x="1139" y="1695"/>
                    <a:pt x="1131" y="1681"/>
                    <a:pt x="1125" y="1666"/>
                  </a:cubicBezTo>
                  <a:cubicBezTo>
                    <a:pt x="1102" y="1613"/>
                    <a:pt x="1086" y="1543"/>
                    <a:pt x="1059" y="1494"/>
                  </a:cubicBezTo>
                  <a:cubicBezTo>
                    <a:pt x="1023" y="1426"/>
                    <a:pt x="1008" y="1352"/>
                    <a:pt x="978" y="1284"/>
                  </a:cubicBezTo>
                  <a:cubicBezTo>
                    <a:pt x="967" y="1282"/>
                    <a:pt x="948" y="1273"/>
                    <a:pt x="934" y="1284"/>
                  </a:cubicBezTo>
                  <a:close/>
                  <a:moveTo>
                    <a:pt x="998" y="1286"/>
                  </a:moveTo>
                  <a:cubicBezTo>
                    <a:pt x="1018" y="1348"/>
                    <a:pt x="1042" y="1424"/>
                    <a:pt x="1073" y="1482"/>
                  </a:cubicBezTo>
                  <a:cubicBezTo>
                    <a:pt x="1095" y="1541"/>
                    <a:pt x="1115" y="1600"/>
                    <a:pt x="1139" y="1655"/>
                  </a:cubicBezTo>
                  <a:cubicBezTo>
                    <a:pt x="1170" y="1726"/>
                    <a:pt x="1195" y="1800"/>
                    <a:pt x="1220" y="1875"/>
                  </a:cubicBezTo>
                  <a:cubicBezTo>
                    <a:pt x="1247" y="1956"/>
                    <a:pt x="1281" y="2038"/>
                    <a:pt x="1305" y="2125"/>
                  </a:cubicBezTo>
                  <a:cubicBezTo>
                    <a:pt x="1323" y="2178"/>
                    <a:pt x="1351" y="2227"/>
                    <a:pt x="1375" y="2277"/>
                  </a:cubicBezTo>
                  <a:cubicBezTo>
                    <a:pt x="1382" y="2293"/>
                    <a:pt x="1385" y="2313"/>
                    <a:pt x="1393" y="2329"/>
                  </a:cubicBezTo>
                  <a:cubicBezTo>
                    <a:pt x="1397" y="2339"/>
                    <a:pt x="1405" y="2347"/>
                    <a:pt x="1409" y="2357"/>
                  </a:cubicBezTo>
                  <a:cubicBezTo>
                    <a:pt x="1425" y="2404"/>
                    <a:pt x="1434" y="2456"/>
                    <a:pt x="1456" y="2504"/>
                  </a:cubicBezTo>
                  <a:cubicBezTo>
                    <a:pt x="1459" y="2513"/>
                    <a:pt x="1446" y="2513"/>
                    <a:pt x="1452" y="2519"/>
                  </a:cubicBezTo>
                  <a:cubicBezTo>
                    <a:pt x="1470" y="2516"/>
                    <a:pt x="1484" y="2509"/>
                    <a:pt x="1492" y="2496"/>
                  </a:cubicBezTo>
                  <a:cubicBezTo>
                    <a:pt x="1487" y="2472"/>
                    <a:pt x="1472" y="2446"/>
                    <a:pt x="1464" y="2426"/>
                  </a:cubicBezTo>
                  <a:cubicBezTo>
                    <a:pt x="1460" y="2415"/>
                    <a:pt x="1458" y="2404"/>
                    <a:pt x="1454" y="2393"/>
                  </a:cubicBezTo>
                  <a:cubicBezTo>
                    <a:pt x="1432" y="2324"/>
                    <a:pt x="1409" y="2261"/>
                    <a:pt x="1391" y="2194"/>
                  </a:cubicBezTo>
                  <a:cubicBezTo>
                    <a:pt x="1366" y="2103"/>
                    <a:pt x="1328" y="2018"/>
                    <a:pt x="1299" y="1930"/>
                  </a:cubicBezTo>
                  <a:cubicBezTo>
                    <a:pt x="1265" y="1823"/>
                    <a:pt x="1219" y="1722"/>
                    <a:pt x="1182" y="1625"/>
                  </a:cubicBezTo>
                  <a:cubicBezTo>
                    <a:pt x="1182" y="1617"/>
                    <a:pt x="1186" y="1615"/>
                    <a:pt x="1182" y="1609"/>
                  </a:cubicBezTo>
                  <a:cubicBezTo>
                    <a:pt x="1158" y="1537"/>
                    <a:pt x="1124" y="1466"/>
                    <a:pt x="1095" y="1405"/>
                  </a:cubicBezTo>
                  <a:cubicBezTo>
                    <a:pt x="1090" y="1362"/>
                    <a:pt x="1063" y="1326"/>
                    <a:pt x="1046" y="1286"/>
                  </a:cubicBezTo>
                  <a:cubicBezTo>
                    <a:pt x="1025" y="1291"/>
                    <a:pt x="1020" y="1278"/>
                    <a:pt x="998" y="1286"/>
                  </a:cubicBezTo>
                  <a:close/>
                  <a:moveTo>
                    <a:pt x="1633" y="1357"/>
                  </a:moveTo>
                  <a:cubicBezTo>
                    <a:pt x="1633" y="1354"/>
                    <a:pt x="1635" y="1354"/>
                    <a:pt x="1635" y="1351"/>
                  </a:cubicBezTo>
                  <a:cubicBezTo>
                    <a:pt x="1630" y="1352"/>
                    <a:pt x="1627" y="1351"/>
                    <a:pt x="1627" y="1347"/>
                  </a:cubicBezTo>
                  <a:cubicBezTo>
                    <a:pt x="1622" y="1351"/>
                    <a:pt x="1609" y="1352"/>
                    <a:pt x="1615" y="1343"/>
                  </a:cubicBezTo>
                  <a:cubicBezTo>
                    <a:pt x="1608" y="1346"/>
                    <a:pt x="1607" y="1343"/>
                    <a:pt x="1599" y="1343"/>
                  </a:cubicBezTo>
                  <a:cubicBezTo>
                    <a:pt x="1595" y="1340"/>
                    <a:pt x="1597" y="1329"/>
                    <a:pt x="1591" y="1327"/>
                  </a:cubicBezTo>
                  <a:cubicBezTo>
                    <a:pt x="1584" y="1339"/>
                    <a:pt x="1567" y="1339"/>
                    <a:pt x="1567" y="1353"/>
                  </a:cubicBezTo>
                  <a:cubicBezTo>
                    <a:pt x="1569" y="1359"/>
                    <a:pt x="1570" y="1348"/>
                    <a:pt x="1575" y="1351"/>
                  </a:cubicBezTo>
                  <a:cubicBezTo>
                    <a:pt x="1573" y="1358"/>
                    <a:pt x="1582" y="1355"/>
                    <a:pt x="1583" y="1359"/>
                  </a:cubicBezTo>
                  <a:cubicBezTo>
                    <a:pt x="1580" y="1359"/>
                    <a:pt x="1579" y="1362"/>
                    <a:pt x="1579" y="1367"/>
                  </a:cubicBezTo>
                  <a:cubicBezTo>
                    <a:pt x="1593" y="1381"/>
                    <a:pt x="1618" y="1367"/>
                    <a:pt x="1627" y="1387"/>
                  </a:cubicBezTo>
                  <a:cubicBezTo>
                    <a:pt x="1640" y="1380"/>
                    <a:pt x="1647" y="1367"/>
                    <a:pt x="1655" y="1355"/>
                  </a:cubicBezTo>
                  <a:cubicBezTo>
                    <a:pt x="1652" y="1355"/>
                    <a:pt x="1649" y="1355"/>
                    <a:pt x="1649" y="1353"/>
                  </a:cubicBezTo>
                  <a:cubicBezTo>
                    <a:pt x="1651" y="1351"/>
                    <a:pt x="1660" y="1346"/>
                    <a:pt x="1655" y="1343"/>
                  </a:cubicBezTo>
                  <a:cubicBezTo>
                    <a:pt x="1649" y="1352"/>
                    <a:pt x="1643" y="1355"/>
                    <a:pt x="1633" y="1357"/>
                  </a:cubicBezTo>
                  <a:close/>
                  <a:moveTo>
                    <a:pt x="1643" y="1403"/>
                  </a:moveTo>
                  <a:cubicBezTo>
                    <a:pt x="1684" y="1437"/>
                    <a:pt x="1737" y="1363"/>
                    <a:pt x="1686" y="1341"/>
                  </a:cubicBezTo>
                  <a:cubicBezTo>
                    <a:pt x="1674" y="1364"/>
                    <a:pt x="1658" y="1383"/>
                    <a:pt x="1643" y="1403"/>
                  </a:cubicBezTo>
                  <a:close/>
                  <a:moveTo>
                    <a:pt x="1720" y="1391"/>
                  </a:moveTo>
                  <a:cubicBezTo>
                    <a:pt x="1711" y="1401"/>
                    <a:pt x="1701" y="1410"/>
                    <a:pt x="1692" y="1420"/>
                  </a:cubicBezTo>
                  <a:cubicBezTo>
                    <a:pt x="1704" y="1427"/>
                    <a:pt x="1712" y="1438"/>
                    <a:pt x="1722" y="1446"/>
                  </a:cubicBezTo>
                  <a:cubicBezTo>
                    <a:pt x="1731" y="1438"/>
                    <a:pt x="1749" y="1428"/>
                    <a:pt x="1748" y="1417"/>
                  </a:cubicBezTo>
                  <a:cubicBezTo>
                    <a:pt x="1738" y="1417"/>
                    <a:pt x="1734" y="1393"/>
                    <a:pt x="1720" y="1391"/>
                  </a:cubicBezTo>
                  <a:close/>
                  <a:moveTo>
                    <a:pt x="1333" y="1422"/>
                  </a:moveTo>
                  <a:cubicBezTo>
                    <a:pt x="1332" y="1430"/>
                    <a:pt x="1335" y="1434"/>
                    <a:pt x="1335" y="1440"/>
                  </a:cubicBezTo>
                  <a:cubicBezTo>
                    <a:pt x="1329" y="1452"/>
                    <a:pt x="1312" y="1451"/>
                    <a:pt x="1299" y="1444"/>
                  </a:cubicBezTo>
                  <a:cubicBezTo>
                    <a:pt x="1294" y="1456"/>
                    <a:pt x="1281" y="1459"/>
                    <a:pt x="1282" y="1476"/>
                  </a:cubicBezTo>
                  <a:cubicBezTo>
                    <a:pt x="1316" y="1491"/>
                    <a:pt x="1347" y="1463"/>
                    <a:pt x="1365" y="1442"/>
                  </a:cubicBezTo>
                  <a:cubicBezTo>
                    <a:pt x="1367" y="1433"/>
                    <a:pt x="1353" y="1431"/>
                    <a:pt x="1359" y="1424"/>
                  </a:cubicBezTo>
                  <a:cubicBezTo>
                    <a:pt x="1349" y="1421"/>
                    <a:pt x="1345" y="1421"/>
                    <a:pt x="1333" y="1422"/>
                  </a:cubicBezTo>
                  <a:close/>
                  <a:moveTo>
                    <a:pt x="1734" y="1468"/>
                  </a:moveTo>
                  <a:cubicBezTo>
                    <a:pt x="1737" y="1472"/>
                    <a:pt x="1747" y="1480"/>
                    <a:pt x="1752" y="1476"/>
                  </a:cubicBezTo>
                  <a:cubicBezTo>
                    <a:pt x="1760" y="1463"/>
                    <a:pt x="1777" y="1442"/>
                    <a:pt x="1776" y="1420"/>
                  </a:cubicBezTo>
                  <a:cubicBezTo>
                    <a:pt x="1759" y="1434"/>
                    <a:pt x="1740" y="1450"/>
                    <a:pt x="1734" y="1468"/>
                  </a:cubicBezTo>
                  <a:close/>
                  <a:moveTo>
                    <a:pt x="1964" y="1434"/>
                  </a:moveTo>
                  <a:cubicBezTo>
                    <a:pt x="1960" y="1432"/>
                    <a:pt x="1959" y="1428"/>
                    <a:pt x="1956" y="1424"/>
                  </a:cubicBezTo>
                  <a:cubicBezTo>
                    <a:pt x="1952" y="1427"/>
                    <a:pt x="1960" y="1440"/>
                    <a:pt x="1964" y="1434"/>
                  </a:cubicBezTo>
                  <a:close/>
                  <a:moveTo>
                    <a:pt x="1916" y="1438"/>
                  </a:moveTo>
                  <a:cubicBezTo>
                    <a:pt x="1920" y="1447"/>
                    <a:pt x="1921" y="1458"/>
                    <a:pt x="1930" y="1460"/>
                  </a:cubicBezTo>
                  <a:cubicBezTo>
                    <a:pt x="1939" y="1458"/>
                    <a:pt x="1941" y="1449"/>
                    <a:pt x="1950" y="1446"/>
                  </a:cubicBezTo>
                  <a:cubicBezTo>
                    <a:pt x="1946" y="1425"/>
                    <a:pt x="1933" y="1435"/>
                    <a:pt x="1916" y="1438"/>
                  </a:cubicBezTo>
                  <a:close/>
                  <a:moveTo>
                    <a:pt x="1906" y="1472"/>
                  </a:moveTo>
                  <a:cubicBezTo>
                    <a:pt x="1910" y="1458"/>
                    <a:pt x="1900" y="1443"/>
                    <a:pt x="1893" y="1432"/>
                  </a:cubicBezTo>
                  <a:cubicBezTo>
                    <a:pt x="1892" y="1445"/>
                    <a:pt x="1889" y="1471"/>
                    <a:pt x="1906" y="1472"/>
                  </a:cubicBezTo>
                  <a:close/>
                  <a:moveTo>
                    <a:pt x="1825" y="1446"/>
                  </a:moveTo>
                  <a:cubicBezTo>
                    <a:pt x="1827" y="1469"/>
                    <a:pt x="1804" y="1500"/>
                    <a:pt x="1829" y="1514"/>
                  </a:cubicBezTo>
                  <a:cubicBezTo>
                    <a:pt x="1846" y="1495"/>
                    <a:pt x="1833" y="1471"/>
                    <a:pt x="1825" y="1446"/>
                  </a:cubicBezTo>
                  <a:close/>
                  <a:moveTo>
                    <a:pt x="1776" y="1482"/>
                  </a:moveTo>
                  <a:cubicBezTo>
                    <a:pt x="1784" y="1487"/>
                    <a:pt x="1787" y="1488"/>
                    <a:pt x="1799" y="1490"/>
                  </a:cubicBezTo>
                  <a:cubicBezTo>
                    <a:pt x="1802" y="1478"/>
                    <a:pt x="1799" y="1471"/>
                    <a:pt x="1805" y="1458"/>
                  </a:cubicBezTo>
                  <a:cubicBezTo>
                    <a:pt x="1799" y="1457"/>
                    <a:pt x="1799" y="1449"/>
                    <a:pt x="1791" y="1448"/>
                  </a:cubicBezTo>
                  <a:cubicBezTo>
                    <a:pt x="1787" y="1461"/>
                    <a:pt x="1775" y="1465"/>
                    <a:pt x="1776" y="1482"/>
                  </a:cubicBezTo>
                  <a:close/>
                  <a:moveTo>
                    <a:pt x="1284" y="1510"/>
                  </a:moveTo>
                  <a:cubicBezTo>
                    <a:pt x="1332" y="1532"/>
                    <a:pt x="1365" y="1492"/>
                    <a:pt x="1387" y="1464"/>
                  </a:cubicBezTo>
                  <a:cubicBezTo>
                    <a:pt x="1382" y="1458"/>
                    <a:pt x="1390" y="1452"/>
                    <a:pt x="1383" y="1450"/>
                  </a:cubicBezTo>
                  <a:cubicBezTo>
                    <a:pt x="1370" y="1465"/>
                    <a:pt x="1354" y="1477"/>
                    <a:pt x="1339" y="1490"/>
                  </a:cubicBezTo>
                  <a:cubicBezTo>
                    <a:pt x="1310" y="1495"/>
                    <a:pt x="1288" y="1504"/>
                    <a:pt x="1272" y="1494"/>
                  </a:cubicBezTo>
                  <a:cubicBezTo>
                    <a:pt x="1278" y="1497"/>
                    <a:pt x="1279" y="1505"/>
                    <a:pt x="1284" y="1510"/>
                  </a:cubicBezTo>
                  <a:close/>
                  <a:moveTo>
                    <a:pt x="1847" y="1458"/>
                  </a:moveTo>
                  <a:cubicBezTo>
                    <a:pt x="1850" y="1461"/>
                    <a:pt x="1849" y="1469"/>
                    <a:pt x="1853" y="1472"/>
                  </a:cubicBezTo>
                  <a:cubicBezTo>
                    <a:pt x="1864" y="1473"/>
                    <a:pt x="1871" y="1469"/>
                    <a:pt x="1879" y="1466"/>
                  </a:cubicBezTo>
                  <a:cubicBezTo>
                    <a:pt x="1880" y="1458"/>
                    <a:pt x="1875" y="1455"/>
                    <a:pt x="1873" y="1450"/>
                  </a:cubicBezTo>
                  <a:cubicBezTo>
                    <a:pt x="1861" y="1452"/>
                    <a:pt x="1853" y="1449"/>
                    <a:pt x="1847" y="1458"/>
                  </a:cubicBezTo>
                  <a:close/>
                  <a:moveTo>
                    <a:pt x="1379" y="1520"/>
                  </a:moveTo>
                  <a:cubicBezTo>
                    <a:pt x="1373" y="1518"/>
                    <a:pt x="1378" y="1506"/>
                    <a:pt x="1371" y="1506"/>
                  </a:cubicBezTo>
                  <a:cubicBezTo>
                    <a:pt x="1357" y="1515"/>
                    <a:pt x="1366" y="1534"/>
                    <a:pt x="1379" y="1520"/>
                  </a:cubicBezTo>
                  <a:close/>
                  <a:moveTo>
                    <a:pt x="1075" y="2147"/>
                  </a:moveTo>
                  <a:cubicBezTo>
                    <a:pt x="1076" y="2147"/>
                    <a:pt x="1078" y="2147"/>
                    <a:pt x="1077" y="2149"/>
                  </a:cubicBezTo>
                  <a:cubicBezTo>
                    <a:pt x="1065" y="2141"/>
                    <a:pt x="1050" y="2149"/>
                    <a:pt x="1034" y="2151"/>
                  </a:cubicBezTo>
                  <a:cubicBezTo>
                    <a:pt x="1004" y="2154"/>
                    <a:pt x="972" y="2150"/>
                    <a:pt x="946" y="2151"/>
                  </a:cubicBezTo>
                  <a:cubicBezTo>
                    <a:pt x="853" y="2154"/>
                    <a:pt x="802" y="2156"/>
                    <a:pt x="710" y="2158"/>
                  </a:cubicBezTo>
                  <a:cubicBezTo>
                    <a:pt x="652" y="2160"/>
                    <a:pt x="594" y="2159"/>
                    <a:pt x="548" y="2154"/>
                  </a:cubicBezTo>
                  <a:cubicBezTo>
                    <a:pt x="554" y="2168"/>
                    <a:pt x="618" y="2166"/>
                    <a:pt x="601" y="2172"/>
                  </a:cubicBezTo>
                  <a:cubicBezTo>
                    <a:pt x="628" y="2172"/>
                    <a:pt x="658" y="2178"/>
                    <a:pt x="690" y="2182"/>
                  </a:cubicBezTo>
                  <a:cubicBezTo>
                    <a:pt x="681" y="2189"/>
                    <a:pt x="665" y="2179"/>
                    <a:pt x="659" y="2186"/>
                  </a:cubicBezTo>
                  <a:cubicBezTo>
                    <a:pt x="665" y="2187"/>
                    <a:pt x="672" y="2194"/>
                    <a:pt x="679" y="2188"/>
                  </a:cubicBezTo>
                  <a:cubicBezTo>
                    <a:pt x="678" y="2191"/>
                    <a:pt x="679" y="2193"/>
                    <a:pt x="681" y="2194"/>
                  </a:cubicBezTo>
                  <a:cubicBezTo>
                    <a:pt x="737" y="2203"/>
                    <a:pt x="783" y="2199"/>
                    <a:pt x="839" y="2198"/>
                  </a:cubicBezTo>
                  <a:cubicBezTo>
                    <a:pt x="833" y="2202"/>
                    <a:pt x="848" y="2203"/>
                    <a:pt x="851" y="2200"/>
                  </a:cubicBezTo>
                  <a:cubicBezTo>
                    <a:pt x="837" y="2196"/>
                    <a:pt x="874" y="2193"/>
                    <a:pt x="885" y="2190"/>
                  </a:cubicBezTo>
                  <a:cubicBezTo>
                    <a:pt x="885" y="2193"/>
                    <a:pt x="881" y="2195"/>
                    <a:pt x="885" y="2196"/>
                  </a:cubicBezTo>
                  <a:cubicBezTo>
                    <a:pt x="889" y="2190"/>
                    <a:pt x="895" y="2199"/>
                    <a:pt x="903" y="2196"/>
                  </a:cubicBezTo>
                  <a:cubicBezTo>
                    <a:pt x="898" y="2182"/>
                    <a:pt x="933" y="2193"/>
                    <a:pt x="942" y="2186"/>
                  </a:cubicBezTo>
                  <a:cubicBezTo>
                    <a:pt x="940" y="2186"/>
                    <a:pt x="937" y="2187"/>
                    <a:pt x="936" y="2184"/>
                  </a:cubicBezTo>
                  <a:cubicBezTo>
                    <a:pt x="945" y="2187"/>
                    <a:pt x="952" y="2178"/>
                    <a:pt x="954" y="2186"/>
                  </a:cubicBezTo>
                  <a:cubicBezTo>
                    <a:pt x="951" y="2187"/>
                    <a:pt x="944" y="2184"/>
                    <a:pt x="944" y="2188"/>
                  </a:cubicBezTo>
                  <a:cubicBezTo>
                    <a:pt x="954" y="2188"/>
                    <a:pt x="963" y="2187"/>
                    <a:pt x="970" y="2184"/>
                  </a:cubicBezTo>
                  <a:cubicBezTo>
                    <a:pt x="967" y="2184"/>
                    <a:pt x="960" y="2186"/>
                    <a:pt x="962" y="2180"/>
                  </a:cubicBezTo>
                  <a:cubicBezTo>
                    <a:pt x="957" y="2186"/>
                    <a:pt x="949" y="2181"/>
                    <a:pt x="942" y="2176"/>
                  </a:cubicBezTo>
                  <a:cubicBezTo>
                    <a:pt x="991" y="2175"/>
                    <a:pt x="1034" y="2166"/>
                    <a:pt x="1079" y="2162"/>
                  </a:cubicBezTo>
                  <a:cubicBezTo>
                    <a:pt x="1076" y="2161"/>
                    <a:pt x="1069" y="2165"/>
                    <a:pt x="1069" y="2160"/>
                  </a:cubicBezTo>
                  <a:cubicBezTo>
                    <a:pt x="1093" y="2151"/>
                    <a:pt x="1129" y="2154"/>
                    <a:pt x="1145" y="2137"/>
                  </a:cubicBezTo>
                  <a:cubicBezTo>
                    <a:pt x="1148" y="2138"/>
                    <a:pt x="1156" y="2143"/>
                    <a:pt x="1157" y="2141"/>
                  </a:cubicBezTo>
                  <a:cubicBezTo>
                    <a:pt x="1151" y="2137"/>
                    <a:pt x="1148" y="2131"/>
                    <a:pt x="1139" y="2131"/>
                  </a:cubicBezTo>
                  <a:cubicBezTo>
                    <a:pt x="1134" y="2152"/>
                    <a:pt x="1095" y="2147"/>
                    <a:pt x="1075" y="2147"/>
                  </a:cubicBezTo>
                  <a:close/>
                  <a:moveTo>
                    <a:pt x="1133" y="2200"/>
                  </a:moveTo>
                  <a:cubicBezTo>
                    <a:pt x="1116" y="2210"/>
                    <a:pt x="1087" y="2207"/>
                    <a:pt x="1067" y="2214"/>
                  </a:cubicBezTo>
                  <a:cubicBezTo>
                    <a:pt x="1136" y="2230"/>
                    <a:pt x="1199" y="2251"/>
                    <a:pt x="1272" y="2264"/>
                  </a:cubicBezTo>
                  <a:cubicBezTo>
                    <a:pt x="1267" y="2250"/>
                    <a:pt x="1263" y="2235"/>
                    <a:pt x="1260" y="2220"/>
                  </a:cubicBezTo>
                  <a:cubicBezTo>
                    <a:pt x="1222" y="2209"/>
                    <a:pt x="1175" y="2192"/>
                    <a:pt x="1133" y="2200"/>
                  </a:cubicBezTo>
                  <a:close/>
                  <a:moveTo>
                    <a:pt x="609" y="2224"/>
                  </a:moveTo>
                  <a:cubicBezTo>
                    <a:pt x="611" y="2224"/>
                    <a:pt x="614" y="2223"/>
                    <a:pt x="611" y="2222"/>
                  </a:cubicBezTo>
                  <a:cubicBezTo>
                    <a:pt x="581" y="2214"/>
                    <a:pt x="532" y="2215"/>
                    <a:pt x="504" y="2198"/>
                  </a:cubicBezTo>
                  <a:cubicBezTo>
                    <a:pt x="456" y="2207"/>
                    <a:pt x="404" y="2212"/>
                    <a:pt x="359" y="2226"/>
                  </a:cubicBezTo>
                  <a:cubicBezTo>
                    <a:pt x="361" y="2238"/>
                    <a:pt x="349" y="2249"/>
                    <a:pt x="347" y="2264"/>
                  </a:cubicBezTo>
                  <a:cubicBezTo>
                    <a:pt x="435" y="2254"/>
                    <a:pt x="525" y="2238"/>
                    <a:pt x="609" y="2224"/>
                  </a:cubicBezTo>
                  <a:close/>
                  <a:moveTo>
                    <a:pt x="772" y="2220"/>
                  </a:moveTo>
                  <a:cubicBezTo>
                    <a:pt x="772" y="2228"/>
                    <a:pt x="772" y="2236"/>
                    <a:pt x="772" y="2244"/>
                  </a:cubicBezTo>
                  <a:cubicBezTo>
                    <a:pt x="787" y="2254"/>
                    <a:pt x="808" y="2248"/>
                    <a:pt x="825" y="2256"/>
                  </a:cubicBezTo>
                  <a:cubicBezTo>
                    <a:pt x="826" y="2240"/>
                    <a:pt x="824" y="2227"/>
                    <a:pt x="819" y="2218"/>
                  </a:cubicBezTo>
                  <a:cubicBezTo>
                    <a:pt x="812" y="2220"/>
                    <a:pt x="784" y="2220"/>
                    <a:pt x="772" y="2220"/>
                  </a:cubicBezTo>
                  <a:close/>
                  <a:moveTo>
                    <a:pt x="841" y="2256"/>
                  </a:moveTo>
                  <a:cubicBezTo>
                    <a:pt x="858" y="2256"/>
                    <a:pt x="873" y="2259"/>
                    <a:pt x="887" y="2254"/>
                  </a:cubicBezTo>
                  <a:cubicBezTo>
                    <a:pt x="886" y="2240"/>
                    <a:pt x="890" y="2232"/>
                    <a:pt x="887" y="2220"/>
                  </a:cubicBezTo>
                  <a:cubicBezTo>
                    <a:pt x="867" y="2219"/>
                    <a:pt x="866" y="2218"/>
                    <a:pt x="843" y="2218"/>
                  </a:cubicBezTo>
                  <a:cubicBezTo>
                    <a:pt x="839" y="2231"/>
                    <a:pt x="843" y="2241"/>
                    <a:pt x="841" y="2256"/>
                  </a:cubicBezTo>
                  <a:close/>
                  <a:moveTo>
                    <a:pt x="754" y="2273"/>
                  </a:moveTo>
                  <a:cubicBezTo>
                    <a:pt x="754" y="2291"/>
                    <a:pt x="760" y="2312"/>
                    <a:pt x="768" y="2327"/>
                  </a:cubicBezTo>
                  <a:cubicBezTo>
                    <a:pt x="805" y="2345"/>
                    <a:pt x="878" y="2349"/>
                    <a:pt x="909" y="2321"/>
                  </a:cubicBezTo>
                  <a:cubicBezTo>
                    <a:pt x="907" y="2306"/>
                    <a:pt x="914" y="2285"/>
                    <a:pt x="907" y="2270"/>
                  </a:cubicBezTo>
                  <a:cubicBezTo>
                    <a:pt x="858" y="2279"/>
                    <a:pt x="799" y="2275"/>
                    <a:pt x="754" y="2273"/>
                  </a:cubicBezTo>
                  <a:close/>
                  <a:moveTo>
                    <a:pt x="696" y="2299"/>
                  </a:moveTo>
                  <a:cubicBezTo>
                    <a:pt x="693" y="2297"/>
                    <a:pt x="699" y="2289"/>
                    <a:pt x="694" y="2283"/>
                  </a:cubicBezTo>
                  <a:cubicBezTo>
                    <a:pt x="688" y="2282"/>
                    <a:pt x="687" y="2287"/>
                    <a:pt x="681" y="2285"/>
                  </a:cubicBezTo>
                  <a:cubicBezTo>
                    <a:pt x="681" y="2291"/>
                    <a:pt x="681" y="2296"/>
                    <a:pt x="681" y="2301"/>
                  </a:cubicBezTo>
                  <a:cubicBezTo>
                    <a:pt x="688" y="2301"/>
                    <a:pt x="695" y="2301"/>
                    <a:pt x="696" y="2299"/>
                  </a:cubicBezTo>
                  <a:close/>
                  <a:moveTo>
                    <a:pt x="714" y="2295"/>
                  </a:moveTo>
                  <a:cubicBezTo>
                    <a:pt x="714" y="2299"/>
                    <a:pt x="714" y="2302"/>
                    <a:pt x="714" y="2305"/>
                  </a:cubicBezTo>
                  <a:cubicBezTo>
                    <a:pt x="722" y="2302"/>
                    <a:pt x="732" y="2302"/>
                    <a:pt x="736" y="2295"/>
                  </a:cubicBezTo>
                  <a:cubicBezTo>
                    <a:pt x="732" y="2294"/>
                    <a:pt x="724" y="2294"/>
                    <a:pt x="714" y="2295"/>
                  </a:cubicBezTo>
                  <a:close/>
                  <a:moveTo>
                    <a:pt x="686" y="2337"/>
                  </a:moveTo>
                  <a:cubicBezTo>
                    <a:pt x="697" y="2334"/>
                    <a:pt x="693" y="2329"/>
                    <a:pt x="696" y="2319"/>
                  </a:cubicBezTo>
                  <a:cubicBezTo>
                    <a:pt x="688" y="2320"/>
                    <a:pt x="687" y="2313"/>
                    <a:pt x="677" y="2315"/>
                  </a:cubicBezTo>
                  <a:cubicBezTo>
                    <a:pt x="676" y="2327"/>
                    <a:pt x="679" y="2334"/>
                    <a:pt x="686" y="2337"/>
                  </a:cubicBezTo>
                  <a:close/>
                  <a:moveTo>
                    <a:pt x="863" y="2432"/>
                  </a:moveTo>
                  <a:cubicBezTo>
                    <a:pt x="865" y="2399"/>
                    <a:pt x="875" y="2387"/>
                    <a:pt x="867" y="2355"/>
                  </a:cubicBezTo>
                  <a:cubicBezTo>
                    <a:pt x="838" y="2358"/>
                    <a:pt x="816" y="2359"/>
                    <a:pt x="786" y="2351"/>
                  </a:cubicBezTo>
                  <a:cubicBezTo>
                    <a:pt x="786" y="2383"/>
                    <a:pt x="788" y="2402"/>
                    <a:pt x="784" y="2438"/>
                  </a:cubicBezTo>
                  <a:cubicBezTo>
                    <a:pt x="815" y="2446"/>
                    <a:pt x="834" y="2446"/>
                    <a:pt x="863" y="2432"/>
                  </a:cubicBezTo>
                  <a:close/>
                  <a:moveTo>
                    <a:pt x="776" y="2482"/>
                  </a:moveTo>
                  <a:cubicBezTo>
                    <a:pt x="804" y="2492"/>
                    <a:pt x="870" y="2495"/>
                    <a:pt x="869" y="2452"/>
                  </a:cubicBezTo>
                  <a:cubicBezTo>
                    <a:pt x="836" y="2462"/>
                    <a:pt x="808" y="2466"/>
                    <a:pt x="776" y="2452"/>
                  </a:cubicBezTo>
                  <a:cubicBezTo>
                    <a:pt x="776" y="2462"/>
                    <a:pt x="776" y="2472"/>
                    <a:pt x="776" y="2482"/>
                  </a:cubicBezTo>
                  <a:close/>
                  <a:moveTo>
                    <a:pt x="40" y="2516"/>
                  </a:moveTo>
                  <a:cubicBezTo>
                    <a:pt x="48" y="2514"/>
                    <a:pt x="55" y="2521"/>
                    <a:pt x="62" y="2516"/>
                  </a:cubicBezTo>
                  <a:cubicBezTo>
                    <a:pt x="59" y="2509"/>
                    <a:pt x="56" y="2502"/>
                    <a:pt x="48" y="2500"/>
                  </a:cubicBezTo>
                  <a:cubicBezTo>
                    <a:pt x="45" y="2505"/>
                    <a:pt x="42" y="2510"/>
                    <a:pt x="40" y="2516"/>
                  </a:cubicBezTo>
                  <a:close/>
                  <a:moveTo>
                    <a:pt x="805" y="2504"/>
                  </a:moveTo>
                  <a:cubicBezTo>
                    <a:pt x="807" y="2526"/>
                    <a:pt x="835" y="2518"/>
                    <a:pt x="833" y="2504"/>
                  </a:cubicBezTo>
                  <a:cubicBezTo>
                    <a:pt x="823" y="2501"/>
                    <a:pt x="818" y="2504"/>
                    <a:pt x="805" y="2504"/>
                  </a:cubicBezTo>
                  <a:close/>
                  <a:moveTo>
                    <a:pt x="1518" y="2521"/>
                  </a:moveTo>
                  <a:cubicBezTo>
                    <a:pt x="1510" y="2524"/>
                    <a:pt x="1503" y="2516"/>
                    <a:pt x="1494" y="2518"/>
                  </a:cubicBezTo>
                  <a:cubicBezTo>
                    <a:pt x="1474" y="2546"/>
                    <a:pt x="1416" y="2536"/>
                    <a:pt x="1383" y="2551"/>
                  </a:cubicBezTo>
                  <a:cubicBezTo>
                    <a:pt x="1382" y="2543"/>
                    <a:pt x="1378" y="2551"/>
                    <a:pt x="1373" y="2547"/>
                  </a:cubicBezTo>
                  <a:cubicBezTo>
                    <a:pt x="1392" y="2588"/>
                    <a:pt x="1401" y="2625"/>
                    <a:pt x="1420" y="2658"/>
                  </a:cubicBezTo>
                  <a:cubicBezTo>
                    <a:pt x="1464" y="2663"/>
                    <a:pt x="1517" y="2673"/>
                    <a:pt x="1539" y="2639"/>
                  </a:cubicBezTo>
                  <a:cubicBezTo>
                    <a:pt x="1544" y="2637"/>
                    <a:pt x="1546" y="2636"/>
                    <a:pt x="1551" y="2639"/>
                  </a:cubicBezTo>
                  <a:cubicBezTo>
                    <a:pt x="1562" y="2603"/>
                    <a:pt x="1537" y="2557"/>
                    <a:pt x="1518" y="2521"/>
                  </a:cubicBezTo>
                  <a:close/>
                  <a:moveTo>
                    <a:pt x="1597" y="2541"/>
                  </a:moveTo>
                  <a:cubicBezTo>
                    <a:pt x="1603" y="2542"/>
                    <a:pt x="1603" y="2537"/>
                    <a:pt x="1609" y="2537"/>
                  </a:cubicBezTo>
                  <a:cubicBezTo>
                    <a:pt x="1606" y="2528"/>
                    <a:pt x="1603" y="2519"/>
                    <a:pt x="1593" y="2518"/>
                  </a:cubicBezTo>
                  <a:cubicBezTo>
                    <a:pt x="1591" y="2522"/>
                    <a:pt x="1594" y="2536"/>
                    <a:pt x="1597" y="2541"/>
                  </a:cubicBezTo>
                  <a:close/>
                  <a:moveTo>
                    <a:pt x="24" y="2565"/>
                  </a:moveTo>
                  <a:cubicBezTo>
                    <a:pt x="33" y="2565"/>
                    <a:pt x="42" y="2564"/>
                    <a:pt x="48" y="2567"/>
                  </a:cubicBezTo>
                  <a:cubicBezTo>
                    <a:pt x="47" y="2552"/>
                    <a:pt x="55" y="2546"/>
                    <a:pt x="56" y="2533"/>
                  </a:cubicBezTo>
                  <a:cubicBezTo>
                    <a:pt x="49" y="2531"/>
                    <a:pt x="41" y="2530"/>
                    <a:pt x="34" y="2527"/>
                  </a:cubicBezTo>
                  <a:cubicBezTo>
                    <a:pt x="32" y="2540"/>
                    <a:pt x="22" y="2555"/>
                    <a:pt x="24" y="2565"/>
                  </a:cubicBezTo>
                  <a:close/>
                  <a:moveTo>
                    <a:pt x="117" y="2535"/>
                  </a:moveTo>
                  <a:cubicBezTo>
                    <a:pt x="105" y="2564"/>
                    <a:pt x="98" y="2598"/>
                    <a:pt x="87" y="2629"/>
                  </a:cubicBezTo>
                  <a:cubicBezTo>
                    <a:pt x="106" y="2651"/>
                    <a:pt x="140" y="2657"/>
                    <a:pt x="177" y="2660"/>
                  </a:cubicBezTo>
                  <a:cubicBezTo>
                    <a:pt x="187" y="2656"/>
                    <a:pt x="190" y="2651"/>
                    <a:pt x="200" y="2656"/>
                  </a:cubicBezTo>
                  <a:cubicBezTo>
                    <a:pt x="215" y="2627"/>
                    <a:pt x="229" y="2599"/>
                    <a:pt x="234" y="2561"/>
                  </a:cubicBezTo>
                  <a:cubicBezTo>
                    <a:pt x="196" y="2563"/>
                    <a:pt x="156" y="2549"/>
                    <a:pt x="117" y="2535"/>
                  </a:cubicBezTo>
                  <a:close/>
                  <a:moveTo>
                    <a:pt x="1603" y="2557"/>
                  </a:moveTo>
                  <a:cubicBezTo>
                    <a:pt x="1602" y="2563"/>
                    <a:pt x="1605" y="2564"/>
                    <a:pt x="1605" y="2569"/>
                  </a:cubicBezTo>
                  <a:cubicBezTo>
                    <a:pt x="1612" y="2570"/>
                    <a:pt x="1613" y="2566"/>
                    <a:pt x="1621" y="2567"/>
                  </a:cubicBezTo>
                  <a:cubicBezTo>
                    <a:pt x="1622" y="2561"/>
                    <a:pt x="1617" y="2560"/>
                    <a:pt x="1619" y="2553"/>
                  </a:cubicBezTo>
                  <a:cubicBezTo>
                    <a:pt x="1611" y="2552"/>
                    <a:pt x="1607" y="2555"/>
                    <a:pt x="1603" y="2557"/>
                  </a:cubicBezTo>
                  <a:close/>
                  <a:moveTo>
                    <a:pt x="1559" y="2567"/>
                  </a:moveTo>
                  <a:cubicBezTo>
                    <a:pt x="1563" y="2568"/>
                    <a:pt x="1565" y="2572"/>
                    <a:pt x="1565" y="2577"/>
                  </a:cubicBezTo>
                  <a:cubicBezTo>
                    <a:pt x="1575" y="2577"/>
                    <a:pt x="1580" y="2572"/>
                    <a:pt x="1591" y="2573"/>
                  </a:cubicBezTo>
                  <a:cubicBezTo>
                    <a:pt x="1591" y="2567"/>
                    <a:pt x="1591" y="2563"/>
                    <a:pt x="1587" y="2561"/>
                  </a:cubicBezTo>
                  <a:cubicBezTo>
                    <a:pt x="1581" y="2561"/>
                    <a:pt x="1565" y="2562"/>
                    <a:pt x="1559" y="2567"/>
                  </a:cubicBezTo>
                  <a:close/>
                  <a:moveTo>
                    <a:pt x="89" y="2575"/>
                  </a:moveTo>
                  <a:cubicBezTo>
                    <a:pt x="77" y="2571"/>
                    <a:pt x="77" y="2568"/>
                    <a:pt x="62" y="2567"/>
                  </a:cubicBezTo>
                  <a:cubicBezTo>
                    <a:pt x="68" y="2571"/>
                    <a:pt x="85" y="2582"/>
                    <a:pt x="89" y="2575"/>
                  </a:cubicBezTo>
                  <a:close/>
                  <a:moveTo>
                    <a:pt x="16" y="2605"/>
                  </a:moveTo>
                  <a:cubicBezTo>
                    <a:pt x="33" y="2605"/>
                    <a:pt x="38" y="2594"/>
                    <a:pt x="42" y="2581"/>
                  </a:cubicBezTo>
                  <a:cubicBezTo>
                    <a:pt x="32" y="2581"/>
                    <a:pt x="27" y="2578"/>
                    <a:pt x="18" y="2577"/>
                  </a:cubicBezTo>
                  <a:cubicBezTo>
                    <a:pt x="19" y="2588"/>
                    <a:pt x="14" y="2593"/>
                    <a:pt x="16" y="2605"/>
                  </a:cubicBezTo>
                  <a:close/>
                  <a:moveTo>
                    <a:pt x="1617" y="2583"/>
                  </a:moveTo>
                  <a:cubicBezTo>
                    <a:pt x="1615" y="2592"/>
                    <a:pt x="1620" y="2594"/>
                    <a:pt x="1625" y="2597"/>
                  </a:cubicBezTo>
                  <a:cubicBezTo>
                    <a:pt x="1624" y="2591"/>
                    <a:pt x="1631" y="2583"/>
                    <a:pt x="1623" y="2581"/>
                  </a:cubicBezTo>
                  <a:cubicBezTo>
                    <a:pt x="1622" y="2583"/>
                    <a:pt x="1620" y="2583"/>
                    <a:pt x="1617" y="2583"/>
                  </a:cubicBezTo>
                  <a:close/>
                  <a:moveTo>
                    <a:pt x="52" y="2756"/>
                  </a:moveTo>
                  <a:cubicBezTo>
                    <a:pt x="79" y="2761"/>
                    <a:pt x="105" y="2780"/>
                    <a:pt x="131" y="2775"/>
                  </a:cubicBezTo>
                  <a:cubicBezTo>
                    <a:pt x="140" y="2742"/>
                    <a:pt x="160" y="2713"/>
                    <a:pt x="175" y="2676"/>
                  </a:cubicBezTo>
                  <a:cubicBezTo>
                    <a:pt x="141" y="2674"/>
                    <a:pt x="115" y="2671"/>
                    <a:pt x="89" y="2656"/>
                  </a:cubicBezTo>
                  <a:cubicBezTo>
                    <a:pt x="80" y="2693"/>
                    <a:pt x="68" y="2726"/>
                    <a:pt x="52" y="2756"/>
                  </a:cubicBezTo>
                  <a:close/>
                  <a:moveTo>
                    <a:pt x="1450" y="2684"/>
                  </a:moveTo>
                  <a:cubicBezTo>
                    <a:pt x="1469" y="2716"/>
                    <a:pt x="1480" y="2756"/>
                    <a:pt x="1500" y="2787"/>
                  </a:cubicBezTo>
                  <a:cubicBezTo>
                    <a:pt x="1523" y="2775"/>
                    <a:pt x="1565" y="2782"/>
                    <a:pt x="1583" y="2765"/>
                  </a:cubicBezTo>
                  <a:cubicBezTo>
                    <a:pt x="1569" y="2732"/>
                    <a:pt x="1560" y="2692"/>
                    <a:pt x="1541" y="2662"/>
                  </a:cubicBezTo>
                  <a:cubicBezTo>
                    <a:pt x="1517" y="2689"/>
                    <a:pt x="1486" y="2678"/>
                    <a:pt x="1450" y="2684"/>
                  </a:cubicBezTo>
                  <a:close/>
                  <a:moveTo>
                    <a:pt x="48" y="2827"/>
                  </a:moveTo>
                  <a:cubicBezTo>
                    <a:pt x="54" y="2824"/>
                    <a:pt x="60" y="2821"/>
                    <a:pt x="66" y="2827"/>
                  </a:cubicBezTo>
                  <a:cubicBezTo>
                    <a:pt x="66" y="2831"/>
                    <a:pt x="63" y="2831"/>
                    <a:pt x="64" y="2835"/>
                  </a:cubicBezTo>
                  <a:cubicBezTo>
                    <a:pt x="73" y="2840"/>
                    <a:pt x="85" y="2843"/>
                    <a:pt x="97" y="2845"/>
                  </a:cubicBezTo>
                  <a:cubicBezTo>
                    <a:pt x="108" y="2829"/>
                    <a:pt x="118" y="2813"/>
                    <a:pt x="125" y="2793"/>
                  </a:cubicBezTo>
                  <a:cubicBezTo>
                    <a:pt x="102" y="2793"/>
                    <a:pt x="69" y="2779"/>
                    <a:pt x="44" y="2775"/>
                  </a:cubicBezTo>
                  <a:cubicBezTo>
                    <a:pt x="40" y="2793"/>
                    <a:pt x="28" y="2823"/>
                    <a:pt x="48" y="2827"/>
                  </a:cubicBezTo>
                  <a:close/>
                  <a:moveTo>
                    <a:pt x="1593" y="2785"/>
                  </a:moveTo>
                  <a:cubicBezTo>
                    <a:pt x="1567" y="2797"/>
                    <a:pt x="1537" y="2793"/>
                    <a:pt x="1510" y="2803"/>
                  </a:cubicBezTo>
                  <a:cubicBezTo>
                    <a:pt x="1519" y="2824"/>
                    <a:pt x="1526" y="2848"/>
                    <a:pt x="1539" y="2865"/>
                  </a:cubicBezTo>
                  <a:cubicBezTo>
                    <a:pt x="1565" y="2858"/>
                    <a:pt x="1596" y="2857"/>
                    <a:pt x="1609" y="2839"/>
                  </a:cubicBezTo>
                  <a:cubicBezTo>
                    <a:pt x="1607" y="2818"/>
                    <a:pt x="1601" y="2801"/>
                    <a:pt x="1593" y="2785"/>
                  </a:cubicBezTo>
                  <a:close/>
                  <a:moveTo>
                    <a:pt x="44" y="2882"/>
                  </a:moveTo>
                  <a:cubicBezTo>
                    <a:pt x="50" y="2882"/>
                    <a:pt x="49" y="2889"/>
                    <a:pt x="58" y="2886"/>
                  </a:cubicBezTo>
                  <a:cubicBezTo>
                    <a:pt x="64" y="2878"/>
                    <a:pt x="68" y="2867"/>
                    <a:pt x="72" y="2857"/>
                  </a:cubicBezTo>
                  <a:cubicBezTo>
                    <a:pt x="64" y="2852"/>
                    <a:pt x="62" y="2855"/>
                    <a:pt x="56" y="2849"/>
                  </a:cubicBezTo>
                  <a:cubicBezTo>
                    <a:pt x="52" y="2860"/>
                    <a:pt x="44" y="2868"/>
                    <a:pt x="44" y="2882"/>
                  </a:cubicBezTo>
                  <a:close/>
                  <a:moveTo>
                    <a:pt x="1575" y="2877"/>
                  </a:moveTo>
                  <a:cubicBezTo>
                    <a:pt x="1575" y="2888"/>
                    <a:pt x="1583" y="2900"/>
                    <a:pt x="1591" y="2908"/>
                  </a:cubicBezTo>
                  <a:cubicBezTo>
                    <a:pt x="1595" y="2898"/>
                    <a:pt x="1603" y="2882"/>
                    <a:pt x="1595" y="2871"/>
                  </a:cubicBezTo>
                  <a:cubicBezTo>
                    <a:pt x="1589" y="2873"/>
                    <a:pt x="1583" y="2875"/>
                    <a:pt x="1575" y="2877"/>
                  </a:cubicBezTo>
                  <a:close/>
                </a:path>
              </a:pathLst>
            </a:custGeom>
            <a:grpFill/>
            <a:ln w="6350">
              <a:solidFill>
                <a:srgbClr val="000000"/>
              </a:solidFill>
              <a:round/>
            </a:ln>
          </p:spPr>
          <p:txBody>
            <a:bodyPr vert="horz" wrap="square" lIns="91440" tIns="45720" rIns="91440" bIns="45720" numCol="1" anchor="t" anchorCtr="0" compatLnSpc="1"/>
            <a:lstStyle/>
            <a:p>
              <a:endParaRPr lang="zh-CN" altLang="en-US"/>
            </a:p>
          </p:txBody>
        </p:sp>
        <p:sp>
          <p:nvSpPr>
            <p:cNvPr id="86" name="Freeform 19"/>
            <p:cNvSpPr>
              <a:spLocks noEditPoints="1"/>
            </p:cNvSpPr>
            <p:nvPr/>
          </p:nvSpPr>
          <p:spPr bwMode="auto">
            <a:xfrm>
              <a:off x="5805488" y="2727325"/>
              <a:ext cx="119063" cy="109538"/>
            </a:xfrm>
            <a:custGeom>
              <a:avLst/>
              <a:gdLst>
                <a:gd name="T0" fmla="*/ 43 w 183"/>
                <a:gd name="T1" fmla="*/ 9 h 168"/>
                <a:gd name="T2" fmla="*/ 53 w 183"/>
                <a:gd name="T3" fmla="*/ 27 h 168"/>
                <a:gd name="T4" fmla="*/ 122 w 183"/>
                <a:gd name="T5" fmla="*/ 81 h 168"/>
                <a:gd name="T6" fmla="*/ 150 w 183"/>
                <a:gd name="T7" fmla="*/ 99 h 168"/>
                <a:gd name="T8" fmla="*/ 154 w 183"/>
                <a:gd name="T9" fmla="*/ 109 h 168"/>
                <a:gd name="T10" fmla="*/ 182 w 183"/>
                <a:gd name="T11" fmla="*/ 134 h 168"/>
                <a:gd name="T12" fmla="*/ 162 w 183"/>
                <a:gd name="T13" fmla="*/ 164 h 168"/>
                <a:gd name="T14" fmla="*/ 112 w 183"/>
                <a:gd name="T15" fmla="*/ 132 h 168"/>
                <a:gd name="T16" fmla="*/ 53 w 183"/>
                <a:gd name="T17" fmla="*/ 89 h 168"/>
                <a:gd name="T18" fmla="*/ 1 w 183"/>
                <a:gd name="T19" fmla="*/ 37 h 168"/>
                <a:gd name="T20" fmla="*/ 43 w 183"/>
                <a:gd name="T21" fmla="*/ 9 h 168"/>
                <a:gd name="T22" fmla="*/ 118 w 183"/>
                <a:gd name="T23" fmla="*/ 101 h 168"/>
                <a:gd name="T24" fmla="*/ 33 w 183"/>
                <a:gd name="T25" fmla="*/ 31 h 168"/>
                <a:gd name="T26" fmla="*/ 21 w 183"/>
                <a:gd name="T27" fmla="*/ 33 h 168"/>
                <a:gd name="T28" fmla="*/ 19 w 183"/>
                <a:gd name="T29" fmla="*/ 39 h 168"/>
                <a:gd name="T30" fmla="*/ 156 w 183"/>
                <a:gd name="T31" fmla="*/ 142 h 168"/>
                <a:gd name="T32" fmla="*/ 118 w 183"/>
                <a:gd name="T33" fmla="*/ 10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68">
                  <a:moveTo>
                    <a:pt x="43" y="9"/>
                  </a:moveTo>
                  <a:cubicBezTo>
                    <a:pt x="42" y="20"/>
                    <a:pt x="53" y="18"/>
                    <a:pt x="53" y="27"/>
                  </a:cubicBezTo>
                  <a:cubicBezTo>
                    <a:pt x="73" y="35"/>
                    <a:pt x="103" y="65"/>
                    <a:pt x="122" y="81"/>
                  </a:cubicBezTo>
                  <a:cubicBezTo>
                    <a:pt x="131" y="88"/>
                    <a:pt x="142" y="92"/>
                    <a:pt x="150" y="99"/>
                  </a:cubicBezTo>
                  <a:cubicBezTo>
                    <a:pt x="153" y="101"/>
                    <a:pt x="151" y="105"/>
                    <a:pt x="154" y="109"/>
                  </a:cubicBezTo>
                  <a:cubicBezTo>
                    <a:pt x="165" y="119"/>
                    <a:pt x="181" y="123"/>
                    <a:pt x="182" y="134"/>
                  </a:cubicBezTo>
                  <a:cubicBezTo>
                    <a:pt x="183" y="144"/>
                    <a:pt x="171" y="163"/>
                    <a:pt x="162" y="164"/>
                  </a:cubicBezTo>
                  <a:cubicBezTo>
                    <a:pt x="140" y="168"/>
                    <a:pt x="127" y="142"/>
                    <a:pt x="112" y="132"/>
                  </a:cubicBezTo>
                  <a:cubicBezTo>
                    <a:pt x="94" y="124"/>
                    <a:pt x="76" y="108"/>
                    <a:pt x="53" y="89"/>
                  </a:cubicBezTo>
                  <a:cubicBezTo>
                    <a:pt x="36" y="75"/>
                    <a:pt x="3" y="59"/>
                    <a:pt x="1" y="37"/>
                  </a:cubicBezTo>
                  <a:cubicBezTo>
                    <a:pt x="0" y="20"/>
                    <a:pt x="15" y="0"/>
                    <a:pt x="43" y="9"/>
                  </a:cubicBezTo>
                  <a:close/>
                  <a:moveTo>
                    <a:pt x="118" y="101"/>
                  </a:moveTo>
                  <a:cubicBezTo>
                    <a:pt x="91" y="76"/>
                    <a:pt x="65" y="49"/>
                    <a:pt x="33" y="31"/>
                  </a:cubicBezTo>
                  <a:cubicBezTo>
                    <a:pt x="30" y="37"/>
                    <a:pt x="23" y="29"/>
                    <a:pt x="21" y="33"/>
                  </a:cubicBezTo>
                  <a:cubicBezTo>
                    <a:pt x="21" y="36"/>
                    <a:pt x="20" y="38"/>
                    <a:pt x="19" y="39"/>
                  </a:cubicBezTo>
                  <a:cubicBezTo>
                    <a:pt x="58" y="80"/>
                    <a:pt x="106" y="113"/>
                    <a:pt x="156" y="142"/>
                  </a:cubicBezTo>
                  <a:cubicBezTo>
                    <a:pt x="151" y="119"/>
                    <a:pt x="133" y="114"/>
                    <a:pt x="118" y="101"/>
                  </a:cubicBezTo>
                  <a:close/>
                </a:path>
              </a:pathLst>
            </a:custGeom>
            <a:grpFill/>
            <a:ln w="6350">
              <a:solidFill>
                <a:srgbClr val="000000"/>
              </a:solidFill>
              <a:round/>
            </a:ln>
          </p:spPr>
          <p:txBody>
            <a:bodyPr vert="horz" wrap="square" lIns="91440" tIns="45720" rIns="91440" bIns="45720" numCol="1" anchor="t" anchorCtr="0" compatLnSpc="1"/>
            <a:lstStyle/>
            <a:p>
              <a:endParaRPr lang="zh-CN" altLang="en-US"/>
            </a:p>
          </p:txBody>
        </p:sp>
      </p:grpSp>
      <p:sp>
        <p:nvSpPr>
          <p:cNvPr id="87" name="文本框 86"/>
          <p:cNvSpPr txBox="1"/>
          <p:nvPr/>
        </p:nvSpPr>
        <p:spPr>
          <a:xfrm>
            <a:off x="1068039" y="1634497"/>
            <a:ext cx="2031325" cy="461665"/>
          </a:xfrm>
          <a:prstGeom prst="rect">
            <a:avLst/>
          </a:prstGeom>
          <a:noFill/>
        </p:spPr>
        <p:txBody>
          <a:bodyPr wrap="none" rtlCol="0">
            <a:spAutoFit/>
          </a:bodyPr>
          <a:lstStyle/>
          <a:p>
            <a:r>
              <a:rPr lang="zh-CN" altLang="en-US" sz="2400" b="1"/>
              <a:t>单击添加标题</a:t>
            </a:r>
          </a:p>
        </p:txBody>
      </p:sp>
      <p:sp>
        <p:nvSpPr>
          <p:cNvPr id="88" name="文本框 87"/>
          <p:cNvSpPr txBox="1"/>
          <p:nvPr/>
        </p:nvSpPr>
        <p:spPr>
          <a:xfrm>
            <a:off x="175684" y="2077564"/>
            <a:ext cx="2947106" cy="923330"/>
          </a:xfrm>
          <a:prstGeom prst="rect">
            <a:avLst/>
          </a:prstGeom>
          <a:noFill/>
        </p:spPr>
        <p:txBody>
          <a:bodyPr wrap="square" rtlCol="0">
            <a:spAutoFit/>
          </a:bodyPr>
          <a:lstStyle/>
          <a:p>
            <a:r>
              <a:rPr lang="zh-CN" altLang="en-US"/>
              <a:t>单击输入您所需要的文本内容单击输入您所需要的文本内容</a:t>
            </a:r>
          </a:p>
        </p:txBody>
      </p:sp>
      <p:sp>
        <p:nvSpPr>
          <p:cNvPr id="89" name="文本框 88"/>
          <p:cNvSpPr txBox="1"/>
          <p:nvPr/>
        </p:nvSpPr>
        <p:spPr>
          <a:xfrm>
            <a:off x="1065688" y="4697533"/>
            <a:ext cx="2031325" cy="461665"/>
          </a:xfrm>
          <a:prstGeom prst="rect">
            <a:avLst/>
          </a:prstGeom>
          <a:noFill/>
        </p:spPr>
        <p:txBody>
          <a:bodyPr wrap="none" rtlCol="0">
            <a:spAutoFit/>
          </a:bodyPr>
          <a:lstStyle/>
          <a:p>
            <a:r>
              <a:rPr lang="zh-CN" altLang="en-US" sz="2400" b="1"/>
              <a:t>单击添加标题</a:t>
            </a:r>
          </a:p>
        </p:txBody>
      </p:sp>
      <p:sp>
        <p:nvSpPr>
          <p:cNvPr id="90" name="文本框 89"/>
          <p:cNvSpPr txBox="1"/>
          <p:nvPr/>
        </p:nvSpPr>
        <p:spPr>
          <a:xfrm>
            <a:off x="173333" y="5140600"/>
            <a:ext cx="2947106" cy="923330"/>
          </a:xfrm>
          <a:prstGeom prst="rect">
            <a:avLst/>
          </a:prstGeom>
          <a:noFill/>
        </p:spPr>
        <p:txBody>
          <a:bodyPr wrap="square" rtlCol="0">
            <a:spAutoFit/>
          </a:bodyPr>
          <a:lstStyle/>
          <a:p>
            <a:r>
              <a:rPr lang="zh-CN" altLang="en-US"/>
              <a:t>单击输入您所需要的文本内容单击输入您所需要的文本内容</a:t>
            </a:r>
          </a:p>
        </p:txBody>
      </p:sp>
      <p:sp>
        <p:nvSpPr>
          <p:cNvPr id="91" name="文本框 90"/>
          <p:cNvSpPr txBox="1"/>
          <p:nvPr/>
        </p:nvSpPr>
        <p:spPr>
          <a:xfrm>
            <a:off x="9022277" y="1634496"/>
            <a:ext cx="2031325" cy="461665"/>
          </a:xfrm>
          <a:prstGeom prst="rect">
            <a:avLst/>
          </a:prstGeom>
          <a:noFill/>
        </p:spPr>
        <p:txBody>
          <a:bodyPr wrap="none" rtlCol="0">
            <a:spAutoFit/>
          </a:bodyPr>
          <a:lstStyle/>
          <a:p>
            <a:r>
              <a:rPr lang="zh-CN" altLang="en-US" sz="2400" b="1"/>
              <a:t>单击添加标题</a:t>
            </a:r>
          </a:p>
        </p:txBody>
      </p:sp>
      <p:sp>
        <p:nvSpPr>
          <p:cNvPr id="92" name="文本框 91"/>
          <p:cNvSpPr txBox="1"/>
          <p:nvPr/>
        </p:nvSpPr>
        <p:spPr>
          <a:xfrm>
            <a:off x="9022277" y="2076147"/>
            <a:ext cx="2947106" cy="923330"/>
          </a:xfrm>
          <a:prstGeom prst="rect">
            <a:avLst/>
          </a:prstGeom>
          <a:noFill/>
        </p:spPr>
        <p:txBody>
          <a:bodyPr wrap="square" rtlCol="0">
            <a:spAutoFit/>
          </a:bodyPr>
          <a:lstStyle/>
          <a:p>
            <a:r>
              <a:rPr lang="zh-CN" altLang="en-US"/>
              <a:t>单击输入您所需要的文本内容单击输入您所需要的文本内容</a:t>
            </a:r>
          </a:p>
        </p:txBody>
      </p:sp>
      <p:sp>
        <p:nvSpPr>
          <p:cNvPr id="93" name="文本框 92"/>
          <p:cNvSpPr txBox="1"/>
          <p:nvPr/>
        </p:nvSpPr>
        <p:spPr>
          <a:xfrm>
            <a:off x="9022277" y="4697532"/>
            <a:ext cx="2031325" cy="461665"/>
          </a:xfrm>
          <a:prstGeom prst="rect">
            <a:avLst/>
          </a:prstGeom>
          <a:noFill/>
        </p:spPr>
        <p:txBody>
          <a:bodyPr wrap="none" rtlCol="0">
            <a:spAutoFit/>
          </a:bodyPr>
          <a:lstStyle/>
          <a:p>
            <a:r>
              <a:rPr lang="zh-CN" altLang="en-US" sz="2400" b="1"/>
              <a:t>单击添加标题</a:t>
            </a:r>
          </a:p>
        </p:txBody>
      </p:sp>
      <p:sp>
        <p:nvSpPr>
          <p:cNvPr id="94" name="文本框 93"/>
          <p:cNvSpPr txBox="1"/>
          <p:nvPr/>
        </p:nvSpPr>
        <p:spPr>
          <a:xfrm>
            <a:off x="9100732" y="5143243"/>
            <a:ext cx="2947106" cy="923330"/>
          </a:xfrm>
          <a:prstGeom prst="rect">
            <a:avLst/>
          </a:prstGeom>
          <a:noFill/>
        </p:spPr>
        <p:txBody>
          <a:bodyPr wrap="square" rtlCol="0">
            <a:spAutoFit/>
          </a:bodyPr>
          <a:lstStyle/>
          <a:p>
            <a:r>
              <a:rPr lang="zh-CN" altLang="en-US"/>
              <a:t>单击输入您所需要的文本内容单击输入您所需要的文本内容</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132"/>
          <p:cNvGrpSpPr>
            <a:grpSpLocks noChangeAspect="1"/>
          </p:cNvGrpSpPr>
          <p:nvPr/>
        </p:nvGrpSpPr>
        <p:grpSpPr>
          <a:xfrm rot="5400000">
            <a:off x="3109265" y="462156"/>
            <a:ext cx="646427" cy="265751"/>
            <a:chOff x="2494" y="1611"/>
            <a:chExt cx="2683" cy="1103"/>
          </a:xfrm>
          <a:solidFill>
            <a:srgbClr val="21211F"/>
          </a:solidFill>
        </p:grpSpPr>
        <p:sp>
          <p:nvSpPr>
            <p:cNvPr id="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5" name="TextBox 76"/>
          <p:cNvSpPr txBox="1"/>
          <p:nvPr/>
        </p:nvSpPr>
        <p:spPr>
          <a:xfrm>
            <a:off x="438032" y="271818"/>
            <a:ext cx="2646878" cy="584775"/>
          </a:xfrm>
          <a:prstGeom prst="rect">
            <a:avLst/>
          </a:prstGeom>
          <a:noFill/>
        </p:spPr>
        <p:txBody>
          <a:bodyPr wrap="none" rtlCol="0">
            <a:spAutoFit/>
          </a:bodyPr>
          <a:lstStyle/>
          <a:p>
            <a:r>
              <a:rPr lang="zh-CN" altLang="en-US" sz="3200" b="1">
                <a:solidFill>
                  <a:srgbClr val="21211F"/>
                </a:solidFill>
                <a:latin typeface="汉仪丫丫体简" panose="02010604000101010101" pitchFamily="2" charset="-122"/>
                <a:ea typeface="汉仪丫丫体简" panose="02010604000101010101" pitchFamily="2" charset="-122"/>
                <a:cs typeface="+mn-ea"/>
                <a:sym typeface="+mn-lt"/>
              </a:rPr>
              <a:t>添加您的标题</a:t>
            </a:r>
          </a:p>
        </p:txBody>
      </p:sp>
      <p:sp>
        <p:nvSpPr>
          <p:cNvPr id="6" name="任意多边形 5"/>
          <p:cNvSpPr/>
          <p:nvPr/>
        </p:nvSpPr>
        <p:spPr>
          <a:xfrm>
            <a:off x="438032" y="872526"/>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7"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grpSp>
        <p:nvGrpSpPr>
          <p:cNvPr id="7" name="组合 6"/>
          <p:cNvGrpSpPr/>
          <p:nvPr/>
        </p:nvGrpSpPr>
        <p:grpSpPr>
          <a:xfrm>
            <a:off x="907907" y="1518953"/>
            <a:ext cx="5314894" cy="4414065"/>
            <a:chOff x="431148" y="1071552"/>
            <a:chExt cx="4214842" cy="3500462"/>
          </a:xfrm>
        </p:grpSpPr>
        <p:sp>
          <p:nvSpPr>
            <p:cNvPr id="8" name="Freeform 5"/>
            <p:cNvSpPr/>
            <p:nvPr/>
          </p:nvSpPr>
          <p:spPr bwMode="auto">
            <a:xfrm>
              <a:off x="2199793" y="1115049"/>
              <a:ext cx="1844960" cy="1581422"/>
            </a:xfrm>
            <a:custGeom>
              <a:avLst/>
              <a:gdLst>
                <a:gd name="T0" fmla="*/ 1775 w 1883"/>
                <a:gd name="T1" fmla="*/ 136 h 1607"/>
                <a:gd name="T2" fmla="*/ 1667 w 1883"/>
                <a:gd name="T3" fmla="*/ 156 h 1607"/>
                <a:gd name="T4" fmla="*/ 1606 w 1883"/>
                <a:gd name="T5" fmla="*/ 76 h 1607"/>
                <a:gd name="T6" fmla="*/ 1541 w 1883"/>
                <a:gd name="T7" fmla="*/ 79 h 1607"/>
                <a:gd name="T8" fmla="*/ 1488 w 1883"/>
                <a:gd name="T9" fmla="*/ 29 h 1607"/>
                <a:gd name="T10" fmla="*/ 1503 w 1883"/>
                <a:gd name="T11" fmla="*/ 60 h 1607"/>
                <a:gd name="T12" fmla="*/ 1516 w 1883"/>
                <a:gd name="T13" fmla="*/ 110 h 1607"/>
                <a:gd name="T14" fmla="*/ 1458 w 1883"/>
                <a:gd name="T15" fmla="*/ 323 h 1607"/>
                <a:gd name="T16" fmla="*/ 1295 w 1883"/>
                <a:gd name="T17" fmla="*/ 415 h 1607"/>
                <a:gd name="T18" fmla="*/ 1378 w 1883"/>
                <a:gd name="T19" fmla="*/ 564 h 1607"/>
                <a:gd name="T20" fmla="*/ 1498 w 1883"/>
                <a:gd name="T21" fmla="*/ 566 h 1607"/>
                <a:gd name="T22" fmla="*/ 1344 w 1883"/>
                <a:gd name="T23" fmla="*/ 714 h 1607"/>
                <a:gd name="T24" fmla="*/ 1202 w 1883"/>
                <a:gd name="T25" fmla="*/ 877 h 1607"/>
                <a:gd name="T26" fmla="*/ 1038 w 1883"/>
                <a:gd name="T27" fmla="*/ 960 h 1607"/>
                <a:gd name="T28" fmla="*/ 933 w 1883"/>
                <a:gd name="T29" fmla="*/ 1115 h 1607"/>
                <a:gd name="T30" fmla="*/ 567 w 1883"/>
                <a:gd name="T31" fmla="*/ 1228 h 1607"/>
                <a:gd name="T32" fmla="*/ 267 w 1883"/>
                <a:gd name="T33" fmla="*/ 1127 h 1607"/>
                <a:gd name="T34" fmla="*/ 3 w 1883"/>
                <a:gd name="T35" fmla="*/ 1114 h 1607"/>
                <a:gd name="T36" fmla="*/ 31 w 1883"/>
                <a:gd name="T37" fmla="*/ 1198 h 1607"/>
                <a:gd name="T38" fmla="*/ 62 w 1883"/>
                <a:gd name="T39" fmla="*/ 1304 h 1607"/>
                <a:gd name="T40" fmla="*/ 183 w 1883"/>
                <a:gd name="T41" fmla="*/ 1275 h 1607"/>
                <a:gd name="T42" fmla="*/ 181 w 1883"/>
                <a:gd name="T43" fmla="*/ 1379 h 1607"/>
                <a:gd name="T44" fmla="*/ 251 w 1883"/>
                <a:gd name="T45" fmla="*/ 1429 h 1607"/>
                <a:gd name="T46" fmla="*/ 289 w 1883"/>
                <a:gd name="T47" fmla="*/ 1475 h 1607"/>
                <a:gd name="T48" fmla="*/ 319 w 1883"/>
                <a:gd name="T49" fmla="*/ 1467 h 1607"/>
                <a:gd name="T50" fmla="*/ 474 w 1883"/>
                <a:gd name="T51" fmla="*/ 1413 h 1607"/>
                <a:gd name="T52" fmla="*/ 504 w 1883"/>
                <a:gd name="T53" fmla="*/ 1483 h 1607"/>
                <a:gd name="T54" fmla="*/ 441 w 1883"/>
                <a:gd name="T55" fmla="*/ 1534 h 1607"/>
                <a:gd name="T56" fmla="*/ 552 w 1883"/>
                <a:gd name="T57" fmla="*/ 1596 h 1607"/>
                <a:gd name="T58" fmla="*/ 624 w 1883"/>
                <a:gd name="T59" fmla="*/ 1460 h 1607"/>
                <a:gd name="T60" fmla="*/ 690 w 1883"/>
                <a:gd name="T61" fmla="*/ 1441 h 1607"/>
                <a:gd name="T62" fmla="*/ 712 w 1883"/>
                <a:gd name="T63" fmla="*/ 1556 h 1607"/>
                <a:gd name="T64" fmla="*/ 809 w 1883"/>
                <a:gd name="T65" fmla="*/ 1605 h 1607"/>
                <a:gd name="T66" fmla="*/ 878 w 1883"/>
                <a:gd name="T67" fmla="*/ 1488 h 1607"/>
                <a:gd name="T68" fmla="*/ 967 w 1883"/>
                <a:gd name="T69" fmla="*/ 1421 h 1607"/>
                <a:gd name="T70" fmla="*/ 995 w 1883"/>
                <a:gd name="T71" fmla="*/ 1407 h 1607"/>
                <a:gd name="T72" fmla="*/ 1062 w 1883"/>
                <a:gd name="T73" fmla="*/ 1388 h 1607"/>
                <a:gd name="T74" fmla="*/ 1122 w 1883"/>
                <a:gd name="T75" fmla="*/ 1328 h 1607"/>
                <a:gd name="T76" fmla="*/ 1205 w 1883"/>
                <a:gd name="T77" fmla="*/ 1300 h 1607"/>
                <a:gd name="T78" fmla="*/ 1203 w 1883"/>
                <a:gd name="T79" fmla="*/ 1221 h 1607"/>
                <a:gd name="T80" fmla="*/ 1263 w 1883"/>
                <a:gd name="T81" fmla="*/ 1109 h 1607"/>
                <a:gd name="T82" fmla="*/ 1303 w 1883"/>
                <a:gd name="T83" fmla="*/ 1182 h 1607"/>
                <a:gd name="T84" fmla="*/ 1335 w 1883"/>
                <a:gd name="T85" fmla="*/ 1142 h 1607"/>
                <a:gd name="T86" fmla="*/ 1416 w 1883"/>
                <a:gd name="T87" fmla="*/ 1065 h 1607"/>
                <a:gd name="T88" fmla="*/ 1482 w 1883"/>
                <a:gd name="T89" fmla="*/ 1050 h 1607"/>
                <a:gd name="T90" fmla="*/ 1509 w 1883"/>
                <a:gd name="T91" fmla="*/ 1102 h 1607"/>
                <a:gd name="T92" fmla="*/ 1587 w 1883"/>
                <a:gd name="T93" fmla="*/ 1173 h 1607"/>
                <a:gd name="T94" fmla="*/ 1617 w 1883"/>
                <a:gd name="T95" fmla="*/ 1150 h 1607"/>
                <a:gd name="T96" fmla="*/ 1669 w 1883"/>
                <a:gd name="T97" fmla="*/ 1098 h 1607"/>
                <a:gd name="T98" fmla="*/ 1785 w 1883"/>
                <a:gd name="T99" fmla="*/ 1017 h 1607"/>
                <a:gd name="T100" fmla="*/ 1878 w 1883"/>
                <a:gd name="T101" fmla="*/ 935 h 1607"/>
                <a:gd name="T102" fmla="*/ 1845 w 1883"/>
                <a:gd name="T103" fmla="*/ 855 h 1607"/>
                <a:gd name="T104" fmla="*/ 1778 w 1883"/>
                <a:gd name="T105" fmla="*/ 850 h 1607"/>
                <a:gd name="T106" fmla="*/ 1733 w 1883"/>
                <a:gd name="T107" fmla="*/ 779 h 1607"/>
                <a:gd name="T108" fmla="*/ 1681 w 1883"/>
                <a:gd name="T109" fmla="*/ 694 h 1607"/>
                <a:gd name="T110" fmla="*/ 1720 w 1883"/>
                <a:gd name="T111" fmla="*/ 670 h 1607"/>
                <a:gd name="T112" fmla="*/ 1746 w 1883"/>
                <a:gd name="T113" fmla="*/ 596 h 1607"/>
                <a:gd name="T114" fmla="*/ 1735 w 1883"/>
                <a:gd name="T115" fmla="*/ 501 h 1607"/>
                <a:gd name="T116" fmla="*/ 1774 w 1883"/>
                <a:gd name="T117" fmla="*/ 445 h 1607"/>
                <a:gd name="T118" fmla="*/ 1824 w 1883"/>
                <a:gd name="T119" fmla="*/ 431 h 1607"/>
                <a:gd name="T120" fmla="*/ 1843 w 1883"/>
                <a:gd name="T121" fmla="*/ 331 h 1607"/>
                <a:gd name="T122" fmla="*/ 1849 w 1883"/>
                <a:gd name="T123" fmla="*/ 222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9" name="Freeform 6"/>
            <p:cNvSpPr/>
            <p:nvPr/>
          </p:nvSpPr>
          <p:spPr bwMode="auto">
            <a:xfrm>
              <a:off x="1846064" y="2185900"/>
              <a:ext cx="1179785" cy="1002499"/>
            </a:xfrm>
            <a:custGeom>
              <a:avLst/>
              <a:gdLst>
                <a:gd name="T0" fmla="*/ 706 w 1203"/>
                <a:gd name="T1" fmla="*/ 405 h 1018"/>
                <a:gd name="T2" fmla="*/ 680 w 1203"/>
                <a:gd name="T3" fmla="*/ 423 h 1018"/>
                <a:gd name="T4" fmla="*/ 586 w 1203"/>
                <a:gd name="T5" fmla="*/ 339 h 1018"/>
                <a:gd name="T6" fmla="*/ 517 w 1203"/>
                <a:gd name="T7" fmla="*/ 283 h 1018"/>
                <a:gd name="T8" fmla="*/ 524 w 1203"/>
                <a:gd name="T9" fmla="*/ 207 h 1018"/>
                <a:gd name="T10" fmla="*/ 448 w 1203"/>
                <a:gd name="T11" fmla="*/ 228 h 1018"/>
                <a:gd name="T12" fmla="*/ 390 w 1203"/>
                <a:gd name="T13" fmla="*/ 154 h 1018"/>
                <a:gd name="T14" fmla="*/ 363 w 1203"/>
                <a:gd name="T15" fmla="*/ 64 h 1018"/>
                <a:gd name="T16" fmla="*/ 338 w 1203"/>
                <a:gd name="T17" fmla="*/ 19 h 1018"/>
                <a:gd name="T18" fmla="*/ 277 w 1203"/>
                <a:gd name="T19" fmla="*/ 40 h 1018"/>
                <a:gd name="T20" fmla="*/ 234 w 1203"/>
                <a:gd name="T21" fmla="*/ 83 h 1018"/>
                <a:gd name="T22" fmla="*/ 129 w 1203"/>
                <a:gd name="T23" fmla="*/ 117 h 1018"/>
                <a:gd name="T24" fmla="*/ 66 w 1203"/>
                <a:gd name="T25" fmla="*/ 192 h 1018"/>
                <a:gd name="T26" fmla="*/ 4 w 1203"/>
                <a:gd name="T27" fmla="*/ 243 h 1018"/>
                <a:gd name="T28" fmla="*/ 86 w 1203"/>
                <a:gd name="T29" fmla="*/ 314 h 1018"/>
                <a:gd name="T30" fmla="*/ 148 w 1203"/>
                <a:gd name="T31" fmla="*/ 334 h 1018"/>
                <a:gd name="T32" fmla="*/ 296 w 1203"/>
                <a:gd name="T33" fmla="*/ 395 h 1018"/>
                <a:gd name="T34" fmla="*/ 400 w 1203"/>
                <a:gd name="T35" fmla="*/ 373 h 1018"/>
                <a:gd name="T36" fmla="*/ 490 w 1203"/>
                <a:gd name="T37" fmla="*/ 412 h 1018"/>
                <a:gd name="T38" fmla="*/ 568 w 1203"/>
                <a:gd name="T39" fmla="*/ 442 h 1018"/>
                <a:gd name="T40" fmla="*/ 690 w 1203"/>
                <a:gd name="T41" fmla="*/ 535 h 1018"/>
                <a:gd name="T42" fmla="*/ 723 w 1203"/>
                <a:gd name="T43" fmla="*/ 579 h 1018"/>
                <a:gd name="T44" fmla="*/ 715 w 1203"/>
                <a:gd name="T45" fmla="*/ 760 h 1018"/>
                <a:gd name="T46" fmla="*/ 665 w 1203"/>
                <a:gd name="T47" fmla="*/ 848 h 1018"/>
                <a:gd name="T48" fmla="*/ 591 w 1203"/>
                <a:gd name="T49" fmla="*/ 879 h 1018"/>
                <a:gd name="T50" fmla="*/ 658 w 1203"/>
                <a:gd name="T51" fmla="*/ 930 h 1018"/>
                <a:gd name="T52" fmla="*/ 689 w 1203"/>
                <a:gd name="T53" fmla="*/ 917 h 1018"/>
                <a:gd name="T54" fmla="*/ 692 w 1203"/>
                <a:gd name="T55" fmla="*/ 883 h 1018"/>
                <a:gd name="T56" fmla="*/ 728 w 1203"/>
                <a:gd name="T57" fmla="*/ 848 h 1018"/>
                <a:gd name="T58" fmla="*/ 759 w 1203"/>
                <a:gd name="T59" fmla="*/ 876 h 1018"/>
                <a:gd name="T60" fmla="*/ 850 w 1203"/>
                <a:gd name="T61" fmla="*/ 912 h 1018"/>
                <a:gd name="T62" fmla="*/ 880 w 1203"/>
                <a:gd name="T63" fmla="*/ 965 h 1018"/>
                <a:gd name="T64" fmla="*/ 961 w 1203"/>
                <a:gd name="T65" fmla="*/ 990 h 1018"/>
                <a:gd name="T66" fmla="*/ 961 w 1203"/>
                <a:gd name="T67" fmla="*/ 941 h 1018"/>
                <a:gd name="T68" fmla="*/ 970 w 1203"/>
                <a:gd name="T69" fmla="*/ 922 h 1018"/>
                <a:gd name="T70" fmla="*/ 1010 w 1203"/>
                <a:gd name="T71" fmla="*/ 856 h 1018"/>
                <a:gd name="T72" fmla="*/ 1015 w 1203"/>
                <a:gd name="T73" fmla="*/ 810 h 1018"/>
                <a:gd name="T74" fmla="*/ 1056 w 1203"/>
                <a:gd name="T75" fmla="*/ 766 h 1018"/>
                <a:gd name="T76" fmla="*/ 1115 w 1203"/>
                <a:gd name="T77" fmla="*/ 755 h 1018"/>
                <a:gd name="T78" fmla="*/ 1175 w 1203"/>
                <a:gd name="T79" fmla="*/ 732 h 1018"/>
                <a:gd name="T80" fmla="*/ 1194 w 1203"/>
                <a:gd name="T81" fmla="*/ 643 h 1018"/>
                <a:gd name="T82" fmla="*/ 1087 w 1203"/>
                <a:gd name="T83" fmla="*/ 576 h 1018"/>
                <a:gd name="T84" fmla="*/ 1043 w 1203"/>
                <a:gd name="T85" fmla="*/ 648 h 1018"/>
                <a:gd name="T86" fmla="*/ 1075 w 1203"/>
                <a:gd name="T87" fmla="*/ 673 h 1018"/>
                <a:gd name="T88" fmla="*/ 1069 w 1203"/>
                <a:gd name="T89" fmla="*/ 712 h 1018"/>
                <a:gd name="T90" fmla="*/ 1025 w 1203"/>
                <a:gd name="T91" fmla="*/ 725 h 1018"/>
                <a:gd name="T92" fmla="*/ 986 w 1203"/>
                <a:gd name="T93" fmla="*/ 749 h 1018"/>
                <a:gd name="T94" fmla="*/ 956 w 1203"/>
                <a:gd name="T95" fmla="*/ 721 h 1018"/>
                <a:gd name="T96" fmla="*/ 938 w 1203"/>
                <a:gd name="T97" fmla="*/ 676 h 1018"/>
                <a:gd name="T98" fmla="*/ 924 w 1203"/>
                <a:gd name="T99" fmla="*/ 628 h 1018"/>
                <a:gd name="T100" fmla="*/ 860 w 1203"/>
                <a:gd name="T101" fmla="*/ 549 h 1018"/>
                <a:gd name="T102" fmla="*/ 787 w 1203"/>
                <a:gd name="T103" fmla="*/ 495 h 1018"/>
                <a:gd name="T104" fmla="*/ 791 w 1203"/>
                <a:gd name="T105" fmla="*/ 442 h 1018"/>
                <a:gd name="T106" fmla="*/ 857 w 1203"/>
                <a:gd name="T107" fmla="*/ 374 h 1018"/>
                <a:gd name="T108" fmla="*/ 779 w 1203"/>
                <a:gd name="T109" fmla="*/ 37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10" name="Freeform 7"/>
            <p:cNvSpPr/>
            <p:nvPr/>
          </p:nvSpPr>
          <p:spPr bwMode="auto">
            <a:xfrm>
              <a:off x="2683464" y="2533875"/>
              <a:ext cx="237194" cy="395614"/>
            </a:xfrm>
            <a:custGeom>
              <a:avLst/>
              <a:gdLst>
                <a:gd name="T0" fmla="*/ 122 w 242"/>
                <a:gd name="T1" fmla="*/ 77 h 402"/>
                <a:gd name="T2" fmla="*/ 122 w 242"/>
                <a:gd name="T3" fmla="*/ 113 h 402"/>
                <a:gd name="T4" fmla="*/ 110 w 242"/>
                <a:gd name="T5" fmla="*/ 144 h 402"/>
                <a:gd name="T6" fmla="*/ 99 w 242"/>
                <a:gd name="T7" fmla="*/ 163 h 402"/>
                <a:gd name="T8" fmla="*/ 97 w 242"/>
                <a:gd name="T9" fmla="*/ 162 h 402"/>
                <a:gd name="T10" fmla="*/ 57 w 242"/>
                <a:gd name="T11" fmla="*/ 171 h 402"/>
                <a:gd name="T12" fmla="*/ 17 w 242"/>
                <a:gd name="T13" fmla="*/ 178 h 402"/>
                <a:gd name="T14" fmla="*/ 11 w 242"/>
                <a:gd name="T15" fmla="*/ 185 h 402"/>
                <a:gd name="T16" fmla="*/ 51 w 242"/>
                <a:gd name="T17" fmla="*/ 189 h 402"/>
                <a:gd name="T18" fmla="*/ 54 w 242"/>
                <a:gd name="T19" fmla="*/ 190 h 402"/>
                <a:gd name="T20" fmla="*/ 63 w 242"/>
                <a:gd name="T21" fmla="*/ 215 h 402"/>
                <a:gd name="T22" fmla="*/ 79 w 242"/>
                <a:gd name="T23" fmla="*/ 244 h 402"/>
                <a:gd name="T24" fmla="*/ 93 w 242"/>
                <a:gd name="T25" fmla="*/ 284 h 402"/>
                <a:gd name="T26" fmla="*/ 94 w 242"/>
                <a:gd name="T27" fmla="*/ 285 h 402"/>
                <a:gd name="T28" fmla="*/ 101 w 242"/>
                <a:gd name="T29" fmla="*/ 306 h 402"/>
                <a:gd name="T30" fmla="*/ 94 w 242"/>
                <a:gd name="T31" fmla="*/ 329 h 402"/>
                <a:gd name="T32" fmla="*/ 95 w 242"/>
                <a:gd name="T33" fmla="*/ 349 h 402"/>
                <a:gd name="T34" fmla="*/ 132 w 242"/>
                <a:gd name="T35" fmla="*/ 371 h 402"/>
                <a:gd name="T36" fmla="*/ 154 w 242"/>
                <a:gd name="T37" fmla="*/ 399 h 402"/>
                <a:gd name="T38" fmla="*/ 165 w 242"/>
                <a:gd name="T39" fmla="*/ 402 h 402"/>
                <a:gd name="T40" fmla="*/ 161 w 242"/>
                <a:gd name="T41" fmla="*/ 367 h 402"/>
                <a:gd name="T42" fmla="*/ 186 w 242"/>
                <a:gd name="T43" fmla="*/ 355 h 402"/>
                <a:gd name="T44" fmla="*/ 187 w 242"/>
                <a:gd name="T45" fmla="*/ 354 h 402"/>
                <a:gd name="T46" fmla="*/ 189 w 242"/>
                <a:gd name="T47" fmla="*/ 355 h 402"/>
                <a:gd name="T48" fmla="*/ 206 w 242"/>
                <a:gd name="T49" fmla="*/ 352 h 402"/>
                <a:gd name="T50" fmla="*/ 209 w 242"/>
                <a:gd name="T51" fmla="*/ 323 h 402"/>
                <a:gd name="T52" fmla="*/ 194 w 242"/>
                <a:gd name="T53" fmla="*/ 306 h 402"/>
                <a:gd name="T54" fmla="*/ 182 w 242"/>
                <a:gd name="T55" fmla="*/ 305 h 402"/>
                <a:gd name="T56" fmla="*/ 175 w 242"/>
                <a:gd name="T57" fmla="*/ 277 h 402"/>
                <a:gd name="T58" fmla="*/ 178 w 242"/>
                <a:gd name="T59" fmla="*/ 221 h 402"/>
                <a:gd name="T60" fmla="*/ 217 w 242"/>
                <a:gd name="T61" fmla="*/ 211 h 402"/>
                <a:gd name="T62" fmla="*/ 242 w 242"/>
                <a:gd name="T63" fmla="*/ 143 h 402"/>
                <a:gd name="T64" fmla="*/ 223 w 242"/>
                <a:gd name="T65" fmla="*/ 126 h 402"/>
                <a:gd name="T66" fmla="*/ 219 w 242"/>
                <a:gd name="T67" fmla="*/ 127 h 402"/>
                <a:gd name="T68" fmla="*/ 202 w 242"/>
                <a:gd name="T69" fmla="*/ 128 h 402"/>
                <a:gd name="T70" fmla="*/ 189 w 242"/>
                <a:gd name="T71" fmla="*/ 112 h 402"/>
                <a:gd name="T72" fmla="*/ 188 w 242"/>
                <a:gd name="T73" fmla="*/ 110 h 402"/>
                <a:gd name="T74" fmla="*/ 192 w 242"/>
                <a:gd name="T75" fmla="*/ 69 h 402"/>
                <a:gd name="T76" fmla="*/ 202 w 242"/>
                <a:gd name="T77" fmla="*/ 49 h 402"/>
                <a:gd name="T78" fmla="*/ 207 w 242"/>
                <a:gd name="T79" fmla="*/ 26 h 402"/>
                <a:gd name="T80" fmla="*/ 170 w 242"/>
                <a:gd name="T8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1"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11" name="Freeform 8"/>
            <p:cNvSpPr/>
            <p:nvPr/>
          </p:nvSpPr>
          <p:spPr bwMode="auto">
            <a:xfrm>
              <a:off x="431148" y="1494093"/>
              <a:ext cx="1687174" cy="1281087"/>
            </a:xfrm>
            <a:custGeom>
              <a:avLst/>
              <a:gdLst>
                <a:gd name="T0" fmla="*/ 1687 w 1721"/>
                <a:gd name="T1" fmla="*/ 603 h 1302"/>
                <a:gd name="T2" fmla="*/ 1615 w 1721"/>
                <a:gd name="T3" fmla="*/ 538 h 1302"/>
                <a:gd name="T4" fmla="*/ 1572 w 1721"/>
                <a:gd name="T5" fmla="*/ 486 h 1302"/>
                <a:gd name="T6" fmla="*/ 1371 w 1721"/>
                <a:gd name="T7" fmla="*/ 438 h 1302"/>
                <a:gd name="T8" fmla="*/ 1382 w 1721"/>
                <a:gd name="T9" fmla="*/ 237 h 1302"/>
                <a:gd name="T10" fmla="*/ 1239 w 1721"/>
                <a:gd name="T11" fmla="*/ 67 h 1302"/>
                <a:gd name="T12" fmla="*/ 1169 w 1721"/>
                <a:gd name="T13" fmla="*/ 19 h 1302"/>
                <a:gd name="T14" fmla="*/ 1058 w 1721"/>
                <a:gd name="T15" fmla="*/ 162 h 1302"/>
                <a:gd name="T16" fmla="*/ 814 w 1721"/>
                <a:gd name="T17" fmla="*/ 295 h 1302"/>
                <a:gd name="T18" fmla="*/ 769 w 1721"/>
                <a:gd name="T19" fmla="*/ 304 h 1302"/>
                <a:gd name="T20" fmla="*/ 624 w 1721"/>
                <a:gd name="T21" fmla="*/ 292 h 1302"/>
                <a:gd name="T22" fmla="*/ 645 w 1721"/>
                <a:gd name="T23" fmla="*/ 443 h 1302"/>
                <a:gd name="T24" fmla="*/ 618 w 1721"/>
                <a:gd name="T25" fmla="*/ 522 h 1302"/>
                <a:gd name="T26" fmla="*/ 597 w 1721"/>
                <a:gd name="T27" fmla="*/ 519 h 1302"/>
                <a:gd name="T28" fmla="*/ 533 w 1721"/>
                <a:gd name="T29" fmla="*/ 591 h 1302"/>
                <a:gd name="T30" fmla="*/ 434 w 1721"/>
                <a:gd name="T31" fmla="*/ 617 h 1302"/>
                <a:gd name="T32" fmla="*/ 242 w 1721"/>
                <a:gd name="T33" fmla="*/ 669 h 1302"/>
                <a:gd name="T34" fmla="*/ 139 w 1721"/>
                <a:gd name="T35" fmla="*/ 653 h 1302"/>
                <a:gd name="T36" fmla="*/ 87 w 1721"/>
                <a:gd name="T37" fmla="*/ 635 h 1302"/>
                <a:gd name="T38" fmla="*/ 12 w 1721"/>
                <a:gd name="T39" fmla="*/ 749 h 1302"/>
                <a:gd name="T40" fmla="*/ 70 w 1721"/>
                <a:gd name="T41" fmla="*/ 801 h 1302"/>
                <a:gd name="T42" fmla="*/ 54 w 1721"/>
                <a:gd name="T43" fmla="*/ 940 h 1302"/>
                <a:gd name="T44" fmla="*/ 56 w 1721"/>
                <a:gd name="T45" fmla="*/ 970 h 1302"/>
                <a:gd name="T46" fmla="*/ 159 w 1721"/>
                <a:gd name="T47" fmla="*/ 1101 h 1302"/>
                <a:gd name="T48" fmla="*/ 225 w 1721"/>
                <a:gd name="T49" fmla="*/ 1170 h 1302"/>
                <a:gd name="T50" fmla="*/ 277 w 1721"/>
                <a:gd name="T51" fmla="*/ 1294 h 1302"/>
                <a:gd name="T52" fmla="*/ 342 w 1721"/>
                <a:gd name="T53" fmla="*/ 1301 h 1302"/>
                <a:gd name="T54" fmla="*/ 382 w 1721"/>
                <a:gd name="T55" fmla="*/ 1230 h 1302"/>
                <a:gd name="T56" fmla="*/ 436 w 1721"/>
                <a:gd name="T57" fmla="*/ 1236 h 1302"/>
                <a:gd name="T58" fmla="*/ 607 w 1721"/>
                <a:gd name="T59" fmla="*/ 1228 h 1302"/>
                <a:gd name="T60" fmla="*/ 661 w 1721"/>
                <a:gd name="T61" fmla="*/ 1267 h 1302"/>
                <a:gd name="T62" fmla="*/ 751 w 1721"/>
                <a:gd name="T63" fmla="*/ 1266 h 1302"/>
                <a:gd name="T64" fmla="*/ 950 w 1721"/>
                <a:gd name="T65" fmla="*/ 1241 h 1302"/>
                <a:gd name="T66" fmla="*/ 1088 w 1721"/>
                <a:gd name="T67" fmla="*/ 1246 h 1302"/>
                <a:gd name="T68" fmla="*/ 1176 w 1721"/>
                <a:gd name="T69" fmla="*/ 1277 h 1302"/>
                <a:gd name="T70" fmla="*/ 1247 w 1721"/>
                <a:gd name="T71" fmla="*/ 1296 h 1302"/>
                <a:gd name="T72" fmla="*/ 1238 w 1721"/>
                <a:gd name="T73" fmla="*/ 1240 h 1302"/>
                <a:gd name="T74" fmla="*/ 1257 w 1721"/>
                <a:gd name="T75" fmla="*/ 1216 h 1302"/>
                <a:gd name="T76" fmla="*/ 1263 w 1721"/>
                <a:gd name="T77" fmla="*/ 1177 h 1302"/>
                <a:gd name="T78" fmla="*/ 1216 w 1721"/>
                <a:gd name="T79" fmla="*/ 1131 h 1302"/>
                <a:gd name="T80" fmla="*/ 1218 w 1721"/>
                <a:gd name="T81" fmla="*/ 1092 h 1302"/>
                <a:gd name="T82" fmla="*/ 1304 w 1721"/>
                <a:gd name="T83" fmla="*/ 1046 h 1302"/>
                <a:gd name="T84" fmla="*/ 1391 w 1721"/>
                <a:gd name="T85" fmla="*/ 1029 h 1302"/>
                <a:gd name="T86" fmla="*/ 1435 w 1721"/>
                <a:gd name="T87" fmla="*/ 990 h 1302"/>
                <a:gd name="T88" fmla="*/ 1437 w 1721"/>
                <a:gd name="T89" fmla="*/ 970 h 1302"/>
                <a:gd name="T90" fmla="*/ 1443 w 1721"/>
                <a:gd name="T91" fmla="*/ 906 h 1302"/>
                <a:gd name="T92" fmla="*/ 1542 w 1721"/>
                <a:gd name="T93" fmla="*/ 831 h 1302"/>
                <a:gd name="T94" fmla="*/ 1590 w 1721"/>
                <a:gd name="T95" fmla="*/ 797 h 1302"/>
                <a:gd name="T96" fmla="*/ 1675 w 1721"/>
                <a:gd name="T97" fmla="*/ 776 h 1302"/>
                <a:gd name="T98" fmla="*/ 1709 w 1721"/>
                <a:gd name="T99" fmla="*/ 743 h 1302"/>
                <a:gd name="T100" fmla="*/ 1719 w 1721"/>
                <a:gd name="T101" fmla="*/ 7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12" name="Freeform 9"/>
            <p:cNvSpPr/>
            <p:nvPr/>
          </p:nvSpPr>
          <p:spPr bwMode="auto">
            <a:xfrm>
              <a:off x="1524305" y="2499698"/>
              <a:ext cx="1049843" cy="757053"/>
            </a:xfrm>
            <a:custGeom>
              <a:avLst/>
              <a:gdLst>
                <a:gd name="T0" fmla="*/ 636 w 1071"/>
                <a:gd name="T1" fmla="*/ 77 h 769"/>
                <a:gd name="T2" fmla="*/ 604 w 1071"/>
                <a:gd name="T3" fmla="*/ 110 h 769"/>
                <a:gd name="T4" fmla="*/ 503 w 1071"/>
                <a:gd name="T5" fmla="*/ 38 h 769"/>
                <a:gd name="T6" fmla="*/ 471 w 1071"/>
                <a:gd name="T7" fmla="*/ 25 h 769"/>
                <a:gd name="T8" fmla="*/ 380 w 1071"/>
                <a:gd name="T9" fmla="*/ 5 h 769"/>
                <a:gd name="T10" fmla="*/ 303 w 1071"/>
                <a:gd name="T11" fmla="*/ 14 h 769"/>
                <a:gd name="T12" fmla="*/ 261 w 1071"/>
                <a:gd name="T13" fmla="*/ 26 h 769"/>
                <a:gd name="T14" fmla="*/ 190 w 1071"/>
                <a:gd name="T15" fmla="*/ 35 h 769"/>
                <a:gd name="T16" fmla="*/ 110 w 1071"/>
                <a:gd name="T17" fmla="*/ 53 h 769"/>
                <a:gd name="T18" fmla="*/ 131 w 1071"/>
                <a:gd name="T19" fmla="*/ 119 h 769"/>
                <a:gd name="T20" fmla="*/ 164 w 1071"/>
                <a:gd name="T21" fmla="*/ 171 h 769"/>
                <a:gd name="T22" fmla="*/ 139 w 1071"/>
                <a:gd name="T23" fmla="*/ 236 h 769"/>
                <a:gd name="T24" fmla="*/ 148 w 1071"/>
                <a:gd name="T25" fmla="*/ 270 h 769"/>
                <a:gd name="T26" fmla="*/ 79 w 1071"/>
                <a:gd name="T27" fmla="*/ 276 h 769"/>
                <a:gd name="T28" fmla="*/ 26 w 1071"/>
                <a:gd name="T29" fmla="*/ 319 h 769"/>
                <a:gd name="T30" fmla="*/ 5 w 1071"/>
                <a:gd name="T31" fmla="*/ 359 h 769"/>
                <a:gd name="T32" fmla="*/ 14 w 1071"/>
                <a:gd name="T33" fmla="*/ 445 h 769"/>
                <a:gd name="T34" fmla="*/ 23 w 1071"/>
                <a:gd name="T35" fmla="*/ 519 h 769"/>
                <a:gd name="T36" fmla="*/ 102 w 1071"/>
                <a:gd name="T37" fmla="*/ 550 h 769"/>
                <a:gd name="T38" fmla="*/ 134 w 1071"/>
                <a:gd name="T39" fmla="*/ 574 h 769"/>
                <a:gd name="T40" fmla="*/ 168 w 1071"/>
                <a:gd name="T41" fmla="*/ 604 h 769"/>
                <a:gd name="T42" fmla="*/ 247 w 1071"/>
                <a:gd name="T43" fmla="*/ 637 h 769"/>
                <a:gd name="T44" fmla="*/ 359 w 1071"/>
                <a:gd name="T45" fmla="*/ 660 h 769"/>
                <a:gd name="T46" fmla="*/ 419 w 1071"/>
                <a:gd name="T47" fmla="*/ 675 h 769"/>
                <a:gd name="T48" fmla="*/ 449 w 1071"/>
                <a:gd name="T49" fmla="*/ 708 h 769"/>
                <a:gd name="T50" fmla="*/ 461 w 1071"/>
                <a:gd name="T51" fmla="*/ 732 h 769"/>
                <a:gd name="T52" fmla="*/ 483 w 1071"/>
                <a:gd name="T53" fmla="*/ 762 h 769"/>
                <a:gd name="T54" fmla="*/ 516 w 1071"/>
                <a:gd name="T55" fmla="*/ 750 h 769"/>
                <a:gd name="T56" fmla="*/ 555 w 1071"/>
                <a:gd name="T57" fmla="*/ 737 h 769"/>
                <a:gd name="T58" fmla="*/ 587 w 1071"/>
                <a:gd name="T59" fmla="*/ 729 h 769"/>
                <a:gd name="T60" fmla="*/ 598 w 1071"/>
                <a:gd name="T61" fmla="*/ 688 h 769"/>
                <a:gd name="T62" fmla="*/ 639 w 1071"/>
                <a:gd name="T63" fmla="*/ 619 h 769"/>
                <a:gd name="T64" fmla="*/ 632 w 1071"/>
                <a:gd name="T65" fmla="*/ 555 h 769"/>
                <a:gd name="T66" fmla="*/ 650 w 1071"/>
                <a:gd name="T67" fmla="*/ 535 h 769"/>
                <a:gd name="T68" fmla="*/ 734 w 1071"/>
                <a:gd name="T69" fmla="*/ 563 h 769"/>
                <a:gd name="T70" fmla="*/ 751 w 1071"/>
                <a:gd name="T71" fmla="*/ 609 h 769"/>
                <a:gd name="T72" fmla="*/ 789 w 1071"/>
                <a:gd name="T73" fmla="*/ 657 h 769"/>
                <a:gd name="T74" fmla="*/ 858 w 1071"/>
                <a:gd name="T75" fmla="*/ 683 h 769"/>
                <a:gd name="T76" fmla="*/ 878 w 1071"/>
                <a:gd name="T77" fmla="*/ 689 h 769"/>
                <a:gd name="T78" fmla="*/ 924 w 1071"/>
                <a:gd name="T79" fmla="*/ 670 h 769"/>
                <a:gd name="T80" fmla="*/ 953 w 1071"/>
                <a:gd name="T81" fmla="*/ 623 h 769"/>
                <a:gd name="T82" fmla="*/ 915 w 1071"/>
                <a:gd name="T83" fmla="*/ 603 h 769"/>
                <a:gd name="T84" fmla="*/ 969 w 1071"/>
                <a:gd name="T85" fmla="*/ 537 h 769"/>
                <a:gd name="T86" fmla="*/ 992 w 1071"/>
                <a:gd name="T87" fmla="*/ 461 h 769"/>
                <a:gd name="T88" fmla="*/ 1063 w 1071"/>
                <a:gd name="T89" fmla="*/ 383 h 769"/>
                <a:gd name="T90" fmla="*/ 1056 w 1071"/>
                <a:gd name="T91" fmla="*/ 336 h 769"/>
                <a:gd name="T92" fmla="*/ 1009 w 1071"/>
                <a:gd name="T93" fmla="*/ 222 h 769"/>
                <a:gd name="T94" fmla="*/ 972 w 1071"/>
                <a:gd name="T95" fmla="*/ 210 h 769"/>
                <a:gd name="T96" fmla="*/ 889 w 1071"/>
                <a:gd name="T97" fmla="*/ 131 h 769"/>
                <a:gd name="T98" fmla="*/ 867 w 1071"/>
                <a:gd name="T99" fmla="*/ 139 h 769"/>
                <a:gd name="T100" fmla="*/ 813 w 1071"/>
                <a:gd name="T101" fmla="*/ 103 h 769"/>
                <a:gd name="T102" fmla="*/ 742 w 1071"/>
                <a:gd name="T103" fmla="*/ 67 h 769"/>
                <a:gd name="T104" fmla="*/ 719 w 1071"/>
                <a:gd name="T105" fmla="*/ 71 h 769"/>
                <a:gd name="T106" fmla="*/ 639 w 1071"/>
                <a:gd name="T107" fmla="*/ 4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13" name="Freeform 10"/>
            <p:cNvSpPr/>
            <p:nvPr/>
          </p:nvSpPr>
          <p:spPr bwMode="auto">
            <a:xfrm>
              <a:off x="2126572" y="3029946"/>
              <a:ext cx="909589" cy="800549"/>
            </a:xfrm>
            <a:custGeom>
              <a:avLst/>
              <a:gdLst>
                <a:gd name="T0" fmla="*/ 27 w 928"/>
                <a:gd name="T1" fmla="*/ 37 h 814"/>
                <a:gd name="T2" fmla="*/ 23 w 928"/>
                <a:gd name="T3" fmla="*/ 93 h 814"/>
                <a:gd name="T4" fmla="*/ 13 w 928"/>
                <a:gd name="T5" fmla="*/ 151 h 814"/>
                <a:gd name="T6" fmla="*/ 52 w 928"/>
                <a:gd name="T7" fmla="*/ 182 h 814"/>
                <a:gd name="T8" fmla="*/ 94 w 928"/>
                <a:gd name="T9" fmla="*/ 255 h 814"/>
                <a:gd name="T10" fmla="*/ 98 w 928"/>
                <a:gd name="T11" fmla="*/ 323 h 814"/>
                <a:gd name="T12" fmla="*/ 120 w 928"/>
                <a:gd name="T13" fmla="*/ 378 h 814"/>
                <a:gd name="T14" fmla="*/ 132 w 928"/>
                <a:gd name="T15" fmla="*/ 461 h 814"/>
                <a:gd name="T16" fmla="*/ 125 w 928"/>
                <a:gd name="T17" fmla="*/ 576 h 814"/>
                <a:gd name="T18" fmla="*/ 146 w 928"/>
                <a:gd name="T19" fmla="*/ 609 h 814"/>
                <a:gd name="T20" fmla="*/ 165 w 928"/>
                <a:gd name="T21" fmla="*/ 561 h 814"/>
                <a:gd name="T22" fmla="*/ 206 w 928"/>
                <a:gd name="T23" fmla="*/ 581 h 814"/>
                <a:gd name="T24" fmla="*/ 226 w 928"/>
                <a:gd name="T25" fmla="*/ 625 h 814"/>
                <a:gd name="T26" fmla="*/ 269 w 928"/>
                <a:gd name="T27" fmla="*/ 630 h 814"/>
                <a:gd name="T28" fmla="*/ 316 w 928"/>
                <a:gd name="T29" fmla="*/ 735 h 814"/>
                <a:gd name="T30" fmla="*/ 324 w 928"/>
                <a:gd name="T31" fmla="*/ 788 h 814"/>
                <a:gd name="T32" fmla="*/ 347 w 928"/>
                <a:gd name="T33" fmla="*/ 812 h 814"/>
                <a:gd name="T34" fmla="*/ 404 w 928"/>
                <a:gd name="T35" fmla="*/ 773 h 814"/>
                <a:gd name="T36" fmla="*/ 434 w 928"/>
                <a:gd name="T37" fmla="*/ 707 h 814"/>
                <a:gd name="T38" fmla="*/ 458 w 928"/>
                <a:gd name="T39" fmla="*/ 672 h 814"/>
                <a:gd name="T40" fmla="*/ 493 w 928"/>
                <a:gd name="T41" fmla="*/ 620 h 814"/>
                <a:gd name="T42" fmla="*/ 516 w 928"/>
                <a:gd name="T43" fmla="*/ 576 h 814"/>
                <a:gd name="T44" fmla="*/ 583 w 928"/>
                <a:gd name="T45" fmla="*/ 595 h 814"/>
                <a:gd name="T46" fmla="*/ 606 w 928"/>
                <a:gd name="T47" fmla="*/ 622 h 814"/>
                <a:gd name="T48" fmla="*/ 633 w 928"/>
                <a:gd name="T49" fmla="*/ 614 h 814"/>
                <a:gd name="T50" fmla="*/ 675 w 928"/>
                <a:gd name="T51" fmla="*/ 657 h 814"/>
                <a:gd name="T52" fmla="*/ 726 w 928"/>
                <a:gd name="T53" fmla="*/ 615 h 814"/>
                <a:gd name="T54" fmla="*/ 697 w 928"/>
                <a:gd name="T55" fmla="*/ 603 h 814"/>
                <a:gd name="T56" fmla="*/ 685 w 928"/>
                <a:gd name="T57" fmla="*/ 555 h 814"/>
                <a:gd name="T58" fmla="*/ 726 w 928"/>
                <a:gd name="T59" fmla="*/ 553 h 814"/>
                <a:gd name="T60" fmla="*/ 683 w 928"/>
                <a:gd name="T61" fmla="*/ 493 h 814"/>
                <a:gd name="T62" fmla="*/ 672 w 928"/>
                <a:gd name="T63" fmla="*/ 429 h 814"/>
                <a:gd name="T64" fmla="*/ 801 w 928"/>
                <a:gd name="T65" fmla="*/ 378 h 814"/>
                <a:gd name="T66" fmla="*/ 865 w 928"/>
                <a:gd name="T67" fmla="*/ 320 h 814"/>
                <a:gd name="T68" fmla="*/ 878 w 928"/>
                <a:gd name="T69" fmla="*/ 294 h 814"/>
                <a:gd name="T70" fmla="*/ 907 w 928"/>
                <a:gd name="T71" fmla="*/ 226 h 814"/>
                <a:gd name="T72" fmla="*/ 859 w 928"/>
                <a:gd name="T73" fmla="*/ 207 h 814"/>
                <a:gd name="T74" fmla="*/ 833 w 928"/>
                <a:gd name="T75" fmla="*/ 180 h 814"/>
                <a:gd name="T76" fmla="*/ 803 w 928"/>
                <a:gd name="T77" fmla="*/ 192 h 814"/>
                <a:gd name="T78" fmla="*/ 786 w 928"/>
                <a:gd name="T79" fmla="*/ 165 h 814"/>
                <a:gd name="T80" fmla="*/ 759 w 928"/>
                <a:gd name="T81" fmla="*/ 163 h 814"/>
                <a:gd name="T82" fmla="*/ 694 w 928"/>
                <a:gd name="T83" fmla="*/ 153 h 814"/>
                <a:gd name="T84" fmla="*/ 667 w 928"/>
                <a:gd name="T85" fmla="*/ 157 h 814"/>
                <a:gd name="T86" fmla="*/ 580 w 928"/>
                <a:gd name="T87" fmla="*/ 146 h 814"/>
                <a:gd name="T88" fmla="*/ 573 w 928"/>
                <a:gd name="T89" fmla="*/ 102 h 814"/>
                <a:gd name="T90" fmla="*/ 475 w 928"/>
                <a:gd name="T91" fmla="*/ 43 h 814"/>
                <a:gd name="T92" fmla="*/ 431 w 928"/>
                <a:gd name="T93" fmla="*/ 15 h 814"/>
                <a:gd name="T94" fmla="*/ 422 w 928"/>
                <a:gd name="T95" fmla="*/ 81 h 814"/>
                <a:gd name="T96" fmla="*/ 370 w 928"/>
                <a:gd name="T97" fmla="*/ 86 h 814"/>
                <a:gd name="T98" fmla="*/ 345 w 928"/>
                <a:gd name="T99" fmla="*/ 110 h 814"/>
                <a:gd name="T100" fmla="*/ 322 w 928"/>
                <a:gd name="T101" fmla="*/ 145 h 814"/>
                <a:gd name="T102" fmla="*/ 250 w 928"/>
                <a:gd name="T103" fmla="*/ 178 h 814"/>
                <a:gd name="T104" fmla="*/ 205 w 928"/>
                <a:gd name="T105" fmla="*/ 133 h 814"/>
                <a:gd name="T106" fmla="*/ 166 w 928"/>
                <a:gd name="T107" fmla="*/ 124 h 814"/>
                <a:gd name="T108" fmla="*/ 130 w 928"/>
                <a:gd name="T109" fmla="*/ 81 h 814"/>
                <a:gd name="T110" fmla="*/ 90 w 928"/>
                <a:gd name="T111" fmla="*/ 2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7"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14" name="Freeform 11"/>
            <p:cNvSpPr/>
            <p:nvPr/>
          </p:nvSpPr>
          <p:spPr bwMode="auto">
            <a:xfrm>
              <a:off x="616778" y="2706827"/>
              <a:ext cx="1627360" cy="991108"/>
            </a:xfrm>
            <a:custGeom>
              <a:avLst/>
              <a:gdLst>
                <a:gd name="T0" fmla="*/ 177 w 1661"/>
                <a:gd name="T1" fmla="*/ 45 h 1007"/>
                <a:gd name="T2" fmla="*/ 90 w 1661"/>
                <a:gd name="T3" fmla="*/ 76 h 1007"/>
                <a:gd name="T4" fmla="*/ 57 w 1661"/>
                <a:gd name="T5" fmla="*/ 140 h 1007"/>
                <a:gd name="T6" fmla="*/ 27 w 1661"/>
                <a:gd name="T7" fmla="*/ 275 h 1007"/>
                <a:gd name="T8" fmla="*/ 23 w 1661"/>
                <a:gd name="T9" fmla="*/ 313 h 1007"/>
                <a:gd name="T10" fmla="*/ 82 w 1661"/>
                <a:gd name="T11" fmla="*/ 435 h 1007"/>
                <a:gd name="T12" fmla="*/ 171 w 1661"/>
                <a:gd name="T13" fmla="*/ 537 h 1007"/>
                <a:gd name="T14" fmla="*/ 244 w 1661"/>
                <a:gd name="T15" fmla="*/ 515 h 1007"/>
                <a:gd name="T16" fmla="*/ 312 w 1661"/>
                <a:gd name="T17" fmla="*/ 604 h 1007"/>
                <a:gd name="T18" fmla="*/ 384 w 1661"/>
                <a:gd name="T19" fmla="*/ 658 h 1007"/>
                <a:gd name="T20" fmla="*/ 415 w 1661"/>
                <a:gd name="T21" fmla="*/ 713 h 1007"/>
                <a:gd name="T22" fmla="*/ 499 w 1661"/>
                <a:gd name="T23" fmla="*/ 771 h 1007"/>
                <a:gd name="T24" fmla="*/ 539 w 1661"/>
                <a:gd name="T25" fmla="*/ 794 h 1007"/>
                <a:gd name="T26" fmla="*/ 624 w 1661"/>
                <a:gd name="T27" fmla="*/ 827 h 1007"/>
                <a:gd name="T28" fmla="*/ 791 w 1661"/>
                <a:gd name="T29" fmla="*/ 854 h 1007"/>
                <a:gd name="T30" fmla="*/ 784 w 1661"/>
                <a:gd name="T31" fmla="*/ 921 h 1007"/>
                <a:gd name="T32" fmla="*/ 1022 w 1661"/>
                <a:gd name="T33" fmla="*/ 893 h 1007"/>
                <a:gd name="T34" fmla="*/ 1048 w 1661"/>
                <a:gd name="T35" fmla="*/ 972 h 1007"/>
                <a:gd name="T36" fmla="*/ 1265 w 1661"/>
                <a:gd name="T37" fmla="*/ 941 h 1007"/>
                <a:gd name="T38" fmla="*/ 1354 w 1661"/>
                <a:gd name="T39" fmla="*/ 895 h 1007"/>
                <a:gd name="T40" fmla="*/ 1503 w 1661"/>
                <a:gd name="T41" fmla="*/ 947 h 1007"/>
                <a:gd name="T42" fmla="*/ 1504 w 1661"/>
                <a:gd name="T43" fmla="*/ 942 h 1007"/>
                <a:gd name="T44" fmla="*/ 1575 w 1661"/>
                <a:gd name="T45" fmla="*/ 918 h 1007"/>
                <a:gd name="T46" fmla="*/ 1604 w 1661"/>
                <a:gd name="T47" fmla="*/ 874 h 1007"/>
                <a:gd name="T48" fmla="*/ 1648 w 1661"/>
                <a:gd name="T49" fmla="*/ 739 h 1007"/>
                <a:gd name="T50" fmla="*/ 1628 w 1661"/>
                <a:gd name="T51" fmla="*/ 653 h 1007"/>
                <a:gd name="T52" fmla="*/ 1588 w 1661"/>
                <a:gd name="T53" fmla="*/ 545 h 1007"/>
                <a:gd name="T54" fmla="*/ 1566 w 1661"/>
                <a:gd name="T55" fmla="*/ 504 h 1007"/>
                <a:gd name="T56" fmla="*/ 1540 w 1661"/>
                <a:gd name="T57" fmla="*/ 519 h 1007"/>
                <a:gd name="T58" fmla="*/ 1473 w 1661"/>
                <a:gd name="T59" fmla="*/ 535 h 1007"/>
                <a:gd name="T60" fmla="*/ 1405 w 1661"/>
                <a:gd name="T61" fmla="*/ 562 h 1007"/>
                <a:gd name="T62" fmla="*/ 1355 w 1661"/>
                <a:gd name="T63" fmla="*/ 501 h 1007"/>
                <a:gd name="T64" fmla="*/ 1309 w 1661"/>
                <a:gd name="T65" fmla="*/ 453 h 1007"/>
                <a:gd name="T66" fmla="*/ 1170 w 1661"/>
                <a:gd name="T67" fmla="*/ 438 h 1007"/>
                <a:gd name="T68" fmla="*/ 1065 w 1661"/>
                <a:gd name="T69" fmla="*/ 393 h 1007"/>
                <a:gd name="T70" fmla="*/ 1028 w 1661"/>
                <a:gd name="T71" fmla="*/ 352 h 1007"/>
                <a:gd name="T72" fmla="*/ 973 w 1661"/>
                <a:gd name="T73" fmla="*/ 356 h 1007"/>
                <a:gd name="T74" fmla="*/ 916 w 1661"/>
                <a:gd name="T75" fmla="*/ 257 h 1007"/>
                <a:gd name="T76" fmla="*/ 941 w 1661"/>
                <a:gd name="T77" fmla="*/ 193 h 1007"/>
                <a:gd name="T78" fmla="*/ 943 w 1661"/>
                <a:gd name="T79" fmla="*/ 103 h 1007"/>
                <a:gd name="T80" fmla="*/ 944 w 1661"/>
                <a:gd name="T81" fmla="*/ 55 h 1007"/>
                <a:gd name="T82" fmla="*/ 936 w 1661"/>
                <a:gd name="T83" fmla="*/ 52 h 1007"/>
                <a:gd name="T84" fmla="*/ 915 w 1661"/>
                <a:gd name="T85" fmla="*/ 39 h 1007"/>
                <a:gd name="T86" fmla="*/ 806 w 1661"/>
                <a:gd name="T87" fmla="*/ 5 h 1007"/>
                <a:gd name="T88" fmla="*/ 686 w 1661"/>
                <a:gd name="T89" fmla="*/ 29 h 1007"/>
                <a:gd name="T90" fmla="*/ 584 w 1661"/>
                <a:gd name="T91" fmla="*/ 47 h 1007"/>
                <a:gd name="T92" fmla="*/ 544 w 1661"/>
                <a:gd name="T93" fmla="*/ 52 h 1007"/>
                <a:gd name="T94" fmla="*/ 453 w 1661"/>
                <a:gd name="T95" fmla="*/ 47 h 1007"/>
                <a:gd name="T96" fmla="*/ 402 w 1661"/>
                <a:gd name="T97" fmla="*/ 0 h 1007"/>
                <a:gd name="T98" fmla="*/ 356 w 1661"/>
                <a:gd name="T99" fmla="*/ 24 h 1007"/>
                <a:gd name="T100" fmla="*/ 244 w 1661"/>
                <a:gd name="T101" fmla="*/ 14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1" h="1006">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15" name="Freeform 12"/>
            <p:cNvSpPr/>
            <p:nvPr/>
          </p:nvSpPr>
          <p:spPr bwMode="auto">
            <a:xfrm>
              <a:off x="2100790" y="3531196"/>
              <a:ext cx="733241" cy="770516"/>
            </a:xfrm>
            <a:custGeom>
              <a:avLst/>
              <a:gdLst>
                <a:gd name="T0" fmla="*/ 24 w 749"/>
                <a:gd name="T1" fmla="*/ 481 h 782"/>
                <a:gd name="T2" fmla="*/ 106 w 749"/>
                <a:gd name="T3" fmla="*/ 477 h 782"/>
                <a:gd name="T4" fmla="*/ 111 w 749"/>
                <a:gd name="T5" fmla="*/ 514 h 782"/>
                <a:gd name="T6" fmla="*/ 177 w 749"/>
                <a:gd name="T7" fmla="*/ 583 h 782"/>
                <a:gd name="T8" fmla="*/ 189 w 749"/>
                <a:gd name="T9" fmla="*/ 686 h 782"/>
                <a:gd name="T10" fmla="*/ 290 w 749"/>
                <a:gd name="T11" fmla="*/ 713 h 782"/>
                <a:gd name="T12" fmla="*/ 310 w 749"/>
                <a:gd name="T13" fmla="*/ 744 h 782"/>
                <a:gd name="T14" fmla="*/ 356 w 749"/>
                <a:gd name="T15" fmla="*/ 782 h 782"/>
                <a:gd name="T16" fmla="*/ 358 w 749"/>
                <a:gd name="T17" fmla="*/ 750 h 782"/>
                <a:gd name="T18" fmla="*/ 354 w 749"/>
                <a:gd name="T19" fmla="*/ 643 h 782"/>
                <a:gd name="T20" fmla="*/ 425 w 749"/>
                <a:gd name="T21" fmla="*/ 621 h 782"/>
                <a:gd name="T22" fmla="*/ 500 w 749"/>
                <a:gd name="T23" fmla="*/ 621 h 782"/>
                <a:gd name="T24" fmla="*/ 578 w 749"/>
                <a:gd name="T25" fmla="*/ 614 h 782"/>
                <a:gd name="T26" fmla="*/ 674 w 749"/>
                <a:gd name="T27" fmla="*/ 556 h 782"/>
                <a:gd name="T28" fmla="*/ 698 w 749"/>
                <a:gd name="T29" fmla="*/ 564 h 782"/>
                <a:gd name="T30" fmla="*/ 711 w 749"/>
                <a:gd name="T31" fmla="*/ 568 h 782"/>
                <a:gd name="T32" fmla="*/ 749 w 749"/>
                <a:gd name="T33" fmla="*/ 541 h 782"/>
                <a:gd name="T34" fmla="*/ 722 w 749"/>
                <a:gd name="T35" fmla="*/ 512 h 782"/>
                <a:gd name="T36" fmla="*/ 663 w 749"/>
                <a:gd name="T37" fmla="*/ 476 h 782"/>
                <a:gd name="T38" fmla="*/ 621 w 749"/>
                <a:gd name="T39" fmla="*/ 479 h 782"/>
                <a:gd name="T40" fmla="*/ 607 w 749"/>
                <a:gd name="T41" fmla="*/ 448 h 782"/>
                <a:gd name="T42" fmla="*/ 616 w 749"/>
                <a:gd name="T43" fmla="*/ 408 h 782"/>
                <a:gd name="T44" fmla="*/ 595 w 749"/>
                <a:gd name="T45" fmla="*/ 359 h 782"/>
                <a:gd name="T46" fmla="*/ 612 w 749"/>
                <a:gd name="T47" fmla="*/ 278 h 782"/>
                <a:gd name="T48" fmla="*/ 569 w 749"/>
                <a:gd name="T49" fmla="*/ 269 h 782"/>
                <a:gd name="T50" fmla="*/ 527 w 749"/>
                <a:gd name="T51" fmla="*/ 220 h 782"/>
                <a:gd name="T52" fmla="*/ 522 w 749"/>
                <a:gd name="T53" fmla="*/ 196 h 782"/>
                <a:gd name="T54" fmla="*/ 542 w 749"/>
                <a:gd name="T55" fmla="*/ 173 h 782"/>
                <a:gd name="T56" fmla="*/ 620 w 749"/>
                <a:gd name="T57" fmla="*/ 165 h 782"/>
                <a:gd name="T58" fmla="*/ 639 w 749"/>
                <a:gd name="T59" fmla="*/ 173 h 782"/>
                <a:gd name="T60" fmla="*/ 674 w 749"/>
                <a:gd name="T61" fmla="*/ 141 h 782"/>
                <a:gd name="T62" fmla="*/ 618 w 749"/>
                <a:gd name="T63" fmla="*/ 136 h 782"/>
                <a:gd name="T64" fmla="*/ 597 w 749"/>
                <a:gd name="T65" fmla="*/ 117 h 782"/>
                <a:gd name="T66" fmla="*/ 585 w 749"/>
                <a:gd name="T67" fmla="*/ 58 h 782"/>
                <a:gd name="T68" fmla="*/ 522 w 749"/>
                <a:gd name="T69" fmla="*/ 88 h 782"/>
                <a:gd name="T70" fmla="*/ 528 w 749"/>
                <a:gd name="T71" fmla="*/ 131 h 782"/>
                <a:gd name="T72" fmla="*/ 507 w 749"/>
                <a:gd name="T73" fmla="*/ 162 h 782"/>
                <a:gd name="T74" fmla="*/ 481 w 749"/>
                <a:gd name="T75" fmla="*/ 224 h 782"/>
                <a:gd name="T76" fmla="*/ 482 w 749"/>
                <a:gd name="T77" fmla="*/ 257 h 782"/>
                <a:gd name="T78" fmla="*/ 467 w 749"/>
                <a:gd name="T79" fmla="*/ 275 h 782"/>
                <a:gd name="T80" fmla="*/ 455 w 749"/>
                <a:gd name="T81" fmla="*/ 281 h 782"/>
                <a:gd name="T82" fmla="*/ 404 w 749"/>
                <a:gd name="T83" fmla="*/ 294 h 782"/>
                <a:gd name="T84" fmla="*/ 364 w 749"/>
                <a:gd name="T85" fmla="*/ 289 h 782"/>
                <a:gd name="T86" fmla="*/ 339 w 749"/>
                <a:gd name="T87" fmla="*/ 279 h 782"/>
                <a:gd name="T88" fmla="*/ 321 w 749"/>
                <a:gd name="T89" fmla="*/ 220 h 782"/>
                <a:gd name="T90" fmla="*/ 296 w 749"/>
                <a:gd name="T91" fmla="*/ 167 h 782"/>
                <a:gd name="T92" fmla="*/ 289 w 749"/>
                <a:gd name="T93" fmla="*/ 150 h 782"/>
                <a:gd name="T94" fmla="*/ 263 w 749"/>
                <a:gd name="T95" fmla="*/ 136 h 782"/>
                <a:gd name="T96" fmla="*/ 227 w 749"/>
                <a:gd name="T97" fmla="*/ 116 h 782"/>
                <a:gd name="T98" fmla="*/ 225 w 749"/>
                <a:gd name="T99" fmla="*/ 91 h 782"/>
                <a:gd name="T100" fmla="*/ 202 w 749"/>
                <a:gd name="T101" fmla="*/ 76 h 782"/>
                <a:gd name="T102" fmla="*/ 159 w 749"/>
                <a:gd name="T103" fmla="*/ 109 h 782"/>
                <a:gd name="T104" fmla="*/ 130 w 749"/>
                <a:gd name="T105" fmla="*/ 54 h 782"/>
                <a:gd name="T106" fmla="*/ 104 w 749"/>
                <a:gd name="T107" fmla="*/ 27 h 782"/>
                <a:gd name="T108" fmla="*/ 74 w 749"/>
                <a:gd name="T109" fmla="*/ 86 h 782"/>
                <a:gd name="T110" fmla="*/ 73 w 749"/>
                <a:gd name="T111" fmla="*/ 141 h 782"/>
                <a:gd name="T112" fmla="*/ 119 w 749"/>
                <a:gd name="T113" fmla="*/ 183 h 782"/>
                <a:gd name="T114" fmla="*/ 81 w 749"/>
                <a:gd name="T115" fmla="*/ 336 h 782"/>
                <a:gd name="T116" fmla="*/ 3 w 749"/>
                <a:gd name="T117" fmla="*/ 458 h 782"/>
                <a:gd name="T118" fmla="*/ 4 w 749"/>
                <a:gd name="T119" fmla="*/ 47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16" name="Freeform 13"/>
            <p:cNvSpPr/>
            <p:nvPr/>
          </p:nvSpPr>
          <p:spPr bwMode="auto">
            <a:xfrm>
              <a:off x="2625712" y="3519804"/>
              <a:ext cx="496046" cy="430826"/>
            </a:xfrm>
            <a:custGeom>
              <a:avLst/>
              <a:gdLst>
                <a:gd name="T0" fmla="*/ 377 w 506"/>
                <a:gd name="T1" fmla="*/ 20 h 438"/>
                <a:gd name="T2" fmla="*/ 346 w 506"/>
                <a:gd name="T3" fmla="*/ 26 h 438"/>
                <a:gd name="T4" fmla="*/ 342 w 506"/>
                <a:gd name="T5" fmla="*/ 1 h 438"/>
                <a:gd name="T6" fmla="*/ 331 w 506"/>
                <a:gd name="T7" fmla="*/ 26 h 438"/>
                <a:gd name="T8" fmla="*/ 314 w 506"/>
                <a:gd name="T9" fmla="*/ 47 h 438"/>
                <a:gd name="T10" fmla="*/ 285 w 506"/>
                <a:gd name="T11" fmla="*/ 46 h 438"/>
                <a:gd name="T12" fmla="*/ 280 w 506"/>
                <a:gd name="T13" fmla="*/ 66 h 438"/>
                <a:gd name="T14" fmla="*/ 250 w 506"/>
                <a:gd name="T15" fmla="*/ 74 h 438"/>
                <a:gd name="T16" fmla="*/ 239 w 506"/>
                <a:gd name="T17" fmla="*/ 80 h 438"/>
                <a:gd name="T18" fmla="*/ 212 w 506"/>
                <a:gd name="T19" fmla="*/ 70 h 438"/>
                <a:gd name="T20" fmla="*/ 194 w 506"/>
                <a:gd name="T21" fmla="*/ 63 h 438"/>
                <a:gd name="T22" fmla="*/ 223 w 506"/>
                <a:gd name="T23" fmla="*/ 107 h 438"/>
                <a:gd name="T24" fmla="*/ 238 w 506"/>
                <a:gd name="T25" fmla="*/ 121 h 438"/>
                <a:gd name="T26" fmla="*/ 232 w 506"/>
                <a:gd name="T27" fmla="*/ 146 h 438"/>
                <a:gd name="T28" fmla="*/ 184 w 506"/>
                <a:gd name="T29" fmla="*/ 170 h 438"/>
                <a:gd name="T30" fmla="*/ 165 w 506"/>
                <a:gd name="T31" fmla="*/ 172 h 438"/>
                <a:gd name="T32" fmla="*/ 146 w 506"/>
                <a:gd name="T33" fmla="*/ 167 h 438"/>
                <a:gd name="T34" fmla="*/ 124 w 506"/>
                <a:gd name="T35" fmla="*/ 188 h 438"/>
                <a:gd name="T36" fmla="*/ 103 w 506"/>
                <a:gd name="T37" fmla="*/ 196 h 438"/>
                <a:gd name="T38" fmla="*/ 21 w 506"/>
                <a:gd name="T39" fmla="*/ 195 h 438"/>
                <a:gd name="T40" fmla="*/ 13 w 506"/>
                <a:gd name="T41" fmla="*/ 253 h 438"/>
                <a:gd name="T42" fmla="*/ 29 w 506"/>
                <a:gd name="T43" fmla="*/ 264 h 438"/>
                <a:gd name="T44" fmla="*/ 40 w 506"/>
                <a:gd name="T45" fmla="*/ 251 h 438"/>
                <a:gd name="T46" fmla="*/ 74 w 506"/>
                <a:gd name="T47" fmla="*/ 254 h 438"/>
                <a:gd name="T48" fmla="*/ 82 w 506"/>
                <a:gd name="T49" fmla="*/ 311 h 438"/>
                <a:gd name="T50" fmla="*/ 70 w 506"/>
                <a:gd name="T51" fmla="*/ 343 h 438"/>
                <a:gd name="T52" fmla="*/ 100 w 506"/>
                <a:gd name="T53" fmla="*/ 393 h 438"/>
                <a:gd name="T54" fmla="*/ 87 w 506"/>
                <a:gd name="T55" fmla="*/ 438 h 438"/>
                <a:gd name="T56" fmla="*/ 122 w 506"/>
                <a:gd name="T57" fmla="*/ 421 h 438"/>
                <a:gd name="T58" fmla="*/ 146 w 506"/>
                <a:gd name="T59" fmla="*/ 424 h 438"/>
                <a:gd name="T60" fmla="*/ 223 w 506"/>
                <a:gd name="T61" fmla="*/ 423 h 438"/>
                <a:gd name="T62" fmla="*/ 261 w 506"/>
                <a:gd name="T63" fmla="*/ 398 h 438"/>
                <a:gd name="T64" fmla="*/ 303 w 506"/>
                <a:gd name="T65" fmla="*/ 362 h 438"/>
                <a:gd name="T66" fmla="*/ 329 w 506"/>
                <a:gd name="T67" fmla="*/ 374 h 438"/>
                <a:gd name="T68" fmla="*/ 363 w 506"/>
                <a:gd name="T69" fmla="*/ 387 h 438"/>
                <a:gd name="T70" fmla="*/ 387 w 506"/>
                <a:gd name="T71" fmla="*/ 395 h 438"/>
                <a:gd name="T72" fmla="*/ 391 w 506"/>
                <a:gd name="T73" fmla="*/ 382 h 438"/>
                <a:gd name="T74" fmla="*/ 400 w 506"/>
                <a:gd name="T75" fmla="*/ 375 h 438"/>
                <a:gd name="T76" fmla="*/ 416 w 506"/>
                <a:gd name="T77" fmla="*/ 364 h 438"/>
                <a:gd name="T78" fmla="*/ 458 w 506"/>
                <a:gd name="T79" fmla="*/ 335 h 438"/>
                <a:gd name="T80" fmla="*/ 464 w 506"/>
                <a:gd name="T81" fmla="*/ 327 h 438"/>
                <a:gd name="T82" fmla="*/ 484 w 506"/>
                <a:gd name="T83" fmla="*/ 322 h 438"/>
                <a:gd name="T84" fmla="*/ 501 w 506"/>
                <a:gd name="T85" fmla="*/ 312 h 438"/>
                <a:gd name="T86" fmla="*/ 491 w 506"/>
                <a:gd name="T87" fmla="*/ 272 h 438"/>
                <a:gd name="T88" fmla="*/ 496 w 506"/>
                <a:gd name="T89" fmla="*/ 248 h 438"/>
                <a:gd name="T90" fmla="*/ 459 w 506"/>
                <a:gd name="T91" fmla="*/ 219 h 438"/>
                <a:gd name="T92" fmla="*/ 493 w 506"/>
                <a:gd name="T93" fmla="*/ 91 h 438"/>
                <a:gd name="T94" fmla="*/ 472 w 506"/>
                <a:gd name="T95" fmla="*/ 100 h 438"/>
                <a:gd name="T96" fmla="*/ 445 w 506"/>
                <a:gd name="T97" fmla="*/ 101 h 438"/>
                <a:gd name="T98" fmla="*/ 441 w 506"/>
                <a:gd name="T99" fmla="*/ 91 h 438"/>
                <a:gd name="T100" fmla="*/ 438 w 506"/>
                <a:gd name="T101" fmla="*/ 84 h 438"/>
                <a:gd name="T102" fmla="*/ 414 w 506"/>
                <a:gd name="T103" fmla="*/ 53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17" name="Freeform 14"/>
            <p:cNvSpPr/>
            <p:nvPr/>
          </p:nvSpPr>
          <p:spPr bwMode="auto">
            <a:xfrm>
              <a:off x="2706152" y="3784928"/>
              <a:ext cx="648676" cy="498143"/>
            </a:xfrm>
            <a:custGeom>
              <a:avLst/>
              <a:gdLst>
                <a:gd name="T0" fmla="*/ 533 w 662"/>
                <a:gd name="T1" fmla="*/ 16 h 506"/>
                <a:gd name="T2" fmla="*/ 496 w 662"/>
                <a:gd name="T3" fmla="*/ 48 h 506"/>
                <a:gd name="T4" fmla="*/ 454 w 662"/>
                <a:gd name="T5" fmla="*/ 58 h 506"/>
                <a:gd name="T6" fmla="*/ 426 w 662"/>
                <a:gd name="T7" fmla="*/ 56 h 506"/>
                <a:gd name="T8" fmla="*/ 424 w 662"/>
                <a:gd name="T9" fmla="*/ 57 h 506"/>
                <a:gd name="T10" fmla="*/ 390 w 662"/>
                <a:gd name="T11" fmla="*/ 69 h 506"/>
                <a:gd name="T12" fmla="*/ 361 w 662"/>
                <a:gd name="T13" fmla="*/ 86 h 506"/>
                <a:gd name="T14" fmla="*/ 335 w 662"/>
                <a:gd name="T15" fmla="*/ 107 h 506"/>
                <a:gd name="T16" fmla="*/ 317 w 662"/>
                <a:gd name="T17" fmla="*/ 126 h 506"/>
                <a:gd name="T18" fmla="*/ 312 w 662"/>
                <a:gd name="T19" fmla="*/ 136 h 506"/>
                <a:gd name="T20" fmla="*/ 271 w 662"/>
                <a:gd name="T21" fmla="*/ 128 h 506"/>
                <a:gd name="T22" fmla="*/ 224 w 662"/>
                <a:gd name="T23" fmla="*/ 106 h 506"/>
                <a:gd name="T24" fmla="*/ 212 w 662"/>
                <a:gd name="T25" fmla="*/ 121 h 506"/>
                <a:gd name="T26" fmla="*/ 196 w 662"/>
                <a:gd name="T27" fmla="*/ 135 h 506"/>
                <a:gd name="T28" fmla="*/ 166 w 662"/>
                <a:gd name="T29" fmla="*/ 153 h 506"/>
                <a:gd name="T30" fmla="*/ 135 w 662"/>
                <a:gd name="T31" fmla="*/ 178 h 506"/>
                <a:gd name="T32" fmla="*/ 60 w 662"/>
                <a:gd name="T33" fmla="*/ 166 h 506"/>
                <a:gd name="T34" fmla="*/ 26 w 662"/>
                <a:gd name="T35" fmla="*/ 172 h 506"/>
                <a:gd name="T36" fmla="*/ 2 w 662"/>
                <a:gd name="T37" fmla="*/ 183 h 506"/>
                <a:gd name="T38" fmla="*/ 5 w 662"/>
                <a:gd name="T39" fmla="*/ 209 h 506"/>
                <a:gd name="T40" fmla="*/ 55 w 662"/>
                <a:gd name="T41" fmla="*/ 210 h 506"/>
                <a:gd name="T42" fmla="*/ 62 w 662"/>
                <a:gd name="T43" fmla="*/ 248 h 506"/>
                <a:gd name="T44" fmla="*/ 100 w 662"/>
                <a:gd name="T45" fmla="*/ 243 h 506"/>
                <a:gd name="T46" fmla="*/ 132 w 662"/>
                <a:gd name="T47" fmla="*/ 236 h 506"/>
                <a:gd name="T48" fmla="*/ 142 w 662"/>
                <a:gd name="T49" fmla="*/ 285 h 506"/>
                <a:gd name="T50" fmla="*/ 122 w 662"/>
                <a:gd name="T51" fmla="*/ 308 h 506"/>
                <a:gd name="T52" fmla="*/ 92 w 662"/>
                <a:gd name="T53" fmla="*/ 328 h 506"/>
                <a:gd name="T54" fmla="*/ 142 w 662"/>
                <a:gd name="T55" fmla="*/ 340 h 506"/>
                <a:gd name="T56" fmla="*/ 161 w 662"/>
                <a:gd name="T57" fmla="*/ 352 h 506"/>
                <a:gd name="T58" fmla="*/ 203 w 662"/>
                <a:gd name="T59" fmla="*/ 376 h 506"/>
                <a:gd name="T60" fmla="*/ 186 w 662"/>
                <a:gd name="T61" fmla="*/ 396 h 506"/>
                <a:gd name="T62" fmla="*/ 258 w 662"/>
                <a:gd name="T63" fmla="*/ 472 h 506"/>
                <a:gd name="T64" fmla="*/ 284 w 662"/>
                <a:gd name="T65" fmla="*/ 459 h 506"/>
                <a:gd name="T66" fmla="*/ 324 w 662"/>
                <a:gd name="T67" fmla="*/ 488 h 506"/>
                <a:gd name="T68" fmla="*/ 336 w 662"/>
                <a:gd name="T69" fmla="*/ 474 h 506"/>
                <a:gd name="T70" fmla="*/ 358 w 662"/>
                <a:gd name="T71" fmla="*/ 477 h 506"/>
                <a:gd name="T72" fmla="*/ 409 w 662"/>
                <a:gd name="T73" fmla="*/ 489 h 506"/>
                <a:gd name="T74" fmla="*/ 414 w 662"/>
                <a:gd name="T75" fmla="*/ 492 h 506"/>
                <a:gd name="T76" fmla="*/ 457 w 662"/>
                <a:gd name="T77" fmla="*/ 457 h 506"/>
                <a:gd name="T78" fmla="*/ 472 w 662"/>
                <a:gd name="T79" fmla="*/ 472 h 506"/>
                <a:gd name="T80" fmla="*/ 483 w 662"/>
                <a:gd name="T81" fmla="*/ 449 h 506"/>
                <a:gd name="T82" fmla="*/ 523 w 662"/>
                <a:gd name="T83" fmla="*/ 403 h 506"/>
                <a:gd name="T84" fmla="*/ 548 w 662"/>
                <a:gd name="T85" fmla="*/ 407 h 506"/>
                <a:gd name="T86" fmla="*/ 543 w 662"/>
                <a:gd name="T87" fmla="*/ 378 h 506"/>
                <a:gd name="T88" fmla="*/ 548 w 662"/>
                <a:gd name="T89" fmla="*/ 363 h 506"/>
                <a:gd name="T90" fmla="*/ 604 w 662"/>
                <a:gd name="T91" fmla="*/ 333 h 506"/>
                <a:gd name="T92" fmla="*/ 602 w 662"/>
                <a:gd name="T93" fmla="*/ 303 h 506"/>
                <a:gd name="T94" fmla="*/ 614 w 662"/>
                <a:gd name="T95" fmla="*/ 278 h 506"/>
                <a:gd name="T96" fmla="*/ 632 w 662"/>
                <a:gd name="T97" fmla="*/ 238 h 506"/>
                <a:gd name="T98" fmla="*/ 655 w 662"/>
                <a:gd name="T99" fmla="*/ 206 h 506"/>
                <a:gd name="T100" fmla="*/ 656 w 662"/>
                <a:gd name="T101" fmla="*/ 177 h 506"/>
                <a:gd name="T102" fmla="*/ 655 w 662"/>
                <a:gd name="T103" fmla="*/ 159 h 506"/>
                <a:gd name="T104" fmla="*/ 599 w 662"/>
                <a:gd name="T105" fmla="*/ 162 h 506"/>
                <a:gd name="T106" fmla="*/ 584 w 662"/>
                <a:gd name="T107" fmla="*/ 135 h 506"/>
                <a:gd name="T108" fmla="*/ 556 w 662"/>
                <a:gd name="T109" fmla="*/ 134 h 506"/>
                <a:gd name="T110" fmla="*/ 586 w 662"/>
                <a:gd name="T111" fmla="*/ 77 h 506"/>
                <a:gd name="T112" fmla="*/ 583 w 662"/>
                <a:gd name="T113" fmla="*/ 38 h 506"/>
                <a:gd name="T114" fmla="*/ 574 w 662"/>
                <a:gd name="T115" fmla="*/ 0 h 506"/>
                <a:gd name="T116" fmla="*/ 549 w 662"/>
                <a:gd name="T117" fmla="*/ 1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18" name="Freeform 15"/>
            <p:cNvSpPr/>
            <p:nvPr/>
          </p:nvSpPr>
          <p:spPr bwMode="auto">
            <a:xfrm>
              <a:off x="2796905" y="3239145"/>
              <a:ext cx="367136" cy="374902"/>
            </a:xfrm>
            <a:custGeom>
              <a:avLst/>
              <a:gdLst>
                <a:gd name="T0" fmla="*/ 355 w 374"/>
                <a:gd name="T1" fmla="*/ 43 h 381"/>
                <a:gd name="T2" fmla="*/ 341 w 374"/>
                <a:gd name="T3" fmla="*/ 39 h 381"/>
                <a:gd name="T4" fmla="*/ 329 w 374"/>
                <a:gd name="T5" fmla="*/ 34 h 381"/>
                <a:gd name="T6" fmla="*/ 309 w 374"/>
                <a:gd name="T7" fmla="*/ 37 h 381"/>
                <a:gd name="T8" fmla="*/ 292 w 374"/>
                <a:gd name="T9" fmla="*/ 31 h 381"/>
                <a:gd name="T10" fmla="*/ 291 w 374"/>
                <a:gd name="T11" fmla="*/ 28 h 381"/>
                <a:gd name="T12" fmla="*/ 269 w 374"/>
                <a:gd name="T13" fmla="*/ 6 h 381"/>
                <a:gd name="T14" fmla="*/ 232 w 374"/>
                <a:gd name="T15" fmla="*/ 21 h 381"/>
                <a:gd name="T16" fmla="*/ 228 w 374"/>
                <a:gd name="T17" fmla="*/ 54 h 381"/>
                <a:gd name="T18" fmla="*/ 213 w 374"/>
                <a:gd name="T19" fmla="*/ 79 h 381"/>
                <a:gd name="T20" fmla="*/ 190 w 374"/>
                <a:gd name="T21" fmla="*/ 114 h 381"/>
                <a:gd name="T22" fmla="*/ 152 w 374"/>
                <a:gd name="T23" fmla="*/ 156 h 381"/>
                <a:gd name="T24" fmla="*/ 115 w 374"/>
                <a:gd name="T25" fmla="*/ 192 h 381"/>
                <a:gd name="T26" fmla="*/ 96 w 374"/>
                <a:gd name="T27" fmla="*/ 217 h 381"/>
                <a:gd name="T28" fmla="*/ 0 w 374"/>
                <a:gd name="T29" fmla="*/ 222 h 381"/>
                <a:gd name="T30" fmla="*/ 26 w 374"/>
                <a:gd name="T31" fmla="*/ 300 h 381"/>
                <a:gd name="T32" fmla="*/ 42 w 374"/>
                <a:gd name="T33" fmla="*/ 309 h 381"/>
                <a:gd name="T34" fmla="*/ 55 w 374"/>
                <a:gd name="T35" fmla="*/ 346 h 381"/>
                <a:gd name="T36" fmla="*/ 57 w 374"/>
                <a:gd name="T37" fmla="*/ 354 h 381"/>
                <a:gd name="T38" fmla="*/ 82 w 374"/>
                <a:gd name="T39" fmla="*/ 346 h 381"/>
                <a:gd name="T40" fmla="*/ 92 w 374"/>
                <a:gd name="T41" fmla="*/ 351 h 381"/>
                <a:gd name="T42" fmla="*/ 100 w 374"/>
                <a:gd name="T43" fmla="*/ 325 h 381"/>
                <a:gd name="T44" fmla="*/ 145 w 374"/>
                <a:gd name="T45" fmla="*/ 307 h 381"/>
                <a:gd name="T46" fmla="*/ 149 w 374"/>
                <a:gd name="T47" fmla="*/ 280 h 381"/>
                <a:gd name="T48" fmla="*/ 158 w 374"/>
                <a:gd name="T49" fmla="*/ 273 h 381"/>
                <a:gd name="T50" fmla="*/ 160 w 374"/>
                <a:gd name="T51" fmla="*/ 273 h 381"/>
                <a:gd name="T52" fmla="*/ 179 w 374"/>
                <a:gd name="T53" fmla="*/ 290 h 381"/>
                <a:gd name="T54" fmla="*/ 186 w 374"/>
                <a:gd name="T55" fmla="*/ 307 h 381"/>
                <a:gd name="T56" fmla="*/ 200 w 374"/>
                <a:gd name="T57" fmla="*/ 287 h 381"/>
                <a:gd name="T58" fmla="*/ 213 w 374"/>
                <a:gd name="T59" fmla="*/ 280 h 381"/>
                <a:gd name="T60" fmla="*/ 229 w 374"/>
                <a:gd name="T61" fmla="*/ 283 h 381"/>
                <a:gd name="T62" fmla="*/ 239 w 374"/>
                <a:gd name="T63" fmla="*/ 313 h 381"/>
                <a:gd name="T64" fmla="*/ 249 w 374"/>
                <a:gd name="T65" fmla="*/ 336 h 381"/>
                <a:gd name="T66" fmla="*/ 255 w 374"/>
                <a:gd name="T67" fmla="*/ 357 h 381"/>
                <a:gd name="T68" fmla="*/ 273 w 374"/>
                <a:gd name="T69" fmla="*/ 357 h 381"/>
                <a:gd name="T70" fmla="*/ 276 w 374"/>
                <a:gd name="T71" fmla="*/ 359 h 381"/>
                <a:gd name="T72" fmla="*/ 285 w 374"/>
                <a:gd name="T73" fmla="*/ 381 h 381"/>
                <a:gd name="T74" fmla="*/ 291 w 374"/>
                <a:gd name="T75" fmla="*/ 364 h 381"/>
                <a:gd name="T76" fmla="*/ 295 w 374"/>
                <a:gd name="T77" fmla="*/ 362 h 381"/>
                <a:gd name="T78" fmla="*/ 303 w 374"/>
                <a:gd name="T79" fmla="*/ 357 h 381"/>
                <a:gd name="T80" fmla="*/ 310 w 374"/>
                <a:gd name="T81" fmla="*/ 349 h 381"/>
                <a:gd name="T82" fmla="*/ 247 w 374"/>
                <a:gd name="T83" fmla="*/ 223 h 381"/>
                <a:gd name="T84" fmla="*/ 231 w 374"/>
                <a:gd name="T85" fmla="*/ 171 h 381"/>
                <a:gd name="T86" fmla="*/ 230 w 374"/>
                <a:gd name="T87" fmla="*/ 169 h 381"/>
                <a:gd name="T88" fmla="*/ 240 w 374"/>
                <a:gd name="T89" fmla="*/ 139 h 381"/>
                <a:gd name="T90" fmla="*/ 344 w 374"/>
                <a:gd name="T91" fmla="*/ 116 h 381"/>
                <a:gd name="T92" fmla="*/ 368 w 374"/>
                <a:gd name="T93" fmla="*/ 10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19" name="Freeform 16"/>
            <p:cNvSpPr/>
            <p:nvPr/>
          </p:nvSpPr>
          <p:spPr bwMode="auto">
            <a:xfrm>
              <a:off x="2797935" y="2512127"/>
              <a:ext cx="416637" cy="750839"/>
            </a:xfrm>
            <a:custGeom>
              <a:avLst/>
              <a:gdLst>
                <a:gd name="T0" fmla="*/ 125 w 425"/>
                <a:gd name="T1" fmla="*/ 238 h 763"/>
                <a:gd name="T2" fmla="*/ 159 w 425"/>
                <a:gd name="T3" fmla="*/ 266 h 763"/>
                <a:gd name="T4" fmla="*/ 184 w 425"/>
                <a:gd name="T5" fmla="*/ 285 h 763"/>
                <a:gd name="T6" fmla="*/ 231 w 425"/>
                <a:gd name="T7" fmla="*/ 303 h 763"/>
                <a:gd name="T8" fmla="*/ 232 w 425"/>
                <a:gd name="T9" fmla="*/ 305 h 763"/>
                <a:gd name="T10" fmla="*/ 245 w 425"/>
                <a:gd name="T11" fmla="*/ 326 h 763"/>
                <a:gd name="T12" fmla="*/ 233 w 425"/>
                <a:gd name="T13" fmla="*/ 359 h 763"/>
                <a:gd name="T14" fmla="*/ 232 w 425"/>
                <a:gd name="T15" fmla="*/ 380 h 763"/>
                <a:gd name="T16" fmla="*/ 220 w 425"/>
                <a:gd name="T17" fmla="*/ 417 h 763"/>
                <a:gd name="T18" fmla="*/ 185 w 425"/>
                <a:gd name="T19" fmla="*/ 414 h 763"/>
                <a:gd name="T20" fmla="*/ 147 w 425"/>
                <a:gd name="T21" fmla="*/ 438 h 763"/>
                <a:gd name="T22" fmla="*/ 153 w 425"/>
                <a:gd name="T23" fmla="*/ 468 h 763"/>
                <a:gd name="T24" fmla="*/ 114 w 425"/>
                <a:gd name="T25" fmla="*/ 459 h 763"/>
                <a:gd name="T26" fmla="*/ 82 w 425"/>
                <a:gd name="T27" fmla="*/ 447 h 763"/>
                <a:gd name="T28" fmla="*/ 51 w 425"/>
                <a:gd name="T29" fmla="*/ 519 h 763"/>
                <a:gd name="T30" fmla="*/ 61 w 425"/>
                <a:gd name="T31" fmla="*/ 538 h 763"/>
                <a:gd name="T32" fmla="*/ 68 w 425"/>
                <a:gd name="T33" fmla="*/ 557 h 763"/>
                <a:gd name="T34" fmla="*/ 70 w 425"/>
                <a:gd name="T35" fmla="*/ 587 h 763"/>
                <a:gd name="T36" fmla="*/ 6 w 425"/>
                <a:gd name="T37" fmla="*/ 600 h 763"/>
                <a:gd name="T38" fmla="*/ 8 w 425"/>
                <a:gd name="T39" fmla="*/ 643 h 763"/>
                <a:gd name="T40" fmla="*/ 16 w 425"/>
                <a:gd name="T41" fmla="*/ 670 h 763"/>
                <a:gd name="T42" fmla="*/ 87 w 425"/>
                <a:gd name="T43" fmla="*/ 667 h 763"/>
                <a:gd name="T44" fmla="*/ 112 w 425"/>
                <a:gd name="T45" fmla="*/ 686 h 763"/>
                <a:gd name="T46" fmla="*/ 133 w 425"/>
                <a:gd name="T47" fmla="*/ 702 h 763"/>
                <a:gd name="T48" fmla="*/ 151 w 425"/>
                <a:gd name="T49" fmla="*/ 688 h 763"/>
                <a:gd name="T50" fmla="*/ 201 w 425"/>
                <a:gd name="T51" fmla="*/ 722 h 763"/>
                <a:gd name="T52" fmla="*/ 258 w 425"/>
                <a:gd name="T53" fmla="*/ 725 h 763"/>
                <a:gd name="T54" fmla="*/ 275 w 425"/>
                <a:gd name="T55" fmla="*/ 736 h 763"/>
                <a:gd name="T56" fmla="*/ 275 w 425"/>
                <a:gd name="T57" fmla="*/ 737 h 763"/>
                <a:gd name="T58" fmla="*/ 298 w 425"/>
                <a:gd name="T59" fmla="*/ 759 h 763"/>
                <a:gd name="T60" fmla="*/ 325 w 425"/>
                <a:gd name="T61" fmla="*/ 739 h 763"/>
                <a:gd name="T62" fmla="*/ 316 w 425"/>
                <a:gd name="T63" fmla="*/ 723 h 763"/>
                <a:gd name="T64" fmla="*/ 325 w 425"/>
                <a:gd name="T65" fmla="*/ 680 h 763"/>
                <a:gd name="T66" fmla="*/ 353 w 425"/>
                <a:gd name="T67" fmla="*/ 678 h 763"/>
                <a:gd name="T68" fmla="*/ 318 w 425"/>
                <a:gd name="T69" fmla="*/ 641 h 763"/>
                <a:gd name="T70" fmla="*/ 308 w 425"/>
                <a:gd name="T71" fmla="*/ 627 h 763"/>
                <a:gd name="T72" fmla="*/ 320 w 425"/>
                <a:gd name="T73" fmla="*/ 611 h 763"/>
                <a:gd name="T74" fmla="*/ 398 w 425"/>
                <a:gd name="T75" fmla="*/ 615 h 763"/>
                <a:gd name="T76" fmla="*/ 425 w 425"/>
                <a:gd name="T77" fmla="*/ 611 h 763"/>
                <a:gd name="T78" fmla="*/ 381 w 425"/>
                <a:gd name="T79" fmla="*/ 495 h 763"/>
                <a:gd name="T80" fmla="*/ 360 w 425"/>
                <a:gd name="T81" fmla="*/ 486 h 763"/>
                <a:gd name="T82" fmla="*/ 357 w 425"/>
                <a:gd name="T83" fmla="*/ 455 h 763"/>
                <a:gd name="T84" fmla="*/ 363 w 425"/>
                <a:gd name="T85" fmla="*/ 252 h 763"/>
                <a:gd name="T86" fmla="*/ 367 w 425"/>
                <a:gd name="T87" fmla="*/ 213 h 763"/>
                <a:gd name="T88" fmla="*/ 389 w 425"/>
                <a:gd name="T89" fmla="*/ 181 h 763"/>
                <a:gd name="T90" fmla="*/ 365 w 425"/>
                <a:gd name="T91" fmla="*/ 147 h 763"/>
                <a:gd name="T92" fmla="*/ 363 w 425"/>
                <a:gd name="T93" fmla="*/ 117 h 763"/>
                <a:gd name="T94" fmla="*/ 364 w 425"/>
                <a:gd name="T95" fmla="*/ 114 h 763"/>
                <a:gd name="T96" fmla="*/ 383 w 425"/>
                <a:gd name="T97" fmla="*/ 49 h 763"/>
                <a:gd name="T98" fmla="*/ 396 w 425"/>
                <a:gd name="T99" fmla="*/ 29 h 763"/>
                <a:gd name="T100" fmla="*/ 412 w 425"/>
                <a:gd name="T101" fmla="*/ 16 h 763"/>
                <a:gd name="T102" fmla="*/ 391 w 425"/>
                <a:gd name="T103" fmla="*/ 0 h 763"/>
                <a:gd name="T104" fmla="*/ 354 w 425"/>
                <a:gd name="T105" fmla="*/ 14 h 763"/>
                <a:gd name="T106" fmla="*/ 320 w 425"/>
                <a:gd name="T107" fmla="*/ 45 h 763"/>
                <a:gd name="T108" fmla="*/ 276 w 425"/>
                <a:gd name="T109" fmla="*/ 76 h 763"/>
                <a:gd name="T110" fmla="*/ 257 w 425"/>
                <a:gd name="T111" fmla="*/ 93 h 763"/>
                <a:gd name="T112" fmla="*/ 244 w 425"/>
                <a:gd name="T113" fmla="*/ 156 h 763"/>
                <a:gd name="T114" fmla="*/ 241 w 425"/>
                <a:gd name="T115" fmla="*/ 174 h 763"/>
                <a:gd name="T116" fmla="*/ 228 w 425"/>
                <a:gd name="T117" fmla="*/ 191 h 763"/>
                <a:gd name="T118" fmla="*/ 226 w 425"/>
                <a:gd name="T119" fmla="*/ 193 h 763"/>
                <a:gd name="T120" fmla="*/ 200 w 425"/>
                <a:gd name="T121" fmla="*/ 196 h 763"/>
                <a:gd name="T122" fmla="*/ 199 w 425"/>
                <a:gd name="T123" fmla="*/ 196 h 763"/>
                <a:gd name="T124" fmla="*/ 142 w 425"/>
                <a:gd name="T125" fmla="*/ 174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20" name="Freeform 17"/>
            <p:cNvSpPr/>
            <p:nvPr/>
          </p:nvSpPr>
          <p:spPr bwMode="auto">
            <a:xfrm>
              <a:off x="3158883" y="2374387"/>
              <a:ext cx="280508" cy="615170"/>
            </a:xfrm>
            <a:custGeom>
              <a:avLst/>
              <a:gdLst>
                <a:gd name="T0" fmla="*/ 263 w 286"/>
                <a:gd name="T1" fmla="*/ 8 h 625"/>
                <a:gd name="T2" fmla="*/ 247 w 286"/>
                <a:gd name="T3" fmla="*/ 15 h 625"/>
                <a:gd name="T4" fmla="*/ 234 w 286"/>
                <a:gd name="T5" fmla="*/ 30 h 625"/>
                <a:gd name="T6" fmla="*/ 231 w 286"/>
                <a:gd name="T7" fmla="*/ 31 h 625"/>
                <a:gd name="T8" fmla="*/ 179 w 286"/>
                <a:gd name="T9" fmla="*/ 35 h 625"/>
                <a:gd name="T10" fmla="*/ 162 w 286"/>
                <a:gd name="T11" fmla="*/ 50 h 625"/>
                <a:gd name="T12" fmla="*/ 147 w 286"/>
                <a:gd name="T13" fmla="*/ 61 h 625"/>
                <a:gd name="T14" fmla="*/ 123 w 286"/>
                <a:gd name="T15" fmla="*/ 61 h 625"/>
                <a:gd name="T16" fmla="*/ 110 w 286"/>
                <a:gd name="T17" fmla="*/ 98 h 625"/>
                <a:gd name="T18" fmla="*/ 109 w 286"/>
                <a:gd name="T19" fmla="*/ 99 h 625"/>
                <a:gd name="T20" fmla="*/ 87 w 286"/>
                <a:gd name="T21" fmla="*/ 120 h 625"/>
                <a:gd name="T22" fmla="*/ 55 w 286"/>
                <a:gd name="T23" fmla="*/ 157 h 625"/>
                <a:gd name="T24" fmla="*/ 36 w 286"/>
                <a:gd name="T25" fmla="*/ 177 h 625"/>
                <a:gd name="T26" fmla="*/ 34 w 286"/>
                <a:gd name="T27" fmla="*/ 202 h 625"/>
                <a:gd name="T28" fmla="*/ 34 w 286"/>
                <a:gd name="T29" fmla="*/ 224 h 625"/>
                <a:gd name="T30" fmla="*/ 23 w 286"/>
                <a:gd name="T31" fmla="*/ 243 h 625"/>
                <a:gd name="T32" fmla="*/ 23 w 286"/>
                <a:gd name="T33" fmla="*/ 294 h 625"/>
                <a:gd name="T34" fmla="*/ 32 w 286"/>
                <a:gd name="T35" fmla="*/ 322 h 625"/>
                <a:gd name="T36" fmla="*/ 30 w 286"/>
                <a:gd name="T37" fmla="*/ 346 h 625"/>
                <a:gd name="T38" fmla="*/ 9 w 286"/>
                <a:gd name="T39" fmla="*/ 425 h 625"/>
                <a:gd name="T40" fmla="*/ 24 w 286"/>
                <a:gd name="T41" fmla="*/ 488 h 625"/>
                <a:gd name="T42" fmla="*/ 18 w 286"/>
                <a:gd name="T43" fmla="*/ 625 h 625"/>
                <a:gd name="T44" fmla="*/ 45 w 286"/>
                <a:gd name="T45" fmla="*/ 599 h 625"/>
                <a:gd name="T46" fmla="*/ 149 w 286"/>
                <a:gd name="T47" fmla="*/ 547 h 625"/>
                <a:gd name="T48" fmla="*/ 199 w 286"/>
                <a:gd name="T49" fmla="*/ 552 h 625"/>
                <a:gd name="T50" fmla="*/ 240 w 286"/>
                <a:gd name="T51" fmla="*/ 515 h 625"/>
                <a:gd name="T52" fmla="*/ 251 w 286"/>
                <a:gd name="T53" fmla="*/ 490 h 625"/>
                <a:gd name="T54" fmla="*/ 251 w 286"/>
                <a:gd name="T55" fmla="*/ 485 h 625"/>
                <a:gd name="T56" fmla="*/ 256 w 286"/>
                <a:gd name="T57" fmla="*/ 448 h 625"/>
                <a:gd name="T58" fmla="*/ 260 w 286"/>
                <a:gd name="T59" fmla="*/ 426 h 625"/>
                <a:gd name="T60" fmla="*/ 251 w 286"/>
                <a:gd name="T61" fmla="*/ 369 h 625"/>
                <a:gd name="T62" fmla="*/ 255 w 286"/>
                <a:gd name="T63" fmla="*/ 351 h 625"/>
                <a:gd name="T64" fmla="*/ 286 w 286"/>
                <a:gd name="T65" fmla="*/ 283 h 625"/>
                <a:gd name="T66" fmla="*/ 240 w 286"/>
                <a:gd name="T67" fmla="*/ 243 h 625"/>
                <a:gd name="T68" fmla="*/ 234 w 286"/>
                <a:gd name="T69" fmla="*/ 224 h 625"/>
                <a:gd name="T70" fmla="*/ 237 w 286"/>
                <a:gd name="T71" fmla="*/ 192 h 625"/>
                <a:gd name="T72" fmla="*/ 244 w 286"/>
                <a:gd name="T73" fmla="*/ 170 h 625"/>
                <a:gd name="T74" fmla="*/ 276 w 286"/>
                <a:gd name="T75" fmla="*/ 145 h 625"/>
                <a:gd name="T76" fmla="*/ 282 w 286"/>
                <a:gd name="T77" fmla="*/ 86 h 625"/>
                <a:gd name="T78" fmla="*/ 263 w 286"/>
                <a:gd name="T79" fmla="*/ 82 h 625"/>
                <a:gd name="T80" fmla="*/ 241 w 286"/>
                <a:gd name="T81" fmla="*/ 68 h 625"/>
                <a:gd name="T82" fmla="*/ 239 w 286"/>
                <a:gd name="T83" fmla="*/ 4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21" name="Freeform 18"/>
            <p:cNvSpPr/>
            <p:nvPr/>
          </p:nvSpPr>
          <p:spPr bwMode="auto">
            <a:xfrm>
              <a:off x="3087725" y="3421418"/>
              <a:ext cx="447576" cy="520927"/>
            </a:xfrm>
            <a:custGeom>
              <a:avLst/>
              <a:gdLst>
                <a:gd name="T0" fmla="*/ 394 w 457"/>
                <a:gd name="T1" fmla="*/ 89 h 529"/>
                <a:gd name="T2" fmla="*/ 385 w 457"/>
                <a:gd name="T3" fmla="*/ 70 h 529"/>
                <a:gd name="T4" fmla="*/ 377 w 457"/>
                <a:gd name="T5" fmla="*/ 32 h 529"/>
                <a:gd name="T6" fmla="*/ 359 w 457"/>
                <a:gd name="T7" fmla="*/ 45 h 529"/>
                <a:gd name="T8" fmla="*/ 329 w 457"/>
                <a:gd name="T9" fmla="*/ 40 h 529"/>
                <a:gd name="T10" fmla="*/ 329 w 457"/>
                <a:gd name="T11" fmla="*/ 19 h 529"/>
                <a:gd name="T12" fmla="*/ 320 w 457"/>
                <a:gd name="T13" fmla="*/ 26 h 529"/>
                <a:gd name="T14" fmla="*/ 287 w 457"/>
                <a:gd name="T15" fmla="*/ 58 h 529"/>
                <a:gd name="T16" fmla="*/ 281 w 457"/>
                <a:gd name="T17" fmla="*/ 58 h 529"/>
                <a:gd name="T18" fmla="*/ 260 w 457"/>
                <a:gd name="T19" fmla="*/ 43 h 529"/>
                <a:gd name="T20" fmla="*/ 242 w 457"/>
                <a:gd name="T21" fmla="*/ 36 h 529"/>
                <a:gd name="T22" fmla="*/ 197 w 457"/>
                <a:gd name="T23" fmla="*/ 21 h 529"/>
                <a:gd name="T24" fmla="*/ 173 w 457"/>
                <a:gd name="T25" fmla="*/ 10 h 529"/>
                <a:gd name="T26" fmla="*/ 123 w 457"/>
                <a:gd name="T27" fmla="*/ 1 h 529"/>
                <a:gd name="T28" fmla="*/ 104 w 457"/>
                <a:gd name="T29" fmla="*/ 42 h 529"/>
                <a:gd name="T30" fmla="*/ 90 w 457"/>
                <a:gd name="T31" fmla="*/ 42 h 529"/>
                <a:gd name="T32" fmla="*/ 38 w 457"/>
                <a:gd name="T33" fmla="*/ 68 h 529"/>
                <a:gd name="T34" fmla="*/ 33 w 457"/>
                <a:gd name="T35" fmla="*/ 192 h 529"/>
                <a:gd name="T36" fmla="*/ 24 w 457"/>
                <a:gd name="T37" fmla="*/ 219 h 529"/>
                <a:gd name="T38" fmla="*/ 2 w 457"/>
                <a:gd name="T39" fmla="*/ 288 h 529"/>
                <a:gd name="T40" fmla="*/ 19 w 457"/>
                <a:gd name="T41" fmla="*/ 294 h 529"/>
                <a:gd name="T42" fmla="*/ 44 w 457"/>
                <a:gd name="T43" fmla="*/ 332 h 529"/>
                <a:gd name="T44" fmla="*/ 35 w 457"/>
                <a:gd name="T45" fmla="*/ 348 h 529"/>
                <a:gd name="T46" fmla="*/ 63 w 457"/>
                <a:gd name="T47" fmla="*/ 417 h 529"/>
                <a:gd name="T48" fmla="*/ 100 w 457"/>
                <a:gd name="T49" fmla="*/ 399 h 529"/>
                <a:gd name="T50" fmla="*/ 121 w 457"/>
                <a:gd name="T51" fmla="*/ 400 h 529"/>
                <a:gd name="T52" fmla="*/ 138 w 457"/>
                <a:gd name="T53" fmla="*/ 370 h 529"/>
                <a:gd name="T54" fmla="*/ 180 w 457"/>
                <a:gd name="T55" fmla="*/ 356 h 529"/>
                <a:gd name="T56" fmla="*/ 202 w 457"/>
                <a:gd name="T57" fmla="*/ 399 h 529"/>
                <a:gd name="T58" fmla="*/ 213 w 457"/>
                <a:gd name="T59" fmla="*/ 436 h 529"/>
                <a:gd name="T60" fmla="*/ 186 w 457"/>
                <a:gd name="T61" fmla="*/ 488 h 529"/>
                <a:gd name="T62" fmla="*/ 222 w 457"/>
                <a:gd name="T63" fmla="*/ 494 h 529"/>
                <a:gd name="T64" fmla="*/ 234 w 457"/>
                <a:gd name="T65" fmla="*/ 526 h 529"/>
                <a:gd name="T66" fmla="*/ 270 w 457"/>
                <a:gd name="T67" fmla="*/ 517 h 529"/>
                <a:gd name="T68" fmla="*/ 286 w 457"/>
                <a:gd name="T69" fmla="*/ 470 h 529"/>
                <a:gd name="T70" fmla="*/ 355 w 457"/>
                <a:gd name="T71" fmla="*/ 499 h 529"/>
                <a:gd name="T72" fmla="*/ 336 w 457"/>
                <a:gd name="T73" fmla="*/ 453 h 529"/>
                <a:gd name="T74" fmla="*/ 338 w 457"/>
                <a:gd name="T75" fmla="*/ 449 h 529"/>
                <a:gd name="T76" fmla="*/ 439 w 457"/>
                <a:gd name="T77" fmla="*/ 438 h 529"/>
                <a:gd name="T78" fmla="*/ 440 w 457"/>
                <a:gd name="T79" fmla="*/ 436 h 529"/>
                <a:gd name="T80" fmla="*/ 440 w 457"/>
                <a:gd name="T81" fmla="*/ 430 h 529"/>
                <a:gd name="T82" fmla="*/ 437 w 457"/>
                <a:gd name="T83" fmla="*/ 374 h 529"/>
                <a:gd name="T84" fmla="*/ 449 w 457"/>
                <a:gd name="T85" fmla="*/ 353 h 529"/>
                <a:gd name="T86" fmla="*/ 429 w 457"/>
                <a:gd name="T87" fmla="*/ 332 h 529"/>
                <a:gd name="T88" fmla="*/ 418 w 457"/>
                <a:gd name="T89" fmla="*/ 259 h 529"/>
                <a:gd name="T90" fmla="*/ 397 w 457"/>
                <a:gd name="T91" fmla="*/ 269 h 529"/>
                <a:gd name="T92" fmla="*/ 394 w 457"/>
                <a:gd name="T93" fmla="*/ 222 h 529"/>
                <a:gd name="T94" fmla="*/ 429 w 457"/>
                <a:gd name="T95" fmla="*/ 132 h 529"/>
                <a:gd name="T96" fmla="*/ 395 w 457"/>
                <a:gd name="T97" fmla="*/ 9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22" name="Freeform 19"/>
            <p:cNvSpPr/>
            <p:nvPr/>
          </p:nvSpPr>
          <p:spPr bwMode="auto">
            <a:xfrm>
              <a:off x="3035130" y="3124190"/>
              <a:ext cx="632175" cy="395614"/>
            </a:xfrm>
            <a:custGeom>
              <a:avLst/>
              <a:gdLst>
                <a:gd name="T0" fmla="*/ 85 w 645"/>
                <a:gd name="T1" fmla="*/ 11 h 402"/>
                <a:gd name="T2" fmla="*/ 113 w 645"/>
                <a:gd name="T3" fmla="*/ 31 h 402"/>
                <a:gd name="T4" fmla="*/ 129 w 645"/>
                <a:gd name="T5" fmla="*/ 53 h 402"/>
                <a:gd name="T6" fmla="*/ 116 w 645"/>
                <a:gd name="T7" fmla="*/ 68 h 402"/>
                <a:gd name="T8" fmla="*/ 80 w 645"/>
                <a:gd name="T9" fmla="*/ 77 h 402"/>
                <a:gd name="T10" fmla="*/ 84 w 645"/>
                <a:gd name="T11" fmla="*/ 98 h 402"/>
                <a:gd name="T12" fmla="*/ 94 w 645"/>
                <a:gd name="T13" fmla="*/ 142 h 402"/>
                <a:gd name="T14" fmla="*/ 118 w 645"/>
                <a:gd name="T15" fmla="*/ 150 h 402"/>
                <a:gd name="T16" fmla="*/ 120 w 645"/>
                <a:gd name="T17" fmla="*/ 152 h 402"/>
                <a:gd name="T18" fmla="*/ 134 w 645"/>
                <a:gd name="T19" fmla="*/ 172 h 402"/>
                <a:gd name="T20" fmla="*/ 141 w 645"/>
                <a:gd name="T21" fmla="*/ 192 h 402"/>
                <a:gd name="T22" fmla="*/ 106 w 645"/>
                <a:gd name="T23" fmla="*/ 243 h 402"/>
                <a:gd name="T24" fmla="*/ 4 w 645"/>
                <a:gd name="T25" fmla="*/ 268 h 402"/>
                <a:gd name="T26" fmla="*/ 11 w 645"/>
                <a:gd name="T27" fmla="*/ 306 h 402"/>
                <a:gd name="T28" fmla="*/ 50 w 645"/>
                <a:gd name="T29" fmla="*/ 377 h 402"/>
                <a:gd name="T30" fmla="*/ 52 w 645"/>
                <a:gd name="T31" fmla="*/ 378 h 402"/>
                <a:gd name="T32" fmla="*/ 67 w 645"/>
                <a:gd name="T33" fmla="*/ 398 h 402"/>
                <a:gd name="T34" fmla="*/ 80 w 645"/>
                <a:gd name="T35" fmla="*/ 364 h 402"/>
                <a:gd name="T36" fmla="*/ 102 w 645"/>
                <a:gd name="T37" fmla="*/ 335 h 402"/>
                <a:gd name="T38" fmla="*/ 148 w 645"/>
                <a:gd name="T39" fmla="*/ 333 h 402"/>
                <a:gd name="T40" fmla="*/ 167 w 645"/>
                <a:gd name="T41" fmla="*/ 293 h 402"/>
                <a:gd name="T42" fmla="*/ 210 w 645"/>
                <a:gd name="T43" fmla="*/ 292 h 402"/>
                <a:gd name="T44" fmla="*/ 288 w 645"/>
                <a:gd name="T45" fmla="*/ 320 h 402"/>
                <a:gd name="T46" fmla="*/ 290 w 645"/>
                <a:gd name="T47" fmla="*/ 320 h 402"/>
                <a:gd name="T48" fmla="*/ 319 w 645"/>
                <a:gd name="T49" fmla="*/ 335 h 402"/>
                <a:gd name="T50" fmla="*/ 319 w 645"/>
                <a:gd name="T51" fmla="*/ 335 h 402"/>
                <a:gd name="T52" fmla="*/ 347 w 645"/>
                <a:gd name="T53" fmla="*/ 336 h 402"/>
                <a:gd name="T54" fmla="*/ 374 w 645"/>
                <a:gd name="T55" fmla="*/ 304 h 402"/>
                <a:gd name="T56" fmla="*/ 391 w 645"/>
                <a:gd name="T57" fmla="*/ 315 h 402"/>
                <a:gd name="T58" fmla="*/ 393 w 645"/>
                <a:gd name="T59" fmla="*/ 341 h 402"/>
                <a:gd name="T60" fmla="*/ 420 w 645"/>
                <a:gd name="T61" fmla="*/ 323 h 402"/>
                <a:gd name="T62" fmla="*/ 435 w 645"/>
                <a:gd name="T63" fmla="*/ 324 h 402"/>
                <a:gd name="T64" fmla="*/ 449 w 645"/>
                <a:gd name="T65" fmla="*/ 370 h 402"/>
                <a:gd name="T66" fmla="*/ 511 w 645"/>
                <a:gd name="T67" fmla="*/ 342 h 402"/>
                <a:gd name="T68" fmla="*/ 568 w 645"/>
                <a:gd name="T69" fmla="*/ 318 h 402"/>
                <a:gd name="T70" fmla="*/ 625 w 645"/>
                <a:gd name="T71" fmla="*/ 301 h 402"/>
                <a:gd name="T72" fmla="*/ 639 w 645"/>
                <a:gd name="T73" fmla="*/ 291 h 402"/>
                <a:gd name="T74" fmla="*/ 606 w 645"/>
                <a:gd name="T75" fmla="*/ 201 h 402"/>
                <a:gd name="T76" fmla="*/ 621 w 645"/>
                <a:gd name="T77" fmla="*/ 175 h 402"/>
                <a:gd name="T78" fmla="*/ 585 w 645"/>
                <a:gd name="T79" fmla="*/ 164 h 402"/>
                <a:gd name="T80" fmla="*/ 567 w 645"/>
                <a:gd name="T81" fmla="*/ 143 h 402"/>
                <a:gd name="T82" fmla="*/ 566 w 645"/>
                <a:gd name="T83" fmla="*/ 141 h 402"/>
                <a:gd name="T84" fmla="*/ 492 w 645"/>
                <a:gd name="T85" fmla="*/ 124 h 402"/>
                <a:gd name="T86" fmla="*/ 428 w 645"/>
                <a:gd name="T87" fmla="*/ 122 h 402"/>
                <a:gd name="T88" fmla="*/ 284 w 645"/>
                <a:gd name="T89" fmla="*/ 64 h 402"/>
                <a:gd name="T90" fmla="*/ 189 w 645"/>
                <a:gd name="T91" fmla="*/ 0 h 402"/>
                <a:gd name="T92" fmla="*/ 97 w 645"/>
                <a:gd name="T93" fmla="*/ 6 h 402"/>
                <a:gd name="T94" fmla="*/ 81 w 645"/>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23" name="Freeform 20"/>
            <p:cNvSpPr/>
            <p:nvPr/>
          </p:nvSpPr>
          <p:spPr bwMode="auto">
            <a:xfrm>
              <a:off x="3174353" y="3852244"/>
              <a:ext cx="655894" cy="524033"/>
            </a:xfrm>
            <a:custGeom>
              <a:avLst/>
              <a:gdLst>
                <a:gd name="T0" fmla="*/ 645 w 669"/>
                <a:gd name="T1" fmla="*/ 171 h 532"/>
                <a:gd name="T2" fmla="*/ 669 w 669"/>
                <a:gd name="T3" fmla="*/ 166 h 532"/>
                <a:gd name="T4" fmla="*/ 622 w 669"/>
                <a:gd name="T5" fmla="*/ 118 h 532"/>
                <a:gd name="T6" fmla="*/ 589 w 669"/>
                <a:gd name="T7" fmla="*/ 58 h 532"/>
                <a:gd name="T8" fmla="*/ 532 w 669"/>
                <a:gd name="T9" fmla="*/ 71 h 532"/>
                <a:gd name="T10" fmla="*/ 529 w 669"/>
                <a:gd name="T11" fmla="*/ 77 h 532"/>
                <a:gd name="T12" fmla="*/ 482 w 669"/>
                <a:gd name="T13" fmla="*/ 66 h 532"/>
                <a:gd name="T14" fmla="*/ 397 w 669"/>
                <a:gd name="T15" fmla="*/ 105 h 532"/>
                <a:gd name="T16" fmla="*/ 397 w 669"/>
                <a:gd name="T17" fmla="*/ 50 h 532"/>
                <a:gd name="T18" fmla="*/ 393 w 669"/>
                <a:gd name="T19" fmla="*/ 27 h 532"/>
                <a:gd name="T20" fmla="*/ 365 w 669"/>
                <a:gd name="T21" fmla="*/ 26 h 532"/>
                <a:gd name="T22" fmla="*/ 334 w 669"/>
                <a:gd name="T23" fmla="*/ 24 h 532"/>
                <a:gd name="T24" fmla="*/ 289 w 669"/>
                <a:gd name="T25" fmla="*/ 3 h 532"/>
                <a:gd name="T26" fmla="*/ 277 w 669"/>
                <a:gd name="T27" fmla="*/ 65 h 532"/>
                <a:gd name="T28" fmla="*/ 218 w 669"/>
                <a:gd name="T29" fmla="*/ 47 h 532"/>
                <a:gd name="T30" fmla="*/ 205 w 669"/>
                <a:gd name="T31" fmla="*/ 43 h 532"/>
                <a:gd name="T32" fmla="*/ 189 w 669"/>
                <a:gd name="T33" fmla="*/ 87 h 532"/>
                <a:gd name="T34" fmla="*/ 198 w 669"/>
                <a:gd name="T35" fmla="*/ 125 h 532"/>
                <a:gd name="T36" fmla="*/ 179 w 669"/>
                <a:gd name="T37" fmla="*/ 161 h 532"/>
                <a:gd name="T38" fmla="*/ 137 w 669"/>
                <a:gd name="T39" fmla="*/ 270 h 532"/>
                <a:gd name="T40" fmla="*/ 76 w 669"/>
                <a:gd name="T41" fmla="*/ 310 h 532"/>
                <a:gd name="T42" fmla="*/ 84 w 669"/>
                <a:gd name="T43" fmla="*/ 329 h 532"/>
                <a:gd name="T44" fmla="*/ 50 w 669"/>
                <a:gd name="T45" fmla="*/ 376 h 532"/>
                <a:gd name="T46" fmla="*/ 14 w 669"/>
                <a:gd name="T47" fmla="*/ 387 h 532"/>
                <a:gd name="T48" fmla="*/ 7 w 669"/>
                <a:gd name="T49" fmla="*/ 485 h 532"/>
                <a:gd name="T50" fmla="*/ 20 w 669"/>
                <a:gd name="T51" fmla="*/ 517 h 532"/>
                <a:gd name="T52" fmla="*/ 55 w 669"/>
                <a:gd name="T53" fmla="*/ 529 h 532"/>
                <a:gd name="T54" fmla="*/ 58 w 669"/>
                <a:gd name="T55" fmla="*/ 525 h 532"/>
                <a:gd name="T56" fmla="*/ 47 w 669"/>
                <a:gd name="T57" fmla="*/ 493 h 532"/>
                <a:gd name="T58" fmla="*/ 32 w 669"/>
                <a:gd name="T59" fmla="*/ 480 h 532"/>
                <a:gd name="T60" fmla="*/ 49 w 669"/>
                <a:gd name="T61" fmla="*/ 458 h 532"/>
                <a:gd name="T62" fmla="*/ 85 w 669"/>
                <a:gd name="T63" fmla="*/ 429 h 532"/>
                <a:gd name="T64" fmla="*/ 169 w 669"/>
                <a:gd name="T65" fmla="*/ 373 h 532"/>
                <a:gd name="T66" fmla="*/ 186 w 669"/>
                <a:gd name="T67" fmla="*/ 383 h 532"/>
                <a:gd name="T68" fmla="*/ 198 w 669"/>
                <a:gd name="T69" fmla="*/ 373 h 532"/>
                <a:gd name="T70" fmla="*/ 255 w 669"/>
                <a:gd name="T71" fmla="*/ 362 h 532"/>
                <a:gd name="T72" fmla="*/ 258 w 669"/>
                <a:gd name="T73" fmla="*/ 359 h 532"/>
                <a:gd name="T74" fmla="*/ 314 w 669"/>
                <a:gd name="T75" fmla="*/ 337 h 532"/>
                <a:gd name="T76" fmla="*/ 326 w 669"/>
                <a:gd name="T77" fmla="*/ 253 h 532"/>
                <a:gd name="T78" fmla="*/ 344 w 669"/>
                <a:gd name="T79" fmla="*/ 250 h 532"/>
                <a:gd name="T80" fmla="*/ 349 w 669"/>
                <a:gd name="T81" fmla="*/ 252 h 532"/>
                <a:gd name="T82" fmla="*/ 419 w 669"/>
                <a:gd name="T83" fmla="*/ 297 h 532"/>
                <a:gd name="T84" fmla="*/ 411 w 669"/>
                <a:gd name="T85" fmla="*/ 272 h 532"/>
                <a:gd name="T86" fmla="*/ 438 w 669"/>
                <a:gd name="T87" fmla="*/ 261 h 532"/>
                <a:gd name="T88" fmla="*/ 456 w 669"/>
                <a:gd name="T89" fmla="*/ 252 h 532"/>
                <a:gd name="T90" fmla="*/ 509 w 669"/>
                <a:gd name="T91" fmla="*/ 268 h 532"/>
                <a:gd name="T92" fmla="*/ 544 w 669"/>
                <a:gd name="T93" fmla="*/ 245 h 532"/>
                <a:gd name="T94" fmla="*/ 547 w 669"/>
                <a:gd name="T95" fmla="*/ 248 h 532"/>
                <a:gd name="T96" fmla="*/ 628 w 669"/>
                <a:gd name="T97" fmla="*/ 18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noFill/>
            <a:ln>
              <a:solidFill>
                <a:schemeClr val="tx1"/>
              </a:solidFill>
            </a:ln>
          </p:spPr>
          <p:txBody>
            <a:bodyPr vert="horz" wrap="square" lIns="91440" tIns="45720" rIns="91440" bIns="45720" numCol="1" anchor="t" anchorCtr="0" compatLnSpc="1"/>
            <a:lstStyle/>
            <a:p>
              <a:endParaRPr lang="zh-HK" altLang="en-US">
                <a:solidFill>
                  <a:srgbClr val="BFC0C0"/>
                </a:solidFill>
              </a:endParaRPr>
            </a:p>
          </p:txBody>
        </p:sp>
        <p:sp>
          <p:nvSpPr>
            <p:cNvPr id="24" name="Freeform 21"/>
            <p:cNvSpPr/>
            <p:nvPr/>
          </p:nvSpPr>
          <p:spPr bwMode="auto">
            <a:xfrm>
              <a:off x="3484768" y="3402776"/>
              <a:ext cx="394981" cy="536462"/>
            </a:xfrm>
            <a:custGeom>
              <a:avLst/>
              <a:gdLst>
                <a:gd name="T0" fmla="*/ 315 w 403"/>
                <a:gd name="T1" fmla="*/ 20 h 545"/>
                <a:gd name="T2" fmla="*/ 280 w 403"/>
                <a:gd name="T3" fmla="*/ 6 h 545"/>
                <a:gd name="T4" fmla="*/ 232 w 403"/>
                <a:gd name="T5" fmla="*/ 40 h 545"/>
                <a:gd name="T6" fmla="*/ 202 w 403"/>
                <a:gd name="T7" fmla="*/ 27 h 545"/>
                <a:gd name="T8" fmla="*/ 200 w 403"/>
                <a:gd name="T9" fmla="*/ 29 h 545"/>
                <a:gd name="T10" fmla="*/ 142 w 403"/>
                <a:gd name="T11" fmla="*/ 43 h 545"/>
                <a:gd name="T12" fmla="*/ 113 w 403"/>
                <a:gd name="T13" fmla="*/ 46 h 545"/>
                <a:gd name="T14" fmla="*/ 90 w 403"/>
                <a:gd name="T15" fmla="*/ 69 h 545"/>
                <a:gd name="T16" fmla="*/ 53 w 403"/>
                <a:gd name="T17" fmla="*/ 71 h 545"/>
                <a:gd name="T18" fmla="*/ 28 w 403"/>
                <a:gd name="T19" fmla="*/ 116 h 545"/>
                <a:gd name="T20" fmla="*/ 29 w 403"/>
                <a:gd name="T21" fmla="*/ 121 h 545"/>
                <a:gd name="T22" fmla="*/ 45 w 403"/>
                <a:gd name="T23" fmla="*/ 180 h 545"/>
                <a:gd name="T24" fmla="*/ 46 w 403"/>
                <a:gd name="T25" fmla="*/ 188 h 545"/>
                <a:gd name="T26" fmla="*/ 43 w 403"/>
                <a:gd name="T27" fmla="*/ 189 h 545"/>
                <a:gd name="T28" fmla="*/ 0 w 403"/>
                <a:gd name="T29" fmla="*/ 247 h 545"/>
                <a:gd name="T30" fmla="*/ 18 w 403"/>
                <a:gd name="T31" fmla="*/ 257 h 545"/>
                <a:gd name="T32" fmla="*/ 34 w 403"/>
                <a:gd name="T33" fmla="*/ 344 h 545"/>
                <a:gd name="T34" fmla="*/ 55 w 403"/>
                <a:gd name="T35" fmla="*/ 375 h 545"/>
                <a:gd name="T36" fmla="*/ 57 w 403"/>
                <a:gd name="T37" fmla="*/ 399 h 545"/>
                <a:gd name="T38" fmla="*/ 59 w 403"/>
                <a:gd name="T39" fmla="*/ 476 h 545"/>
                <a:gd name="T40" fmla="*/ 70 w 403"/>
                <a:gd name="T41" fmla="*/ 476 h 545"/>
                <a:gd name="T42" fmla="*/ 115 w 403"/>
                <a:gd name="T43" fmla="*/ 476 h 545"/>
                <a:gd name="T44" fmla="*/ 74 w 403"/>
                <a:gd name="T45" fmla="*/ 534 h 545"/>
                <a:gd name="T46" fmla="*/ 105 w 403"/>
                <a:gd name="T47" fmla="*/ 535 h 545"/>
                <a:gd name="T48" fmla="*/ 198 w 403"/>
                <a:gd name="T49" fmla="*/ 528 h 545"/>
                <a:gd name="T50" fmla="*/ 204 w 403"/>
                <a:gd name="T51" fmla="*/ 513 h 545"/>
                <a:gd name="T52" fmla="*/ 204 w 403"/>
                <a:gd name="T53" fmla="*/ 501 h 545"/>
                <a:gd name="T54" fmla="*/ 198 w 403"/>
                <a:gd name="T55" fmla="*/ 470 h 545"/>
                <a:gd name="T56" fmla="*/ 219 w 403"/>
                <a:gd name="T57" fmla="*/ 455 h 545"/>
                <a:gd name="T58" fmla="*/ 214 w 403"/>
                <a:gd name="T59" fmla="*/ 441 h 545"/>
                <a:gd name="T60" fmla="*/ 215 w 403"/>
                <a:gd name="T61" fmla="*/ 440 h 545"/>
                <a:gd name="T62" fmla="*/ 226 w 403"/>
                <a:gd name="T63" fmla="*/ 405 h 545"/>
                <a:gd name="T64" fmla="*/ 235 w 403"/>
                <a:gd name="T65" fmla="*/ 392 h 545"/>
                <a:gd name="T66" fmla="*/ 246 w 403"/>
                <a:gd name="T67" fmla="*/ 383 h 545"/>
                <a:gd name="T68" fmla="*/ 266 w 403"/>
                <a:gd name="T69" fmla="*/ 341 h 545"/>
                <a:gd name="T70" fmla="*/ 272 w 403"/>
                <a:gd name="T71" fmla="*/ 335 h 545"/>
                <a:gd name="T72" fmla="*/ 263 w 403"/>
                <a:gd name="T73" fmla="*/ 291 h 545"/>
                <a:gd name="T74" fmla="*/ 295 w 403"/>
                <a:gd name="T75" fmla="*/ 261 h 545"/>
                <a:gd name="T76" fmla="*/ 291 w 403"/>
                <a:gd name="T77" fmla="*/ 222 h 545"/>
                <a:gd name="T78" fmla="*/ 330 w 403"/>
                <a:gd name="T79" fmla="*/ 177 h 545"/>
                <a:gd name="T80" fmla="*/ 346 w 403"/>
                <a:gd name="T81" fmla="*/ 184 h 545"/>
                <a:gd name="T82" fmla="*/ 375 w 403"/>
                <a:gd name="T83" fmla="*/ 167 h 545"/>
                <a:gd name="T84" fmla="*/ 375 w 403"/>
                <a:gd name="T85" fmla="*/ 167 h 545"/>
                <a:gd name="T86" fmla="*/ 392 w 403"/>
                <a:gd name="T87" fmla="*/ 156 h 545"/>
                <a:gd name="T88" fmla="*/ 390 w 403"/>
                <a:gd name="T89" fmla="*/ 138 h 545"/>
                <a:gd name="T90" fmla="*/ 397 w 403"/>
                <a:gd name="T91" fmla="*/ 134 h 545"/>
                <a:gd name="T92" fmla="*/ 403 w 403"/>
                <a:gd name="T93" fmla="*/ 126 h 545"/>
                <a:gd name="T94" fmla="*/ 366 w 403"/>
                <a:gd name="T95" fmla="*/ 67 h 545"/>
                <a:gd name="T96" fmla="*/ 350 w 403"/>
                <a:gd name="T97" fmla="*/ 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2"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25" name="Freeform 22"/>
            <p:cNvSpPr/>
            <p:nvPr/>
          </p:nvSpPr>
          <p:spPr bwMode="auto">
            <a:xfrm>
              <a:off x="3688961" y="3542588"/>
              <a:ext cx="364042" cy="448432"/>
            </a:xfrm>
            <a:custGeom>
              <a:avLst/>
              <a:gdLst>
                <a:gd name="T0" fmla="*/ 192 w 371"/>
                <a:gd name="T1" fmla="*/ 21 h 456"/>
                <a:gd name="T2" fmla="*/ 158 w 371"/>
                <a:gd name="T3" fmla="*/ 52 h 456"/>
                <a:gd name="T4" fmla="*/ 157 w 371"/>
                <a:gd name="T5" fmla="*/ 54 h 456"/>
                <a:gd name="T6" fmla="*/ 134 w 371"/>
                <a:gd name="T7" fmla="*/ 54 h 456"/>
                <a:gd name="T8" fmla="*/ 94 w 371"/>
                <a:gd name="T9" fmla="*/ 81 h 456"/>
                <a:gd name="T10" fmla="*/ 105 w 371"/>
                <a:gd name="T11" fmla="*/ 88 h 456"/>
                <a:gd name="T12" fmla="*/ 97 w 371"/>
                <a:gd name="T13" fmla="*/ 124 h 456"/>
                <a:gd name="T14" fmla="*/ 62 w 371"/>
                <a:gd name="T15" fmla="*/ 155 h 456"/>
                <a:gd name="T16" fmla="*/ 63 w 371"/>
                <a:gd name="T17" fmla="*/ 177 h 456"/>
                <a:gd name="T18" fmla="*/ 71 w 371"/>
                <a:gd name="T19" fmla="*/ 202 h 456"/>
                <a:gd name="T20" fmla="*/ 48 w 371"/>
                <a:gd name="T21" fmla="*/ 244 h 456"/>
                <a:gd name="T22" fmla="*/ 47 w 371"/>
                <a:gd name="T23" fmla="*/ 248 h 456"/>
                <a:gd name="T24" fmla="*/ 31 w 371"/>
                <a:gd name="T25" fmla="*/ 265 h 456"/>
                <a:gd name="T26" fmla="*/ 20 w 371"/>
                <a:gd name="T27" fmla="*/ 278 h 456"/>
                <a:gd name="T28" fmla="*/ 18 w 371"/>
                <a:gd name="T29" fmla="*/ 320 h 456"/>
                <a:gd name="T30" fmla="*/ 5 w 371"/>
                <a:gd name="T31" fmla="*/ 332 h 456"/>
                <a:gd name="T32" fmla="*/ 0 w 371"/>
                <a:gd name="T33" fmla="*/ 336 h 456"/>
                <a:gd name="T34" fmla="*/ 9 w 371"/>
                <a:gd name="T35" fmla="*/ 361 h 456"/>
                <a:gd name="T36" fmla="*/ 69 w 371"/>
                <a:gd name="T37" fmla="*/ 361 h 456"/>
                <a:gd name="T38" fmla="*/ 93 w 371"/>
                <a:gd name="T39" fmla="*/ 385 h 456"/>
                <a:gd name="T40" fmla="*/ 94 w 371"/>
                <a:gd name="T41" fmla="*/ 386 h 456"/>
                <a:gd name="T42" fmla="*/ 136 w 371"/>
                <a:gd name="T43" fmla="*/ 452 h 456"/>
                <a:gd name="T44" fmla="*/ 149 w 371"/>
                <a:gd name="T45" fmla="*/ 423 h 456"/>
                <a:gd name="T46" fmla="*/ 179 w 371"/>
                <a:gd name="T47" fmla="*/ 446 h 456"/>
                <a:gd name="T48" fmla="*/ 201 w 371"/>
                <a:gd name="T49" fmla="*/ 384 h 456"/>
                <a:gd name="T50" fmla="*/ 207 w 371"/>
                <a:gd name="T51" fmla="*/ 385 h 456"/>
                <a:gd name="T52" fmla="*/ 226 w 371"/>
                <a:gd name="T53" fmla="*/ 371 h 456"/>
                <a:gd name="T54" fmla="*/ 226 w 371"/>
                <a:gd name="T55" fmla="*/ 365 h 456"/>
                <a:gd name="T56" fmla="*/ 255 w 371"/>
                <a:gd name="T57" fmla="*/ 366 h 456"/>
                <a:gd name="T58" fmla="*/ 271 w 371"/>
                <a:gd name="T59" fmla="*/ 294 h 456"/>
                <a:gd name="T60" fmla="*/ 301 w 371"/>
                <a:gd name="T61" fmla="*/ 290 h 456"/>
                <a:gd name="T62" fmla="*/ 287 w 371"/>
                <a:gd name="T63" fmla="*/ 276 h 456"/>
                <a:gd name="T64" fmla="*/ 309 w 371"/>
                <a:gd name="T65" fmla="*/ 257 h 456"/>
                <a:gd name="T66" fmla="*/ 324 w 371"/>
                <a:gd name="T67" fmla="*/ 264 h 456"/>
                <a:gd name="T68" fmla="*/ 315 w 371"/>
                <a:gd name="T69" fmla="*/ 242 h 456"/>
                <a:gd name="T70" fmla="*/ 324 w 371"/>
                <a:gd name="T71" fmla="*/ 236 h 456"/>
                <a:gd name="T72" fmla="*/ 311 w 371"/>
                <a:gd name="T73" fmla="*/ 208 h 456"/>
                <a:gd name="T74" fmla="*/ 315 w 371"/>
                <a:gd name="T75" fmla="*/ 205 h 456"/>
                <a:gd name="T76" fmla="*/ 345 w 371"/>
                <a:gd name="T77" fmla="*/ 177 h 456"/>
                <a:gd name="T78" fmla="*/ 319 w 371"/>
                <a:gd name="T79" fmla="*/ 144 h 456"/>
                <a:gd name="T80" fmla="*/ 351 w 371"/>
                <a:gd name="T81" fmla="*/ 130 h 456"/>
                <a:gd name="T82" fmla="*/ 367 w 371"/>
                <a:gd name="T83" fmla="*/ 112 h 456"/>
                <a:gd name="T84" fmla="*/ 357 w 371"/>
                <a:gd name="T85" fmla="*/ 90 h 456"/>
                <a:gd name="T86" fmla="*/ 356 w 371"/>
                <a:gd name="T87" fmla="*/ 86 h 456"/>
                <a:gd name="T88" fmla="*/ 356 w 371"/>
                <a:gd name="T89" fmla="*/ 78 h 456"/>
                <a:gd name="T90" fmla="*/ 352 w 371"/>
                <a:gd name="T91" fmla="*/ 78 h 456"/>
                <a:gd name="T92" fmla="*/ 309 w 371"/>
                <a:gd name="T93" fmla="*/ 73 h 456"/>
                <a:gd name="T94" fmla="*/ 308 w 371"/>
                <a:gd name="T95" fmla="*/ 72 h 456"/>
                <a:gd name="T96" fmla="*/ 297 w 371"/>
                <a:gd name="T97" fmla="*/ 59 h 456"/>
                <a:gd name="T98" fmla="*/ 246 w 371"/>
                <a:gd name="T99" fmla="*/ 80 h 456"/>
                <a:gd name="T100" fmla="*/ 226 w 371"/>
                <a:gd name="T101" fmla="*/ 40 h 456"/>
                <a:gd name="T102" fmla="*/ 194 w 371"/>
                <a:gd name="T103" fmla="*/ 1 h 456"/>
                <a:gd name="T104" fmla="*/ 194 w 371"/>
                <a:gd name="T105" fmla="*/ 2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26" name="Freeform 23"/>
            <p:cNvSpPr/>
            <p:nvPr/>
          </p:nvSpPr>
          <p:spPr bwMode="auto">
            <a:xfrm>
              <a:off x="3848810" y="3259858"/>
              <a:ext cx="315572" cy="366616"/>
            </a:xfrm>
            <a:custGeom>
              <a:avLst/>
              <a:gdLst>
                <a:gd name="T0" fmla="*/ 169 w 322"/>
                <a:gd name="T1" fmla="*/ 16 h 372"/>
                <a:gd name="T2" fmla="*/ 113 w 322"/>
                <a:gd name="T3" fmla="*/ 5 h 372"/>
                <a:gd name="T4" fmla="*/ 102 w 322"/>
                <a:gd name="T5" fmla="*/ 71 h 372"/>
                <a:gd name="T6" fmla="*/ 74 w 322"/>
                <a:gd name="T7" fmla="*/ 86 h 372"/>
                <a:gd name="T8" fmla="*/ 61 w 322"/>
                <a:gd name="T9" fmla="*/ 109 h 372"/>
                <a:gd name="T10" fmla="*/ 45 w 322"/>
                <a:gd name="T11" fmla="*/ 141 h 372"/>
                <a:gd name="T12" fmla="*/ 17 w 322"/>
                <a:gd name="T13" fmla="*/ 180 h 372"/>
                <a:gd name="T14" fmla="*/ 5 w 322"/>
                <a:gd name="T15" fmla="*/ 207 h 372"/>
                <a:gd name="T16" fmla="*/ 31 w 322"/>
                <a:gd name="T17" fmla="*/ 246 h 372"/>
                <a:gd name="T18" fmla="*/ 43 w 322"/>
                <a:gd name="T19" fmla="*/ 268 h 372"/>
                <a:gd name="T20" fmla="*/ 44 w 322"/>
                <a:gd name="T21" fmla="*/ 270 h 372"/>
                <a:gd name="T22" fmla="*/ 43 w 322"/>
                <a:gd name="T23" fmla="*/ 274 h 372"/>
                <a:gd name="T24" fmla="*/ 41 w 322"/>
                <a:gd name="T25" fmla="*/ 278 h 372"/>
                <a:gd name="T26" fmla="*/ 73 w 322"/>
                <a:gd name="T27" fmla="*/ 325 h 372"/>
                <a:gd name="T28" fmla="*/ 87 w 322"/>
                <a:gd name="T29" fmla="*/ 357 h 372"/>
                <a:gd name="T30" fmla="*/ 123 w 322"/>
                <a:gd name="T31" fmla="*/ 344 h 372"/>
                <a:gd name="T32" fmla="*/ 122 w 322"/>
                <a:gd name="T33" fmla="*/ 341 h 372"/>
                <a:gd name="T34" fmla="*/ 142 w 322"/>
                <a:gd name="T35" fmla="*/ 330 h 372"/>
                <a:gd name="T36" fmla="*/ 175 w 322"/>
                <a:gd name="T37" fmla="*/ 360 h 372"/>
                <a:gd name="T38" fmla="*/ 180 w 322"/>
                <a:gd name="T39" fmla="*/ 359 h 372"/>
                <a:gd name="T40" fmla="*/ 196 w 322"/>
                <a:gd name="T41" fmla="*/ 355 h 372"/>
                <a:gd name="T42" fmla="*/ 202 w 322"/>
                <a:gd name="T43" fmla="*/ 355 h 372"/>
                <a:gd name="T44" fmla="*/ 222 w 322"/>
                <a:gd name="T45" fmla="*/ 372 h 372"/>
                <a:gd name="T46" fmla="*/ 226 w 322"/>
                <a:gd name="T47" fmla="*/ 327 h 372"/>
                <a:gd name="T48" fmla="*/ 227 w 322"/>
                <a:gd name="T49" fmla="*/ 326 h 372"/>
                <a:gd name="T50" fmla="*/ 235 w 322"/>
                <a:gd name="T51" fmla="*/ 299 h 372"/>
                <a:gd name="T52" fmla="*/ 234 w 322"/>
                <a:gd name="T53" fmla="*/ 293 h 372"/>
                <a:gd name="T54" fmla="*/ 238 w 322"/>
                <a:gd name="T55" fmla="*/ 290 h 372"/>
                <a:gd name="T56" fmla="*/ 266 w 322"/>
                <a:gd name="T57" fmla="*/ 248 h 372"/>
                <a:gd name="T58" fmla="*/ 274 w 322"/>
                <a:gd name="T59" fmla="*/ 250 h 372"/>
                <a:gd name="T60" fmla="*/ 272 w 322"/>
                <a:gd name="T61" fmla="*/ 269 h 372"/>
                <a:gd name="T62" fmla="*/ 303 w 322"/>
                <a:gd name="T63" fmla="*/ 243 h 372"/>
                <a:gd name="T64" fmla="*/ 296 w 322"/>
                <a:gd name="T65" fmla="*/ 229 h 372"/>
                <a:gd name="T66" fmla="*/ 303 w 322"/>
                <a:gd name="T67" fmla="*/ 182 h 372"/>
                <a:gd name="T68" fmla="*/ 287 w 322"/>
                <a:gd name="T69" fmla="*/ 180 h 372"/>
                <a:gd name="T70" fmla="*/ 285 w 322"/>
                <a:gd name="T71" fmla="*/ 177 h 372"/>
                <a:gd name="T72" fmla="*/ 281 w 322"/>
                <a:gd name="T73" fmla="*/ 154 h 372"/>
                <a:gd name="T74" fmla="*/ 322 w 322"/>
                <a:gd name="T75" fmla="*/ 153 h 372"/>
                <a:gd name="T76" fmla="*/ 287 w 322"/>
                <a:gd name="T77" fmla="*/ 115 h 372"/>
                <a:gd name="T78" fmla="*/ 311 w 322"/>
                <a:gd name="T79" fmla="*/ 88 h 372"/>
                <a:gd name="T80" fmla="*/ 295 w 322"/>
                <a:gd name="T81" fmla="*/ 90 h 372"/>
                <a:gd name="T82" fmla="*/ 294 w 322"/>
                <a:gd name="T83" fmla="*/ 88 h 372"/>
                <a:gd name="T84" fmla="*/ 274 w 322"/>
                <a:gd name="T85" fmla="*/ 63 h 372"/>
                <a:gd name="T86" fmla="*/ 214 w 322"/>
                <a:gd name="T87" fmla="*/ 86 h 372"/>
                <a:gd name="T88" fmla="*/ 208 w 322"/>
                <a:gd name="T89" fmla="*/ 86 h 372"/>
                <a:gd name="T90" fmla="*/ 206 w 322"/>
                <a:gd name="T91" fmla="*/ 48 h 372"/>
                <a:gd name="T92" fmla="*/ 217 w 322"/>
                <a:gd name="T9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27" name="Freeform 24"/>
            <p:cNvSpPr/>
            <p:nvPr/>
          </p:nvSpPr>
          <p:spPr bwMode="auto">
            <a:xfrm>
              <a:off x="3546645" y="2947095"/>
              <a:ext cx="396011" cy="485715"/>
            </a:xfrm>
            <a:custGeom>
              <a:avLst/>
              <a:gdLst>
                <a:gd name="T0" fmla="*/ 254 w 403"/>
                <a:gd name="T1" fmla="*/ 140 h 494"/>
                <a:gd name="T2" fmla="*/ 224 w 403"/>
                <a:gd name="T3" fmla="*/ 73 h 494"/>
                <a:gd name="T4" fmla="*/ 145 w 403"/>
                <a:gd name="T5" fmla="*/ 46 h 494"/>
                <a:gd name="T6" fmla="*/ 98 w 403"/>
                <a:gd name="T7" fmla="*/ 0 h 494"/>
                <a:gd name="T8" fmla="*/ 128 w 403"/>
                <a:gd name="T9" fmla="*/ 46 h 494"/>
                <a:gd name="T10" fmla="*/ 130 w 403"/>
                <a:gd name="T11" fmla="*/ 49 h 494"/>
                <a:gd name="T12" fmla="*/ 94 w 403"/>
                <a:gd name="T13" fmla="*/ 94 h 494"/>
                <a:gd name="T14" fmla="*/ 50 w 403"/>
                <a:gd name="T15" fmla="*/ 60 h 494"/>
                <a:gd name="T16" fmla="*/ 60 w 403"/>
                <a:gd name="T17" fmla="*/ 93 h 494"/>
                <a:gd name="T18" fmla="*/ 60 w 403"/>
                <a:gd name="T19" fmla="*/ 95 h 494"/>
                <a:gd name="T20" fmla="*/ 57 w 403"/>
                <a:gd name="T21" fmla="*/ 108 h 494"/>
                <a:gd name="T22" fmla="*/ 38 w 403"/>
                <a:gd name="T23" fmla="*/ 116 h 494"/>
                <a:gd name="T24" fmla="*/ 30 w 403"/>
                <a:gd name="T25" fmla="*/ 133 h 494"/>
                <a:gd name="T26" fmla="*/ 22 w 403"/>
                <a:gd name="T27" fmla="*/ 165 h 494"/>
                <a:gd name="T28" fmla="*/ 21 w 403"/>
                <a:gd name="T29" fmla="*/ 165 h 494"/>
                <a:gd name="T30" fmla="*/ 10 w 403"/>
                <a:gd name="T31" fmla="*/ 172 h 494"/>
                <a:gd name="T32" fmla="*/ 38 w 403"/>
                <a:gd name="T33" fmla="*/ 215 h 494"/>
                <a:gd name="T34" fmla="*/ 48 w 403"/>
                <a:gd name="T35" fmla="*/ 213 h 494"/>
                <a:gd name="T36" fmla="*/ 92 w 403"/>
                <a:gd name="T37" fmla="*/ 234 h 494"/>
                <a:gd name="T38" fmla="*/ 93 w 403"/>
                <a:gd name="T39" fmla="*/ 236 h 494"/>
                <a:gd name="T40" fmla="*/ 91 w 403"/>
                <a:gd name="T41" fmla="*/ 263 h 494"/>
                <a:gd name="T42" fmla="*/ 80 w 403"/>
                <a:gd name="T43" fmla="*/ 286 h 494"/>
                <a:gd name="T44" fmla="*/ 66 w 403"/>
                <a:gd name="T45" fmla="*/ 302 h 494"/>
                <a:gd name="T46" fmla="*/ 66 w 403"/>
                <a:gd name="T47" fmla="*/ 303 h 494"/>
                <a:gd name="T48" fmla="*/ 70 w 403"/>
                <a:gd name="T49" fmla="*/ 334 h 494"/>
                <a:gd name="T50" fmla="*/ 99 w 403"/>
                <a:gd name="T51" fmla="*/ 339 h 494"/>
                <a:gd name="T52" fmla="*/ 113 w 403"/>
                <a:gd name="T53" fmla="*/ 354 h 494"/>
                <a:gd name="T54" fmla="*/ 135 w 403"/>
                <a:gd name="T55" fmla="*/ 464 h 494"/>
                <a:gd name="T56" fmla="*/ 130 w 403"/>
                <a:gd name="T57" fmla="*/ 473 h 494"/>
                <a:gd name="T58" fmla="*/ 133 w 403"/>
                <a:gd name="T59" fmla="*/ 480 h 494"/>
                <a:gd name="T60" fmla="*/ 193 w 403"/>
                <a:gd name="T61" fmla="*/ 455 h 494"/>
                <a:gd name="T62" fmla="*/ 206 w 403"/>
                <a:gd name="T63" fmla="*/ 463 h 494"/>
                <a:gd name="T64" fmla="*/ 208 w 403"/>
                <a:gd name="T65" fmla="*/ 461 h 494"/>
                <a:gd name="T66" fmla="*/ 229 w 403"/>
                <a:gd name="T67" fmla="*/ 448 h 494"/>
                <a:gd name="T68" fmla="*/ 289 w 403"/>
                <a:gd name="T69" fmla="*/ 474 h 494"/>
                <a:gd name="T70" fmla="*/ 305 w 403"/>
                <a:gd name="T71" fmla="*/ 485 h 494"/>
                <a:gd name="T72" fmla="*/ 355 w 403"/>
                <a:gd name="T73" fmla="*/ 431 h 494"/>
                <a:gd name="T74" fmla="*/ 344 w 403"/>
                <a:gd name="T75" fmla="*/ 390 h 494"/>
                <a:gd name="T76" fmla="*/ 381 w 403"/>
                <a:gd name="T77" fmla="*/ 392 h 494"/>
                <a:gd name="T78" fmla="*/ 381 w 403"/>
                <a:gd name="T79" fmla="*/ 355 h 494"/>
                <a:gd name="T80" fmla="*/ 403 w 403"/>
                <a:gd name="T81" fmla="*/ 323 h 494"/>
                <a:gd name="T82" fmla="*/ 374 w 403"/>
                <a:gd name="T83" fmla="*/ 293 h 494"/>
                <a:gd name="T84" fmla="*/ 360 w 403"/>
                <a:gd name="T85" fmla="*/ 305 h 494"/>
                <a:gd name="T86" fmla="*/ 356 w 403"/>
                <a:gd name="T87" fmla="*/ 304 h 494"/>
                <a:gd name="T88" fmla="*/ 332 w 403"/>
                <a:gd name="T89" fmla="*/ 281 h 494"/>
                <a:gd name="T90" fmla="*/ 299 w 403"/>
                <a:gd name="T91" fmla="*/ 261 h 494"/>
                <a:gd name="T92" fmla="*/ 290 w 403"/>
                <a:gd name="T93" fmla="*/ 223 h 494"/>
                <a:gd name="T94" fmla="*/ 308 w 403"/>
                <a:gd name="T95" fmla="*/ 168 h 494"/>
                <a:gd name="T96" fmla="*/ 340 w 403"/>
                <a:gd name="T97" fmla="*/ 170 h 494"/>
                <a:gd name="T98" fmla="*/ 342 w 403"/>
                <a:gd name="T99" fmla="*/ 138 h 494"/>
                <a:gd name="T100" fmla="*/ 256 w 403"/>
                <a:gd name="T101" fmla="*/ 142 h 494"/>
                <a:gd name="T102" fmla="*/ 255 w 403"/>
                <a:gd name="T103" fmla="*/ 14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2" h="493">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28" name="Freeform 25"/>
            <p:cNvSpPr/>
            <p:nvPr/>
          </p:nvSpPr>
          <p:spPr bwMode="auto">
            <a:xfrm>
              <a:off x="3622959" y="2385778"/>
              <a:ext cx="104160" cy="151204"/>
            </a:xfrm>
            <a:custGeom>
              <a:avLst/>
              <a:gdLst>
                <a:gd name="T0" fmla="*/ 63 w 107"/>
                <a:gd name="T1" fmla="*/ 3 h 154"/>
                <a:gd name="T2" fmla="*/ 59 w 107"/>
                <a:gd name="T3" fmla="*/ 0 h 154"/>
                <a:gd name="T4" fmla="*/ 44 w 107"/>
                <a:gd name="T5" fmla="*/ 17 h 154"/>
                <a:gd name="T6" fmla="*/ 40 w 107"/>
                <a:gd name="T7" fmla="*/ 15 h 154"/>
                <a:gd name="T8" fmla="*/ 39 w 107"/>
                <a:gd name="T9" fmla="*/ 16 h 154"/>
                <a:gd name="T10" fmla="*/ 40 w 107"/>
                <a:gd name="T11" fmla="*/ 17 h 154"/>
                <a:gd name="T12" fmla="*/ 31 w 107"/>
                <a:gd name="T13" fmla="*/ 27 h 154"/>
                <a:gd name="T14" fmla="*/ 27 w 107"/>
                <a:gd name="T15" fmla="*/ 29 h 154"/>
                <a:gd name="T16" fmla="*/ 15 w 107"/>
                <a:gd name="T17" fmla="*/ 35 h 154"/>
                <a:gd name="T18" fmla="*/ 14 w 107"/>
                <a:gd name="T19" fmla="*/ 43 h 154"/>
                <a:gd name="T20" fmla="*/ 7 w 107"/>
                <a:gd name="T21" fmla="*/ 66 h 154"/>
                <a:gd name="T22" fmla="*/ 2 w 107"/>
                <a:gd name="T23" fmla="*/ 79 h 154"/>
                <a:gd name="T24" fmla="*/ 1 w 107"/>
                <a:gd name="T25" fmla="*/ 102 h 154"/>
                <a:gd name="T26" fmla="*/ 8 w 107"/>
                <a:gd name="T27" fmla="*/ 133 h 154"/>
                <a:gd name="T28" fmla="*/ 26 w 107"/>
                <a:gd name="T29" fmla="*/ 147 h 154"/>
                <a:gd name="T30" fmla="*/ 50 w 107"/>
                <a:gd name="T31" fmla="*/ 154 h 154"/>
                <a:gd name="T32" fmla="*/ 74 w 107"/>
                <a:gd name="T33" fmla="*/ 144 h 154"/>
                <a:gd name="T34" fmla="*/ 68 w 107"/>
                <a:gd name="T35" fmla="*/ 132 h 154"/>
                <a:gd name="T36" fmla="*/ 68 w 107"/>
                <a:gd name="T37" fmla="*/ 130 h 154"/>
                <a:gd name="T38" fmla="*/ 68 w 107"/>
                <a:gd name="T39" fmla="*/ 129 h 154"/>
                <a:gd name="T40" fmla="*/ 70 w 107"/>
                <a:gd name="T41" fmla="*/ 120 h 154"/>
                <a:gd name="T42" fmla="*/ 70 w 107"/>
                <a:gd name="T43" fmla="*/ 119 h 154"/>
                <a:gd name="T44" fmla="*/ 82 w 107"/>
                <a:gd name="T45" fmla="*/ 98 h 154"/>
                <a:gd name="T46" fmla="*/ 102 w 107"/>
                <a:gd name="T47" fmla="*/ 98 h 154"/>
                <a:gd name="T48" fmla="*/ 107 w 107"/>
                <a:gd name="T49" fmla="*/ 97 h 154"/>
                <a:gd name="T50" fmla="*/ 87 w 107"/>
                <a:gd name="T51" fmla="*/ 64 h 154"/>
                <a:gd name="T52" fmla="*/ 79 w 107"/>
                <a:gd name="T53" fmla="*/ 53 h 154"/>
                <a:gd name="T54" fmla="*/ 70 w 107"/>
                <a:gd name="T55" fmla="*/ 23 h 154"/>
                <a:gd name="T56" fmla="*/ 63 w 107"/>
                <a:gd name="T57" fmla="*/ 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29" name="Freeform 26"/>
            <p:cNvSpPr/>
            <p:nvPr/>
          </p:nvSpPr>
          <p:spPr bwMode="auto">
            <a:xfrm>
              <a:off x="3520863" y="2317426"/>
              <a:ext cx="138191" cy="150168"/>
            </a:xfrm>
            <a:custGeom>
              <a:avLst/>
              <a:gdLst>
                <a:gd name="T0" fmla="*/ 71 w 141"/>
                <a:gd name="T1" fmla="*/ 31 h 152"/>
                <a:gd name="T2" fmla="*/ 68 w 141"/>
                <a:gd name="T3" fmla="*/ 35 h 152"/>
                <a:gd name="T4" fmla="*/ 65 w 141"/>
                <a:gd name="T5" fmla="*/ 34 h 152"/>
                <a:gd name="T6" fmla="*/ 52 w 141"/>
                <a:gd name="T7" fmla="*/ 31 h 152"/>
                <a:gd name="T8" fmla="*/ 50 w 141"/>
                <a:gd name="T9" fmla="*/ 38 h 152"/>
                <a:gd name="T10" fmla="*/ 50 w 141"/>
                <a:gd name="T11" fmla="*/ 41 h 152"/>
                <a:gd name="T12" fmla="*/ 47 w 141"/>
                <a:gd name="T13" fmla="*/ 41 h 152"/>
                <a:gd name="T14" fmla="*/ 25 w 141"/>
                <a:gd name="T15" fmla="*/ 49 h 152"/>
                <a:gd name="T16" fmla="*/ 24 w 141"/>
                <a:gd name="T17" fmla="*/ 53 h 152"/>
                <a:gd name="T18" fmla="*/ 31 w 141"/>
                <a:gd name="T19" fmla="*/ 75 h 152"/>
                <a:gd name="T20" fmla="*/ 34 w 141"/>
                <a:gd name="T21" fmla="*/ 77 h 152"/>
                <a:gd name="T22" fmla="*/ 31 w 141"/>
                <a:gd name="T23" fmla="*/ 80 h 152"/>
                <a:gd name="T24" fmla="*/ 5 w 141"/>
                <a:gd name="T25" fmla="*/ 109 h 152"/>
                <a:gd name="T26" fmla="*/ 0 w 141"/>
                <a:gd name="T27" fmla="*/ 118 h 152"/>
                <a:gd name="T28" fmla="*/ 7 w 141"/>
                <a:gd name="T29" fmla="*/ 128 h 152"/>
                <a:gd name="T30" fmla="*/ 19 w 141"/>
                <a:gd name="T31" fmla="*/ 132 h 152"/>
                <a:gd name="T32" fmla="*/ 28 w 141"/>
                <a:gd name="T33" fmla="*/ 133 h 152"/>
                <a:gd name="T34" fmla="*/ 53 w 141"/>
                <a:gd name="T35" fmla="*/ 139 h 152"/>
                <a:gd name="T36" fmla="*/ 63 w 141"/>
                <a:gd name="T37" fmla="*/ 147 h 152"/>
                <a:gd name="T38" fmla="*/ 82 w 141"/>
                <a:gd name="T39" fmla="*/ 152 h 152"/>
                <a:gd name="T40" fmla="*/ 96 w 141"/>
                <a:gd name="T41" fmla="*/ 140 h 152"/>
                <a:gd name="T42" fmla="*/ 104 w 141"/>
                <a:gd name="T43" fmla="*/ 131 h 152"/>
                <a:gd name="T44" fmla="*/ 111 w 141"/>
                <a:gd name="T45" fmla="*/ 111 h 152"/>
                <a:gd name="T46" fmla="*/ 105 w 141"/>
                <a:gd name="T47" fmla="*/ 87 h 152"/>
                <a:gd name="T48" fmla="*/ 114 w 141"/>
                <a:gd name="T49" fmla="*/ 90 h 152"/>
                <a:gd name="T50" fmla="*/ 128 w 141"/>
                <a:gd name="T51" fmla="*/ 91 h 152"/>
                <a:gd name="T52" fmla="*/ 134 w 141"/>
                <a:gd name="T53" fmla="*/ 86 h 152"/>
                <a:gd name="T54" fmla="*/ 136 w 141"/>
                <a:gd name="T55" fmla="*/ 81 h 152"/>
                <a:gd name="T56" fmla="*/ 125 w 141"/>
                <a:gd name="T57" fmla="*/ 50 h 152"/>
                <a:gd name="T58" fmla="*/ 129 w 141"/>
                <a:gd name="T59" fmla="*/ 40 h 152"/>
                <a:gd name="T60" fmla="*/ 140 w 141"/>
                <a:gd name="T61" fmla="*/ 30 h 152"/>
                <a:gd name="T62" fmla="*/ 141 w 141"/>
                <a:gd name="T63" fmla="*/ 30 h 152"/>
                <a:gd name="T64" fmla="*/ 139 w 141"/>
                <a:gd name="T65" fmla="*/ 23 h 152"/>
                <a:gd name="T66" fmla="*/ 114 w 141"/>
                <a:gd name="T67" fmla="*/ 24 h 152"/>
                <a:gd name="T68" fmla="*/ 114 w 141"/>
                <a:gd name="T69" fmla="*/ 23 h 152"/>
                <a:gd name="T70" fmla="*/ 91 w 141"/>
                <a:gd name="T71" fmla="*/ 7 h 152"/>
                <a:gd name="T72" fmla="*/ 63 w 141"/>
                <a:gd name="T73" fmla="*/ 2 h 152"/>
                <a:gd name="T74" fmla="*/ 60 w 141"/>
                <a:gd name="T75" fmla="*/ 4 h 152"/>
                <a:gd name="T76" fmla="*/ 66 w 141"/>
                <a:gd name="T77" fmla="*/ 15 h 152"/>
                <a:gd name="T78" fmla="*/ 71 w 141"/>
                <a:gd name="T79" fmla="*/ 3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30" name="Freeform 27"/>
            <p:cNvSpPr/>
            <p:nvPr/>
          </p:nvSpPr>
          <p:spPr bwMode="auto">
            <a:xfrm>
              <a:off x="3752901" y="2023304"/>
              <a:ext cx="485734" cy="466038"/>
            </a:xfrm>
            <a:custGeom>
              <a:avLst/>
              <a:gdLst>
                <a:gd name="T0" fmla="*/ 213 w 496"/>
                <a:gd name="T1" fmla="*/ 99 h 473"/>
                <a:gd name="T2" fmla="*/ 187 w 496"/>
                <a:gd name="T3" fmla="*/ 106 h 473"/>
                <a:gd name="T4" fmla="*/ 155 w 496"/>
                <a:gd name="T5" fmla="*/ 122 h 473"/>
                <a:gd name="T6" fmla="*/ 122 w 496"/>
                <a:gd name="T7" fmla="*/ 150 h 473"/>
                <a:gd name="T8" fmla="*/ 120 w 496"/>
                <a:gd name="T9" fmla="*/ 153 h 473"/>
                <a:gd name="T10" fmla="*/ 92 w 496"/>
                <a:gd name="T11" fmla="*/ 185 h 473"/>
                <a:gd name="T12" fmla="*/ 56 w 496"/>
                <a:gd name="T13" fmla="*/ 184 h 473"/>
                <a:gd name="T14" fmla="*/ 41 w 496"/>
                <a:gd name="T15" fmla="*/ 168 h 473"/>
                <a:gd name="T16" fmla="*/ 46 w 496"/>
                <a:gd name="T17" fmla="*/ 229 h 473"/>
                <a:gd name="T18" fmla="*/ 8 w 496"/>
                <a:gd name="T19" fmla="*/ 290 h 473"/>
                <a:gd name="T20" fmla="*/ 0 w 496"/>
                <a:gd name="T21" fmla="*/ 300 h 473"/>
                <a:gd name="T22" fmla="*/ 44 w 496"/>
                <a:gd name="T23" fmla="*/ 316 h 473"/>
                <a:gd name="T24" fmla="*/ 46 w 496"/>
                <a:gd name="T25" fmla="*/ 317 h 473"/>
                <a:gd name="T26" fmla="*/ 61 w 496"/>
                <a:gd name="T27" fmla="*/ 327 h 473"/>
                <a:gd name="T28" fmla="*/ 64 w 496"/>
                <a:gd name="T29" fmla="*/ 328 h 473"/>
                <a:gd name="T30" fmla="*/ 105 w 496"/>
                <a:gd name="T31" fmla="*/ 360 h 473"/>
                <a:gd name="T32" fmla="*/ 149 w 496"/>
                <a:gd name="T33" fmla="*/ 297 h 473"/>
                <a:gd name="T34" fmla="*/ 162 w 496"/>
                <a:gd name="T35" fmla="*/ 280 h 473"/>
                <a:gd name="T36" fmla="*/ 197 w 496"/>
                <a:gd name="T37" fmla="*/ 268 h 473"/>
                <a:gd name="T38" fmla="*/ 230 w 496"/>
                <a:gd name="T39" fmla="*/ 263 h 473"/>
                <a:gd name="T40" fmla="*/ 248 w 496"/>
                <a:gd name="T41" fmla="*/ 293 h 473"/>
                <a:gd name="T42" fmla="*/ 251 w 496"/>
                <a:gd name="T43" fmla="*/ 315 h 473"/>
                <a:gd name="T44" fmla="*/ 245 w 496"/>
                <a:gd name="T45" fmla="*/ 356 h 473"/>
                <a:gd name="T46" fmla="*/ 244 w 496"/>
                <a:gd name="T47" fmla="*/ 358 h 473"/>
                <a:gd name="T48" fmla="*/ 225 w 496"/>
                <a:gd name="T49" fmla="*/ 412 h 473"/>
                <a:gd name="T50" fmla="*/ 243 w 496"/>
                <a:gd name="T51" fmla="*/ 401 h 473"/>
                <a:gd name="T52" fmla="*/ 257 w 496"/>
                <a:gd name="T53" fmla="*/ 406 h 473"/>
                <a:gd name="T54" fmla="*/ 256 w 496"/>
                <a:gd name="T55" fmla="*/ 424 h 473"/>
                <a:gd name="T56" fmla="*/ 243 w 496"/>
                <a:gd name="T57" fmla="*/ 442 h 473"/>
                <a:gd name="T58" fmla="*/ 236 w 496"/>
                <a:gd name="T59" fmla="*/ 455 h 473"/>
                <a:gd name="T60" fmla="*/ 224 w 496"/>
                <a:gd name="T61" fmla="*/ 457 h 473"/>
                <a:gd name="T62" fmla="*/ 210 w 496"/>
                <a:gd name="T63" fmla="*/ 473 h 473"/>
                <a:gd name="T64" fmla="*/ 263 w 496"/>
                <a:gd name="T65" fmla="*/ 433 h 473"/>
                <a:gd name="T66" fmla="*/ 343 w 496"/>
                <a:gd name="T67" fmla="*/ 353 h 473"/>
                <a:gd name="T68" fmla="*/ 361 w 496"/>
                <a:gd name="T69" fmla="*/ 344 h 473"/>
                <a:gd name="T70" fmla="*/ 403 w 496"/>
                <a:gd name="T71" fmla="*/ 335 h 473"/>
                <a:gd name="T72" fmla="*/ 431 w 496"/>
                <a:gd name="T73" fmla="*/ 277 h 473"/>
                <a:gd name="T74" fmla="*/ 496 w 496"/>
                <a:gd name="T75" fmla="*/ 206 h 473"/>
                <a:gd name="T76" fmla="*/ 480 w 496"/>
                <a:gd name="T77" fmla="*/ 161 h 473"/>
                <a:gd name="T78" fmla="*/ 457 w 496"/>
                <a:gd name="T79" fmla="*/ 153 h 473"/>
                <a:gd name="T80" fmla="*/ 453 w 496"/>
                <a:gd name="T81" fmla="*/ 145 h 473"/>
                <a:gd name="T82" fmla="*/ 419 w 496"/>
                <a:gd name="T83" fmla="*/ 59 h 473"/>
                <a:gd name="T84" fmla="*/ 407 w 496"/>
                <a:gd name="T85" fmla="*/ 16 h 473"/>
                <a:gd name="T86" fmla="*/ 389 w 496"/>
                <a:gd name="T87" fmla="*/ 33 h 473"/>
                <a:gd name="T88" fmla="*/ 354 w 496"/>
                <a:gd name="T89" fmla="*/ 15 h 473"/>
                <a:gd name="T90" fmla="*/ 329 w 496"/>
                <a:gd name="T91" fmla="*/ 16 h 473"/>
                <a:gd name="T92" fmla="*/ 303 w 496"/>
                <a:gd name="T93" fmla="*/ 5 h 473"/>
                <a:gd name="T94" fmla="*/ 301 w 496"/>
                <a:gd name="T95" fmla="*/ 41 h 473"/>
                <a:gd name="T96" fmla="*/ 299 w 496"/>
                <a:gd name="T97" fmla="*/ 42 h 473"/>
                <a:gd name="T98" fmla="*/ 277 w 496"/>
                <a:gd name="T99" fmla="*/ 6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72">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31" name="Freeform 28"/>
            <p:cNvSpPr/>
            <p:nvPr/>
          </p:nvSpPr>
          <p:spPr bwMode="auto">
            <a:xfrm>
              <a:off x="3863248" y="1744718"/>
              <a:ext cx="693020" cy="474323"/>
            </a:xfrm>
            <a:custGeom>
              <a:avLst/>
              <a:gdLst>
                <a:gd name="T0" fmla="*/ 123 w 707"/>
                <a:gd name="T1" fmla="*/ 7 h 481"/>
                <a:gd name="T2" fmla="*/ 95 w 707"/>
                <a:gd name="T3" fmla="*/ 14 h 481"/>
                <a:gd name="T4" fmla="*/ 90 w 707"/>
                <a:gd name="T5" fmla="*/ 26 h 481"/>
                <a:gd name="T6" fmla="*/ 76 w 707"/>
                <a:gd name="T7" fmla="*/ 46 h 481"/>
                <a:gd name="T8" fmla="*/ 54 w 707"/>
                <a:gd name="T9" fmla="*/ 62 h 481"/>
                <a:gd name="T10" fmla="*/ 28 w 707"/>
                <a:gd name="T11" fmla="*/ 45 h 481"/>
                <a:gd name="T12" fmla="*/ 0 w 707"/>
                <a:gd name="T13" fmla="*/ 52 h 481"/>
                <a:gd name="T14" fmla="*/ 41 w 707"/>
                <a:gd name="T15" fmla="*/ 79 h 481"/>
                <a:gd name="T16" fmla="*/ 43 w 707"/>
                <a:gd name="T17" fmla="*/ 83 h 481"/>
                <a:gd name="T18" fmla="*/ 48 w 707"/>
                <a:gd name="T19" fmla="*/ 136 h 481"/>
                <a:gd name="T20" fmla="*/ 79 w 707"/>
                <a:gd name="T21" fmla="*/ 199 h 481"/>
                <a:gd name="T22" fmla="*/ 99 w 707"/>
                <a:gd name="T23" fmla="*/ 179 h 481"/>
                <a:gd name="T24" fmla="*/ 128 w 707"/>
                <a:gd name="T25" fmla="*/ 172 h 481"/>
                <a:gd name="T26" fmla="*/ 128 w 707"/>
                <a:gd name="T27" fmla="*/ 173 h 481"/>
                <a:gd name="T28" fmla="*/ 156 w 707"/>
                <a:gd name="T29" fmla="*/ 205 h 481"/>
                <a:gd name="T30" fmla="*/ 165 w 707"/>
                <a:gd name="T31" fmla="*/ 232 h 481"/>
                <a:gd name="T32" fmla="*/ 163 w 707"/>
                <a:gd name="T33" fmla="*/ 257 h 481"/>
                <a:gd name="T34" fmla="*/ 181 w 707"/>
                <a:gd name="T35" fmla="*/ 282 h 481"/>
                <a:gd name="T36" fmla="*/ 207 w 707"/>
                <a:gd name="T37" fmla="*/ 275 h 481"/>
                <a:gd name="T38" fmla="*/ 220 w 707"/>
                <a:gd name="T39" fmla="*/ 286 h 481"/>
                <a:gd name="T40" fmla="*/ 252 w 707"/>
                <a:gd name="T41" fmla="*/ 300 h 481"/>
                <a:gd name="T42" fmla="*/ 276 w 707"/>
                <a:gd name="T43" fmla="*/ 292 h 481"/>
                <a:gd name="T44" fmla="*/ 288 w 707"/>
                <a:gd name="T45" fmla="*/ 278 h 481"/>
                <a:gd name="T46" fmla="*/ 304 w 707"/>
                <a:gd name="T47" fmla="*/ 319 h 481"/>
                <a:gd name="T48" fmla="*/ 344 w 707"/>
                <a:gd name="T49" fmla="*/ 360 h 481"/>
                <a:gd name="T50" fmla="*/ 352 w 707"/>
                <a:gd name="T51" fmla="*/ 427 h 481"/>
                <a:gd name="T52" fmla="*/ 378 w 707"/>
                <a:gd name="T53" fmla="*/ 438 h 481"/>
                <a:gd name="T54" fmla="*/ 394 w 707"/>
                <a:gd name="T55" fmla="*/ 481 h 481"/>
                <a:gd name="T56" fmla="*/ 489 w 707"/>
                <a:gd name="T57" fmla="*/ 399 h 481"/>
                <a:gd name="T58" fmla="*/ 528 w 707"/>
                <a:gd name="T59" fmla="*/ 359 h 481"/>
                <a:gd name="T60" fmla="*/ 596 w 707"/>
                <a:gd name="T61" fmla="*/ 300 h 481"/>
                <a:gd name="T62" fmla="*/ 621 w 707"/>
                <a:gd name="T63" fmla="*/ 278 h 481"/>
                <a:gd name="T64" fmla="*/ 627 w 707"/>
                <a:gd name="T65" fmla="*/ 224 h 481"/>
                <a:gd name="T66" fmla="*/ 650 w 707"/>
                <a:gd name="T67" fmla="*/ 220 h 481"/>
                <a:gd name="T68" fmla="*/ 689 w 707"/>
                <a:gd name="T69" fmla="*/ 261 h 481"/>
                <a:gd name="T70" fmla="*/ 682 w 707"/>
                <a:gd name="T71" fmla="*/ 231 h 481"/>
                <a:gd name="T72" fmla="*/ 707 w 707"/>
                <a:gd name="T73" fmla="*/ 208 h 481"/>
                <a:gd name="T74" fmla="*/ 693 w 707"/>
                <a:gd name="T75" fmla="*/ 166 h 481"/>
                <a:gd name="T76" fmla="*/ 647 w 707"/>
                <a:gd name="T77" fmla="*/ 145 h 481"/>
                <a:gd name="T78" fmla="*/ 633 w 707"/>
                <a:gd name="T79" fmla="*/ 143 h 481"/>
                <a:gd name="T80" fmla="*/ 617 w 707"/>
                <a:gd name="T81" fmla="*/ 145 h 481"/>
                <a:gd name="T82" fmla="*/ 588 w 707"/>
                <a:gd name="T83" fmla="*/ 145 h 481"/>
                <a:gd name="T84" fmla="*/ 586 w 707"/>
                <a:gd name="T85" fmla="*/ 182 h 481"/>
                <a:gd name="T86" fmla="*/ 547 w 707"/>
                <a:gd name="T87" fmla="*/ 188 h 481"/>
                <a:gd name="T88" fmla="*/ 494 w 707"/>
                <a:gd name="T89" fmla="*/ 141 h 481"/>
                <a:gd name="T90" fmla="*/ 481 w 707"/>
                <a:gd name="T91" fmla="*/ 116 h 481"/>
                <a:gd name="T92" fmla="*/ 486 w 707"/>
                <a:gd name="T93" fmla="*/ 131 h 481"/>
                <a:gd name="T94" fmla="*/ 471 w 707"/>
                <a:gd name="T95" fmla="*/ 159 h 481"/>
                <a:gd name="T96" fmla="*/ 441 w 707"/>
                <a:gd name="T97" fmla="*/ 150 h 481"/>
                <a:gd name="T98" fmla="*/ 438 w 707"/>
                <a:gd name="T99" fmla="*/ 124 h 481"/>
                <a:gd name="T100" fmla="*/ 411 w 707"/>
                <a:gd name="T101" fmla="*/ 112 h 481"/>
                <a:gd name="T102" fmla="*/ 380 w 707"/>
                <a:gd name="T103" fmla="*/ 92 h 481"/>
                <a:gd name="T104" fmla="*/ 336 w 707"/>
                <a:gd name="T105" fmla="*/ 76 h 481"/>
                <a:gd name="T106" fmla="*/ 308 w 707"/>
                <a:gd name="T107" fmla="*/ 88 h 481"/>
                <a:gd name="T108" fmla="*/ 296 w 707"/>
                <a:gd name="T109" fmla="*/ 64 h 481"/>
                <a:gd name="T110" fmla="*/ 259 w 707"/>
                <a:gd name="T111" fmla="*/ 62 h 481"/>
                <a:gd name="T112" fmla="*/ 216 w 707"/>
                <a:gd name="T113" fmla="*/ 71 h 481"/>
                <a:gd name="T114" fmla="*/ 175 w 707"/>
                <a:gd name="T115" fmla="*/ 6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32" name="Freeform 29"/>
            <p:cNvSpPr/>
            <p:nvPr/>
          </p:nvSpPr>
          <p:spPr bwMode="auto">
            <a:xfrm>
              <a:off x="3714744" y="1071552"/>
              <a:ext cx="931246" cy="852332"/>
            </a:xfrm>
            <a:custGeom>
              <a:avLst/>
              <a:gdLst>
                <a:gd name="T0" fmla="*/ 932 w 950"/>
                <a:gd name="T1" fmla="*/ 403 h 866"/>
                <a:gd name="T2" fmla="*/ 914 w 950"/>
                <a:gd name="T3" fmla="*/ 315 h 866"/>
                <a:gd name="T4" fmla="*/ 829 w 950"/>
                <a:gd name="T5" fmla="*/ 403 h 866"/>
                <a:gd name="T6" fmla="*/ 815 w 950"/>
                <a:gd name="T7" fmla="*/ 428 h 866"/>
                <a:gd name="T8" fmla="*/ 707 w 950"/>
                <a:gd name="T9" fmla="*/ 447 h 866"/>
                <a:gd name="T10" fmla="*/ 683 w 950"/>
                <a:gd name="T11" fmla="*/ 403 h 866"/>
                <a:gd name="T12" fmla="*/ 655 w 950"/>
                <a:gd name="T13" fmla="*/ 375 h 866"/>
                <a:gd name="T14" fmla="*/ 622 w 950"/>
                <a:gd name="T15" fmla="*/ 347 h 866"/>
                <a:gd name="T16" fmla="*/ 443 w 950"/>
                <a:gd name="T17" fmla="*/ 313 h 866"/>
                <a:gd name="T18" fmla="*/ 340 w 950"/>
                <a:gd name="T19" fmla="*/ 150 h 866"/>
                <a:gd name="T20" fmla="*/ 143 w 950"/>
                <a:gd name="T21" fmla="*/ 21 h 866"/>
                <a:gd name="T22" fmla="*/ 11 w 950"/>
                <a:gd name="T23" fmla="*/ 37 h 866"/>
                <a:gd name="T24" fmla="*/ 12 w 950"/>
                <a:gd name="T25" fmla="*/ 54 h 866"/>
                <a:gd name="T26" fmla="*/ 2 w 950"/>
                <a:gd name="T27" fmla="*/ 74 h 866"/>
                <a:gd name="T28" fmla="*/ 13 w 950"/>
                <a:gd name="T29" fmla="*/ 120 h 866"/>
                <a:gd name="T30" fmla="*/ 55 w 950"/>
                <a:gd name="T31" fmla="*/ 99 h 866"/>
                <a:gd name="T32" fmla="*/ 99 w 950"/>
                <a:gd name="T33" fmla="*/ 130 h 866"/>
                <a:gd name="T34" fmla="*/ 159 w 950"/>
                <a:gd name="T35" fmla="*/ 203 h 866"/>
                <a:gd name="T36" fmla="*/ 195 w 950"/>
                <a:gd name="T37" fmla="*/ 173 h 866"/>
                <a:gd name="T38" fmla="*/ 258 w 950"/>
                <a:gd name="T39" fmla="*/ 137 h 866"/>
                <a:gd name="T40" fmla="*/ 303 w 950"/>
                <a:gd name="T41" fmla="*/ 187 h 866"/>
                <a:gd name="T42" fmla="*/ 316 w 950"/>
                <a:gd name="T43" fmla="*/ 264 h 866"/>
                <a:gd name="T44" fmla="*/ 319 w 950"/>
                <a:gd name="T45" fmla="*/ 347 h 866"/>
                <a:gd name="T46" fmla="*/ 306 w 950"/>
                <a:gd name="T47" fmla="*/ 380 h 866"/>
                <a:gd name="T48" fmla="*/ 296 w 950"/>
                <a:gd name="T49" fmla="*/ 394 h 866"/>
                <a:gd name="T50" fmla="*/ 302 w 950"/>
                <a:gd name="T51" fmla="*/ 443 h 866"/>
                <a:gd name="T52" fmla="*/ 289 w 950"/>
                <a:gd name="T53" fmla="*/ 486 h 866"/>
                <a:gd name="T54" fmla="*/ 251 w 950"/>
                <a:gd name="T55" fmla="*/ 479 h 866"/>
                <a:gd name="T56" fmla="*/ 222 w 950"/>
                <a:gd name="T57" fmla="*/ 539 h 866"/>
                <a:gd name="T58" fmla="*/ 180 w 950"/>
                <a:gd name="T59" fmla="*/ 577 h 866"/>
                <a:gd name="T60" fmla="*/ 211 w 950"/>
                <a:gd name="T61" fmla="*/ 622 h 866"/>
                <a:gd name="T62" fmla="*/ 239 w 950"/>
                <a:gd name="T63" fmla="*/ 656 h 866"/>
                <a:gd name="T64" fmla="*/ 289 w 950"/>
                <a:gd name="T65" fmla="*/ 668 h 866"/>
                <a:gd name="T66" fmla="*/ 312 w 950"/>
                <a:gd name="T67" fmla="*/ 717 h 866"/>
                <a:gd name="T68" fmla="*/ 353 w 950"/>
                <a:gd name="T69" fmla="*/ 749 h 866"/>
                <a:gd name="T70" fmla="*/ 407 w 950"/>
                <a:gd name="T71" fmla="*/ 733 h 866"/>
                <a:gd name="T72" fmla="*/ 442 w 950"/>
                <a:gd name="T73" fmla="*/ 724 h 866"/>
                <a:gd name="T74" fmla="*/ 468 w 950"/>
                <a:gd name="T75" fmla="*/ 763 h 866"/>
                <a:gd name="T76" fmla="*/ 475 w 950"/>
                <a:gd name="T77" fmla="*/ 763 h 866"/>
                <a:gd name="T78" fmla="*/ 528 w 950"/>
                <a:gd name="T79" fmla="*/ 746 h 866"/>
                <a:gd name="T80" fmla="*/ 544 w 950"/>
                <a:gd name="T81" fmla="*/ 770 h 866"/>
                <a:gd name="T82" fmla="*/ 557 w 950"/>
                <a:gd name="T83" fmla="*/ 785 h 866"/>
                <a:gd name="T84" fmla="*/ 605 w 950"/>
                <a:gd name="T85" fmla="*/ 813 h 866"/>
                <a:gd name="T86" fmla="*/ 621 w 950"/>
                <a:gd name="T87" fmla="*/ 800 h 866"/>
                <a:gd name="T88" fmla="*/ 643 w 950"/>
                <a:gd name="T89" fmla="*/ 785 h 866"/>
                <a:gd name="T90" fmla="*/ 674 w 950"/>
                <a:gd name="T91" fmla="*/ 830 h 866"/>
                <a:gd name="T92" fmla="*/ 709 w 950"/>
                <a:gd name="T93" fmla="*/ 866 h 866"/>
                <a:gd name="T94" fmla="*/ 734 w 950"/>
                <a:gd name="T95" fmla="*/ 819 h 866"/>
                <a:gd name="T96" fmla="*/ 781 w 950"/>
                <a:gd name="T97" fmla="*/ 795 h 866"/>
                <a:gd name="T98" fmla="*/ 808 w 950"/>
                <a:gd name="T99" fmla="*/ 804 h 866"/>
                <a:gd name="T100" fmla="*/ 831 w 950"/>
                <a:gd name="T101" fmla="*/ 830 h 866"/>
                <a:gd name="T102" fmla="*/ 839 w 950"/>
                <a:gd name="T103" fmla="*/ 759 h 866"/>
                <a:gd name="T104" fmla="*/ 857 w 950"/>
                <a:gd name="T105" fmla="*/ 642 h 866"/>
                <a:gd name="T106" fmla="*/ 887 w 950"/>
                <a:gd name="T107" fmla="*/ 64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0" h="865">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33" name="Freeform 30"/>
            <p:cNvSpPr/>
            <p:nvPr/>
          </p:nvSpPr>
          <p:spPr bwMode="auto">
            <a:xfrm>
              <a:off x="3530144" y="2594978"/>
              <a:ext cx="562048" cy="355225"/>
            </a:xfrm>
            <a:custGeom>
              <a:avLst/>
              <a:gdLst>
                <a:gd name="T0" fmla="*/ 523 w 573"/>
                <a:gd name="T1" fmla="*/ 12 h 361"/>
                <a:gd name="T2" fmla="*/ 473 w 573"/>
                <a:gd name="T3" fmla="*/ 16 h 361"/>
                <a:gd name="T4" fmla="*/ 358 w 573"/>
                <a:gd name="T5" fmla="*/ 57 h 361"/>
                <a:gd name="T6" fmla="*/ 360 w 573"/>
                <a:gd name="T7" fmla="*/ 82 h 361"/>
                <a:gd name="T8" fmla="*/ 282 w 573"/>
                <a:gd name="T9" fmla="*/ 70 h 361"/>
                <a:gd name="T10" fmla="*/ 224 w 573"/>
                <a:gd name="T11" fmla="*/ 2 h 361"/>
                <a:gd name="T12" fmla="*/ 200 w 573"/>
                <a:gd name="T13" fmla="*/ 28 h 361"/>
                <a:gd name="T14" fmla="*/ 169 w 573"/>
                <a:gd name="T15" fmla="*/ 12 h 361"/>
                <a:gd name="T16" fmla="*/ 158 w 573"/>
                <a:gd name="T17" fmla="*/ 27 h 361"/>
                <a:gd name="T18" fmla="*/ 135 w 573"/>
                <a:gd name="T19" fmla="*/ 34 h 361"/>
                <a:gd name="T20" fmla="*/ 18 w 573"/>
                <a:gd name="T21" fmla="*/ 171 h 361"/>
                <a:gd name="T22" fmla="*/ 30 w 573"/>
                <a:gd name="T23" fmla="*/ 201 h 361"/>
                <a:gd name="T24" fmla="*/ 29 w 573"/>
                <a:gd name="T25" fmla="*/ 202 h 361"/>
                <a:gd name="T26" fmla="*/ 46 w 573"/>
                <a:gd name="T27" fmla="*/ 274 h 361"/>
                <a:gd name="T28" fmla="*/ 0 w 573"/>
                <a:gd name="T29" fmla="*/ 304 h 361"/>
                <a:gd name="T30" fmla="*/ 21 w 573"/>
                <a:gd name="T31" fmla="*/ 324 h 361"/>
                <a:gd name="T32" fmla="*/ 25 w 573"/>
                <a:gd name="T33" fmla="*/ 330 h 361"/>
                <a:gd name="T34" fmla="*/ 87 w 573"/>
                <a:gd name="T35" fmla="*/ 361 h 361"/>
                <a:gd name="T36" fmla="*/ 111 w 573"/>
                <a:gd name="T37" fmla="*/ 335 h 361"/>
                <a:gd name="T38" fmla="*/ 152 w 573"/>
                <a:gd name="T39" fmla="*/ 316 h 361"/>
                <a:gd name="T40" fmla="*/ 157 w 573"/>
                <a:gd name="T41" fmla="*/ 321 h 361"/>
                <a:gd name="T42" fmla="*/ 157 w 573"/>
                <a:gd name="T43" fmla="*/ 323 h 361"/>
                <a:gd name="T44" fmla="*/ 198 w 573"/>
                <a:gd name="T45" fmla="*/ 350 h 361"/>
                <a:gd name="T46" fmla="*/ 245 w 573"/>
                <a:gd name="T47" fmla="*/ 333 h 361"/>
                <a:gd name="T48" fmla="*/ 282 w 573"/>
                <a:gd name="T49" fmla="*/ 331 h 361"/>
                <a:gd name="T50" fmla="*/ 285 w 573"/>
                <a:gd name="T51" fmla="*/ 328 h 361"/>
                <a:gd name="T52" fmla="*/ 315 w 573"/>
                <a:gd name="T53" fmla="*/ 292 h 361"/>
                <a:gd name="T54" fmla="*/ 331 w 573"/>
                <a:gd name="T55" fmla="*/ 282 h 361"/>
                <a:gd name="T56" fmla="*/ 333 w 573"/>
                <a:gd name="T57" fmla="*/ 283 h 361"/>
                <a:gd name="T58" fmla="*/ 341 w 573"/>
                <a:gd name="T59" fmla="*/ 286 h 361"/>
                <a:gd name="T60" fmla="*/ 355 w 573"/>
                <a:gd name="T61" fmla="*/ 234 h 361"/>
                <a:gd name="T62" fmla="*/ 372 w 573"/>
                <a:gd name="T63" fmla="*/ 230 h 361"/>
                <a:gd name="T64" fmla="*/ 393 w 573"/>
                <a:gd name="T65" fmla="*/ 184 h 361"/>
                <a:gd name="T66" fmla="*/ 399 w 573"/>
                <a:gd name="T67" fmla="*/ 159 h 361"/>
                <a:gd name="T68" fmla="*/ 426 w 573"/>
                <a:gd name="T69" fmla="*/ 148 h 361"/>
                <a:gd name="T70" fmla="*/ 427 w 573"/>
                <a:gd name="T71" fmla="*/ 145 h 361"/>
                <a:gd name="T72" fmla="*/ 447 w 573"/>
                <a:gd name="T73" fmla="*/ 127 h 361"/>
                <a:gd name="T74" fmla="*/ 434 w 573"/>
                <a:gd name="T75" fmla="*/ 126 h 361"/>
                <a:gd name="T76" fmla="*/ 435 w 573"/>
                <a:gd name="T77" fmla="*/ 118 h 361"/>
                <a:gd name="T78" fmla="*/ 439 w 573"/>
                <a:gd name="T79" fmla="*/ 116 h 361"/>
                <a:gd name="T80" fmla="*/ 467 w 573"/>
                <a:gd name="T81" fmla="*/ 103 h 361"/>
                <a:gd name="T82" fmla="*/ 535 w 573"/>
                <a:gd name="T83" fmla="*/ 56 h 361"/>
                <a:gd name="T84" fmla="*/ 565 w 573"/>
                <a:gd name="T85" fmla="*/ 64 h 361"/>
                <a:gd name="T86" fmla="*/ 560 w 573"/>
                <a:gd name="T87" fmla="*/ 40 h 361"/>
                <a:gd name="T88" fmla="*/ 562 w 573"/>
                <a:gd name="T89" fmla="*/ 38 h 361"/>
                <a:gd name="T90" fmla="*/ 570 w 573"/>
                <a:gd name="T91" fmla="*/ 16 h 361"/>
                <a:gd name="T92" fmla="*/ 563 w 573"/>
                <a:gd name="T93" fmla="*/ 20 h 361"/>
                <a:gd name="T94" fmla="*/ 541 w 573"/>
                <a:gd name="T95" fmla="*/ 23 h 361"/>
                <a:gd name="T96" fmla="*/ 534 w 573"/>
                <a:gd name="T97" fmla="*/ 23 h 361"/>
                <a:gd name="T98" fmla="*/ 533 w 573"/>
                <a:gd name="T99" fmla="*/ 19 h 361"/>
                <a:gd name="T100" fmla="*/ 525 w 573"/>
                <a:gd name="T101" fmla="*/ 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34" name="Freeform 31"/>
            <p:cNvSpPr/>
            <p:nvPr/>
          </p:nvSpPr>
          <p:spPr bwMode="auto">
            <a:xfrm>
              <a:off x="4058159" y="3181149"/>
              <a:ext cx="85596" cy="78709"/>
            </a:xfrm>
            <a:custGeom>
              <a:avLst/>
              <a:gdLst>
                <a:gd name="T0" fmla="*/ 81 w 88"/>
                <a:gd name="T1" fmla="*/ 43 h 80"/>
                <a:gd name="T2" fmla="*/ 88 w 88"/>
                <a:gd name="T3" fmla="*/ 35 h 80"/>
                <a:gd name="T4" fmla="*/ 88 w 88"/>
                <a:gd name="T5" fmla="*/ 35 h 80"/>
                <a:gd name="T6" fmla="*/ 88 w 88"/>
                <a:gd name="T7" fmla="*/ 35 h 80"/>
                <a:gd name="T8" fmla="*/ 88 w 88"/>
                <a:gd name="T9" fmla="*/ 34 h 80"/>
                <a:gd name="T10" fmla="*/ 62 w 88"/>
                <a:gd name="T11" fmla="*/ 13 h 80"/>
                <a:gd name="T12" fmla="*/ 28 w 88"/>
                <a:gd name="T13" fmla="*/ 1 h 80"/>
                <a:gd name="T14" fmla="*/ 16 w 88"/>
                <a:gd name="T15" fmla="*/ 5 h 80"/>
                <a:gd name="T16" fmla="*/ 16 w 88"/>
                <a:gd name="T17" fmla="*/ 27 h 80"/>
                <a:gd name="T18" fmla="*/ 4 w 88"/>
                <a:gd name="T19" fmla="*/ 49 h 80"/>
                <a:gd name="T20" fmla="*/ 0 w 88"/>
                <a:gd name="T21" fmla="*/ 54 h 80"/>
                <a:gd name="T22" fmla="*/ 10 w 88"/>
                <a:gd name="T23" fmla="*/ 66 h 80"/>
                <a:gd name="T24" fmla="*/ 11 w 88"/>
                <a:gd name="T25" fmla="*/ 66 h 80"/>
                <a:gd name="T26" fmla="*/ 14 w 88"/>
                <a:gd name="T27" fmla="*/ 75 h 80"/>
                <a:gd name="T28" fmla="*/ 27 w 88"/>
                <a:gd name="T29" fmla="*/ 80 h 80"/>
                <a:gd name="T30" fmla="*/ 45 w 88"/>
                <a:gd name="T31" fmla="*/ 74 h 80"/>
                <a:gd name="T32" fmla="*/ 67 w 88"/>
                <a:gd name="T33" fmla="*/ 78 h 80"/>
                <a:gd name="T34" fmla="*/ 68 w 88"/>
                <a:gd name="T35" fmla="*/ 71 h 80"/>
                <a:gd name="T36" fmla="*/ 81 w 88"/>
                <a:gd name="T3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35" name="Freeform 32"/>
            <p:cNvSpPr/>
            <p:nvPr/>
          </p:nvSpPr>
          <p:spPr bwMode="auto">
            <a:xfrm>
              <a:off x="3645647" y="2884956"/>
              <a:ext cx="488826" cy="379044"/>
            </a:xfrm>
            <a:custGeom>
              <a:avLst/>
              <a:gdLst>
                <a:gd name="T0" fmla="*/ 317 w 498"/>
                <a:gd name="T1" fmla="*/ 59 h 385"/>
                <a:gd name="T2" fmla="*/ 223 w 498"/>
                <a:gd name="T3" fmla="*/ 22 h 385"/>
                <a:gd name="T4" fmla="*/ 223 w 498"/>
                <a:gd name="T5" fmla="*/ 3 h 385"/>
                <a:gd name="T6" fmla="*/ 215 w 498"/>
                <a:gd name="T7" fmla="*/ 0 h 385"/>
                <a:gd name="T8" fmla="*/ 175 w 498"/>
                <a:gd name="T9" fmla="*/ 42 h 385"/>
                <a:gd name="T10" fmla="*/ 151 w 498"/>
                <a:gd name="T11" fmla="*/ 63 h 385"/>
                <a:gd name="T12" fmla="*/ 125 w 498"/>
                <a:gd name="T13" fmla="*/ 50 h 385"/>
                <a:gd name="T14" fmla="*/ 81 w 498"/>
                <a:gd name="T15" fmla="*/ 67 h 385"/>
                <a:gd name="T16" fmla="*/ 26 w 498"/>
                <a:gd name="T17" fmla="*/ 30 h 385"/>
                <a:gd name="T18" fmla="*/ 4 w 498"/>
                <a:gd name="T19" fmla="*/ 45 h 385"/>
                <a:gd name="T20" fmla="*/ 4 w 498"/>
                <a:gd name="T21" fmla="*/ 47 h 385"/>
                <a:gd name="T22" fmla="*/ 0 w 498"/>
                <a:gd name="T23" fmla="*/ 52 h 385"/>
                <a:gd name="T24" fmla="*/ 11 w 498"/>
                <a:gd name="T25" fmla="*/ 54 h 385"/>
                <a:gd name="T26" fmla="*/ 12 w 498"/>
                <a:gd name="T27" fmla="*/ 56 h 385"/>
                <a:gd name="T28" fmla="*/ 90 w 498"/>
                <a:gd name="T29" fmla="*/ 113 h 385"/>
                <a:gd name="T30" fmla="*/ 164 w 498"/>
                <a:gd name="T31" fmla="*/ 196 h 385"/>
                <a:gd name="T32" fmla="*/ 237 w 498"/>
                <a:gd name="T33" fmla="*/ 190 h 385"/>
                <a:gd name="T34" fmla="*/ 239 w 498"/>
                <a:gd name="T35" fmla="*/ 188 h 385"/>
                <a:gd name="T36" fmla="*/ 260 w 498"/>
                <a:gd name="T37" fmla="*/ 193 h 385"/>
                <a:gd name="T38" fmla="*/ 262 w 498"/>
                <a:gd name="T39" fmla="*/ 196 h 385"/>
                <a:gd name="T40" fmla="*/ 245 w 498"/>
                <a:gd name="T41" fmla="*/ 244 h 385"/>
                <a:gd name="T42" fmla="*/ 220 w 498"/>
                <a:gd name="T43" fmla="*/ 246 h 385"/>
                <a:gd name="T44" fmla="*/ 194 w 498"/>
                <a:gd name="T45" fmla="*/ 307 h 385"/>
                <a:gd name="T46" fmla="*/ 234 w 498"/>
                <a:gd name="T47" fmla="*/ 334 h 385"/>
                <a:gd name="T48" fmla="*/ 244 w 498"/>
                <a:gd name="T49" fmla="*/ 352 h 385"/>
                <a:gd name="T50" fmla="*/ 262 w 498"/>
                <a:gd name="T51" fmla="*/ 349 h 385"/>
                <a:gd name="T52" fmla="*/ 302 w 498"/>
                <a:gd name="T53" fmla="*/ 365 h 385"/>
                <a:gd name="T54" fmla="*/ 312 w 498"/>
                <a:gd name="T55" fmla="*/ 378 h 385"/>
                <a:gd name="T56" fmla="*/ 348 w 498"/>
                <a:gd name="T57" fmla="*/ 379 h 385"/>
                <a:gd name="T58" fmla="*/ 401 w 498"/>
                <a:gd name="T59" fmla="*/ 377 h 385"/>
                <a:gd name="T60" fmla="*/ 418 w 498"/>
                <a:gd name="T61" fmla="*/ 366 h 385"/>
                <a:gd name="T62" fmla="*/ 417 w 498"/>
                <a:gd name="T63" fmla="*/ 344 h 385"/>
                <a:gd name="T64" fmla="*/ 428 w 498"/>
                <a:gd name="T65" fmla="*/ 315 h 385"/>
                <a:gd name="T66" fmla="*/ 447 w 498"/>
                <a:gd name="T67" fmla="*/ 293 h 385"/>
                <a:gd name="T68" fmla="*/ 490 w 498"/>
                <a:gd name="T69" fmla="*/ 293 h 385"/>
                <a:gd name="T70" fmla="*/ 477 w 498"/>
                <a:gd name="T71" fmla="*/ 259 h 385"/>
                <a:gd name="T72" fmla="*/ 458 w 498"/>
                <a:gd name="T73" fmla="*/ 255 h 385"/>
                <a:gd name="T74" fmla="*/ 458 w 498"/>
                <a:gd name="T75" fmla="*/ 254 h 385"/>
                <a:gd name="T76" fmla="*/ 410 w 498"/>
                <a:gd name="T77" fmla="*/ 227 h 385"/>
                <a:gd name="T78" fmla="*/ 387 w 498"/>
                <a:gd name="T79" fmla="*/ 218 h 385"/>
                <a:gd name="T80" fmla="*/ 348 w 498"/>
                <a:gd name="T81" fmla="*/ 1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36" name="Freeform 33"/>
            <p:cNvSpPr/>
            <p:nvPr/>
          </p:nvSpPr>
          <p:spPr bwMode="auto">
            <a:xfrm>
              <a:off x="3389890" y="2158973"/>
              <a:ext cx="453763" cy="652453"/>
            </a:xfrm>
            <a:custGeom>
              <a:avLst/>
              <a:gdLst>
                <a:gd name="T0" fmla="*/ 417 w 463"/>
                <a:gd name="T1" fmla="*/ 196 h 662"/>
                <a:gd name="T2" fmla="*/ 368 w 463"/>
                <a:gd name="T3" fmla="*/ 183 h 662"/>
                <a:gd name="T4" fmla="*/ 366 w 463"/>
                <a:gd name="T5" fmla="*/ 137 h 662"/>
                <a:gd name="T6" fmla="*/ 352 w 463"/>
                <a:gd name="T7" fmla="*/ 121 h 662"/>
                <a:gd name="T8" fmla="*/ 307 w 463"/>
                <a:gd name="T9" fmla="*/ 101 h 662"/>
                <a:gd name="T10" fmla="*/ 309 w 463"/>
                <a:gd name="T11" fmla="*/ 64 h 662"/>
                <a:gd name="T12" fmla="*/ 298 w 463"/>
                <a:gd name="T13" fmla="*/ 53 h 662"/>
                <a:gd name="T14" fmla="*/ 275 w 463"/>
                <a:gd name="T15" fmla="*/ 39 h 662"/>
                <a:gd name="T16" fmla="*/ 263 w 463"/>
                <a:gd name="T17" fmla="*/ 0 h 662"/>
                <a:gd name="T18" fmla="*/ 235 w 463"/>
                <a:gd name="T19" fmla="*/ 22 h 662"/>
                <a:gd name="T20" fmla="*/ 205 w 463"/>
                <a:gd name="T21" fmla="*/ 64 h 662"/>
                <a:gd name="T22" fmla="*/ 188 w 463"/>
                <a:gd name="T23" fmla="*/ 88 h 662"/>
                <a:gd name="T24" fmla="*/ 154 w 463"/>
                <a:gd name="T25" fmla="*/ 104 h 662"/>
                <a:gd name="T26" fmla="*/ 117 w 463"/>
                <a:gd name="T27" fmla="*/ 104 h 662"/>
                <a:gd name="T28" fmla="*/ 83 w 463"/>
                <a:gd name="T29" fmla="*/ 131 h 662"/>
                <a:gd name="T30" fmla="*/ 62 w 463"/>
                <a:gd name="T31" fmla="*/ 120 h 662"/>
                <a:gd name="T32" fmla="*/ 43 w 463"/>
                <a:gd name="T33" fmla="*/ 85 h 662"/>
                <a:gd name="T34" fmla="*/ 20 w 463"/>
                <a:gd name="T35" fmla="*/ 126 h 662"/>
                <a:gd name="T36" fmla="*/ 19 w 463"/>
                <a:gd name="T37" fmla="*/ 128 h 662"/>
                <a:gd name="T38" fmla="*/ 38 w 463"/>
                <a:gd name="T39" fmla="*/ 221 h 662"/>
                <a:gd name="T40" fmla="*/ 47 w 463"/>
                <a:gd name="T41" fmla="*/ 247 h 662"/>
                <a:gd name="T42" fmla="*/ 15 w 463"/>
                <a:gd name="T43" fmla="*/ 264 h 662"/>
                <a:gd name="T44" fmla="*/ 62 w 463"/>
                <a:gd name="T45" fmla="*/ 316 h 662"/>
                <a:gd name="T46" fmla="*/ 62 w 463"/>
                <a:gd name="T47" fmla="*/ 318 h 662"/>
                <a:gd name="T48" fmla="*/ 48 w 463"/>
                <a:gd name="T49" fmla="*/ 371 h 662"/>
                <a:gd name="T50" fmla="*/ 20 w 463"/>
                <a:gd name="T51" fmla="*/ 389 h 662"/>
                <a:gd name="T52" fmla="*/ 47 w 463"/>
                <a:gd name="T53" fmla="*/ 473 h 662"/>
                <a:gd name="T54" fmla="*/ 63 w 463"/>
                <a:gd name="T55" fmla="*/ 500 h 662"/>
                <a:gd name="T56" fmla="*/ 41 w 463"/>
                <a:gd name="T57" fmla="*/ 548 h 662"/>
                <a:gd name="T58" fmla="*/ 25 w 463"/>
                <a:gd name="T59" fmla="*/ 595 h 662"/>
                <a:gd name="T60" fmla="*/ 27 w 463"/>
                <a:gd name="T61" fmla="*/ 628 h 662"/>
                <a:gd name="T62" fmla="*/ 35 w 463"/>
                <a:gd name="T63" fmla="*/ 636 h 662"/>
                <a:gd name="T64" fmla="*/ 36 w 463"/>
                <a:gd name="T65" fmla="*/ 643 h 662"/>
                <a:gd name="T66" fmla="*/ 36 w 463"/>
                <a:gd name="T67" fmla="*/ 644 h 662"/>
                <a:gd name="T68" fmla="*/ 122 w 463"/>
                <a:gd name="T69" fmla="*/ 654 h 662"/>
                <a:gd name="T70" fmla="*/ 148 w 463"/>
                <a:gd name="T71" fmla="*/ 611 h 662"/>
                <a:gd name="T72" fmla="*/ 274 w 463"/>
                <a:gd name="T73" fmla="*/ 466 h 662"/>
                <a:gd name="T74" fmla="*/ 329 w 463"/>
                <a:gd name="T75" fmla="*/ 432 h 662"/>
                <a:gd name="T76" fmla="*/ 308 w 463"/>
                <a:gd name="T77" fmla="*/ 412 h 662"/>
                <a:gd name="T78" fmla="*/ 302 w 463"/>
                <a:gd name="T79" fmla="*/ 389 h 662"/>
                <a:gd name="T80" fmla="*/ 230 w 463"/>
                <a:gd name="T81" fmla="*/ 315 h 662"/>
                <a:gd name="T82" fmla="*/ 160 w 463"/>
                <a:gd name="T83" fmla="*/ 301 h 662"/>
                <a:gd name="T84" fmla="*/ 133 w 463"/>
                <a:gd name="T85" fmla="*/ 263 h 662"/>
                <a:gd name="T86" fmla="*/ 175 w 463"/>
                <a:gd name="T87" fmla="*/ 195 h 662"/>
                <a:gd name="T88" fmla="*/ 186 w 463"/>
                <a:gd name="T89" fmla="*/ 162 h 662"/>
                <a:gd name="T90" fmla="*/ 273 w 463"/>
                <a:gd name="T91" fmla="*/ 177 h 662"/>
                <a:gd name="T92" fmla="*/ 267 w 463"/>
                <a:gd name="T93" fmla="*/ 211 h 662"/>
                <a:gd name="T94" fmla="*/ 315 w 463"/>
                <a:gd name="T95" fmla="*/ 252 h 662"/>
                <a:gd name="T96" fmla="*/ 395 w 463"/>
                <a:gd name="T97" fmla="*/ 321 h 662"/>
                <a:gd name="T98" fmla="*/ 437 w 463"/>
                <a:gd name="T99" fmla="*/ 270 h 662"/>
                <a:gd name="T100" fmla="*/ 443 w 463"/>
                <a:gd name="T101" fmla="*/ 244 h 662"/>
                <a:gd name="T102" fmla="*/ 462 w 463"/>
                <a:gd name="T103" fmla="*/ 230 h 662"/>
                <a:gd name="T104" fmla="*/ 428 w 463"/>
                <a:gd name="T105" fmla="*/ 20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2"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37" name="Freeform 34"/>
            <p:cNvSpPr/>
            <p:nvPr/>
          </p:nvSpPr>
          <p:spPr bwMode="auto">
            <a:xfrm>
              <a:off x="3180540" y="2785535"/>
              <a:ext cx="481608" cy="475359"/>
            </a:xfrm>
            <a:custGeom>
              <a:avLst/>
              <a:gdLst>
                <a:gd name="T0" fmla="*/ 108 w 491"/>
                <a:gd name="T1" fmla="*/ 159 h 483"/>
                <a:gd name="T2" fmla="*/ 4 w 491"/>
                <a:gd name="T3" fmla="*/ 215 h 483"/>
                <a:gd name="T4" fmla="*/ 40 w 491"/>
                <a:gd name="T5" fmla="*/ 293 h 483"/>
                <a:gd name="T6" fmla="*/ 41 w 491"/>
                <a:gd name="T7" fmla="*/ 294 h 483"/>
                <a:gd name="T8" fmla="*/ 88 w 491"/>
                <a:gd name="T9" fmla="*/ 377 h 483"/>
                <a:gd name="T10" fmla="*/ 115 w 491"/>
                <a:gd name="T11" fmla="*/ 383 h 483"/>
                <a:gd name="T12" fmla="*/ 139 w 491"/>
                <a:gd name="T13" fmla="*/ 397 h 483"/>
                <a:gd name="T14" fmla="*/ 280 w 491"/>
                <a:gd name="T15" fmla="*/ 408 h 483"/>
                <a:gd name="T16" fmla="*/ 287 w 491"/>
                <a:gd name="T17" fmla="*/ 457 h 483"/>
                <a:gd name="T18" fmla="*/ 344 w 491"/>
                <a:gd name="T19" fmla="*/ 450 h 483"/>
                <a:gd name="T20" fmla="*/ 375 w 491"/>
                <a:gd name="T21" fmla="*/ 482 h 483"/>
                <a:gd name="T22" fmla="*/ 399 w 491"/>
                <a:gd name="T23" fmla="*/ 460 h 483"/>
                <a:gd name="T24" fmla="*/ 429 w 491"/>
                <a:gd name="T25" fmla="*/ 462 h 483"/>
                <a:gd name="T26" fmla="*/ 458 w 491"/>
                <a:gd name="T27" fmla="*/ 437 h 483"/>
                <a:gd name="T28" fmla="*/ 453 w 491"/>
                <a:gd name="T29" fmla="*/ 430 h 483"/>
                <a:gd name="T30" fmla="*/ 456 w 491"/>
                <a:gd name="T31" fmla="*/ 403 h 483"/>
                <a:gd name="T32" fmla="*/ 402 w 491"/>
                <a:gd name="T33" fmla="*/ 387 h 483"/>
                <a:gd name="T34" fmla="*/ 375 w 491"/>
                <a:gd name="T35" fmla="*/ 345 h 483"/>
                <a:gd name="T36" fmla="*/ 365 w 491"/>
                <a:gd name="T37" fmla="*/ 312 h 483"/>
                <a:gd name="T38" fmla="*/ 392 w 491"/>
                <a:gd name="T39" fmla="*/ 299 h 483"/>
                <a:gd name="T40" fmla="*/ 410 w 491"/>
                <a:gd name="T41" fmla="*/ 269 h 483"/>
                <a:gd name="T42" fmla="*/ 423 w 491"/>
                <a:gd name="T43" fmla="*/ 259 h 483"/>
                <a:gd name="T44" fmla="*/ 421 w 491"/>
                <a:gd name="T45" fmla="*/ 213 h 483"/>
                <a:gd name="T46" fmla="*/ 449 w 491"/>
                <a:gd name="T47" fmla="*/ 219 h 483"/>
                <a:gd name="T48" fmla="*/ 450 w 491"/>
                <a:gd name="T49" fmla="*/ 222 h 483"/>
                <a:gd name="T50" fmla="*/ 491 w 491"/>
                <a:gd name="T51" fmla="*/ 214 h 483"/>
                <a:gd name="T52" fmla="*/ 445 w 491"/>
                <a:gd name="T53" fmla="*/ 180 h 483"/>
                <a:gd name="T54" fmla="*/ 401 w 491"/>
                <a:gd name="T55" fmla="*/ 168 h 483"/>
                <a:gd name="T56" fmla="*/ 400 w 491"/>
                <a:gd name="T57" fmla="*/ 167 h 483"/>
                <a:gd name="T58" fmla="*/ 345 w 491"/>
                <a:gd name="T59" fmla="*/ 127 h 483"/>
                <a:gd name="T60" fmla="*/ 391 w 491"/>
                <a:gd name="T61" fmla="*/ 76 h 483"/>
                <a:gd name="T62" fmla="*/ 373 w 491"/>
                <a:gd name="T63" fmla="*/ 25 h 483"/>
                <a:gd name="T64" fmla="*/ 299 w 491"/>
                <a:gd name="T65" fmla="*/ 38 h 483"/>
                <a:gd name="T66" fmla="*/ 267 w 491"/>
                <a:gd name="T67" fmla="*/ 19 h 483"/>
                <a:gd name="T68" fmla="*/ 252 w 491"/>
                <a:gd name="T69" fmla="*/ 15 h 483"/>
                <a:gd name="T70" fmla="*/ 250 w 491"/>
                <a:gd name="T71" fmla="*/ 8 h 483"/>
                <a:gd name="T72" fmla="*/ 250 w 491"/>
                <a:gd name="T73" fmla="*/ 7 h 483"/>
                <a:gd name="T74" fmla="*/ 249 w 491"/>
                <a:gd name="T75" fmla="*/ 4 h 483"/>
                <a:gd name="T76" fmla="*/ 249 w 491"/>
                <a:gd name="T77" fmla="*/ 0 h 483"/>
                <a:gd name="T78" fmla="*/ 244 w 491"/>
                <a:gd name="T79" fmla="*/ 28 h 483"/>
                <a:gd name="T80" fmla="*/ 241 w 491"/>
                <a:gd name="T81" fmla="*/ 48 h 483"/>
                <a:gd name="T82" fmla="*/ 244 w 491"/>
                <a:gd name="T83" fmla="*/ 89 h 483"/>
                <a:gd name="T84" fmla="*/ 241 w 491"/>
                <a:gd name="T85" fmla="*/ 92 h 483"/>
                <a:gd name="T86" fmla="*/ 229 w 491"/>
                <a:gd name="T87" fmla="*/ 127 h 483"/>
                <a:gd name="T88" fmla="*/ 177 w 491"/>
                <a:gd name="T89" fmla="*/ 144 h 483"/>
                <a:gd name="T90" fmla="*/ 110 w 491"/>
                <a:gd name="T91" fmla="*/ 1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1" h="482">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38" name="Freeform 35"/>
            <p:cNvSpPr/>
            <p:nvPr/>
          </p:nvSpPr>
          <p:spPr bwMode="auto">
            <a:xfrm>
              <a:off x="4081880" y="3801498"/>
              <a:ext cx="137160" cy="332441"/>
            </a:xfrm>
            <a:custGeom>
              <a:avLst/>
              <a:gdLst>
                <a:gd name="T0" fmla="*/ 105 w 139"/>
                <a:gd name="T1" fmla="*/ 0 h 338"/>
                <a:gd name="T2" fmla="*/ 32 w 139"/>
                <a:gd name="T3" fmla="*/ 92 h 338"/>
                <a:gd name="T4" fmla="*/ 0 w 139"/>
                <a:gd name="T5" fmla="*/ 143 h 338"/>
                <a:gd name="T6" fmla="*/ 7 w 139"/>
                <a:gd name="T7" fmla="*/ 202 h 338"/>
                <a:gd name="T8" fmla="*/ 7 w 139"/>
                <a:gd name="T9" fmla="*/ 203 h 338"/>
                <a:gd name="T10" fmla="*/ 7 w 139"/>
                <a:gd name="T11" fmla="*/ 203 h 338"/>
                <a:gd name="T12" fmla="*/ 2 w 139"/>
                <a:gd name="T13" fmla="*/ 243 h 338"/>
                <a:gd name="T14" fmla="*/ 5 w 139"/>
                <a:gd name="T15" fmla="*/ 266 h 338"/>
                <a:gd name="T16" fmla="*/ 48 w 139"/>
                <a:gd name="T17" fmla="*/ 294 h 338"/>
                <a:gd name="T18" fmla="*/ 48 w 139"/>
                <a:gd name="T19" fmla="*/ 294 h 338"/>
                <a:gd name="T20" fmla="*/ 49 w 139"/>
                <a:gd name="T21" fmla="*/ 294 h 338"/>
                <a:gd name="T22" fmla="*/ 51 w 139"/>
                <a:gd name="T23" fmla="*/ 298 h 338"/>
                <a:gd name="T24" fmla="*/ 51 w 139"/>
                <a:gd name="T25" fmla="*/ 298 h 338"/>
                <a:gd name="T26" fmla="*/ 67 w 139"/>
                <a:gd name="T27" fmla="*/ 326 h 338"/>
                <a:gd name="T28" fmla="*/ 81 w 139"/>
                <a:gd name="T29" fmla="*/ 338 h 338"/>
                <a:gd name="T30" fmla="*/ 87 w 139"/>
                <a:gd name="T31" fmla="*/ 268 h 338"/>
                <a:gd name="T32" fmla="*/ 87 w 139"/>
                <a:gd name="T33" fmla="*/ 266 h 338"/>
                <a:gd name="T34" fmla="*/ 118 w 139"/>
                <a:gd name="T35" fmla="*/ 192 h 338"/>
                <a:gd name="T36" fmla="*/ 129 w 139"/>
                <a:gd name="T37" fmla="*/ 104 h 338"/>
                <a:gd name="T38" fmla="*/ 129 w 139"/>
                <a:gd name="T39" fmla="*/ 103 h 338"/>
                <a:gd name="T40" fmla="*/ 130 w 139"/>
                <a:gd name="T41" fmla="*/ 102 h 338"/>
                <a:gd name="T42" fmla="*/ 139 w 139"/>
                <a:gd name="T43" fmla="*/ 79 h 338"/>
                <a:gd name="T44" fmla="*/ 132 w 139"/>
                <a:gd name="T45" fmla="*/ 59 h 338"/>
                <a:gd name="T46" fmla="*/ 132 w 139"/>
                <a:gd name="T47" fmla="*/ 58 h 338"/>
                <a:gd name="T48" fmla="*/ 131 w 139"/>
                <a:gd name="T49" fmla="*/ 58 h 338"/>
                <a:gd name="T50" fmla="*/ 129 w 139"/>
                <a:gd name="T51" fmla="*/ 31 h 338"/>
                <a:gd name="T52" fmla="*/ 130 w 139"/>
                <a:gd name="T53" fmla="*/ 30 h 338"/>
                <a:gd name="T54" fmla="*/ 131 w 139"/>
                <a:gd name="T55" fmla="*/ 28 h 338"/>
                <a:gd name="T56" fmla="*/ 136 w 139"/>
                <a:gd name="T57" fmla="*/ 22 h 338"/>
                <a:gd name="T58" fmla="*/ 139 w 139"/>
                <a:gd name="T59" fmla="*/ 15 h 338"/>
                <a:gd name="T60" fmla="*/ 105 w 139"/>
                <a:gd name="T6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noFill/>
            <a:ln>
              <a:solidFill>
                <a:schemeClr val="tx1"/>
              </a:solidFill>
            </a:ln>
          </p:spPr>
          <p:txBody>
            <a:bodyPr vert="horz" wrap="square" lIns="91440" tIns="45720" rIns="91440" bIns="45720" numCol="1" anchor="t" anchorCtr="0" compatLnSpc="1"/>
            <a:lstStyle/>
            <a:p>
              <a:endParaRPr lang="zh-HK" altLang="en-US"/>
            </a:p>
          </p:txBody>
        </p:sp>
        <p:sp>
          <p:nvSpPr>
            <p:cNvPr id="39" name="Freeform 36"/>
            <p:cNvSpPr/>
            <p:nvPr/>
          </p:nvSpPr>
          <p:spPr bwMode="auto">
            <a:xfrm>
              <a:off x="3071225" y="4390777"/>
              <a:ext cx="211413" cy="181237"/>
            </a:xfrm>
            <a:custGeom>
              <a:avLst/>
              <a:gdLst>
                <a:gd name="T0" fmla="*/ 98 w 216"/>
                <a:gd name="T1" fmla="*/ 18 h 184"/>
                <a:gd name="T2" fmla="*/ 95 w 216"/>
                <a:gd name="T3" fmla="*/ 24 h 184"/>
                <a:gd name="T4" fmla="*/ 95 w 216"/>
                <a:gd name="T5" fmla="*/ 25 h 184"/>
                <a:gd name="T6" fmla="*/ 94 w 216"/>
                <a:gd name="T7" fmla="*/ 27 h 184"/>
                <a:gd name="T8" fmla="*/ 50 w 216"/>
                <a:gd name="T9" fmla="*/ 37 h 184"/>
                <a:gd name="T10" fmla="*/ 52 w 216"/>
                <a:gd name="T11" fmla="*/ 43 h 184"/>
                <a:gd name="T12" fmla="*/ 66 w 216"/>
                <a:gd name="T13" fmla="*/ 58 h 184"/>
                <a:gd name="T14" fmla="*/ 62 w 216"/>
                <a:gd name="T15" fmla="*/ 60 h 184"/>
                <a:gd name="T16" fmla="*/ 42 w 216"/>
                <a:gd name="T17" fmla="*/ 70 h 184"/>
                <a:gd name="T18" fmla="*/ 10 w 216"/>
                <a:gd name="T19" fmla="*/ 94 h 184"/>
                <a:gd name="T20" fmla="*/ 18 w 216"/>
                <a:gd name="T21" fmla="*/ 165 h 184"/>
                <a:gd name="T22" fmla="*/ 49 w 216"/>
                <a:gd name="T23" fmla="*/ 168 h 184"/>
                <a:gd name="T24" fmla="*/ 50 w 216"/>
                <a:gd name="T25" fmla="*/ 168 h 184"/>
                <a:gd name="T26" fmla="*/ 50 w 216"/>
                <a:gd name="T27" fmla="*/ 169 h 184"/>
                <a:gd name="T28" fmla="*/ 82 w 216"/>
                <a:gd name="T29" fmla="*/ 184 h 184"/>
                <a:gd name="T30" fmla="*/ 116 w 216"/>
                <a:gd name="T31" fmla="*/ 179 h 184"/>
                <a:gd name="T32" fmla="*/ 165 w 216"/>
                <a:gd name="T33" fmla="*/ 139 h 184"/>
                <a:gd name="T34" fmla="*/ 166 w 216"/>
                <a:gd name="T35" fmla="*/ 139 h 184"/>
                <a:gd name="T36" fmla="*/ 169 w 216"/>
                <a:gd name="T37" fmla="*/ 137 h 184"/>
                <a:gd name="T38" fmla="*/ 183 w 216"/>
                <a:gd name="T39" fmla="*/ 132 h 184"/>
                <a:gd name="T40" fmla="*/ 179 w 216"/>
                <a:gd name="T41" fmla="*/ 88 h 184"/>
                <a:gd name="T42" fmla="*/ 179 w 216"/>
                <a:gd name="T43" fmla="*/ 86 h 184"/>
                <a:gd name="T44" fmla="*/ 198 w 216"/>
                <a:gd name="T45" fmla="*/ 58 h 184"/>
                <a:gd name="T46" fmla="*/ 198 w 216"/>
                <a:gd name="T47" fmla="*/ 57 h 184"/>
                <a:gd name="T48" fmla="*/ 199 w 216"/>
                <a:gd name="T49" fmla="*/ 57 h 184"/>
                <a:gd name="T50" fmla="*/ 214 w 216"/>
                <a:gd name="T51" fmla="*/ 46 h 184"/>
                <a:gd name="T52" fmla="*/ 210 w 216"/>
                <a:gd name="T53" fmla="*/ 12 h 184"/>
                <a:gd name="T54" fmla="*/ 195 w 216"/>
                <a:gd name="T55" fmla="*/ 0 h 184"/>
                <a:gd name="T56" fmla="*/ 197 w 216"/>
                <a:gd name="T57" fmla="*/ 16 h 184"/>
                <a:gd name="T58" fmla="*/ 169 w 216"/>
                <a:gd name="T59" fmla="*/ 11 h 184"/>
                <a:gd name="T60" fmla="*/ 156 w 216"/>
                <a:gd name="T61" fmla="*/ 18 h 184"/>
                <a:gd name="T62" fmla="*/ 155 w 216"/>
                <a:gd name="T63" fmla="*/ 18 h 184"/>
                <a:gd name="T64" fmla="*/ 155 w 216"/>
                <a:gd name="T65" fmla="*/ 18 h 184"/>
                <a:gd name="T66" fmla="*/ 98 w 216"/>
                <a:gd name="T67" fmla="*/ 1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noFill/>
            <a:ln>
              <a:solidFill>
                <a:schemeClr val="tx1"/>
              </a:solidFill>
            </a:ln>
          </p:spPr>
          <p:txBody>
            <a:bodyPr vert="horz" wrap="square" lIns="91440" tIns="45720" rIns="91440" bIns="45720" numCol="1" anchor="t" anchorCtr="0" compatLnSpc="1"/>
            <a:lstStyle/>
            <a:p>
              <a:endParaRPr lang="zh-HK" altLang="en-US"/>
            </a:p>
          </p:txBody>
        </p:sp>
      </p:grpSp>
      <p:sp>
        <p:nvSpPr>
          <p:cNvPr id="40" name="文本框 39"/>
          <p:cNvSpPr txBox="1"/>
          <p:nvPr/>
        </p:nvSpPr>
        <p:spPr>
          <a:xfrm>
            <a:off x="7810170" y="1455726"/>
            <a:ext cx="2031325" cy="461665"/>
          </a:xfrm>
          <a:prstGeom prst="rect">
            <a:avLst/>
          </a:prstGeom>
          <a:noFill/>
        </p:spPr>
        <p:txBody>
          <a:bodyPr wrap="none" rtlCol="0">
            <a:spAutoFit/>
          </a:bodyPr>
          <a:lstStyle/>
          <a:p>
            <a:r>
              <a:rPr lang="zh-CN" altLang="en-US" sz="2400" b="1"/>
              <a:t>单击添加标题</a:t>
            </a:r>
          </a:p>
        </p:txBody>
      </p:sp>
      <p:sp>
        <p:nvSpPr>
          <p:cNvPr id="41" name="文本框 40"/>
          <p:cNvSpPr txBox="1"/>
          <p:nvPr/>
        </p:nvSpPr>
        <p:spPr>
          <a:xfrm>
            <a:off x="7810170" y="1951593"/>
            <a:ext cx="3781609" cy="646331"/>
          </a:xfrm>
          <a:prstGeom prst="rect">
            <a:avLst/>
          </a:prstGeom>
          <a:noFill/>
        </p:spPr>
        <p:txBody>
          <a:bodyPr wrap="square" rtlCol="0">
            <a:spAutoFit/>
          </a:bodyPr>
          <a:lstStyle/>
          <a:p>
            <a:r>
              <a:rPr lang="zh-CN" altLang="en-US"/>
              <a:t>单击输入您所需要的文本内容单击输入您所需要的文本内容</a:t>
            </a:r>
          </a:p>
        </p:txBody>
      </p:sp>
      <p:grpSp>
        <p:nvGrpSpPr>
          <p:cNvPr id="42" name="组合 41"/>
          <p:cNvGrpSpPr/>
          <p:nvPr/>
        </p:nvGrpSpPr>
        <p:grpSpPr>
          <a:xfrm>
            <a:off x="6488304" y="1455726"/>
            <a:ext cx="1127418" cy="590780"/>
            <a:chOff x="3168650" y="2200275"/>
            <a:chExt cx="1123950" cy="588963"/>
          </a:xfrm>
          <a:solidFill>
            <a:schemeClr val="tx1"/>
          </a:solidFill>
        </p:grpSpPr>
        <p:sp>
          <p:nvSpPr>
            <p:cNvPr id="43" name="Freeform 156"/>
            <p:cNvSpPr/>
            <p:nvPr/>
          </p:nvSpPr>
          <p:spPr bwMode="auto">
            <a:xfrm>
              <a:off x="3300413" y="2438400"/>
              <a:ext cx="128588" cy="31750"/>
            </a:xfrm>
            <a:custGeom>
              <a:avLst/>
              <a:gdLst>
                <a:gd name="T0" fmla="*/ 199 w 199"/>
                <a:gd name="T1" fmla="*/ 38 h 49"/>
                <a:gd name="T2" fmla="*/ 82 w 199"/>
                <a:gd name="T3" fmla="*/ 32 h 49"/>
                <a:gd name="T4" fmla="*/ 0 w 199"/>
                <a:gd name="T5" fmla="*/ 2 h 49"/>
                <a:gd name="T6" fmla="*/ 199 w 199"/>
                <a:gd name="T7" fmla="*/ 38 h 49"/>
              </a:gdLst>
              <a:ahLst/>
              <a:cxnLst>
                <a:cxn ang="0">
                  <a:pos x="T0" y="T1"/>
                </a:cxn>
                <a:cxn ang="0">
                  <a:pos x="T2" y="T3"/>
                </a:cxn>
                <a:cxn ang="0">
                  <a:pos x="T4" y="T5"/>
                </a:cxn>
                <a:cxn ang="0">
                  <a:pos x="T6" y="T7"/>
                </a:cxn>
              </a:cxnLst>
              <a:rect l="0" t="0" r="r" b="b"/>
              <a:pathLst>
                <a:path w="199" h="49">
                  <a:moveTo>
                    <a:pt x="199" y="38"/>
                  </a:moveTo>
                  <a:cubicBezTo>
                    <a:pt x="177" y="49"/>
                    <a:pt x="125" y="38"/>
                    <a:pt x="82" y="32"/>
                  </a:cubicBezTo>
                  <a:cubicBezTo>
                    <a:pt x="52" y="27"/>
                    <a:pt x="11" y="24"/>
                    <a:pt x="0" y="2"/>
                  </a:cubicBezTo>
                  <a:cubicBezTo>
                    <a:pt x="58" y="0"/>
                    <a:pt x="144" y="18"/>
                    <a:pt x="19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57"/>
            <p:cNvSpPr>
              <a:spLocks noEditPoints="1"/>
            </p:cNvSpPr>
            <p:nvPr/>
          </p:nvSpPr>
          <p:spPr bwMode="auto">
            <a:xfrm>
              <a:off x="3168650" y="2200275"/>
              <a:ext cx="1123950" cy="588963"/>
            </a:xfrm>
            <a:custGeom>
              <a:avLst/>
              <a:gdLst>
                <a:gd name="T0" fmla="*/ 1728 w 1740"/>
                <a:gd name="T1" fmla="*/ 243 h 912"/>
                <a:gd name="T2" fmla="*/ 1646 w 1740"/>
                <a:gd name="T3" fmla="*/ 354 h 912"/>
                <a:gd name="T4" fmla="*/ 1239 w 1740"/>
                <a:gd name="T5" fmla="*/ 623 h 912"/>
                <a:gd name="T6" fmla="*/ 1010 w 1740"/>
                <a:gd name="T7" fmla="*/ 773 h 912"/>
                <a:gd name="T8" fmla="*/ 718 w 1740"/>
                <a:gd name="T9" fmla="*/ 776 h 912"/>
                <a:gd name="T10" fmla="*/ 615 w 1740"/>
                <a:gd name="T11" fmla="*/ 902 h 912"/>
                <a:gd name="T12" fmla="*/ 624 w 1740"/>
                <a:gd name="T13" fmla="*/ 820 h 912"/>
                <a:gd name="T14" fmla="*/ 545 w 1740"/>
                <a:gd name="T15" fmla="*/ 732 h 912"/>
                <a:gd name="T16" fmla="*/ 9 w 1740"/>
                <a:gd name="T17" fmla="*/ 594 h 912"/>
                <a:gd name="T18" fmla="*/ 9 w 1740"/>
                <a:gd name="T19" fmla="*/ 550 h 912"/>
                <a:gd name="T20" fmla="*/ 114 w 1740"/>
                <a:gd name="T21" fmla="*/ 497 h 912"/>
                <a:gd name="T22" fmla="*/ 94 w 1740"/>
                <a:gd name="T23" fmla="*/ 427 h 912"/>
                <a:gd name="T24" fmla="*/ 47 w 1740"/>
                <a:gd name="T25" fmla="*/ 374 h 912"/>
                <a:gd name="T26" fmla="*/ 392 w 1740"/>
                <a:gd name="T27" fmla="*/ 207 h 912"/>
                <a:gd name="T28" fmla="*/ 641 w 1740"/>
                <a:gd name="T29" fmla="*/ 96 h 912"/>
                <a:gd name="T30" fmla="*/ 741 w 1740"/>
                <a:gd name="T31" fmla="*/ 46 h 912"/>
                <a:gd name="T32" fmla="*/ 975 w 1740"/>
                <a:gd name="T33" fmla="*/ 20 h 912"/>
                <a:gd name="T34" fmla="*/ 1388 w 1740"/>
                <a:gd name="T35" fmla="*/ 67 h 912"/>
                <a:gd name="T36" fmla="*/ 1614 w 1740"/>
                <a:gd name="T37" fmla="*/ 114 h 912"/>
                <a:gd name="T38" fmla="*/ 873 w 1740"/>
                <a:gd name="T39" fmla="*/ 38 h 912"/>
                <a:gd name="T40" fmla="*/ 662 w 1740"/>
                <a:gd name="T41" fmla="*/ 114 h 912"/>
                <a:gd name="T42" fmla="*/ 501 w 1740"/>
                <a:gd name="T43" fmla="*/ 184 h 912"/>
                <a:gd name="T44" fmla="*/ 234 w 1740"/>
                <a:gd name="T45" fmla="*/ 404 h 912"/>
                <a:gd name="T46" fmla="*/ 498 w 1740"/>
                <a:gd name="T47" fmla="*/ 448 h 912"/>
                <a:gd name="T48" fmla="*/ 972 w 1740"/>
                <a:gd name="T49" fmla="*/ 582 h 912"/>
                <a:gd name="T50" fmla="*/ 914 w 1740"/>
                <a:gd name="T51" fmla="*/ 743 h 912"/>
                <a:gd name="T52" fmla="*/ 750 w 1740"/>
                <a:gd name="T53" fmla="*/ 755 h 912"/>
                <a:gd name="T54" fmla="*/ 978 w 1740"/>
                <a:gd name="T55" fmla="*/ 758 h 912"/>
                <a:gd name="T56" fmla="*/ 970 w 1740"/>
                <a:gd name="T57" fmla="*/ 506 h 912"/>
                <a:gd name="T58" fmla="*/ 618 w 1740"/>
                <a:gd name="T59" fmla="*/ 433 h 912"/>
                <a:gd name="T60" fmla="*/ 993 w 1740"/>
                <a:gd name="T61" fmla="*/ 494 h 912"/>
                <a:gd name="T62" fmla="*/ 1057 w 1740"/>
                <a:gd name="T63" fmla="*/ 64 h 912"/>
                <a:gd name="T64" fmla="*/ 1034 w 1740"/>
                <a:gd name="T65" fmla="*/ 720 h 912"/>
                <a:gd name="T66" fmla="*/ 1681 w 1740"/>
                <a:gd name="T67" fmla="*/ 289 h 912"/>
                <a:gd name="T68" fmla="*/ 1582 w 1740"/>
                <a:gd name="T69" fmla="*/ 178 h 912"/>
                <a:gd name="T70" fmla="*/ 1268 w 1740"/>
                <a:gd name="T71" fmla="*/ 377 h 912"/>
                <a:gd name="T72" fmla="*/ 1131 w 1740"/>
                <a:gd name="T73" fmla="*/ 453 h 912"/>
                <a:gd name="T74" fmla="*/ 1034 w 1740"/>
                <a:gd name="T75" fmla="*/ 717 h 912"/>
                <a:gd name="T76" fmla="*/ 337 w 1740"/>
                <a:gd name="T77" fmla="*/ 486 h 912"/>
                <a:gd name="T78" fmla="*/ 135 w 1740"/>
                <a:gd name="T79" fmla="*/ 480 h 912"/>
                <a:gd name="T80" fmla="*/ 193 w 1740"/>
                <a:gd name="T81" fmla="*/ 515 h 912"/>
                <a:gd name="T82" fmla="*/ 164 w 1740"/>
                <a:gd name="T83" fmla="*/ 530 h 912"/>
                <a:gd name="T84" fmla="*/ 164 w 1740"/>
                <a:gd name="T85" fmla="*/ 544 h 912"/>
                <a:gd name="T86" fmla="*/ 592 w 1740"/>
                <a:gd name="T87" fmla="*/ 574 h 912"/>
                <a:gd name="T88" fmla="*/ 665 w 1740"/>
                <a:gd name="T89" fmla="*/ 568 h 912"/>
                <a:gd name="T90" fmla="*/ 785 w 1740"/>
                <a:gd name="T91" fmla="*/ 585 h 912"/>
                <a:gd name="T92" fmla="*/ 797 w 1740"/>
                <a:gd name="T93" fmla="*/ 609 h 912"/>
                <a:gd name="T94" fmla="*/ 946 w 1740"/>
                <a:gd name="T95" fmla="*/ 688 h 912"/>
                <a:gd name="T96" fmla="*/ 964 w 1740"/>
                <a:gd name="T97" fmla="*/ 650 h 912"/>
                <a:gd name="T98" fmla="*/ 961 w 1740"/>
                <a:gd name="T99" fmla="*/ 626 h 912"/>
                <a:gd name="T100" fmla="*/ 108 w 1740"/>
                <a:gd name="T101" fmla="*/ 410 h 912"/>
                <a:gd name="T102" fmla="*/ 299 w 1740"/>
                <a:gd name="T103" fmla="*/ 606 h 912"/>
                <a:gd name="T104" fmla="*/ 29 w 1740"/>
                <a:gd name="T105" fmla="*/ 576 h 912"/>
                <a:gd name="T106" fmla="*/ 554 w 1740"/>
                <a:gd name="T107" fmla="*/ 667 h 912"/>
                <a:gd name="T108" fmla="*/ 586 w 1740"/>
                <a:gd name="T109" fmla="*/ 612 h 912"/>
                <a:gd name="T110" fmla="*/ 568 w 1740"/>
                <a:gd name="T111" fmla="*/ 732 h 912"/>
                <a:gd name="T112" fmla="*/ 521 w 1740"/>
                <a:gd name="T113" fmla="*/ 840 h 912"/>
                <a:gd name="T114" fmla="*/ 633 w 1740"/>
                <a:gd name="T115" fmla="*/ 746 h 912"/>
                <a:gd name="T116" fmla="*/ 677 w 1740"/>
                <a:gd name="T117" fmla="*/ 837 h 912"/>
                <a:gd name="T118" fmla="*/ 764 w 1740"/>
                <a:gd name="T119" fmla="*/ 603 h 912"/>
                <a:gd name="T120" fmla="*/ 586 w 1740"/>
                <a:gd name="T121" fmla="*/ 612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0" h="912">
                  <a:moveTo>
                    <a:pt x="1614" y="114"/>
                  </a:moveTo>
                  <a:cubicBezTo>
                    <a:pt x="1680" y="59"/>
                    <a:pt x="1740" y="185"/>
                    <a:pt x="1728" y="243"/>
                  </a:cubicBezTo>
                  <a:cubicBezTo>
                    <a:pt x="1725" y="255"/>
                    <a:pt x="1714" y="271"/>
                    <a:pt x="1705" y="286"/>
                  </a:cubicBezTo>
                  <a:cubicBezTo>
                    <a:pt x="1685" y="319"/>
                    <a:pt x="1674" y="334"/>
                    <a:pt x="1646" y="354"/>
                  </a:cubicBezTo>
                  <a:cubicBezTo>
                    <a:pt x="1610" y="380"/>
                    <a:pt x="1553" y="405"/>
                    <a:pt x="1523" y="430"/>
                  </a:cubicBezTo>
                  <a:cubicBezTo>
                    <a:pt x="1444" y="510"/>
                    <a:pt x="1325" y="550"/>
                    <a:pt x="1239" y="623"/>
                  </a:cubicBezTo>
                  <a:cubicBezTo>
                    <a:pt x="1192" y="637"/>
                    <a:pt x="1160" y="666"/>
                    <a:pt x="1128" y="694"/>
                  </a:cubicBezTo>
                  <a:cubicBezTo>
                    <a:pt x="1081" y="712"/>
                    <a:pt x="1043" y="739"/>
                    <a:pt x="1010" y="773"/>
                  </a:cubicBezTo>
                  <a:cubicBezTo>
                    <a:pt x="982" y="784"/>
                    <a:pt x="952" y="798"/>
                    <a:pt x="899" y="796"/>
                  </a:cubicBezTo>
                  <a:cubicBezTo>
                    <a:pt x="833" y="793"/>
                    <a:pt x="764" y="787"/>
                    <a:pt x="718" y="776"/>
                  </a:cubicBezTo>
                  <a:cubicBezTo>
                    <a:pt x="724" y="824"/>
                    <a:pt x="694" y="861"/>
                    <a:pt x="662" y="887"/>
                  </a:cubicBezTo>
                  <a:cubicBezTo>
                    <a:pt x="648" y="898"/>
                    <a:pt x="628" y="912"/>
                    <a:pt x="615" y="902"/>
                  </a:cubicBezTo>
                  <a:cubicBezTo>
                    <a:pt x="602" y="859"/>
                    <a:pt x="655" y="843"/>
                    <a:pt x="633" y="799"/>
                  </a:cubicBezTo>
                  <a:cubicBezTo>
                    <a:pt x="628" y="804"/>
                    <a:pt x="629" y="815"/>
                    <a:pt x="624" y="820"/>
                  </a:cubicBezTo>
                  <a:cubicBezTo>
                    <a:pt x="597" y="866"/>
                    <a:pt x="406" y="900"/>
                    <a:pt x="504" y="823"/>
                  </a:cubicBezTo>
                  <a:cubicBezTo>
                    <a:pt x="512" y="786"/>
                    <a:pt x="541" y="763"/>
                    <a:pt x="545" y="732"/>
                  </a:cubicBezTo>
                  <a:cubicBezTo>
                    <a:pt x="535" y="719"/>
                    <a:pt x="511" y="720"/>
                    <a:pt x="501" y="708"/>
                  </a:cubicBezTo>
                  <a:cubicBezTo>
                    <a:pt x="333" y="668"/>
                    <a:pt x="170" y="640"/>
                    <a:pt x="9" y="594"/>
                  </a:cubicBezTo>
                  <a:cubicBezTo>
                    <a:pt x="9" y="589"/>
                    <a:pt x="7" y="586"/>
                    <a:pt x="3" y="585"/>
                  </a:cubicBezTo>
                  <a:cubicBezTo>
                    <a:pt x="0" y="568"/>
                    <a:pt x="8" y="563"/>
                    <a:pt x="9" y="550"/>
                  </a:cubicBezTo>
                  <a:cubicBezTo>
                    <a:pt x="34" y="538"/>
                    <a:pt x="55" y="530"/>
                    <a:pt x="91" y="538"/>
                  </a:cubicBezTo>
                  <a:cubicBezTo>
                    <a:pt x="91" y="527"/>
                    <a:pt x="100" y="505"/>
                    <a:pt x="114" y="497"/>
                  </a:cubicBezTo>
                  <a:cubicBezTo>
                    <a:pt x="85" y="491"/>
                    <a:pt x="92" y="448"/>
                    <a:pt x="117" y="442"/>
                  </a:cubicBezTo>
                  <a:cubicBezTo>
                    <a:pt x="116" y="430"/>
                    <a:pt x="98" y="436"/>
                    <a:pt x="94" y="427"/>
                  </a:cubicBezTo>
                  <a:cubicBezTo>
                    <a:pt x="90" y="418"/>
                    <a:pt x="91" y="412"/>
                    <a:pt x="97" y="407"/>
                  </a:cubicBezTo>
                  <a:cubicBezTo>
                    <a:pt x="74" y="397"/>
                    <a:pt x="46" y="403"/>
                    <a:pt x="47" y="374"/>
                  </a:cubicBezTo>
                  <a:cubicBezTo>
                    <a:pt x="48" y="356"/>
                    <a:pt x="67" y="355"/>
                    <a:pt x="82" y="348"/>
                  </a:cubicBezTo>
                  <a:cubicBezTo>
                    <a:pt x="175" y="303"/>
                    <a:pt x="284" y="256"/>
                    <a:pt x="392" y="207"/>
                  </a:cubicBezTo>
                  <a:cubicBezTo>
                    <a:pt x="458" y="178"/>
                    <a:pt x="517" y="147"/>
                    <a:pt x="583" y="120"/>
                  </a:cubicBezTo>
                  <a:cubicBezTo>
                    <a:pt x="603" y="111"/>
                    <a:pt x="622" y="105"/>
                    <a:pt x="641" y="96"/>
                  </a:cubicBezTo>
                  <a:cubicBezTo>
                    <a:pt x="670" y="83"/>
                    <a:pt x="693" y="67"/>
                    <a:pt x="729" y="58"/>
                  </a:cubicBezTo>
                  <a:cubicBezTo>
                    <a:pt x="733" y="54"/>
                    <a:pt x="737" y="50"/>
                    <a:pt x="741" y="46"/>
                  </a:cubicBezTo>
                  <a:cubicBezTo>
                    <a:pt x="765" y="47"/>
                    <a:pt x="777" y="28"/>
                    <a:pt x="797" y="20"/>
                  </a:cubicBezTo>
                  <a:cubicBezTo>
                    <a:pt x="844" y="0"/>
                    <a:pt x="919" y="14"/>
                    <a:pt x="975" y="20"/>
                  </a:cubicBezTo>
                  <a:cubicBezTo>
                    <a:pt x="1074" y="30"/>
                    <a:pt x="1180" y="53"/>
                    <a:pt x="1280" y="64"/>
                  </a:cubicBezTo>
                  <a:cubicBezTo>
                    <a:pt x="1317" y="68"/>
                    <a:pt x="1353" y="63"/>
                    <a:pt x="1388" y="67"/>
                  </a:cubicBezTo>
                  <a:cubicBezTo>
                    <a:pt x="1468" y="75"/>
                    <a:pt x="1546" y="103"/>
                    <a:pt x="1608" y="105"/>
                  </a:cubicBezTo>
                  <a:cubicBezTo>
                    <a:pt x="1614" y="103"/>
                    <a:pt x="1614" y="109"/>
                    <a:pt x="1614" y="114"/>
                  </a:cubicBezTo>
                  <a:close/>
                  <a:moveTo>
                    <a:pt x="1057" y="64"/>
                  </a:moveTo>
                  <a:cubicBezTo>
                    <a:pt x="994" y="58"/>
                    <a:pt x="933" y="44"/>
                    <a:pt x="873" y="38"/>
                  </a:cubicBezTo>
                  <a:cubicBezTo>
                    <a:pt x="835" y="34"/>
                    <a:pt x="798" y="52"/>
                    <a:pt x="770" y="64"/>
                  </a:cubicBezTo>
                  <a:cubicBezTo>
                    <a:pt x="734" y="80"/>
                    <a:pt x="698" y="97"/>
                    <a:pt x="662" y="114"/>
                  </a:cubicBezTo>
                  <a:cubicBezTo>
                    <a:pt x="621" y="133"/>
                    <a:pt x="575" y="144"/>
                    <a:pt x="533" y="163"/>
                  </a:cubicBezTo>
                  <a:cubicBezTo>
                    <a:pt x="522" y="169"/>
                    <a:pt x="513" y="178"/>
                    <a:pt x="501" y="184"/>
                  </a:cubicBezTo>
                  <a:cubicBezTo>
                    <a:pt x="357" y="250"/>
                    <a:pt x="204" y="303"/>
                    <a:pt x="67" y="380"/>
                  </a:cubicBezTo>
                  <a:cubicBezTo>
                    <a:pt x="125" y="398"/>
                    <a:pt x="182" y="398"/>
                    <a:pt x="234" y="404"/>
                  </a:cubicBezTo>
                  <a:cubicBezTo>
                    <a:pt x="265" y="407"/>
                    <a:pt x="293" y="417"/>
                    <a:pt x="322" y="421"/>
                  </a:cubicBezTo>
                  <a:cubicBezTo>
                    <a:pt x="380" y="430"/>
                    <a:pt x="440" y="437"/>
                    <a:pt x="498" y="448"/>
                  </a:cubicBezTo>
                  <a:cubicBezTo>
                    <a:pt x="561" y="459"/>
                    <a:pt x="618" y="478"/>
                    <a:pt x="677" y="492"/>
                  </a:cubicBezTo>
                  <a:cubicBezTo>
                    <a:pt x="778" y="516"/>
                    <a:pt x="894" y="513"/>
                    <a:pt x="972" y="582"/>
                  </a:cubicBezTo>
                  <a:cubicBezTo>
                    <a:pt x="994" y="610"/>
                    <a:pt x="989" y="653"/>
                    <a:pt x="987" y="685"/>
                  </a:cubicBezTo>
                  <a:cubicBezTo>
                    <a:pt x="964" y="709"/>
                    <a:pt x="953" y="741"/>
                    <a:pt x="914" y="743"/>
                  </a:cubicBezTo>
                  <a:cubicBezTo>
                    <a:pt x="855" y="748"/>
                    <a:pt x="763" y="718"/>
                    <a:pt x="712" y="729"/>
                  </a:cubicBezTo>
                  <a:cubicBezTo>
                    <a:pt x="704" y="753"/>
                    <a:pt x="737" y="752"/>
                    <a:pt x="750" y="755"/>
                  </a:cubicBezTo>
                  <a:cubicBezTo>
                    <a:pt x="785" y="763"/>
                    <a:pt x="809" y="762"/>
                    <a:pt x="844" y="764"/>
                  </a:cubicBezTo>
                  <a:cubicBezTo>
                    <a:pt x="892" y="766"/>
                    <a:pt x="937" y="782"/>
                    <a:pt x="978" y="758"/>
                  </a:cubicBezTo>
                  <a:cubicBezTo>
                    <a:pt x="999" y="728"/>
                    <a:pt x="1025" y="692"/>
                    <a:pt x="1028" y="658"/>
                  </a:cubicBezTo>
                  <a:cubicBezTo>
                    <a:pt x="1032" y="604"/>
                    <a:pt x="1012" y="527"/>
                    <a:pt x="970" y="506"/>
                  </a:cubicBezTo>
                  <a:cubicBezTo>
                    <a:pt x="909" y="477"/>
                    <a:pt x="805" y="473"/>
                    <a:pt x="718" y="465"/>
                  </a:cubicBezTo>
                  <a:cubicBezTo>
                    <a:pt x="685" y="462"/>
                    <a:pt x="638" y="465"/>
                    <a:pt x="618" y="433"/>
                  </a:cubicBezTo>
                  <a:cubicBezTo>
                    <a:pt x="637" y="427"/>
                    <a:pt x="651" y="439"/>
                    <a:pt x="671" y="442"/>
                  </a:cubicBezTo>
                  <a:cubicBezTo>
                    <a:pt x="772" y="458"/>
                    <a:pt x="923" y="445"/>
                    <a:pt x="993" y="494"/>
                  </a:cubicBezTo>
                  <a:cubicBezTo>
                    <a:pt x="1206" y="387"/>
                    <a:pt x="1417" y="278"/>
                    <a:pt x="1590" y="131"/>
                  </a:cubicBezTo>
                  <a:cubicBezTo>
                    <a:pt x="1421" y="118"/>
                    <a:pt x="1248" y="81"/>
                    <a:pt x="1057" y="64"/>
                  </a:cubicBezTo>
                  <a:close/>
                  <a:moveTo>
                    <a:pt x="1034" y="717"/>
                  </a:moveTo>
                  <a:cubicBezTo>
                    <a:pt x="1033" y="720"/>
                    <a:pt x="1030" y="724"/>
                    <a:pt x="1034" y="720"/>
                  </a:cubicBezTo>
                  <a:cubicBezTo>
                    <a:pt x="1222" y="599"/>
                    <a:pt x="1422" y="491"/>
                    <a:pt x="1593" y="354"/>
                  </a:cubicBezTo>
                  <a:cubicBezTo>
                    <a:pt x="1619" y="339"/>
                    <a:pt x="1659" y="318"/>
                    <a:pt x="1681" y="289"/>
                  </a:cubicBezTo>
                  <a:cubicBezTo>
                    <a:pt x="1723" y="238"/>
                    <a:pt x="1693" y="168"/>
                    <a:pt x="1655" y="134"/>
                  </a:cubicBezTo>
                  <a:cubicBezTo>
                    <a:pt x="1619" y="132"/>
                    <a:pt x="1603" y="162"/>
                    <a:pt x="1582" y="178"/>
                  </a:cubicBezTo>
                  <a:cubicBezTo>
                    <a:pt x="1547" y="206"/>
                    <a:pt x="1505" y="224"/>
                    <a:pt x="1473" y="254"/>
                  </a:cubicBezTo>
                  <a:cubicBezTo>
                    <a:pt x="1401" y="293"/>
                    <a:pt x="1337" y="337"/>
                    <a:pt x="1268" y="377"/>
                  </a:cubicBezTo>
                  <a:cubicBezTo>
                    <a:pt x="1234" y="398"/>
                    <a:pt x="1197" y="411"/>
                    <a:pt x="1163" y="430"/>
                  </a:cubicBezTo>
                  <a:cubicBezTo>
                    <a:pt x="1151" y="437"/>
                    <a:pt x="1143" y="447"/>
                    <a:pt x="1131" y="453"/>
                  </a:cubicBezTo>
                  <a:cubicBezTo>
                    <a:pt x="1091" y="473"/>
                    <a:pt x="1049" y="485"/>
                    <a:pt x="1016" y="515"/>
                  </a:cubicBezTo>
                  <a:cubicBezTo>
                    <a:pt x="1061" y="570"/>
                    <a:pt x="1067" y="664"/>
                    <a:pt x="1034" y="717"/>
                  </a:cubicBezTo>
                  <a:close/>
                  <a:moveTo>
                    <a:pt x="138" y="459"/>
                  </a:moveTo>
                  <a:cubicBezTo>
                    <a:pt x="199" y="473"/>
                    <a:pt x="278" y="479"/>
                    <a:pt x="337" y="486"/>
                  </a:cubicBezTo>
                  <a:cubicBezTo>
                    <a:pt x="364" y="489"/>
                    <a:pt x="404" y="487"/>
                    <a:pt x="413" y="512"/>
                  </a:cubicBezTo>
                  <a:cubicBezTo>
                    <a:pt x="327" y="499"/>
                    <a:pt x="225" y="494"/>
                    <a:pt x="135" y="480"/>
                  </a:cubicBezTo>
                  <a:cubicBezTo>
                    <a:pt x="135" y="489"/>
                    <a:pt x="141" y="493"/>
                    <a:pt x="141" y="503"/>
                  </a:cubicBezTo>
                  <a:cubicBezTo>
                    <a:pt x="156" y="503"/>
                    <a:pt x="173" y="512"/>
                    <a:pt x="193" y="515"/>
                  </a:cubicBezTo>
                  <a:cubicBezTo>
                    <a:pt x="240" y="522"/>
                    <a:pt x="299" y="511"/>
                    <a:pt x="322" y="538"/>
                  </a:cubicBezTo>
                  <a:cubicBezTo>
                    <a:pt x="264" y="536"/>
                    <a:pt x="211" y="538"/>
                    <a:pt x="164" y="530"/>
                  </a:cubicBezTo>
                  <a:cubicBezTo>
                    <a:pt x="148" y="527"/>
                    <a:pt x="132" y="512"/>
                    <a:pt x="117" y="524"/>
                  </a:cubicBezTo>
                  <a:cubicBezTo>
                    <a:pt x="113" y="549"/>
                    <a:pt x="150" y="547"/>
                    <a:pt x="164" y="544"/>
                  </a:cubicBezTo>
                  <a:cubicBezTo>
                    <a:pt x="299" y="579"/>
                    <a:pt x="425" y="616"/>
                    <a:pt x="554" y="641"/>
                  </a:cubicBezTo>
                  <a:cubicBezTo>
                    <a:pt x="553" y="619"/>
                    <a:pt x="565" y="585"/>
                    <a:pt x="592" y="574"/>
                  </a:cubicBezTo>
                  <a:cubicBezTo>
                    <a:pt x="554" y="562"/>
                    <a:pt x="507" y="575"/>
                    <a:pt x="489" y="547"/>
                  </a:cubicBezTo>
                  <a:cubicBezTo>
                    <a:pt x="545" y="533"/>
                    <a:pt x="606" y="559"/>
                    <a:pt x="665" y="568"/>
                  </a:cubicBezTo>
                  <a:cubicBezTo>
                    <a:pt x="686" y="571"/>
                    <a:pt x="709" y="567"/>
                    <a:pt x="729" y="571"/>
                  </a:cubicBezTo>
                  <a:cubicBezTo>
                    <a:pt x="747" y="574"/>
                    <a:pt x="766" y="582"/>
                    <a:pt x="785" y="585"/>
                  </a:cubicBezTo>
                  <a:cubicBezTo>
                    <a:pt x="808" y="589"/>
                    <a:pt x="835" y="583"/>
                    <a:pt x="852" y="600"/>
                  </a:cubicBezTo>
                  <a:cubicBezTo>
                    <a:pt x="845" y="621"/>
                    <a:pt x="817" y="608"/>
                    <a:pt x="797" y="609"/>
                  </a:cubicBezTo>
                  <a:cubicBezTo>
                    <a:pt x="770" y="643"/>
                    <a:pt x="713" y="646"/>
                    <a:pt x="712" y="705"/>
                  </a:cubicBezTo>
                  <a:cubicBezTo>
                    <a:pt x="780" y="698"/>
                    <a:pt x="904" y="752"/>
                    <a:pt x="946" y="688"/>
                  </a:cubicBezTo>
                  <a:cubicBezTo>
                    <a:pt x="916" y="678"/>
                    <a:pt x="883" y="688"/>
                    <a:pt x="864" y="667"/>
                  </a:cubicBezTo>
                  <a:cubicBezTo>
                    <a:pt x="894" y="664"/>
                    <a:pt x="966" y="676"/>
                    <a:pt x="964" y="650"/>
                  </a:cubicBezTo>
                  <a:cubicBezTo>
                    <a:pt x="940" y="640"/>
                    <a:pt x="887" y="655"/>
                    <a:pt x="864" y="629"/>
                  </a:cubicBezTo>
                  <a:cubicBezTo>
                    <a:pt x="896" y="624"/>
                    <a:pt x="939" y="626"/>
                    <a:pt x="961" y="626"/>
                  </a:cubicBezTo>
                  <a:cubicBezTo>
                    <a:pt x="950" y="563"/>
                    <a:pt x="885" y="558"/>
                    <a:pt x="826" y="544"/>
                  </a:cubicBezTo>
                  <a:cubicBezTo>
                    <a:pt x="596" y="491"/>
                    <a:pt x="354" y="435"/>
                    <a:pt x="108" y="410"/>
                  </a:cubicBezTo>
                  <a:cubicBezTo>
                    <a:pt x="131" y="412"/>
                    <a:pt x="144" y="437"/>
                    <a:pt x="138" y="459"/>
                  </a:cubicBezTo>
                  <a:close/>
                  <a:moveTo>
                    <a:pt x="299" y="606"/>
                  </a:moveTo>
                  <a:cubicBezTo>
                    <a:pt x="258" y="594"/>
                    <a:pt x="217" y="577"/>
                    <a:pt x="173" y="571"/>
                  </a:cubicBezTo>
                  <a:cubicBezTo>
                    <a:pt x="125" y="563"/>
                    <a:pt x="52" y="543"/>
                    <a:pt x="29" y="576"/>
                  </a:cubicBezTo>
                  <a:cubicBezTo>
                    <a:pt x="190" y="619"/>
                    <a:pt x="392" y="653"/>
                    <a:pt x="554" y="699"/>
                  </a:cubicBezTo>
                  <a:cubicBezTo>
                    <a:pt x="557" y="684"/>
                    <a:pt x="555" y="687"/>
                    <a:pt x="554" y="667"/>
                  </a:cubicBezTo>
                  <a:cubicBezTo>
                    <a:pt x="467" y="644"/>
                    <a:pt x="392" y="632"/>
                    <a:pt x="299" y="606"/>
                  </a:cubicBezTo>
                  <a:close/>
                  <a:moveTo>
                    <a:pt x="586" y="612"/>
                  </a:moveTo>
                  <a:cubicBezTo>
                    <a:pt x="573" y="636"/>
                    <a:pt x="589" y="680"/>
                    <a:pt x="580" y="714"/>
                  </a:cubicBezTo>
                  <a:cubicBezTo>
                    <a:pt x="578" y="721"/>
                    <a:pt x="571" y="725"/>
                    <a:pt x="568" y="732"/>
                  </a:cubicBezTo>
                  <a:cubicBezTo>
                    <a:pt x="562" y="750"/>
                    <a:pt x="561" y="770"/>
                    <a:pt x="554" y="784"/>
                  </a:cubicBezTo>
                  <a:cubicBezTo>
                    <a:pt x="544" y="803"/>
                    <a:pt x="529" y="819"/>
                    <a:pt x="521" y="840"/>
                  </a:cubicBezTo>
                  <a:cubicBezTo>
                    <a:pt x="568" y="834"/>
                    <a:pt x="622" y="808"/>
                    <a:pt x="606" y="758"/>
                  </a:cubicBezTo>
                  <a:cubicBezTo>
                    <a:pt x="615" y="751"/>
                    <a:pt x="622" y="745"/>
                    <a:pt x="633" y="746"/>
                  </a:cubicBezTo>
                  <a:cubicBezTo>
                    <a:pt x="652" y="775"/>
                    <a:pt x="665" y="818"/>
                    <a:pt x="653" y="861"/>
                  </a:cubicBezTo>
                  <a:cubicBezTo>
                    <a:pt x="658" y="850"/>
                    <a:pt x="668" y="845"/>
                    <a:pt x="677" y="837"/>
                  </a:cubicBezTo>
                  <a:cubicBezTo>
                    <a:pt x="706" y="789"/>
                    <a:pt x="669" y="721"/>
                    <a:pt x="691" y="670"/>
                  </a:cubicBezTo>
                  <a:cubicBezTo>
                    <a:pt x="706" y="638"/>
                    <a:pt x="734" y="625"/>
                    <a:pt x="764" y="603"/>
                  </a:cubicBezTo>
                  <a:cubicBezTo>
                    <a:pt x="722" y="586"/>
                    <a:pt x="660" y="589"/>
                    <a:pt x="612" y="576"/>
                  </a:cubicBezTo>
                  <a:cubicBezTo>
                    <a:pt x="611" y="597"/>
                    <a:pt x="594" y="596"/>
                    <a:pt x="586" y="6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5" name="文本框 44"/>
          <p:cNvSpPr txBox="1"/>
          <p:nvPr/>
        </p:nvSpPr>
        <p:spPr>
          <a:xfrm>
            <a:off x="7810170" y="3050254"/>
            <a:ext cx="2031325" cy="461665"/>
          </a:xfrm>
          <a:prstGeom prst="rect">
            <a:avLst/>
          </a:prstGeom>
          <a:noFill/>
        </p:spPr>
        <p:txBody>
          <a:bodyPr wrap="none" rtlCol="0">
            <a:spAutoFit/>
          </a:bodyPr>
          <a:lstStyle/>
          <a:p>
            <a:r>
              <a:rPr lang="zh-CN" altLang="en-US" sz="2400" b="1"/>
              <a:t>单击添加标题</a:t>
            </a:r>
          </a:p>
        </p:txBody>
      </p:sp>
      <p:sp>
        <p:nvSpPr>
          <p:cNvPr id="46" name="文本框 45"/>
          <p:cNvSpPr txBox="1"/>
          <p:nvPr/>
        </p:nvSpPr>
        <p:spPr>
          <a:xfrm>
            <a:off x="7810170" y="3546121"/>
            <a:ext cx="3781609" cy="646331"/>
          </a:xfrm>
          <a:prstGeom prst="rect">
            <a:avLst/>
          </a:prstGeom>
          <a:noFill/>
        </p:spPr>
        <p:txBody>
          <a:bodyPr wrap="square" rtlCol="0">
            <a:spAutoFit/>
          </a:bodyPr>
          <a:lstStyle/>
          <a:p>
            <a:r>
              <a:rPr lang="zh-CN" altLang="en-US"/>
              <a:t>单击输入您所需要的文本内容单击输入您所需要的文本内容</a:t>
            </a:r>
          </a:p>
        </p:txBody>
      </p:sp>
      <p:sp>
        <p:nvSpPr>
          <p:cNvPr id="47" name="文本框 46"/>
          <p:cNvSpPr txBox="1"/>
          <p:nvPr/>
        </p:nvSpPr>
        <p:spPr>
          <a:xfrm>
            <a:off x="7810170" y="4639224"/>
            <a:ext cx="2031325" cy="461665"/>
          </a:xfrm>
          <a:prstGeom prst="rect">
            <a:avLst/>
          </a:prstGeom>
          <a:noFill/>
        </p:spPr>
        <p:txBody>
          <a:bodyPr wrap="none" rtlCol="0">
            <a:spAutoFit/>
          </a:bodyPr>
          <a:lstStyle/>
          <a:p>
            <a:r>
              <a:rPr lang="zh-CN" altLang="en-US" sz="2400" b="1"/>
              <a:t>单击添加标题</a:t>
            </a:r>
          </a:p>
        </p:txBody>
      </p:sp>
      <p:sp>
        <p:nvSpPr>
          <p:cNvPr id="48" name="文本框 47"/>
          <p:cNvSpPr txBox="1"/>
          <p:nvPr/>
        </p:nvSpPr>
        <p:spPr>
          <a:xfrm>
            <a:off x="7810170" y="5135091"/>
            <a:ext cx="3781609" cy="646331"/>
          </a:xfrm>
          <a:prstGeom prst="rect">
            <a:avLst/>
          </a:prstGeom>
          <a:noFill/>
        </p:spPr>
        <p:txBody>
          <a:bodyPr wrap="square" rtlCol="0">
            <a:spAutoFit/>
          </a:bodyPr>
          <a:lstStyle/>
          <a:p>
            <a:r>
              <a:rPr lang="zh-CN" altLang="en-US"/>
              <a:t>单击输入您所需要的文本内容单击输入您所需要的文本内容</a:t>
            </a:r>
          </a:p>
        </p:txBody>
      </p:sp>
      <p:grpSp>
        <p:nvGrpSpPr>
          <p:cNvPr id="49" name="组合 48"/>
          <p:cNvGrpSpPr/>
          <p:nvPr/>
        </p:nvGrpSpPr>
        <p:grpSpPr>
          <a:xfrm>
            <a:off x="6525338" y="2905686"/>
            <a:ext cx="1046386" cy="731663"/>
            <a:chOff x="3136900" y="5457825"/>
            <a:chExt cx="1235075" cy="863600"/>
          </a:xfrm>
          <a:solidFill>
            <a:schemeClr val="tx1"/>
          </a:solidFill>
        </p:grpSpPr>
        <p:sp>
          <p:nvSpPr>
            <p:cNvPr id="50" name="Freeform 120"/>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1"/>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3">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2"/>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0"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4" name="Freeform 119"/>
          <p:cNvSpPr>
            <a:spLocks noEditPoints="1"/>
          </p:cNvSpPr>
          <p:nvPr/>
        </p:nvSpPr>
        <p:spPr bwMode="auto">
          <a:xfrm>
            <a:off x="6432964" y="4560738"/>
            <a:ext cx="1227656" cy="759538"/>
          </a:xfrm>
          <a:custGeom>
            <a:avLst/>
            <a:gdLst>
              <a:gd name="T0" fmla="*/ 1935 w 2288"/>
              <a:gd name="T1" fmla="*/ 291 h 1415"/>
              <a:gd name="T2" fmla="*/ 2219 w 2288"/>
              <a:gd name="T3" fmla="*/ 523 h 1415"/>
              <a:gd name="T4" fmla="*/ 1958 w 2288"/>
              <a:gd name="T5" fmla="*/ 1010 h 1415"/>
              <a:gd name="T6" fmla="*/ 1059 w 2288"/>
              <a:gd name="T7" fmla="*/ 1196 h 1415"/>
              <a:gd name="T8" fmla="*/ 919 w 2288"/>
              <a:gd name="T9" fmla="*/ 1219 h 1415"/>
              <a:gd name="T10" fmla="*/ 625 w 2288"/>
              <a:gd name="T11" fmla="*/ 922 h 1415"/>
              <a:gd name="T12" fmla="*/ 85 w 2288"/>
              <a:gd name="T13" fmla="*/ 817 h 1415"/>
              <a:gd name="T14" fmla="*/ 72 w 2288"/>
              <a:gd name="T15" fmla="*/ 608 h 1415"/>
              <a:gd name="T16" fmla="*/ 438 w 2288"/>
              <a:gd name="T17" fmla="*/ 330 h 1415"/>
              <a:gd name="T18" fmla="*/ 1357 w 2288"/>
              <a:gd name="T19" fmla="*/ 69 h 1415"/>
              <a:gd name="T20" fmla="*/ 1393 w 2288"/>
              <a:gd name="T21" fmla="*/ 147 h 1415"/>
              <a:gd name="T22" fmla="*/ 121 w 2288"/>
              <a:gd name="T23" fmla="*/ 595 h 1415"/>
              <a:gd name="T24" fmla="*/ 781 w 2288"/>
              <a:gd name="T25" fmla="*/ 785 h 1415"/>
              <a:gd name="T26" fmla="*/ 2010 w 2288"/>
              <a:gd name="T27" fmla="*/ 392 h 1415"/>
              <a:gd name="T28" fmla="*/ 1376 w 2288"/>
              <a:gd name="T29" fmla="*/ 216 h 1415"/>
              <a:gd name="T30" fmla="*/ 1144 w 2288"/>
              <a:gd name="T31" fmla="*/ 448 h 1415"/>
              <a:gd name="T32" fmla="*/ 1572 w 2288"/>
              <a:gd name="T33" fmla="*/ 1098 h 1415"/>
              <a:gd name="T34" fmla="*/ 2174 w 2288"/>
              <a:gd name="T35" fmla="*/ 409 h 1415"/>
              <a:gd name="T36" fmla="*/ 1782 w 2288"/>
              <a:gd name="T37" fmla="*/ 1049 h 1415"/>
              <a:gd name="T38" fmla="*/ 1736 w 2288"/>
              <a:gd name="T39" fmla="*/ 1147 h 1415"/>
              <a:gd name="T40" fmla="*/ 2112 w 2288"/>
              <a:gd name="T41" fmla="*/ 641 h 1415"/>
              <a:gd name="T42" fmla="*/ 2157 w 2288"/>
              <a:gd name="T43" fmla="*/ 500 h 1415"/>
              <a:gd name="T44" fmla="*/ 2007 w 2288"/>
              <a:gd name="T45" fmla="*/ 667 h 1415"/>
              <a:gd name="T46" fmla="*/ 1566 w 2288"/>
              <a:gd name="T47" fmla="*/ 1265 h 1415"/>
              <a:gd name="T48" fmla="*/ 1768 w 2288"/>
              <a:gd name="T49" fmla="*/ 1157 h 1415"/>
              <a:gd name="T50" fmla="*/ 1445 w 2288"/>
              <a:gd name="T51" fmla="*/ 1294 h 1415"/>
              <a:gd name="T52" fmla="*/ 1255 w 2288"/>
              <a:gd name="T53" fmla="*/ 1259 h 1415"/>
              <a:gd name="T54" fmla="*/ 1667 w 2288"/>
              <a:gd name="T55" fmla="*/ 1314 h 1415"/>
              <a:gd name="T56" fmla="*/ 1981 w 2288"/>
              <a:gd name="T57" fmla="*/ 932 h 1415"/>
              <a:gd name="T58" fmla="*/ 2242 w 2288"/>
              <a:gd name="T59" fmla="*/ 559 h 1415"/>
              <a:gd name="T60" fmla="*/ 327 w 2288"/>
              <a:gd name="T61" fmla="*/ 739 h 1415"/>
              <a:gd name="T62" fmla="*/ 625 w 2288"/>
              <a:gd name="T63" fmla="*/ 853 h 1415"/>
              <a:gd name="T64" fmla="*/ 680 w 2288"/>
              <a:gd name="T65" fmla="*/ 801 h 1415"/>
              <a:gd name="T66" fmla="*/ 752 w 2288"/>
              <a:gd name="T67" fmla="*/ 772 h 1415"/>
              <a:gd name="T68" fmla="*/ 141 w 2288"/>
              <a:gd name="T69" fmla="*/ 660 h 1415"/>
              <a:gd name="T70" fmla="*/ 30 w 2288"/>
              <a:gd name="T71" fmla="*/ 772 h 1415"/>
              <a:gd name="T72" fmla="*/ 540 w 2288"/>
              <a:gd name="T73" fmla="*/ 853 h 1415"/>
              <a:gd name="T74" fmla="*/ 30 w 2288"/>
              <a:gd name="T75" fmla="*/ 772 h 1415"/>
              <a:gd name="T76" fmla="*/ 821 w 2288"/>
              <a:gd name="T77" fmla="*/ 938 h 1415"/>
              <a:gd name="T78" fmla="*/ 1072 w 2288"/>
              <a:gd name="T79" fmla="*/ 909 h 1415"/>
              <a:gd name="T80" fmla="*/ 860 w 2288"/>
              <a:gd name="T81" fmla="*/ 879 h 1415"/>
              <a:gd name="T82" fmla="*/ 1121 w 2288"/>
              <a:gd name="T83" fmla="*/ 1043 h 1415"/>
              <a:gd name="T84" fmla="*/ 1533 w 2288"/>
              <a:gd name="T85" fmla="*/ 1281 h 1415"/>
              <a:gd name="T86" fmla="*/ 1311 w 2288"/>
              <a:gd name="T87" fmla="*/ 1170 h 1415"/>
              <a:gd name="T88" fmla="*/ 1432 w 2288"/>
              <a:gd name="T89" fmla="*/ 1174 h 1415"/>
              <a:gd name="T90" fmla="*/ 785 w 2288"/>
              <a:gd name="T91" fmla="*/ 961 h 1415"/>
              <a:gd name="T92" fmla="*/ 922 w 2288"/>
              <a:gd name="T93" fmla="*/ 1023 h 1415"/>
              <a:gd name="T94" fmla="*/ 906 w 2288"/>
              <a:gd name="T95" fmla="*/ 1193 h 1415"/>
              <a:gd name="T96" fmla="*/ 1027 w 2288"/>
              <a:gd name="T97" fmla="*/ 968 h 1415"/>
              <a:gd name="T98" fmla="*/ 919 w 2288"/>
              <a:gd name="T99" fmla="*/ 1040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8" h="1415">
                <a:moveTo>
                  <a:pt x="1419" y="131"/>
                </a:moveTo>
                <a:cubicBezTo>
                  <a:pt x="1495" y="110"/>
                  <a:pt x="1551" y="76"/>
                  <a:pt x="1644" y="88"/>
                </a:cubicBezTo>
                <a:cubicBezTo>
                  <a:pt x="1718" y="98"/>
                  <a:pt x="1795" y="144"/>
                  <a:pt x="1847" y="183"/>
                </a:cubicBezTo>
                <a:cubicBezTo>
                  <a:pt x="1882" y="210"/>
                  <a:pt x="1905" y="256"/>
                  <a:pt x="1935" y="291"/>
                </a:cubicBezTo>
                <a:cubicBezTo>
                  <a:pt x="1991" y="356"/>
                  <a:pt x="2066" y="392"/>
                  <a:pt x="2184" y="389"/>
                </a:cubicBezTo>
                <a:cubicBezTo>
                  <a:pt x="2198" y="386"/>
                  <a:pt x="2197" y="368"/>
                  <a:pt x="2219" y="373"/>
                </a:cubicBezTo>
                <a:cubicBezTo>
                  <a:pt x="2219" y="416"/>
                  <a:pt x="2202" y="452"/>
                  <a:pt x="2193" y="494"/>
                </a:cubicBezTo>
                <a:cubicBezTo>
                  <a:pt x="2211" y="491"/>
                  <a:pt x="2204" y="512"/>
                  <a:pt x="2219" y="523"/>
                </a:cubicBezTo>
                <a:cubicBezTo>
                  <a:pt x="2246" y="543"/>
                  <a:pt x="2288" y="535"/>
                  <a:pt x="2288" y="582"/>
                </a:cubicBezTo>
                <a:cubicBezTo>
                  <a:pt x="2288" y="607"/>
                  <a:pt x="2249" y="654"/>
                  <a:pt x="2233" y="677"/>
                </a:cubicBezTo>
                <a:cubicBezTo>
                  <a:pt x="2193" y="732"/>
                  <a:pt x="2154" y="777"/>
                  <a:pt x="2112" y="830"/>
                </a:cubicBezTo>
                <a:cubicBezTo>
                  <a:pt x="2062" y="893"/>
                  <a:pt x="2008" y="944"/>
                  <a:pt x="1958" y="1010"/>
                </a:cubicBezTo>
                <a:cubicBezTo>
                  <a:pt x="1895" y="1094"/>
                  <a:pt x="1813" y="1169"/>
                  <a:pt x="1755" y="1255"/>
                </a:cubicBezTo>
                <a:cubicBezTo>
                  <a:pt x="1689" y="1283"/>
                  <a:pt x="1664" y="1415"/>
                  <a:pt x="1569" y="1402"/>
                </a:cubicBezTo>
                <a:cubicBezTo>
                  <a:pt x="1552" y="1400"/>
                  <a:pt x="1530" y="1392"/>
                  <a:pt x="1514" y="1386"/>
                </a:cubicBezTo>
                <a:cubicBezTo>
                  <a:pt x="1368" y="1337"/>
                  <a:pt x="1189" y="1248"/>
                  <a:pt x="1059" y="1196"/>
                </a:cubicBezTo>
                <a:cubicBezTo>
                  <a:pt x="1051" y="1218"/>
                  <a:pt x="1061" y="1249"/>
                  <a:pt x="1056" y="1275"/>
                </a:cubicBezTo>
                <a:cubicBezTo>
                  <a:pt x="1036" y="1282"/>
                  <a:pt x="1031" y="1259"/>
                  <a:pt x="1023" y="1242"/>
                </a:cubicBezTo>
                <a:cubicBezTo>
                  <a:pt x="1011" y="1216"/>
                  <a:pt x="983" y="1190"/>
                  <a:pt x="974" y="1167"/>
                </a:cubicBezTo>
                <a:cubicBezTo>
                  <a:pt x="949" y="1178"/>
                  <a:pt x="942" y="1207"/>
                  <a:pt x="919" y="1219"/>
                </a:cubicBezTo>
                <a:cubicBezTo>
                  <a:pt x="918" y="1238"/>
                  <a:pt x="911" y="1259"/>
                  <a:pt x="879" y="1255"/>
                </a:cubicBezTo>
                <a:cubicBezTo>
                  <a:pt x="876" y="1212"/>
                  <a:pt x="870" y="1155"/>
                  <a:pt x="893" y="1102"/>
                </a:cubicBezTo>
                <a:cubicBezTo>
                  <a:pt x="855" y="1060"/>
                  <a:pt x="802" y="1035"/>
                  <a:pt x="768" y="991"/>
                </a:cubicBezTo>
                <a:cubicBezTo>
                  <a:pt x="698" y="1006"/>
                  <a:pt x="651" y="967"/>
                  <a:pt x="625" y="922"/>
                </a:cubicBezTo>
                <a:cubicBezTo>
                  <a:pt x="542" y="903"/>
                  <a:pt x="448" y="900"/>
                  <a:pt x="366" y="876"/>
                </a:cubicBezTo>
                <a:cubicBezTo>
                  <a:pt x="343" y="869"/>
                  <a:pt x="324" y="856"/>
                  <a:pt x="301" y="853"/>
                </a:cubicBezTo>
                <a:cubicBezTo>
                  <a:pt x="289" y="852"/>
                  <a:pt x="277" y="855"/>
                  <a:pt x="265" y="853"/>
                </a:cubicBezTo>
                <a:cubicBezTo>
                  <a:pt x="203" y="842"/>
                  <a:pt x="147" y="811"/>
                  <a:pt x="85" y="817"/>
                </a:cubicBezTo>
                <a:cubicBezTo>
                  <a:pt x="67" y="806"/>
                  <a:pt x="41" y="803"/>
                  <a:pt x="17" y="798"/>
                </a:cubicBezTo>
                <a:cubicBezTo>
                  <a:pt x="6" y="787"/>
                  <a:pt x="9" y="780"/>
                  <a:pt x="0" y="765"/>
                </a:cubicBezTo>
                <a:cubicBezTo>
                  <a:pt x="19" y="726"/>
                  <a:pt x="56" y="705"/>
                  <a:pt x="98" y="690"/>
                </a:cubicBezTo>
                <a:cubicBezTo>
                  <a:pt x="96" y="656"/>
                  <a:pt x="98" y="635"/>
                  <a:pt x="72" y="608"/>
                </a:cubicBezTo>
                <a:cubicBezTo>
                  <a:pt x="101" y="559"/>
                  <a:pt x="154" y="538"/>
                  <a:pt x="200" y="510"/>
                </a:cubicBezTo>
                <a:cubicBezTo>
                  <a:pt x="232" y="490"/>
                  <a:pt x="263" y="464"/>
                  <a:pt x="294" y="441"/>
                </a:cubicBezTo>
                <a:cubicBezTo>
                  <a:pt x="325" y="419"/>
                  <a:pt x="350" y="390"/>
                  <a:pt x="379" y="366"/>
                </a:cubicBezTo>
                <a:cubicBezTo>
                  <a:pt x="397" y="352"/>
                  <a:pt x="421" y="344"/>
                  <a:pt x="438" y="330"/>
                </a:cubicBezTo>
                <a:cubicBezTo>
                  <a:pt x="464" y="310"/>
                  <a:pt x="488" y="283"/>
                  <a:pt x="513" y="258"/>
                </a:cubicBezTo>
                <a:cubicBezTo>
                  <a:pt x="587" y="189"/>
                  <a:pt x="663" y="113"/>
                  <a:pt x="726" y="30"/>
                </a:cubicBezTo>
                <a:cubicBezTo>
                  <a:pt x="753" y="21"/>
                  <a:pt x="780" y="34"/>
                  <a:pt x="804" y="36"/>
                </a:cubicBezTo>
                <a:cubicBezTo>
                  <a:pt x="989" y="53"/>
                  <a:pt x="1203" y="0"/>
                  <a:pt x="1357" y="69"/>
                </a:cubicBezTo>
                <a:cubicBezTo>
                  <a:pt x="1375" y="92"/>
                  <a:pt x="1407" y="101"/>
                  <a:pt x="1419" y="131"/>
                </a:cubicBezTo>
                <a:close/>
                <a:moveTo>
                  <a:pt x="1268" y="291"/>
                </a:moveTo>
                <a:cubicBezTo>
                  <a:pt x="1283" y="278"/>
                  <a:pt x="1293" y="257"/>
                  <a:pt x="1308" y="242"/>
                </a:cubicBezTo>
                <a:cubicBezTo>
                  <a:pt x="1328" y="221"/>
                  <a:pt x="1395" y="177"/>
                  <a:pt x="1393" y="147"/>
                </a:cubicBezTo>
                <a:cubicBezTo>
                  <a:pt x="1392" y="139"/>
                  <a:pt x="1366" y="113"/>
                  <a:pt x="1353" y="105"/>
                </a:cubicBezTo>
                <a:cubicBezTo>
                  <a:pt x="1322" y="83"/>
                  <a:pt x="1266" y="69"/>
                  <a:pt x="1239" y="66"/>
                </a:cubicBezTo>
                <a:cubicBezTo>
                  <a:pt x="1107" y="51"/>
                  <a:pt x="894" y="69"/>
                  <a:pt x="745" y="52"/>
                </a:cubicBezTo>
                <a:cubicBezTo>
                  <a:pt x="565" y="261"/>
                  <a:pt x="354" y="439"/>
                  <a:pt x="121" y="595"/>
                </a:cubicBezTo>
                <a:cubicBezTo>
                  <a:pt x="206" y="626"/>
                  <a:pt x="313" y="604"/>
                  <a:pt x="406" y="611"/>
                </a:cubicBezTo>
                <a:cubicBezTo>
                  <a:pt x="444" y="614"/>
                  <a:pt x="487" y="621"/>
                  <a:pt x="526" y="628"/>
                </a:cubicBezTo>
                <a:cubicBezTo>
                  <a:pt x="625" y="644"/>
                  <a:pt x="729" y="677"/>
                  <a:pt x="775" y="752"/>
                </a:cubicBezTo>
                <a:cubicBezTo>
                  <a:pt x="787" y="760"/>
                  <a:pt x="765" y="784"/>
                  <a:pt x="781" y="785"/>
                </a:cubicBezTo>
                <a:cubicBezTo>
                  <a:pt x="806" y="779"/>
                  <a:pt x="814" y="756"/>
                  <a:pt x="827" y="739"/>
                </a:cubicBezTo>
                <a:cubicBezTo>
                  <a:pt x="892" y="683"/>
                  <a:pt x="957" y="627"/>
                  <a:pt x="1004" y="553"/>
                </a:cubicBezTo>
                <a:cubicBezTo>
                  <a:pt x="1096" y="473"/>
                  <a:pt x="1180" y="370"/>
                  <a:pt x="1268" y="291"/>
                </a:cubicBezTo>
                <a:close/>
                <a:moveTo>
                  <a:pt x="2010" y="392"/>
                </a:moveTo>
                <a:cubicBezTo>
                  <a:pt x="1937" y="349"/>
                  <a:pt x="1896" y="268"/>
                  <a:pt x="1837" y="213"/>
                </a:cubicBezTo>
                <a:cubicBezTo>
                  <a:pt x="1776" y="156"/>
                  <a:pt x="1674" y="114"/>
                  <a:pt x="1579" y="115"/>
                </a:cubicBezTo>
                <a:cubicBezTo>
                  <a:pt x="1544" y="115"/>
                  <a:pt x="1522" y="128"/>
                  <a:pt x="1491" y="137"/>
                </a:cubicBezTo>
                <a:cubicBezTo>
                  <a:pt x="1427" y="157"/>
                  <a:pt x="1414" y="181"/>
                  <a:pt x="1376" y="216"/>
                </a:cubicBezTo>
                <a:cubicBezTo>
                  <a:pt x="1353" y="238"/>
                  <a:pt x="1331" y="261"/>
                  <a:pt x="1308" y="285"/>
                </a:cubicBezTo>
                <a:cubicBezTo>
                  <a:pt x="1285" y="309"/>
                  <a:pt x="1256" y="328"/>
                  <a:pt x="1236" y="350"/>
                </a:cubicBezTo>
                <a:cubicBezTo>
                  <a:pt x="1213" y="373"/>
                  <a:pt x="1196" y="405"/>
                  <a:pt x="1177" y="425"/>
                </a:cubicBezTo>
                <a:cubicBezTo>
                  <a:pt x="1168" y="434"/>
                  <a:pt x="1154" y="439"/>
                  <a:pt x="1144" y="448"/>
                </a:cubicBezTo>
                <a:cubicBezTo>
                  <a:pt x="1080" y="507"/>
                  <a:pt x="1020" y="580"/>
                  <a:pt x="964" y="644"/>
                </a:cubicBezTo>
                <a:cubicBezTo>
                  <a:pt x="915" y="702"/>
                  <a:pt x="858" y="746"/>
                  <a:pt x="814" y="801"/>
                </a:cubicBezTo>
                <a:cubicBezTo>
                  <a:pt x="926" y="781"/>
                  <a:pt x="1012" y="856"/>
                  <a:pt x="1098" y="892"/>
                </a:cubicBezTo>
                <a:cubicBezTo>
                  <a:pt x="1222" y="1004"/>
                  <a:pt x="1373" y="1093"/>
                  <a:pt x="1572" y="1098"/>
                </a:cubicBezTo>
                <a:cubicBezTo>
                  <a:pt x="1580" y="1097"/>
                  <a:pt x="1585" y="1111"/>
                  <a:pt x="1595" y="1115"/>
                </a:cubicBezTo>
                <a:cubicBezTo>
                  <a:pt x="1630" y="1084"/>
                  <a:pt x="1662" y="1051"/>
                  <a:pt x="1690" y="1013"/>
                </a:cubicBezTo>
                <a:cubicBezTo>
                  <a:pt x="1718" y="976"/>
                  <a:pt x="1755" y="943"/>
                  <a:pt x="1772" y="896"/>
                </a:cubicBezTo>
                <a:cubicBezTo>
                  <a:pt x="1912" y="739"/>
                  <a:pt x="2051" y="582"/>
                  <a:pt x="2174" y="409"/>
                </a:cubicBezTo>
                <a:cubicBezTo>
                  <a:pt x="2112" y="416"/>
                  <a:pt x="2053" y="418"/>
                  <a:pt x="2010" y="392"/>
                </a:cubicBezTo>
                <a:close/>
                <a:moveTo>
                  <a:pt x="1566" y="1265"/>
                </a:moveTo>
                <a:cubicBezTo>
                  <a:pt x="1622" y="1214"/>
                  <a:pt x="1683" y="1159"/>
                  <a:pt x="1729" y="1102"/>
                </a:cubicBezTo>
                <a:cubicBezTo>
                  <a:pt x="1745" y="1083"/>
                  <a:pt x="1755" y="1054"/>
                  <a:pt x="1782" y="1049"/>
                </a:cubicBezTo>
                <a:cubicBezTo>
                  <a:pt x="1747" y="1123"/>
                  <a:pt x="1682" y="1177"/>
                  <a:pt x="1631" y="1232"/>
                </a:cubicBezTo>
                <a:cubicBezTo>
                  <a:pt x="1615" y="1250"/>
                  <a:pt x="1591" y="1268"/>
                  <a:pt x="1585" y="1291"/>
                </a:cubicBezTo>
                <a:cubicBezTo>
                  <a:pt x="1607" y="1294"/>
                  <a:pt x="1621" y="1272"/>
                  <a:pt x="1634" y="1259"/>
                </a:cubicBezTo>
                <a:cubicBezTo>
                  <a:pt x="1671" y="1222"/>
                  <a:pt x="1705" y="1184"/>
                  <a:pt x="1736" y="1147"/>
                </a:cubicBezTo>
                <a:cubicBezTo>
                  <a:pt x="1797" y="1096"/>
                  <a:pt x="1846" y="1033"/>
                  <a:pt x="1889" y="964"/>
                </a:cubicBezTo>
                <a:cubicBezTo>
                  <a:pt x="1928" y="950"/>
                  <a:pt x="1934" y="902"/>
                  <a:pt x="1971" y="886"/>
                </a:cubicBezTo>
                <a:cubicBezTo>
                  <a:pt x="2030" y="778"/>
                  <a:pt x="2131" y="687"/>
                  <a:pt x="2190" y="569"/>
                </a:cubicBezTo>
                <a:cubicBezTo>
                  <a:pt x="2159" y="575"/>
                  <a:pt x="2143" y="624"/>
                  <a:pt x="2112" y="641"/>
                </a:cubicBezTo>
                <a:cubicBezTo>
                  <a:pt x="2118" y="598"/>
                  <a:pt x="2167" y="570"/>
                  <a:pt x="2184" y="526"/>
                </a:cubicBezTo>
                <a:cubicBezTo>
                  <a:pt x="2172" y="522"/>
                  <a:pt x="2161" y="530"/>
                  <a:pt x="2154" y="536"/>
                </a:cubicBezTo>
                <a:cubicBezTo>
                  <a:pt x="2101" y="580"/>
                  <a:pt x="2069" y="662"/>
                  <a:pt x="2007" y="700"/>
                </a:cubicBezTo>
                <a:cubicBezTo>
                  <a:pt x="2046" y="622"/>
                  <a:pt x="2112" y="571"/>
                  <a:pt x="2157" y="500"/>
                </a:cubicBezTo>
                <a:cubicBezTo>
                  <a:pt x="2163" y="500"/>
                  <a:pt x="2168" y="500"/>
                  <a:pt x="2170" y="497"/>
                </a:cubicBezTo>
                <a:cubicBezTo>
                  <a:pt x="2174" y="481"/>
                  <a:pt x="2179" y="467"/>
                  <a:pt x="2180" y="448"/>
                </a:cubicBezTo>
                <a:cubicBezTo>
                  <a:pt x="2157" y="462"/>
                  <a:pt x="2152" y="494"/>
                  <a:pt x="2128" y="507"/>
                </a:cubicBezTo>
                <a:cubicBezTo>
                  <a:pt x="2097" y="570"/>
                  <a:pt x="2037" y="603"/>
                  <a:pt x="2007" y="667"/>
                </a:cubicBezTo>
                <a:cubicBezTo>
                  <a:pt x="1852" y="823"/>
                  <a:pt x="1737" y="1018"/>
                  <a:pt x="1572" y="1164"/>
                </a:cubicBezTo>
                <a:cubicBezTo>
                  <a:pt x="1575" y="1174"/>
                  <a:pt x="1581" y="1192"/>
                  <a:pt x="1579" y="1196"/>
                </a:cubicBezTo>
                <a:cubicBezTo>
                  <a:pt x="1616" y="1177"/>
                  <a:pt x="1641" y="1128"/>
                  <a:pt x="1677" y="1118"/>
                </a:cubicBezTo>
                <a:cubicBezTo>
                  <a:pt x="1648" y="1173"/>
                  <a:pt x="1585" y="1211"/>
                  <a:pt x="1566" y="1265"/>
                </a:cubicBezTo>
                <a:close/>
                <a:moveTo>
                  <a:pt x="2190" y="628"/>
                </a:moveTo>
                <a:cubicBezTo>
                  <a:pt x="2146" y="685"/>
                  <a:pt x="2092" y="742"/>
                  <a:pt x="2066" y="798"/>
                </a:cubicBezTo>
                <a:cubicBezTo>
                  <a:pt x="2036" y="824"/>
                  <a:pt x="2014" y="859"/>
                  <a:pt x="1994" y="896"/>
                </a:cubicBezTo>
                <a:cubicBezTo>
                  <a:pt x="1913" y="974"/>
                  <a:pt x="1843" y="1066"/>
                  <a:pt x="1768" y="1157"/>
                </a:cubicBezTo>
                <a:cubicBezTo>
                  <a:pt x="1745" y="1186"/>
                  <a:pt x="1711" y="1209"/>
                  <a:pt x="1677" y="1245"/>
                </a:cubicBezTo>
                <a:cubicBezTo>
                  <a:pt x="1654" y="1270"/>
                  <a:pt x="1610" y="1324"/>
                  <a:pt x="1579" y="1327"/>
                </a:cubicBezTo>
                <a:cubicBezTo>
                  <a:pt x="1558" y="1329"/>
                  <a:pt x="1538" y="1313"/>
                  <a:pt x="1520" y="1308"/>
                </a:cubicBezTo>
                <a:cubicBezTo>
                  <a:pt x="1496" y="1301"/>
                  <a:pt x="1469" y="1302"/>
                  <a:pt x="1445" y="1294"/>
                </a:cubicBezTo>
                <a:cubicBezTo>
                  <a:pt x="1313" y="1256"/>
                  <a:pt x="1196" y="1176"/>
                  <a:pt x="1072" y="1131"/>
                </a:cubicBezTo>
                <a:cubicBezTo>
                  <a:pt x="1068" y="1141"/>
                  <a:pt x="1070" y="1157"/>
                  <a:pt x="1066" y="1167"/>
                </a:cubicBezTo>
                <a:cubicBezTo>
                  <a:pt x="1074" y="1167"/>
                  <a:pt x="1083" y="1167"/>
                  <a:pt x="1092" y="1167"/>
                </a:cubicBezTo>
                <a:cubicBezTo>
                  <a:pt x="1139" y="1203"/>
                  <a:pt x="1195" y="1232"/>
                  <a:pt x="1255" y="1259"/>
                </a:cubicBezTo>
                <a:cubicBezTo>
                  <a:pt x="1289" y="1273"/>
                  <a:pt x="1326" y="1278"/>
                  <a:pt x="1360" y="1291"/>
                </a:cubicBezTo>
                <a:cubicBezTo>
                  <a:pt x="1391" y="1303"/>
                  <a:pt x="1422" y="1320"/>
                  <a:pt x="1455" y="1334"/>
                </a:cubicBezTo>
                <a:cubicBezTo>
                  <a:pt x="1499" y="1352"/>
                  <a:pt x="1544" y="1372"/>
                  <a:pt x="1582" y="1379"/>
                </a:cubicBezTo>
                <a:cubicBezTo>
                  <a:pt x="1617" y="1364"/>
                  <a:pt x="1631" y="1328"/>
                  <a:pt x="1667" y="1314"/>
                </a:cubicBezTo>
                <a:cubicBezTo>
                  <a:pt x="1677" y="1277"/>
                  <a:pt x="1712" y="1265"/>
                  <a:pt x="1723" y="1229"/>
                </a:cubicBezTo>
                <a:cubicBezTo>
                  <a:pt x="1742" y="1236"/>
                  <a:pt x="1742" y="1199"/>
                  <a:pt x="1765" y="1200"/>
                </a:cubicBezTo>
                <a:cubicBezTo>
                  <a:pt x="1782" y="1170"/>
                  <a:pt x="1808" y="1151"/>
                  <a:pt x="1824" y="1121"/>
                </a:cubicBezTo>
                <a:cubicBezTo>
                  <a:pt x="1893" y="1075"/>
                  <a:pt x="1927" y="994"/>
                  <a:pt x="1981" y="932"/>
                </a:cubicBezTo>
                <a:cubicBezTo>
                  <a:pt x="2010" y="898"/>
                  <a:pt x="2053" y="873"/>
                  <a:pt x="2069" y="830"/>
                </a:cubicBezTo>
                <a:cubicBezTo>
                  <a:pt x="2105" y="802"/>
                  <a:pt x="2128" y="762"/>
                  <a:pt x="2161" y="723"/>
                </a:cubicBezTo>
                <a:cubicBezTo>
                  <a:pt x="2189" y="688"/>
                  <a:pt x="2211" y="655"/>
                  <a:pt x="2229" y="628"/>
                </a:cubicBezTo>
                <a:cubicBezTo>
                  <a:pt x="2246" y="602"/>
                  <a:pt x="2268" y="585"/>
                  <a:pt x="2242" y="559"/>
                </a:cubicBezTo>
                <a:cubicBezTo>
                  <a:pt x="2233" y="563"/>
                  <a:pt x="2220" y="554"/>
                  <a:pt x="2219" y="559"/>
                </a:cubicBezTo>
                <a:cubicBezTo>
                  <a:pt x="2238" y="575"/>
                  <a:pt x="2204" y="609"/>
                  <a:pt x="2190" y="628"/>
                </a:cubicBezTo>
                <a:close/>
                <a:moveTo>
                  <a:pt x="138" y="700"/>
                </a:moveTo>
                <a:cubicBezTo>
                  <a:pt x="193" y="720"/>
                  <a:pt x="280" y="709"/>
                  <a:pt x="327" y="739"/>
                </a:cubicBezTo>
                <a:cubicBezTo>
                  <a:pt x="266" y="753"/>
                  <a:pt x="209" y="727"/>
                  <a:pt x="131" y="726"/>
                </a:cubicBezTo>
                <a:cubicBezTo>
                  <a:pt x="128" y="750"/>
                  <a:pt x="159" y="749"/>
                  <a:pt x="173" y="752"/>
                </a:cubicBezTo>
                <a:cubicBezTo>
                  <a:pt x="267" y="771"/>
                  <a:pt x="351" y="781"/>
                  <a:pt x="428" y="798"/>
                </a:cubicBezTo>
                <a:cubicBezTo>
                  <a:pt x="494" y="816"/>
                  <a:pt x="547" y="847"/>
                  <a:pt x="625" y="853"/>
                </a:cubicBezTo>
                <a:cubicBezTo>
                  <a:pt x="627" y="839"/>
                  <a:pt x="638" y="834"/>
                  <a:pt x="644" y="824"/>
                </a:cubicBezTo>
                <a:cubicBezTo>
                  <a:pt x="614" y="801"/>
                  <a:pt x="565" y="809"/>
                  <a:pt x="523" y="794"/>
                </a:cubicBezTo>
                <a:cubicBezTo>
                  <a:pt x="546" y="783"/>
                  <a:pt x="591" y="784"/>
                  <a:pt x="625" y="791"/>
                </a:cubicBezTo>
                <a:cubicBezTo>
                  <a:pt x="648" y="796"/>
                  <a:pt x="665" y="818"/>
                  <a:pt x="680" y="801"/>
                </a:cubicBezTo>
                <a:cubicBezTo>
                  <a:pt x="639" y="765"/>
                  <a:pt x="575" y="745"/>
                  <a:pt x="510" y="739"/>
                </a:cubicBezTo>
                <a:cubicBezTo>
                  <a:pt x="496" y="738"/>
                  <a:pt x="468" y="747"/>
                  <a:pt x="461" y="729"/>
                </a:cubicBezTo>
                <a:cubicBezTo>
                  <a:pt x="563" y="714"/>
                  <a:pt x="641" y="752"/>
                  <a:pt x="706" y="785"/>
                </a:cubicBezTo>
                <a:cubicBezTo>
                  <a:pt x="720" y="777"/>
                  <a:pt x="747" y="779"/>
                  <a:pt x="752" y="772"/>
                </a:cubicBezTo>
                <a:cubicBezTo>
                  <a:pt x="751" y="752"/>
                  <a:pt x="731" y="752"/>
                  <a:pt x="729" y="732"/>
                </a:cubicBezTo>
                <a:cubicBezTo>
                  <a:pt x="559" y="618"/>
                  <a:pt x="343" y="653"/>
                  <a:pt x="121" y="624"/>
                </a:cubicBezTo>
                <a:cubicBezTo>
                  <a:pt x="127" y="641"/>
                  <a:pt x="129" y="661"/>
                  <a:pt x="131" y="673"/>
                </a:cubicBezTo>
                <a:cubicBezTo>
                  <a:pt x="130" y="665"/>
                  <a:pt x="136" y="663"/>
                  <a:pt x="141" y="660"/>
                </a:cubicBezTo>
                <a:cubicBezTo>
                  <a:pt x="182" y="681"/>
                  <a:pt x="269" y="679"/>
                  <a:pt x="317" y="703"/>
                </a:cubicBezTo>
                <a:cubicBezTo>
                  <a:pt x="262" y="706"/>
                  <a:pt x="170" y="685"/>
                  <a:pt x="134" y="680"/>
                </a:cubicBezTo>
                <a:cubicBezTo>
                  <a:pt x="141" y="680"/>
                  <a:pt x="136" y="694"/>
                  <a:pt x="138" y="700"/>
                </a:cubicBezTo>
                <a:close/>
                <a:moveTo>
                  <a:pt x="30" y="772"/>
                </a:moveTo>
                <a:cubicBezTo>
                  <a:pt x="106" y="800"/>
                  <a:pt x="238" y="821"/>
                  <a:pt x="321" y="830"/>
                </a:cubicBezTo>
                <a:cubicBezTo>
                  <a:pt x="397" y="860"/>
                  <a:pt x="480" y="873"/>
                  <a:pt x="566" y="883"/>
                </a:cubicBezTo>
                <a:cubicBezTo>
                  <a:pt x="583" y="885"/>
                  <a:pt x="605" y="894"/>
                  <a:pt x="618" y="879"/>
                </a:cubicBezTo>
                <a:cubicBezTo>
                  <a:pt x="598" y="858"/>
                  <a:pt x="566" y="859"/>
                  <a:pt x="540" y="853"/>
                </a:cubicBezTo>
                <a:cubicBezTo>
                  <a:pt x="409" y="824"/>
                  <a:pt x="299" y="791"/>
                  <a:pt x="157" y="765"/>
                </a:cubicBezTo>
                <a:cubicBezTo>
                  <a:pt x="143" y="772"/>
                  <a:pt x="128" y="765"/>
                  <a:pt x="115" y="762"/>
                </a:cubicBezTo>
                <a:cubicBezTo>
                  <a:pt x="111" y="741"/>
                  <a:pt x="105" y="728"/>
                  <a:pt x="98" y="716"/>
                </a:cubicBezTo>
                <a:cubicBezTo>
                  <a:pt x="70" y="730"/>
                  <a:pt x="36" y="745"/>
                  <a:pt x="30" y="772"/>
                </a:cubicBezTo>
                <a:close/>
                <a:moveTo>
                  <a:pt x="834" y="889"/>
                </a:moveTo>
                <a:cubicBezTo>
                  <a:pt x="828" y="794"/>
                  <a:pt x="687" y="777"/>
                  <a:pt x="654" y="866"/>
                </a:cubicBezTo>
                <a:cubicBezTo>
                  <a:pt x="699" y="862"/>
                  <a:pt x="745" y="808"/>
                  <a:pt x="798" y="847"/>
                </a:cubicBezTo>
                <a:cubicBezTo>
                  <a:pt x="822" y="873"/>
                  <a:pt x="818" y="911"/>
                  <a:pt x="821" y="938"/>
                </a:cubicBezTo>
                <a:cubicBezTo>
                  <a:pt x="822" y="917"/>
                  <a:pt x="835" y="906"/>
                  <a:pt x="834" y="889"/>
                </a:cubicBezTo>
                <a:close/>
                <a:moveTo>
                  <a:pt x="1340" y="1085"/>
                </a:moveTo>
                <a:cubicBezTo>
                  <a:pt x="1286" y="1064"/>
                  <a:pt x="1229" y="1022"/>
                  <a:pt x="1183" y="987"/>
                </a:cubicBezTo>
                <a:cubicBezTo>
                  <a:pt x="1146" y="959"/>
                  <a:pt x="1110" y="933"/>
                  <a:pt x="1072" y="909"/>
                </a:cubicBezTo>
                <a:cubicBezTo>
                  <a:pt x="1010" y="869"/>
                  <a:pt x="924" y="817"/>
                  <a:pt x="843" y="824"/>
                </a:cubicBezTo>
                <a:cubicBezTo>
                  <a:pt x="842" y="824"/>
                  <a:pt x="840" y="824"/>
                  <a:pt x="840" y="827"/>
                </a:cubicBezTo>
                <a:cubicBezTo>
                  <a:pt x="874" y="859"/>
                  <a:pt x="948" y="850"/>
                  <a:pt x="981" y="883"/>
                </a:cubicBezTo>
                <a:cubicBezTo>
                  <a:pt x="950" y="900"/>
                  <a:pt x="886" y="846"/>
                  <a:pt x="860" y="879"/>
                </a:cubicBezTo>
                <a:cubicBezTo>
                  <a:pt x="931" y="900"/>
                  <a:pt x="992" y="913"/>
                  <a:pt x="1046" y="948"/>
                </a:cubicBezTo>
                <a:cubicBezTo>
                  <a:pt x="1082" y="971"/>
                  <a:pt x="1107" y="1007"/>
                  <a:pt x="1144" y="1026"/>
                </a:cubicBezTo>
                <a:cubicBezTo>
                  <a:pt x="1149" y="1040"/>
                  <a:pt x="1169" y="1056"/>
                  <a:pt x="1161" y="1072"/>
                </a:cubicBezTo>
                <a:cubicBezTo>
                  <a:pt x="1135" y="1075"/>
                  <a:pt x="1137" y="1050"/>
                  <a:pt x="1121" y="1043"/>
                </a:cubicBezTo>
                <a:cubicBezTo>
                  <a:pt x="1106" y="1061"/>
                  <a:pt x="1081" y="1085"/>
                  <a:pt x="1082" y="1108"/>
                </a:cubicBezTo>
                <a:cubicBezTo>
                  <a:pt x="1101" y="1104"/>
                  <a:pt x="1118" y="1131"/>
                  <a:pt x="1144" y="1131"/>
                </a:cubicBezTo>
                <a:cubicBezTo>
                  <a:pt x="1252" y="1186"/>
                  <a:pt x="1376" y="1254"/>
                  <a:pt x="1504" y="1281"/>
                </a:cubicBezTo>
                <a:cubicBezTo>
                  <a:pt x="1517" y="1284"/>
                  <a:pt x="1527" y="1289"/>
                  <a:pt x="1533" y="1281"/>
                </a:cubicBezTo>
                <a:cubicBezTo>
                  <a:pt x="1514" y="1255"/>
                  <a:pt x="1477" y="1255"/>
                  <a:pt x="1448" y="1245"/>
                </a:cubicBezTo>
                <a:cubicBezTo>
                  <a:pt x="1384" y="1224"/>
                  <a:pt x="1329" y="1197"/>
                  <a:pt x="1278" y="1167"/>
                </a:cubicBezTo>
                <a:cubicBezTo>
                  <a:pt x="1252" y="1152"/>
                  <a:pt x="1217" y="1141"/>
                  <a:pt x="1206" y="1111"/>
                </a:cubicBezTo>
                <a:cubicBezTo>
                  <a:pt x="1248" y="1117"/>
                  <a:pt x="1275" y="1150"/>
                  <a:pt x="1311" y="1170"/>
                </a:cubicBezTo>
                <a:cubicBezTo>
                  <a:pt x="1381" y="1210"/>
                  <a:pt x="1465" y="1238"/>
                  <a:pt x="1549" y="1242"/>
                </a:cubicBezTo>
                <a:cubicBezTo>
                  <a:pt x="1551" y="1233"/>
                  <a:pt x="1557" y="1228"/>
                  <a:pt x="1559" y="1219"/>
                </a:cubicBezTo>
                <a:cubicBezTo>
                  <a:pt x="1540" y="1215"/>
                  <a:pt x="1519" y="1202"/>
                  <a:pt x="1497" y="1196"/>
                </a:cubicBezTo>
                <a:cubicBezTo>
                  <a:pt x="1474" y="1190"/>
                  <a:pt x="1443" y="1196"/>
                  <a:pt x="1432" y="1174"/>
                </a:cubicBezTo>
                <a:cubicBezTo>
                  <a:pt x="1476" y="1171"/>
                  <a:pt x="1509" y="1179"/>
                  <a:pt x="1543" y="1187"/>
                </a:cubicBezTo>
                <a:cubicBezTo>
                  <a:pt x="1551" y="1161"/>
                  <a:pt x="1545" y="1147"/>
                  <a:pt x="1553" y="1128"/>
                </a:cubicBezTo>
                <a:cubicBezTo>
                  <a:pt x="1476" y="1104"/>
                  <a:pt x="1409" y="1113"/>
                  <a:pt x="1340" y="1085"/>
                </a:cubicBezTo>
                <a:close/>
                <a:moveTo>
                  <a:pt x="785" y="961"/>
                </a:moveTo>
                <a:cubicBezTo>
                  <a:pt x="724" y="942"/>
                  <a:pt x="683" y="934"/>
                  <a:pt x="644" y="902"/>
                </a:cubicBezTo>
                <a:cubicBezTo>
                  <a:pt x="656" y="958"/>
                  <a:pt x="737" y="981"/>
                  <a:pt x="785" y="961"/>
                </a:cubicBezTo>
                <a:close/>
                <a:moveTo>
                  <a:pt x="843" y="958"/>
                </a:moveTo>
                <a:cubicBezTo>
                  <a:pt x="865" y="985"/>
                  <a:pt x="897" y="1000"/>
                  <a:pt x="922" y="1023"/>
                </a:cubicBezTo>
                <a:cubicBezTo>
                  <a:pt x="949" y="999"/>
                  <a:pt x="976" y="975"/>
                  <a:pt x="1004" y="951"/>
                </a:cubicBezTo>
                <a:cubicBezTo>
                  <a:pt x="965" y="934"/>
                  <a:pt x="854" y="878"/>
                  <a:pt x="843" y="958"/>
                </a:cubicBezTo>
                <a:close/>
                <a:moveTo>
                  <a:pt x="932" y="1098"/>
                </a:moveTo>
                <a:cubicBezTo>
                  <a:pt x="912" y="1120"/>
                  <a:pt x="892" y="1158"/>
                  <a:pt x="906" y="1193"/>
                </a:cubicBezTo>
                <a:cubicBezTo>
                  <a:pt x="933" y="1171"/>
                  <a:pt x="948" y="1137"/>
                  <a:pt x="987" y="1128"/>
                </a:cubicBezTo>
                <a:cubicBezTo>
                  <a:pt x="1012" y="1145"/>
                  <a:pt x="997" y="1192"/>
                  <a:pt x="1030" y="1206"/>
                </a:cubicBezTo>
                <a:cubicBezTo>
                  <a:pt x="1040" y="1129"/>
                  <a:pt x="1056" y="1069"/>
                  <a:pt x="1102" y="1023"/>
                </a:cubicBezTo>
                <a:cubicBezTo>
                  <a:pt x="1076" y="1006"/>
                  <a:pt x="1055" y="982"/>
                  <a:pt x="1027" y="968"/>
                </a:cubicBezTo>
                <a:cubicBezTo>
                  <a:pt x="984" y="1006"/>
                  <a:pt x="936" y="1026"/>
                  <a:pt x="932" y="1098"/>
                </a:cubicBezTo>
                <a:close/>
                <a:moveTo>
                  <a:pt x="801" y="981"/>
                </a:moveTo>
                <a:cubicBezTo>
                  <a:pt x="830" y="1018"/>
                  <a:pt x="862" y="1052"/>
                  <a:pt x="909" y="1072"/>
                </a:cubicBezTo>
                <a:cubicBezTo>
                  <a:pt x="907" y="1056"/>
                  <a:pt x="916" y="1051"/>
                  <a:pt x="919" y="1040"/>
                </a:cubicBezTo>
                <a:cubicBezTo>
                  <a:pt x="871" y="1030"/>
                  <a:pt x="849" y="969"/>
                  <a:pt x="801" y="981"/>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cxnSp>
        <p:nvCxnSpPr>
          <p:cNvPr id="60" name="直接连接符 59"/>
          <p:cNvCxnSpPr/>
          <p:nvPr/>
        </p:nvCxnSpPr>
        <p:spPr>
          <a:xfrm flipH="1">
            <a:off x="4943022" y="1657843"/>
            <a:ext cx="1532211" cy="1019937"/>
          </a:xfrm>
          <a:prstGeom prst="line">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flipH="1">
            <a:off x="4672617" y="3392108"/>
            <a:ext cx="1565407" cy="545230"/>
          </a:xfrm>
          <a:prstGeom prst="straightConnector1">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flipH="1" flipV="1">
            <a:off x="4672617" y="4356752"/>
            <a:ext cx="1760347" cy="453813"/>
          </a:xfrm>
          <a:prstGeom prst="straightConnector1">
            <a:avLst/>
          </a:prstGeom>
          <a:ln w="12700">
            <a:solidFill>
              <a:schemeClr val="tx1"/>
            </a:solidFill>
            <a:headEnd type="none"/>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132"/>
          <p:cNvGrpSpPr>
            <a:grpSpLocks noChangeAspect="1"/>
          </p:cNvGrpSpPr>
          <p:nvPr/>
        </p:nvGrpSpPr>
        <p:grpSpPr>
          <a:xfrm rot="5400000">
            <a:off x="3109265" y="462156"/>
            <a:ext cx="646427" cy="265751"/>
            <a:chOff x="2494" y="1611"/>
            <a:chExt cx="2683" cy="1103"/>
          </a:xfrm>
          <a:solidFill>
            <a:srgbClr val="21211F"/>
          </a:solidFill>
        </p:grpSpPr>
        <p:sp>
          <p:nvSpPr>
            <p:cNvPr id="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5" name="TextBox 76"/>
          <p:cNvSpPr txBox="1"/>
          <p:nvPr/>
        </p:nvSpPr>
        <p:spPr>
          <a:xfrm>
            <a:off x="438032" y="271818"/>
            <a:ext cx="2646878" cy="584775"/>
          </a:xfrm>
          <a:prstGeom prst="rect">
            <a:avLst/>
          </a:prstGeom>
          <a:noFill/>
        </p:spPr>
        <p:txBody>
          <a:bodyPr wrap="none" rtlCol="0">
            <a:spAutoFit/>
          </a:bodyPr>
          <a:lstStyle/>
          <a:p>
            <a:r>
              <a:rPr lang="zh-CN" altLang="en-US" sz="3200" b="1">
                <a:solidFill>
                  <a:srgbClr val="21211F"/>
                </a:solidFill>
                <a:latin typeface="汉仪丫丫体简" panose="02010604000101010101" pitchFamily="2" charset="-122"/>
                <a:ea typeface="汉仪丫丫体简" panose="02010604000101010101" pitchFamily="2" charset="-122"/>
                <a:cs typeface="+mn-ea"/>
                <a:sym typeface="+mn-lt"/>
              </a:rPr>
              <a:t>添加您的标题</a:t>
            </a:r>
          </a:p>
        </p:txBody>
      </p:sp>
      <p:sp>
        <p:nvSpPr>
          <p:cNvPr id="6" name="任意多边形 5"/>
          <p:cNvSpPr/>
          <p:nvPr/>
        </p:nvSpPr>
        <p:spPr>
          <a:xfrm>
            <a:off x="438032" y="872526"/>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7"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sp>
        <p:nvSpPr>
          <p:cNvPr id="7" name="Freeform 5"/>
          <p:cNvSpPr>
            <a:spLocks noEditPoints="1"/>
          </p:cNvSpPr>
          <p:nvPr/>
        </p:nvSpPr>
        <p:spPr bwMode="auto">
          <a:xfrm>
            <a:off x="4342185" y="1302142"/>
            <a:ext cx="3310681" cy="4693447"/>
          </a:xfrm>
          <a:custGeom>
            <a:avLst/>
            <a:gdLst>
              <a:gd name="T0" fmla="*/ 336 w 473"/>
              <a:gd name="T1" fmla="*/ 26 h 794"/>
              <a:gd name="T2" fmla="*/ 12 w 473"/>
              <a:gd name="T3" fmla="*/ 280 h 794"/>
              <a:gd name="T4" fmla="*/ 83 w 473"/>
              <a:gd name="T5" fmla="*/ 430 h 794"/>
              <a:gd name="T6" fmla="*/ 191 w 473"/>
              <a:gd name="T7" fmla="*/ 548 h 794"/>
              <a:gd name="T8" fmla="*/ 185 w 473"/>
              <a:gd name="T9" fmla="*/ 682 h 794"/>
              <a:gd name="T10" fmla="*/ 309 w 473"/>
              <a:gd name="T11" fmla="*/ 765 h 794"/>
              <a:gd name="T12" fmla="*/ 307 w 473"/>
              <a:gd name="T13" fmla="*/ 675 h 794"/>
              <a:gd name="T14" fmla="*/ 288 w 473"/>
              <a:gd name="T15" fmla="*/ 552 h 794"/>
              <a:gd name="T16" fmla="*/ 451 w 473"/>
              <a:gd name="T17" fmla="*/ 315 h 794"/>
              <a:gd name="T18" fmla="*/ 78 w 473"/>
              <a:gd name="T19" fmla="*/ 99 h 794"/>
              <a:gd name="T20" fmla="*/ 44 w 473"/>
              <a:gd name="T21" fmla="*/ 354 h 794"/>
              <a:gd name="T22" fmla="*/ 106 w 473"/>
              <a:gd name="T23" fmla="*/ 73 h 794"/>
              <a:gd name="T24" fmla="*/ 153 w 473"/>
              <a:gd name="T25" fmla="*/ 465 h 794"/>
              <a:gd name="T26" fmla="*/ 114 w 473"/>
              <a:gd name="T27" fmla="*/ 277 h 794"/>
              <a:gd name="T28" fmla="*/ 193 w 473"/>
              <a:gd name="T29" fmla="*/ 29 h 794"/>
              <a:gd name="T30" fmla="*/ 185 w 473"/>
              <a:gd name="T31" fmla="*/ 415 h 794"/>
              <a:gd name="T32" fmla="*/ 200 w 473"/>
              <a:gd name="T33" fmla="*/ 546 h 794"/>
              <a:gd name="T34" fmla="*/ 200 w 473"/>
              <a:gd name="T35" fmla="*/ 556 h 794"/>
              <a:gd name="T36" fmla="*/ 228 w 473"/>
              <a:gd name="T37" fmla="*/ 549 h 794"/>
              <a:gd name="T38" fmla="*/ 189 w 473"/>
              <a:gd name="T39" fmla="*/ 671 h 794"/>
              <a:gd name="T40" fmla="*/ 196 w 473"/>
              <a:gd name="T41" fmla="*/ 679 h 794"/>
              <a:gd name="T42" fmla="*/ 226 w 473"/>
              <a:gd name="T43" fmla="*/ 691 h 794"/>
              <a:gd name="T44" fmla="*/ 303 w 473"/>
              <a:gd name="T45" fmla="*/ 682 h 794"/>
              <a:gd name="T46" fmla="*/ 192 w 473"/>
              <a:gd name="T47" fmla="*/ 737 h 794"/>
              <a:gd name="T48" fmla="*/ 210 w 473"/>
              <a:gd name="T49" fmla="*/ 696 h 794"/>
              <a:gd name="T50" fmla="*/ 227 w 473"/>
              <a:gd name="T51" fmla="*/ 724 h 794"/>
              <a:gd name="T52" fmla="*/ 227 w 473"/>
              <a:gd name="T53" fmla="*/ 699 h 794"/>
              <a:gd name="T54" fmla="*/ 268 w 473"/>
              <a:gd name="T55" fmla="*/ 725 h 794"/>
              <a:gd name="T56" fmla="*/ 297 w 473"/>
              <a:gd name="T57" fmla="*/ 684 h 794"/>
              <a:gd name="T58" fmla="*/ 214 w 473"/>
              <a:gd name="T59" fmla="*/ 728 h 794"/>
              <a:gd name="T60" fmla="*/ 274 w 473"/>
              <a:gd name="T61" fmla="*/ 714 h 794"/>
              <a:gd name="T62" fmla="*/ 278 w 473"/>
              <a:gd name="T63" fmla="*/ 693 h 794"/>
              <a:gd name="T64" fmla="*/ 274 w 473"/>
              <a:gd name="T65" fmla="*/ 714 h 794"/>
              <a:gd name="T66" fmla="*/ 297 w 473"/>
              <a:gd name="T67" fmla="*/ 677 h 794"/>
              <a:gd name="T68" fmla="*/ 232 w 473"/>
              <a:gd name="T69" fmla="*/ 691 h 794"/>
              <a:gd name="T70" fmla="*/ 296 w 473"/>
              <a:gd name="T71" fmla="*/ 669 h 794"/>
              <a:gd name="T72" fmla="*/ 238 w 473"/>
              <a:gd name="T73" fmla="*/ 556 h 794"/>
              <a:gd name="T74" fmla="*/ 245 w 473"/>
              <a:gd name="T75" fmla="*/ 547 h 794"/>
              <a:gd name="T76" fmla="*/ 247 w 473"/>
              <a:gd name="T77" fmla="*/ 546 h 794"/>
              <a:gd name="T78" fmla="*/ 233 w 473"/>
              <a:gd name="T79" fmla="*/ 650 h 794"/>
              <a:gd name="T80" fmla="*/ 295 w 473"/>
              <a:gd name="T81" fmla="*/ 658 h 794"/>
              <a:gd name="T82" fmla="*/ 250 w 473"/>
              <a:gd name="T83" fmla="*/ 645 h 794"/>
              <a:gd name="T84" fmla="*/ 261 w 473"/>
              <a:gd name="T85" fmla="*/ 554 h 794"/>
              <a:gd name="T86" fmla="*/ 269 w 473"/>
              <a:gd name="T87" fmla="*/ 548 h 794"/>
              <a:gd name="T88" fmla="*/ 277 w 473"/>
              <a:gd name="T89" fmla="*/ 548 h 794"/>
              <a:gd name="T90" fmla="*/ 281 w 473"/>
              <a:gd name="T91" fmla="*/ 539 h 794"/>
              <a:gd name="T92" fmla="*/ 249 w 473"/>
              <a:gd name="T93" fmla="*/ 536 h 794"/>
              <a:gd name="T94" fmla="*/ 234 w 473"/>
              <a:gd name="T95" fmla="*/ 27 h 794"/>
              <a:gd name="T96" fmla="*/ 219 w 473"/>
              <a:gd name="T97" fmla="*/ 534 h 794"/>
              <a:gd name="T98" fmla="*/ 191 w 473"/>
              <a:gd name="T99" fmla="*/ 415 h 794"/>
              <a:gd name="T100" fmla="*/ 201 w 473"/>
              <a:gd name="T101" fmla="*/ 28 h 794"/>
              <a:gd name="T102" fmla="*/ 294 w 473"/>
              <a:gd name="T103" fmla="*/ 512 h 794"/>
              <a:gd name="T104" fmla="*/ 333 w 473"/>
              <a:gd name="T105" fmla="*/ 36 h 794"/>
              <a:gd name="T106" fmla="*/ 294 w 473"/>
              <a:gd name="T107" fmla="*/ 512 h 794"/>
              <a:gd name="T108" fmla="*/ 353 w 473"/>
              <a:gd name="T109" fmla="*/ 451 h 794"/>
              <a:gd name="T110" fmla="*/ 443 w 473"/>
              <a:gd name="T111" fmla="*/ 307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2" h="794">
                <a:moveTo>
                  <a:pt x="373" y="46"/>
                </a:moveTo>
                <a:cubicBezTo>
                  <a:pt x="362" y="39"/>
                  <a:pt x="350" y="32"/>
                  <a:pt x="337" y="27"/>
                </a:cubicBezTo>
                <a:cubicBezTo>
                  <a:pt x="337" y="27"/>
                  <a:pt x="337" y="26"/>
                  <a:pt x="336" y="26"/>
                </a:cubicBezTo>
                <a:cubicBezTo>
                  <a:pt x="335" y="24"/>
                  <a:pt x="333" y="24"/>
                  <a:pt x="331" y="25"/>
                </a:cubicBezTo>
                <a:cubicBezTo>
                  <a:pt x="261" y="0"/>
                  <a:pt x="181" y="12"/>
                  <a:pt x="118" y="52"/>
                </a:cubicBezTo>
                <a:cubicBezTo>
                  <a:pt x="41" y="102"/>
                  <a:pt x="0" y="189"/>
                  <a:pt x="12" y="280"/>
                </a:cubicBezTo>
                <a:cubicBezTo>
                  <a:pt x="19" y="328"/>
                  <a:pt x="38" y="374"/>
                  <a:pt x="69" y="411"/>
                </a:cubicBezTo>
                <a:cubicBezTo>
                  <a:pt x="71" y="413"/>
                  <a:pt x="73" y="415"/>
                  <a:pt x="76" y="418"/>
                </a:cubicBezTo>
                <a:cubicBezTo>
                  <a:pt x="78" y="422"/>
                  <a:pt x="81" y="426"/>
                  <a:pt x="83" y="430"/>
                </a:cubicBezTo>
                <a:cubicBezTo>
                  <a:pt x="84" y="432"/>
                  <a:pt x="87" y="430"/>
                  <a:pt x="87" y="429"/>
                </a:cubicBezTo>
                <a:cubicBezTo>
                  <a:pt x="99" y="440"/>
                  <a:pt x="112" y="450"/>
                  <a:pt x="127" y="459"/>
                </a:cubicBezTo>
                <a:cubicBezTo>
                  <a:pt x="158" y="479"/>
                  <a:pt x="197" y="505"/>
                  <a:pt x="191" y="548"/>
                </a:cubicBezTo>
                <a:cubicBezTo>
                  <a:pt x="190" y="549"/>
                  <a:pt x="191" y="550"/>
                  <a:pt x="191" y="551"/>
                </a:cubicBezTo>
                <a:cubicBezTo>
                  <a:pt x="187" y="593"/>
                  <a:pt x="183" y="636"/>
                  <a:pt x="181" y="679"/>
                </a:cubicBezTo>
                <a:cubicBezTo>
                  <a:pt x="181" y="682"/>
                  <a:pt x="183" y="683"/>
                  <a:pt x="185" y="682"/>
                </a:cubicBezTo>
                <a:cubicBezTo>
                  <a:pt x="184" y="711"/>
                  <a:pt x="176" y="744"/>
                  <a:pt x="192" y="769"/>
                </a:cubicBezTo>
                <a:cubicBezTo>
                  <a:pt x="205" y="788"/>
                  <a:pt x="228" y="794"/>
                  <a:pt x="250" y="794"/>
                </a:cubicBezTo>
                <a:cubicBezTo>
                  <a:pt x="272" y="793"/>
                  <a:pt x="299" y="787"/>
                  <a:pt x="309" y="765"/>
                </a:cubicBezTo>
                <a:cubicBezTo>
                  <a:pt x="315" y="753"/>
                  <a:pt x="314" y="739"/>
                  <a:pt x="314" y="726"/>
                </a:cubicBezTo>
                <a:cubicBezTo>
                  <a:pt x="313" y="710"/>
                  <a:pt x="313" y="694"/>
                  <a:pt x="311" y="677"/>
                </a:cubicBezTo>
                <a:cubicBezTo>
                  <a:pt x="310" y="675"/>
                  <a:pt x="309" y="675"/>
                  <a:pt x="307" y="675"/>
                </a:cubicBezTo>
                <a:cubicBezTo>
                  <a:pt x="307" y="672"/>
                  <a:pt x="305" y="668"/>
                  <a:pt x="303" y="665"/>
                </a:cubicBezTo>
                <a:cubicBezTo>
                  <a:pt x="301" y="627"/>
                  <a:pt x="296" y="590"/>
                  <a:pt x="287" y="553"/>
                </a:cubicBezTo>
                <a:cubicBezTo>
                  <a:pt x="288" y="553"/>
                  <a:pt x="288" y="552"/>
                  <a:pt x="288" y="552"/>
                </a:cubicBezTo>
                <a:cubicBezTo>
                  <a:pt x="288" y="552"/>
                  <a:pt x="288" y="551"/>
                  <a:pt x="289" y="550"/>
                </a:cubicBezTo>
                <a:cubicBezTo>
                  <a:pt x="300" y="500"/>
                  <a:pt x="347" y="471"/>
                  <a:pt x="382" y="438"/>
                </a:cubicBezTo>
                <a:cubicBezTo>
                  <a:pt x="417" y="405"/>
                  <a:pt x="440" y="362"/>
                  <a:pt x="451" y="315"/>
                </a:cubicBezTo>
                <a:cubicBezTo>
                  <a:pt x="473" y="222"/>
                  <a:pt x="459" y="102"/>
                  <a:pt x="373" y="46"/>
                </a:cubicBezTo>
                <a:close/>
                <a:moveTo>
                  <a:pt x="44" y="354"/>
                </a:moveTo>
                <a:cubicBezTo>
                  <a:pt x="4" y="271"/>
                  <a:pt x="14" y="167"/>
                  <a:pt x="78" y="99"/>
                </a:cubicBezTo>
                <a:cubicBezTo>
                  <a:pt x="82" y="94"/>
                  <a:pt x="86" y="90"/>
                  <a:pt x="91" y="86"/>
                </a:cubicBezTo>
                <a:cubicBezTo>
                  <a:pt x="46" y="172"/>
                  <a:pt x="22" y="280"/>
                  <a:pt x="55" y="373"/>
                </a:cubicBezTo>
                <a:cubicBezTo>
                  <a:pt x="51" y="367"/>
                  <a:pt x="48" y="360"/>
                  <a:pt x="44" y="354"/>
                </a:cubicBezTo>
                <a:close/>
                <a:moveTo>
                  <a:pt x="137" y="454"/>
                </a:moveTo>
                <a:cubicBezTo>
                  <a:pt x="112" y="438"/>
                  <a:pt x="91" y="420"/>
                  <a:pt x="73" y="398"/>
                </a:cubicBezTo>
                <a:cubicBezTo>
                  <a:pt x="29" y="290"/>
                  <a:pt x="49" y="176"/>
                  <a:pt x="106" y="73"/>
                </a:cubicBezTo>
                <a:cubicBezTo>
                  <a:pt x="106" y="73"/>
                  <a:pt x="106" y="73"/>
                  <a:pt x="106" y="73"/>
                </a:cubicBezTo>
                <a:cubicBezTo>
                  <a:pt x="118" y="63"/>
                  <a:pt x="132" y="55"/>
                  <a:pt x="146" y="48"/>
                </a:cubicBezTo>
                <a:cubicBezTo>
                  <a:pt x="105" y="178"/>
                  <a:pt x="78" y="342"/>
                  <a:pt x="153" y="465"/>
                </a:cubicBezTo>
                <a:cubicBezTo>
                  <a:pt x="148" y="461"/>
                  <a:pt x="142" y="458"/>
                  <a:pt x="137" y="454"/>
                </a:cubicBezTo>
                <a:close/>
                <a:moveTo>
                  <a:pt x="165" y="474"/>
                </a:moveTo>
                <a:cubicBezTo>
                  <a:pt x="132" y="413"/>
                  <a:pt x="115" y="347"/>
                  <a:pt x="114" y="277"/>
                </a:cubicBezTo>
                <a:cubicBezTo>
                  <a:pt x="113" y="198"/>
                  <a:pt x="132" y="121"/>
                  <a:pt x="154" y="45"/>
                </a:cubicBezTo>
                <a:cubicBezTo>
                  <a:pt x="154" y="45"/>
                  <a:pt x="154" y="44"/>
                  <a:pt x="154" y="44"/>
                </a:cubicBezTo>
                <a:cubicBezTo>
                  <a:pt x="167" y="38"/>
                  <a:pt x="180" y="33"/>
                  <a:pt x="193" y="29"/>
                </a:cubicBezTo>
                <a:cubicBezTo>
                  <a:pt x="180" y="64"/>
                  <a:pt x="175" y="100"/>
                  <a:pt x="173" y="137"/>
                </a:cubicBezTo>
                <a:cubicBezTo>
                  <a:pt x="170" y="184"/>
                  <a:pt x="170" y="231"/>
                  <a:pt x="173" y="278"/>
                </a:cubicBezTo>
                <a:cubicBezTo>
                  <a:pt x="175" y="324"/>
                  <a:pt x="179" y="369"/>
                  <a:pt x="185" y="415"/>
                </a:cubicBezTo>
                <a:cubicBezTo>
                  <a:pt x="187" y="437"/>
                  <a:pt x="191" y="459"/>
                  <a:pt x="195" y="480"/>
                </a:cubicBezTo>
                <a:cubicBezTo>
                  <a:pt x="198" y="499"/>
                  <a:pt x="200" y="520"/>
                  <a:pt x="207" y="537"/>
                </a:cubicBezTo>
                <a:cubicBezTo>
                  <a:pt x="204" y="539"/>
                  <a:pt x="201" y="543"/>
                  <a:pt x="200" y="546"/>
                </a:cubicBezTo>
                <a:cubicBezTo>
                  <a:pt x="200" y="546"/>
                  <a:pt x="199" y="546"/>
                  <a:pt x="199" y="545"/>
                </a:cubicBezTo>
                <a:cubicBezTo>
                  <a:pt x="204" y="515"/>
                  <a:pt x="187" y="492"/>
                  <a:pt x="165" y="474"/>
                </a:cubicBezTo>
                <a:close/>
                <a:moveTo>
                  <a:pt x="200" y="556"/>
                </a:moveTo>
                <a:cubicBezTo>
                  <a:pt x="201" y="557"/>
                  <a:pt x="203" y="557"/>
                  <a:pt x="203" y="555"/>
                </a:cubicBezTo>
                <a:cubicBezTo>
                  <a:pt x="204" y="548"/>
                  <a:pt x="210" y="541"/>
                  <a:pt x="218" y="542"/>
                </a:cubicBezTo>
                <a:cubicBezTo>
                  <a:pt x="223" y="542"/>
                  <a:pt x="226" y="545"/>
                  <a:pt x="228" y="549"/>
                </a:cubicBezTo>
                <a:cubicBezTo>
                  <a:pt x="225" y="571"/>
                  <a:pt x="226" y="594"/>
                  <a:pt x="226" y="616"/>
                </a:cubicBezTo>
                <a:cubicBezTo>
                  <a:pt x="226" y="627"/>
                  <a:pt x="226" y="639"/>
                  <a:pt x="225" y="651"/>
                </a:cubicBezTo>
                <a:cubicBezTo>
                  <a:pt x="209" y="654"/>
                  <a:pt x="193" y="660"/>
                  <a:pt x="189" y="671"/>
                </a:cubicBezTo>
                <a:cubicBezTo>
                  <a:pt x="193" y="633"/>
                  <a:pt x="197" y="595"/>
                  <a:pt x="200" y="556"/>
                </a:cubicBezTo>
                <a:close/>
                <a:moveTo>
                  <a:pt x="226" y="691"/>
                </a:moveTo>
                <a:cubicBezTo>
                  <a:pt x="213" y="690"/>
                  <a:pt x="198" y="687"/>
                  <a:pt x="196" y="679"/>
                </a:cubicBezTo>
                <a:cubicBezTo>
                  <a:pt x="196" y="678"/>
                  <a:pt x="196" y="678"/>
                  <a:pt x="195" y="678"/>
                </a:cubicBezTo>
                <a:cubicBezTo>
                  <a:pt x="197" y="667"/>
                  <a:pt x="212" y="662"/>
                  <a:pt x="225" y="659"/>
                </a:cubicBezTo>
                <a:cubicBezTo>
                  <a:pt x="225" y="670"/>
                  <a:pt x="226" y="681"/>
                  <a:pt x="226" y="691"/>
                </a:cubicBezTo>
                <a:close/>
                <a:moveTo>
                  <a:pt x="299" y="683"/>
                </a:moveTo>
                <a:cubicBezTo>
                  <a:pt x="300" y="683"/>
                  <a:pt x="301" y="683"/>
                  <a:pt x="302" y="683"/>
                </a:cubicBezTo>
                <a:cubicBezTo>
                  <a:pt x="302" y="682"/>
                  <a:pt x="303" y="682"/>
                  <a:pt x="303" y="682"/>
                </a:cubicBezTo>
                <a:cubicBezTo>
                  <a:pt x="302" y="702"/>
                  <a:pt x="306" y="722"/>
                  <a:pt x="304" y="742"/>
                </a:cubicBezTo>
                <a:cubicBezTo>
                  <a:pt x="302" y="775"/>
                  <a:pt x="274" y="785"/>
                  <a:pt x="244" y="784"/>
                </a:cubicBezTo>
                <a:cubicBezTo>
                  <a:pt x="215" y="784"/>
                  <a:pt x="195" y="767"/>
                  <a:pt x="192" y="737"/>
                </a:cubicBezTo>
                <a:cubicBezTo>
                  <a:pt x="191" y="721"/>
                  <a:pt x="194" y="704"/>
                  <a:pt x="193" y="688"/>
                </a:cubicBezTo>
                <a:cubicBezTo>
                  <a:pt x="193" y="688"/>
                  <a:pt x="194" y="688"/>
                  <a:pt x="194" y="688"/>
                </a:cubicBezTo>
                <a:cubicBezTo>
                  <a:pt x="198" y="692"/>
                  <a:pt x="204" y="695"/>
                  <a:pt x="210" y="696"/>
                </a:cubicBezTo>
                <a:cubicBezTo>
                  <a:pt x="204" y="703"/>
                  <a:pt x="199" y="711"/>
                  <a:pt x="200" y="720"/>
                </a:cubicBezTo>
                <a:cubicBezTo>
                  <a:pt x="201" y="727"/>
                  <a:pt x="206" y="733"/>
                  <a:pt x="213" y="734"/>
                </a:cubicBezTo>
                <a:cubicBezTo>
                  <a:pt x="220" y="736"/>
                  <a:pt x="226" y="731"/>
                  <a:pt x="227" y="724"/>
                </a:cubicBezTo>
                <a:cubicBezTo>
                  <a:pt x="229" y="714"/>
                  <a:pt x="221" y="706"/>
                  <a:pt x="217" y="698"/>
                </a:cubicBezTo>
                <a:cubicBezTo>
                  <a:pt x="217" y="698"/>
                  <a:pt x="217" y="698"/>
                  <a:pt x="217" y="698"/>
                </a:cubicBezTo>
                <a:cubicBezTo>
                  <a:pt x="221" y="698"/>
                  <a:pt x="224" y="698"/>
                  <a:pt x="227" y="699"/>
                </a:cubicBezTo>
                <a:cubicBezTo>
                  <a:pt x="242" y="700"/>
                  <a:pt x="257" y="699"/>
                  <a:pt x="271" y="695"/>
                </a:cubicBezTo>
                <a:cubicBezTo>
                  <a:pt x="270" y="700"/>
                  <a:pt x="269" y="704"/>
                  <a:pt x="268" y="709"/>
                </a:cubicBezTo>
                <a:cubicBezTo>
                  <a:pt x="267" y="713"/>
                  <a:pt x="266" y="721"/>
                  <a:pt x="268" y="725"/>
                </a:cubicBezTo>
                <a:cubicBezTo>
                  <a:pt x="270" y="731"/>
                  <a:pt x="280" y="731"/>
                  <a:pt x="285" y="729"/>
                </a:cubicBezTo>
                <a:cubicBezTo>
                  <a:pt x="303" y="721"/>
                  <a:pt x="295" y="701"/>
                  <a:pt x="284" y="691"/>
                </a:cubicBezTo>
                <a:cubicBezTo>
                  <a:pt x="289" y="689"/>
                  <a:pt x="293" y="687"/>
                  <a:pt x="297" y="684"/>
                </a:cubicBezTo>
                <a:cubicBezTo>
                  <a:pt x="298" y="684"/>
                  <a:pt x="299" y="683"/>
                  <a:pt x="299" y="683"/>
                </a:cubicBezTo>
                <a:close/>
                <a:moveTo>
                  <a:pt x="213" y="701"/>
                </a:moveTo>
                <a:cubicBezTo>
                  <a:pt x="216" y="708"/>
                  <a:pt x="228" y="730"/>
                  <a:pt x="214" y="728"/>
                </a:cubicBezTo>
                <a:cubicBezTo>
                  <a:pt x="208" y="727"/>
                  <a:pt x="205" y="720"/>
                  <a:pt x="206" y="714"/>
                </a:cubicBezTo>
                <a:cubicBezTo>
                  <a:pt x="207" y="709"/>
                  <a:pt x="210" y="705"/>
                  <a:pt x="213" y="701"/>
                </a:cubicBezTo>
                <a:close/>
                <a:moveTo>
                  <a:pt x="274" y="714"/>
                </a:moveTo>
                <a:cubicBezTo>
                  <a:pt x="274" y="707"/>
                  <a:pt x="275" y="701"/>
                  <a:pt x="276" y="694"/>
                </a:cubicBezTo>
                <a:cubicBezTo>
                  <a:pt x="276" y="694"/>
                  <a:pt x="276" y="694"/>
                  <a:pt x="276" y="694"/>
                </a:cubicBezTo>
                <a:cubicBezTo>
                  <a:pt x="277" y="693"/>
                  <a:pt x="277" y="693"/>
                  <a:pt x="278" y="693"/>
                </a:cubicBezTo>
                <a:cubicBezTo>
                  <a:pt x="285" y="700"/>
                  <a:pt x="296" y="714"/>
                  <a:pt x="283" y="722"/>
                </a:cubicBezTo>
                <a:cubicBezTo>
                  <a:pt x="282" y="723"/>
                  <a:pt x="279" y="724"/>
                  <a:pt x="277" y="723"/>
                </a:cubicBezTo>
                <a:cubicBezTo>
                  <a:pt x="273" y="723"/>
                  <a:pt x="274" y="718"/>
                  <a:pt x="274" y="714"/>
                </a:cubicBezTo>
                <a:close/>
                <a:moveTo>
                  <a:pt x="297" y="672"/>
                </a:moveTo>
                <a:cubicBezTo>
                  <a:pt x="297" y="673"/>
                  <a:pt x="297" y="674"/>
                  <a:pt x="298" y="674"/>
                </a:cubicBezTo>
                <a:cubicBezTo>
                  <a:pt x="298" y="675"/>
                  <a:pt x="298" y="676"/>
                  <a:pt x="297" y="677"/>
                </a:cubicBezTo>
                <a:cubicBezTo>
                  <a:pt x="296" y="677"/>
                  <a:pt x="295" y="677"/>
                  <a:pt x="293" y="677"/>
                </a:cubicBezTo>
                <a:cubicBezTo>
                  <a:pt x="279" y="685"/>
                  <a:pt x="263" y="690"/>
                  <a:pt x="246" y="691"/>
                </a:cubicBezTo>
                <a:cubicBezTo>
                  <a:pt x="243" y="691"/>
                  <a:pt x="238" y="692"/>
                  <a:pt x="232" y="691"/>
                </a:cubicBezTo>
                <a:cubicBezTo>
                  <a:pt x="232" y="680"/>
                  <a:pt x="233" y="669"/>
                  <a:pt x="233" y="658"/>
                </a:cubicBezTo>
                <a:cubicBezTo>
                  <a:pt x="239" y="657"/>
                  <a:pt x="244" y="657"/>
                  <a:pt x="247" y="657"/>
                </a:cubicBezTo>
                <a:cubicBezTo>
                  <a:pt x="253" y="657"/>
                  <a:pt x="287" y="660"/>
                  <a:pt x="296" y="669"/>
                </a:cubicBezTo>
                <a:cubicBezTo>
                  <a:pt x="296" y="670"/>
                  <a:pt x="296" y="671"/>
                  <a:pt x="297" y="672"/>
                </a:cubicBezTo>
                <a:close/>
                <a:moveTo>
                  <a:pt x="235" y="558"/>
                </a:moveTo>
                <a:cubicBezTo>
                  <a:pt x="236" y="558"/>
                  <a:pt x="237" y="557"/>
                  <a:pt x="238" y="556"/>
                </a:cubicBezTo>
                <a:cubicBezTo>
                  <a:pt x="238" y="556"/>
                  <a:pt x="239" y="555"/>
                  <a:pt x="239" y="554"/>
                </a:cubicBezTo>
                <a:cubicBezTo>
                  <a:pt x="239" y="551"/>
                  <a:pt x="241" y="549"/>
                  <a:pt x="243" y="547"/>
                </a:cubicBezTo>
                <a:cubicBezTo>
                  <a:pt x="243" y="548"/>
                  <a:pt x="245" y="548"/>
                  <a:pt x="245" y="547"/>
                </a:cubicBezTo>
                <a:cubicBezTo>
                  <a:pt x="245" y="546"/>
                  <a:pt x="245" y="546"/>
                  <a:pt x="245" y="545"/>
                </a:cubicBezTo>
                <a:cubicBezTo>
                  <a:pt x="246" y="545"/>
                  <a:pt x="246" y="545"/>
                  <a:pt x="247" y="545"/>
                </a:cubicBezTo>
                <a:cubicBezTo>
                  <a:pt x="247" y="545"/>
                  <a:pt x="247" y="545"/>
                  <a:pt x="247" y="546"/>
                </a:cubicBezTo>
                <a:cubicBezTo>
                  <a:pt x="241" y="577"/>
                  <a:pt x="243" y="613"/>
                  <a:pt x="243" y="645"/>
                </a:cubicBezTo>
                <a:cubicBezTo>
                  <a:pt x="243" y="647"/>
                  <a:pt x="245" y="648"/>
                  <a:pt x="246" y="648"/>
                </a:cubicBezTo>
                <a:cubicBezTo>
                  <a:pt x="243" y="649"/>
                  <a:pt x="238" y="649"/>
                  <a:pt x="233" y="650"/>
                </a:cubicBezTo>
                <a:cubicBezTo>
                  <a:pt x="234" y="640"/>
                  <a:pt x="234" y="630"/>
                  <a:pt x="234" y="620"/>
                </a:cubicBezTo>
                <a:cubicBezTo>
                  <a:pt x="235" y="599"/>
                  <a:pt x="237" y="578"/>
                  <a:pt x="235" y="558"/>
                </a:cubicBezTo>
                <a:close/>
                <a:moveTo>
                  <a:pt x="295" y="658"/>
                </a:moveTo>
                <a:cubicBezTo>
                  <a:pt x="283" y="650"/>
                  <a:pt x="267" y="648"/>
                  <a:pt x="253" y="648"/>
                </a:cubicBezTo>
                <a:cubicBezTo>
                  <a:pt x="251" y="648"/>
                  <a:pt x="249" y="648"/>
                  <a:pt x="247" y="648"/>
                </a:cubicBezTo>
                <a:cubicBezTo>
                  <a:pt x="248" y="648"/>
                  <a:pt x="250" y="647"/>
                  <a:pt x="250" y="645"/>
                </a:cubicBezTo>
                <a:cubicBezTo>
                  <a:pt x="253" y="613"/>
                  <a:pt x="257" y="578"/>
                  <a:pt x="254" y="546"/>
                </a:cubicBezTo>
                <a:cubicBezTo>
                  <a:pt x="254" y="546"/>
                  <a:pt x="254" y="546"/>
                  <a:pt x="253" y="545"/>
                </a:cubicBezTo>
                <a:cubicBezTo>
                  <a:pt x="257" y="547"/>
                  <a:pt x="258" y="551"/>
                  <a:pt x="261" y="554"/>
                </a:cubicBezTo>
                <a:cubicBezTo>
                  <a:pt x="263" y="556"/>
                  <a:pt x="266" y="555"/>
                  <a:pt x="267" y="553"/>
                </a:cubicBezTo>
                <a:cubicBezTo>
                  <a:pt x="267" y="552"/>
                  <a:pt x="267" y="551"/>
                  <a:pt x="267" y="551"/>
                </a:cubicBezTo>
                <a:cubicBezTo>
                  <a:pt x="268" y="550"/>
                  <a:pt x="268" y="549"/>
                  <a:pt x="269" y="548"/>
                </a:cubicBezTo>
                <a:cubicBezTo>
                  <a:pt x="270" y="546"/>
                  <a:pt x="272" y="545"/>
                  <a:pt x="274" y="545"/>
                </a:cubicBezTo>
                <a:cubicBezTo>
                  <a:pt x="276" y="545"/>
                  <a:pt x="276" y="545"/>
                  <a:pt x="277" y="546"/>
                </a:cubicBezTo>
                <a:cubicBezTo>
                  <a:pt x="277" y="546"/>
                  <a:pt x="277" y="547"/>
                  <a:pt x="277" y="548"/>
                </a:cubicBezTo>
                <a:cubicBezTo>
                  <a:pt x="286" y="584"/>
                  <a:pt x="291" y="621"/>
                  <a:pt x="295" y="658"/>
                </a:cubicBezTo>
                <a:close/>
                <a:moveTo>
                  <a:pt x="283" y="534"/>
                </a:moveTo>
                <a:cubicBezTo>
                  <a:pt x="282" y="536"/>
                  <a:pt x="282" y="537"/>
                  <a:pt x="281" y="539"/>
                </a:cubicBezTo>
                <a:cubicBezTo>
                  <a:pt x="280" y="538"/>
                  <a:pt x="280" y="538"/>
                  <a:pt x="279" y="537"/>
                </a:cubicBezTo>
                <a:cubicBezTo>
                  <a:pt x="273" y="536"/>
                  <a:pt x="267" y="538"/>
                  <a:pt x="264" y="542"/>
                </a:cubicBezTo>
                <a:cubicBezTo>
                  <a:pt x="260" y="538"/>
                  <a:pt x="254" y="536"/>
                  <a:pt x="249" y="536"/>
                </a:cubicBezTo>
                <a:cubicBezTo>
                  <a:pt x="248" y="537"/>
                  <a:pt x="246" y="537"/>
                  <a:pt x="245" y="537"/>
                </a:cubicBezTo>
                <a:cubicBezTo>
                  <a:pt x="243" y="367"/>
                  <a:pt x="239" y="197"/>
                  <a:pt x="240" y="27"/>
                </a:cubicBezTo>
                <a:cubicBezTo>
                  <a:pt x="240" y="23"/>
                  <a:pt x="234" y="23"/>
                  <a:pt x="234" y="27"/>
                </a:cubicBezTo>
                <a:cubicBezTo>
                  <a:pt x="231" y="197"/>
                  <a:pt x="231" y="369"/>
                  <a:pt x="242" y="539"/>
                </a:cubicBezTo>
                <a:cubicBezTo>
                  <a:pt x="240" y="540"/>
                  <a:pt x="238" y="542"/>
                  <a:pt x="236" y="545"/>
                </a:cubicBezTo>
                <a:cubicBezTo>
                  <a:pt x="233" y="538"/>
                  <a:pt x="225" y="534"/>
                  <a:pt x="219" y="534"/>
                </a:cubicBezTo>
                <a:cubicBezTo>
                  <a:pt x="216" y="534"/>
                  <a:pt x="213" y="534"/>
                  <a:pt x="210" y="535"/>
                </a:cubicBezTo>
                <a:cubicBezTo>
                  <a:pt x="210" y="519"/>
                  <a:pt x="205" y="502"/>
                  <a:pt x="202" y="486"/>
                </a:cubicBezTo>
                <a:cubicBezTo>
                  <a:pt x="198" y="463"/>
                  <a:pt x="194" y="439"/>
                  <a:pt x="191" y="415"/>
                </a:cubicBezTo>
                <a:cubicBezTo>
                  <a:pt x="186" y="372"/>
                  <a:pt x="182" y="329"/>
                  <a:pt x="180" y="285"/>
                </a:cubicBezTo>
                <a:cubicBezTo>
                  <a:pt x="178" y="243"/>
                  <a:pt x="177" y="201"/>
                  <a:pt x="179" y="159"/>
                </a:cubicBezTo>
                <a:cubicBezTo>
                  <a:pt x="180" y="114"/>
                  <a:pt x="184" y="69"/>
                  <a:pt x="201" y="28"/>
                </a:cubicBezTo>
                <a:cubicBezTo>
                  <a:pt x="219" y="23"/>
                  <a:pt x="237" y="21"/>
                  <a:pt x="256" y="21"/>
                </a:cubicBezTo>
                <a:cubicBezTo>
                  <a:pt x="318" y="187"/>
                  <a:pt x="326" y="363"/>
                  <a:pt x="283" y="534"/>
                </a:cubicBezTo>
                <a:close/>
                <a:moveTo>
                  <a:pt x="294" y="512"/>
                </a:moveTo>
                <a:cubicBezTo>
                  <a:pt x="336" y="351"/>
                  <a:pt x="324" y="176"/>
                  <a:pt x="264" y="22"/>
                </a:cubicBezTo>
                <a:cubicBezTo>
                  <a:pt x="285" y="23"/>
                  <a:pt x="306" y="26"/>
                  <a:pt x="327" y="34"/>
                </a:cubicBezTo>
                <a:cubicBezTo>
                  <a:pt x="329" y="35"/>
                  <a:pt x="331" y="36"/>
                  <a:pt x="333" y="36"/>
                </a:cubicBezTo>
                <a:cubicBezTo>
                  <a:pt x="367" y="102"/>
                  <a:pt x="385" y="174"/>
                  <a:pt x="386" y="249"/>
                </a:cubicBezTo>
                <a:cubicBezTo>
                  <a:pt x="388" y="322"/>
                  <a:pt x="371" y="391"/>
                  <a:pt x="343" y="459"/>
                </a:cubicBezTo>
                <a:cubicBezTo>
                  <a:pt x="325" y="475"/>
                  <a:pt x="307" y="492"/>
                  <a:pt x="294" y="512"/>
                </a:cubicBezTo>
                <a:close/>
                <a:moveTo>
                  <a:pt x="443" y="307"/>
                </a:moveTo>
                <a:cubicBezTo>
                  <a:pt x="431" y="362"/>
                  <a:pt x="403" y="407"/>
                  <a:pt x="360" y="444"/>
                </a:cubicBezTo>
                <a:cubicBezTo>
                  <a:pt x="358" y="446"/>
                  <a:pt x="355" y="449"/>
                  <a:pt x="353" y="451"/>
                </a:cubicBezTo>
                <a:cubicBezTo>
                  <a:pt x="414" y="325"/>
                  <a:pt x="406" y="165"/>
                  <a:pt x="344" y="41"/>
                </a:cubicBezTo>
                <a:cubicBezTo>
                  <a:pt x="390" y="63"/>
                  <a:pt x="423" y="101"/>
                  <a:pt x="437" y="150"/>
                </a:cubicBezTo>
                <a:cubicBezTo>
                  <a:pt x="452" y="200"/>
                  <a:pt x="454" y="256"/>
                  <a:pt x="443" y="307"/>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文本框 7"/>
          <p:cNvSpPr txBox="1"/>
          <p:nvPr/>
        </p:nvSpPr>
        <p:spPr>
          <a:xfrm>
            <a:off x="7880508" y="1469794"/>
            <a:ext cx="2031325" cy="461665"/>
          </a:xfrm>
          <a:prstGeom prst="rect">
            <a:avLst/>
          </a:prstGeom>
          <a:noFill/>
        </p:spPr>
        <p:txBody>
          <a:bodyPr wrap="none" rtlCol="0">
            <a:spAutoFit/>
          </a:bodyPr>
          <a:lstStyle/>
          <a:p>
            <a:r>
              <a:rPr lang="zh-CN" altLang="en-US" sz="2400" b="1"/>
              <a:t>单击添加标题</a:t>
            </a:r>
          </a:p>
        </p:txBody>
      </p:sp>
      <p:sp>
        <p:nvSpPr>
          <p:cNvPr id="9" name="文本框 8"/>
          <p:cNvSpPr txBox="1"/>
          <p:nvPr/>
        </p:nvSpPr>
        <p:spPr>
          <a:xfrm>
            <a:off x="7880508" y="1965661"/>
            <a:ext cx="3781609" cy="646331"/>
          </a:xfrm>
          <a:prstGeom prst="rect">
            <a:avLst/>
          </a:prstGeom>
          <a:noFill/>
        </p:spPr>
        <p:txBody>
          <a:bodyPr wrap="square" rtlCol="0">
            <a:spAutoFit/>
          </a:bodyPr>
          <a:lstStyle/>
          <a:p>
            <a:r>
              <a:rPr lang="zh-CN" altLang="en-US"/>
              <a:t>单击输入您所需要的文本内容单击输入您所需要的文本内容</a:t>
            </a:r>
          </a:p>
        </p:txBody>
      </p:sp>
      <p:sp>
        <p:nvSpPr>
          <p:cNvPr id="10" name="文本框 9"/>
          <p:cNvSpPr txBox="1"/>
          <p:nvPr/>
        </p:nvSpPr>
        <p:spPr>
          <a:xfrm>
            <a:off x="7880508" y="4269264"/>
            <a:ext cx="2031325" cy="461665"/>
          </a:xfrm>
          <a:prstGeom prst="rect">
            <a:avLst/>
          </a:prstGeom>
          <a:noFill/>
        </p:spPr>
        <p:txBody>
          <a:bodyPr wrap="none" rtlCol="0">
            <a:spAutoFit/>
          </a:bodyPr>
          <a:lstStyle/>
          <a:p>
            <a:r>
              <a:rPr lang="zh-CN" altLang="en-US" sz="2400" b="1"/>
              <a:t>单击添加标题</a:t>
            </a:r>
          </a:p>
        </p:txBody>
      </p:sp>
      <p:sp>
        <p:nvSpPr>
          <p:cNvPr id="11" name="文本框 10"/>
          <p:cNvSpPr txBox="1"/>
          <p:nvPr/>
        </p:nvSpPr>
        <p:spPr>
          <a:xfrm>
            <a:off x="7880508" y="4765131"/>
            <a:ext cx="3781609" cy="646331"/>
          </a:xfrm>
          <a:prstGeom prst="rect">
            <a:avLst/>
          </a:prstGeom>
          <a:noFill/>
        </p:spPr>
        <p:txBody>
          <a:bodyPr wrap="square" rtlCol="0">
            <a:spAutoFit/>
          </a:bodyPr>
          <a:lstStyle/>
          <a:p>
            <a:r>
              <a:rPr lang="zh-CN" altLang="en-US"/>
              <a:t>单击输入您所需要的文本内容单击输入您所需要的文本内容</a:t>
            </a:r>
          </a:p>
        </p:txBody>
      </p:sp>
      <p:sp>
        <p:nvSpPr>
          <p:cNvPr id="12" name="文本框 11"/>
          <p:cNvSpPr txBox="1"/>
          <p:nvPr/>
        </p:nvSpPr>
        <p:spPr>
          <a:xfrm>
            <a:off x="2188316" y="1469794"/>
            <a:ext cx="2031325" cy="461665"/>
          </a:xfrm>
          <a:prstGeom prst="rect">
            <a:avLst/>
          </a:prstGeom>
          <a:noFill/>
        </p:spPr>
        <p:txBody>
          <a:bodyPr wrap="none" rtlCol="0">
            <a:spAutoFit/>
          </a:bodyPr>
          <a:lstStyle/>
          <a:p>
            <a:r>
              <a:rPr lang="zh-CN" altLang="en-US" sz="2400" b="1"/>
              <a:t>单击添加标题</a:t>
            </a:r>
          </a:p>
        </p:txBody>
      </p:sp>
      <p:sp>
        <p:nvSpPr>
          <p:cNvPr id="13" name="文本框 12"/>
          <p:cNvSpPr txBox="1"/>
          <p:nvPr/>
        </p:nvSpPr>
        <p:spPr>
          <a:xfrm>
            <a:off x="438032" y="1965661"/>
            <a:ext cx="3781609" cy="646331"/>
          </a:xfrm>
          <a:prstGeom prst="rect">
            <a:avLst/>
          </a:prstGeom>
          <a:noFill/>
        </p:spPr>
        <p:txBody>
          <a:bodyPr wrap="square" rtlCol="0">
            <a:spAutoFit/>
          </a:bodyPr>
          <a:lstStyle/>
          <a:p>
            <a:pPr algn="r"/>
            <a:r>
              <a:rPr lang="zh-CN" altLang="en-US"/>
              <a:t>单击输入您所需要的文本内容单击输入您所需要的文本内容</a:t>
            </a:r>
          </a:p>
        </p:txBody>
      </p:sp>
      <p:sp>
        <p:nvSpPr>
          <p:cNvPr id="14" name="文本框 13"/>
          <p:cNvSpPr txBox="1"/>
          <p:nvPr/>
        </p:nvSpPr>
        <p:spPr>
          <a:xfrm>
            <a:off x="2188316" y="4269264"/>
            <a:ext cx="2031325" cy="461665"/>
          </a:xfrm>
          <a:prstGeom prst="rect">
            <a:avLst/>
          </a:prstGeom>
          <a:noFill/>
        </p:spPr>
        <p:txBody>
          <a:bodyPr wrap="none" rtlCol="0">
            <a:spAutoFit/>
          </a:bodyPr>
          <a:lstStyle/>
          <a:p>
            <a:r>
              <a:rPr lang="zh-CN" altLang="en-US" sz="2400" b="1"/>
              <a:t>单击添加标题</a:t>
            </a:r>
          </a:p>
        </p:txBody>
      </p:sp>
      <p:sp>
        <p:nvSpPr>
          <p:cNvPr id="15" name="文本框 14"/>
          <p:cNvSpPr txBox="1"/>
          <p:nvPr/>
        </p:nvSpPr>
        <p:spPr>
          <a:xfrm>
            <a:off x="438032" y="4765131"/>
            <a:ext cx="3781609" cy="646331"/>
          </a:xfrm>
          <a:prstGeom prst="rect">
            <a:avLst/>
          </a:prstGeom>
          <a:noFill/>
        </p:spPr>
        <p:txBody>
          <a:bodyPr wrap="square" rtlCol="0">
            <a:spAutoFit/>
          </a:bodyPr>
          <a:lstStyle/>
          <a:p>
            <a:pPr algn="r"/>
            <a:r>
              <a:rPr lang="zh-CN" altLang="en-US"/>
              <a:t>单击输入您所需要的文本内容单击输入您所需要的文本内容</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组合 1"/>
          <p:cNvGrpSpPr/>
          <p:nvPr/>
        </p:nvGrpSpPr>
        <p:grpSpPr>
          <a:xfrm>
            <a:off x="5029996" y="1622398"/>
            <a:ext cx="3511153" cy="2760305"/>
            <a:chOff x="3154364" y="2608264"/>
            <a:chExt cx="4337050" cy="3062288"/>
          </a:xfrm>
          <a:solidFill>
            <a:schemeClr val="tx1"/>
          </a:solidFill>
        </p:grpSpPr>
        <p:sp>
          <p:nvSpPr>
            <p:cNvPr id="3" name="Freeform 28"/>
            <p:cNvSpPr>
              <a:spLocks noEditPoints="1"/>
            </p:cNvSpPr>
            <p:nvPr/>
          </p:nvSpPr>
          <p:spPr bwMode="auto">
            <a:xfrm>
              <a:off x="3775076" y="2779714"/>
              <a:ext cx="3013075" cy="1584325"/>
            </a:xfrm>
            <a:custGeom>
              <a:avLst/>
              <a:gdLst>
                <a:gd name="T0" fmla="*/ 1641 w 1898"/>
                <a:gd name="T1" fmla="*/ 31 h 998"/>
                <a:gd name="T2" fmla="*/ 1035 w 1898"/>
                <a:gd name="T3" fmla="*/ 28 h 998"/>
                <a:gd name="T4" fmla="*/ 376 w 1898"/>
                <a:gd name="T5" fmla="*/ 23 h 998"/>
                <a:gd name="T6" fmla="*/ 101 w 1898"/>
                <a:gd name="T7" fmla="*/ 1 h 998"/>
                <a:gd name="T8" fmla="*/ 462 w 1898"/>
                <a:gd name="T9" fmla="*/ 3 h 998"/>
                <a:gd name="T10" fmla="*/ 1135 w 1898"/>
                <a:gd name="T11" fmla="*/ 6 h 998"/>
                <a:gd name="T12" fmla="*/ 1712 w 1898"/>
                <a:gd name="T13" fmla="*/ 11 h 998"/>
                <a:gd name="T14" fmla="*/ 1850 w 1898"/>
                <a:gd name="T15" fmla="*/ 84 h 998"/>
                <a:gd name="T16" fmla="*/ 1853 w 1898"/>
                <a:gd name="T17" fmla="*/ 54 h 998"/>
                <a:gd name="T18" fmla="*/ 1851 w 1898"/>
                <a:gd name="T19" fmla="*/ 38 h 998"/>
                <a:gd name="T20" fmla="*/ 1839 w 1898"/>
                <a:gd name="T21" fmla="*/ 34 h 998"/>
                <a:gd name="T22" fmla="*/ 1849 w 1898"/>
                <a:gd name="T23" fmla="*/ 11 h 998"/>
                <a:gd name="T24" fmla="*/ 1881 w 1898"/>
                <a:gd name="T25" fmla="*/ 16 h 998"/>
                <a:gd name="T26" fmla="*/ 1891 w 1898"/>
                <a:gd name="T27" fmla="*/ 31 h 998"/>
                <a:gd name="T28" fmla="*/ 1888 w 1898"/>
                <a:gd name="T29" fmla="*/ 59 h 998"/>
                <a:gd name="T30" fmla="*/ 1861 w 1898"/>
                <a:gd name="T31" fmla="*/ 959 h 998"/>
                <a:gd name="T32" fmla="*/ 1859 w 1898"/>
                <a:gd name="T33" fmla="*/ 752 h 998"/>
                <a:gd name="T34" fmla="*/ 1854 w 1898"/>
                <a:gd name="T35" fmla="*/ 412 h 998"/>
                <a:gd name="T36" fmla="*/ 1850 w 1898"/>
                <a:gd name="T37" fmla="*/ 135 h 998"/>
                <a:gd name="T38" fmla="*/ 1887 w 1898"/>
                <a:gd name="T39" fmla="*/ 122 h 998"/>
                <a:gd name="T40" fmla="*/ 1891 w 1898"/>
                <a:gd name="T41" fmla="*/ 398 h 998"/>
                <a:gd name="T42" fmla="*/ 1896 w 1898"/>
                <a:gd name="T43" fmla="*/ 739 h 998"/>
                <a:gd name="T44" fmla="*/ 1898 w 1898"/>
                <a:gd name="T45" fmla="*/ 946 h 998"/>
                <a:gd name="T46" fmla="*/ 1833 w 1898"/>
                <a:gd name="T47" fmla="*/ 974 h 998"/>
                <a:gd name="T48" fmla="*/ 1866 w 1898"/>
                <a:gd name="T49" fmla="*/ 977 h 998"/>
                <a:gd name="T50" fmla="*/ 1857 w 1898"/>
                <a:gd name="T51" fmla="*/ 983 h 998"/>
                <a:gd name="T52" fmla="*/ 1860 w 1898"/>
                <a:gd name="T53" fmla="*/ 972 h 998"/>
                <a:gd name="T54" fmla="*/ 1894 w 1898"/>
                <a:gd name="T55" fmla="*/ 971 h 998"/>
                <a:gd name="T56" fmla="*/ 1860 w 1898"/>
                <a:gd name="T57" fmla="*/ 997 h 998"/>
                <a:gd name="T58" fmla="*/ 1829 w 1898"/>
                <a:gd name="T59" fmla="*/ 997 h 998"/>
                <a:gd name="T60" fmla="*/ 1794 w 1898"/>
                <a:gd name="T61" fmla="*/ 996 h 998"/>
                <a:gd name="T62" fmla="*/ 235 w 1898"/>
                <a:gd name="T63" fmla="*/ 974 h 998"/>
                <a:gd name="T64" fmla="*/ 813 w 1898"/>
                <a:gd name="T65" fmla="*/ 974 h 998"/>
                <a:gd name="T66" fmla="*/ 1475 w 1898"/>
                <a:gd name="T67" fmla="*/ 974 h 998"/>
                <a:gd name="T68" fmla="*/ 1818 w 1898"/>
                <a:gd name="T69" fmla="*/ 974 h 998"/>
                <a:gd name="T70" fmla="*/ 1514 w 1898"/>
                <a:gd name="T71" fmla="*/ 996 h 998"/>
                <a:gd name="T72" fmla="*/ 867 w 1898"/>
                <a:gd name="T73" fmla="*/ 996 h 998"/>
                <a:gd name="T74" fmla="*/ 259 w 1898"/>
                <a:gd name="T75" fmla="*/ 996 h 998"/>
                <a:gd name="T76" fmla="*/ 7 w 1898"/>
                <a:gd name="T77" fmla="*/ 936 h 998"/>
                <a:gd name="T78" fmla="*/ 47 w 1898"/>
                <a:gd name="T79" fmla="*/ 949 h 998"/>
                <a:gd name="T80" fmla="*/ 50 w 1898"/>
                <a:gd name="T81" fmla="*/ 967 h 998"/>
                <a:gd name="T82" fmla="*/ 66 w 1898"/>
                <a:gd name="T83" fmla="*/ 973 h 998"/>
                <a:gd name="T84" fmla="*/ 71 w 1898"/>
                <a:gd name="T85" fmla="*/ 996 h 998"/>
                <a:gd name="T86" fmla="*/ 28 w 1898"/>
                <a:gd name="T87" fmla="*/ 992 h 998"/>
                <a:gd name="T88" fmla="*/ 11 w 1898"/>
                <a:gd name="T89" fmla="*/ 978 h 998"/>
                <a:gd name="T90" fmla="*/ 9 w 1898"/>
                <a:gd name="T91" fmla="*/ 953 h 998"/>
                <a:gd name="T92" fmla="*/ 46 w 1898"/>
                <a:gd name="T93" fmla="*/ 50 h 998"/>
                <a:gd name="T94" fmla="*/ 40 w 1898"/>
                <a:gd name="T95" fmla="*/ 234 h 998"/>
                <a:gd name="T96" fmla="*/ 38 w 1898"/>
                <a:gd name="T97" fmla="*/ 565 h 998"/>
                <a:gd name="T98" fmla="*/ 42 w 1898"/>
                <a:gd name="T99" fmla="*/ 851 h 998"/>
                <a:gd name="T100" fmla="*/ 6 w 1898"/>
                <a:gd name="T101" fmla="*/ 904 h 998"/>
                <a:gd name="T102" fmla="*/ 1 w 1898"/>
                <a:gd name="T103" fmla="*/ 652 h 998"/>
                <a:gd name="T104" fmla="*/ 1 w 1898"/>
                <a:gd name="T105" fmla="*/ 314 h 998"/>
                <a:gd name="T106" fmla="*/ 6 w 1898"/>
                <a:gd name="T107" fmla="*/ 81 h 998"/>
                <a:gd name="T108" fmla="*/ 65 w 1898"/>
                <a:gd name="T109" fmla="*/ 23 h 998"/>
                <a:gd name="T110" fmla="*/ 31 w 1898"/>
                <a:gd name="T111" fmla="*/ 22 h 998"/>
                <a:gd name="T112" fmla="*/ 52 w 1898"/>
                <a:gd name="T113" fmla="*/ 12 h 998"/>
                <a:gd name="T114" fmla="*/ 48 w 1898"/>
                <a:gd name="T115" fmla="*/ 36 h 998"/>
                <a:gd name="T116" fmla="*/ 12 w 1898"/>
                <a:gd name="T117" fmla="*/ 41 h 998"/>
                <a:gd name="T118" fmla="*/ 16 w 1898"/>
                <a:gd name="T119" fmla="*/ 19 h 998"/>
                <a:gd name="T120" fmla="*/ 58 w 1898"/>
                <a:gd name="T121" fmla="*/ 0 h 998"/>
                <a:gd name="T122" fmla="*/ 101 w 1898"/>
                <a:gd name="T123" fmla="*/ 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8" h="998">
                  <a:moveTo>
                    <a:pt x="1839" y="11"/>
                  </a:moveTo>
                  <a:lnTo>
                    <a:pt x="1816" y="32"/>
                  </a:lnTo>
                  <a:lnTo>
                    <a:pt x="1816" y="32"/>
                  </a:lnTo>
                  <a:lnTo>
                    <a:pt x="1806" y="32"/>
                  </a:lnTo>
                  <a:lnTo>
                    <a:pt x="1788" y="32"/>
                  </a:lnTo>
                  <a:lnTo>
                    <a:pt x="1762" y="32"/>
                  </a:lnTo>
                  <a:lnTo>
                    <a:pt x="1728" y="32"/>
                  </a:lnTo>
                  <a:lnTo>
                    <a:pt x="1688" y="31"/>
                  </a:lnTo>
                  <a:lnTo>
                    <a:pt x="1641" y="31"/>
                  </a:lnTo>
                  <a:lnTo>
                    <a:pt x="1589" y="31"/>
                  </a:lnTo>
                  <a:lnTo>
                    <a:pt x="1532" y="31"/>
                  </a:lnTo>
                  <a:lnTo>
                    <a:pt x="1469" y="30"/>
                  </a:lnTo>
                  <a:lnTo>
                    <a:pt x="1404" y="30"/>
                  </a:lnTo>
                  <a:lnTo>
                    <a:pt x="1335" y="29"/>
                  </a:lnTo>
                  <a:lnTo>
                    <a:pt x="1263" y="29"/>
                  </a:lnTo>
                  <a:lnTo>
                    <a:pt x="1188" y="29"/>
                  </a:lnTo>
                  <a:lnTo>
                    <a:pt x="1111" y="28"/>
                  </a:lnTo>
                  <a:lnTo>
                    <a:pt x="1035" y="28"/>
                  </a:lnTo>
                  <a:lnTo>
                    <a:pt x="956" y="26"/>
                  </a:lnTo>
                  <a:lnTo>
                    <a:pt x="879" y="26"/>
                  </a:lnTo>
                  <a:lnTo>
                    <a:pt x="801" y="25"/>
                  </a:lnTo>
                  <a:lnTo>
                    <a:pt x="724" y="25"/>
                  </a:lnTo>
                  <a:lnTo>
                    <a:pt x="650" y="25"/>
                  </a:lnTo>
                  <a:lnTo>
                    <a:pt x="576" y="24"/>
                  </a:lnTo>
                  <a:lnTo>
                    <a:pt x="506" y="24"/>
                  </a:lnTo>
                  <a:lnTo>
                    <a:pt x="439" y="24"/>
                  </a:lnTo>
                  <a:lnTo>
                    <a:pt x="376" y="23"/>
                  </a:lnTo>
                  <a:lnTo>
                    <a:pt x="318" y="23"/>
                  </a:lnTo>
                  <a:lnTo>
                    <a:pt x="264" y="23"/>
                  </a:lnTo>
                  <a:lnTo>
                    <a:pt x="216" y="23"/>
                  </a:lnTo>
                  <a:lnTo>
                    <a:pt x="175" y="23"/>
                  </a:lnTo>
                  <a:lnTo>
                    <a:pt x="139" y="22"/>
                  </a:lnTo>
                  <a:lnTo>
                    <a:pt x="110" y="22"/>
                  </a:lnTo>
                  <a:lnTo>
                    <a:pt x="90" y="22"/>
                  </a:lnTo>
                  <a:lnTo>
                    <a:pt x="78" y="23"/>
                  </a:lnTo>
                  <a:lnTo>
                    <a:pt x="101" y="1"/>
                  </a:lnTo>
                  <a:lnTo>
                    <a:pt x="114" y="1"/>
                  </a:lnTo>
                  <a:lnTo>
                    <a:pt x="134" y="0"/>
                  </a:lnTo>
                  <a:lnTo>
                    <a:pt x="161" y="1"/>
                  </a:lnTo>
                  <a:lnTo>
                    <a:pt x="197" y="1"/>
                  </a:lnTo>
                  <a:lnTo>
                    <a:pt x="239" y="1"/>
                  </a:lnTo>
                  <a:lnTo>
                    <a:pt x="288" y="1"/>
                  </a:lnTo>
                  <a:lnTo>
                    <a:pt x="340" y="1"/>
                  </a:lnTo>
                  <a:lnTo>
                    <a:pt x="400" y="1"/>
                  </a:lnTo>
                  <a:lnTo>
                    <a:pt x="462" y="3"/>
                  </a:lnTo>
                  <a:lnTo>
                    <a:pt x="529" y="3"/>
                  </a:lnTo>
                  <a:lnTo>
                    <a:pt x="599" y="3"/>
                  </a:lnTo>
                  <a:lnTo>
                    <a:pt x="672" y="4"/>
                  </a:lnTo>
                  <a:lnTo>
                    <a:pt x="747" y="4"/>
                  </a:lnTo>
                  <a:lnTo>
                    <a:pt x="824" y="5"/>
                  </a:lnTo>
                  <a:lnTo>
                    <a:pt x="901" y="5"/>
                  </a:lnTo>
                  <a:lnTo>
                    <a:pt x="980" y="5"/>
                  </a:lnTo>
                  <a:lnTo>
                    <a:pt x="1058" y="6"/>
                  </a:lnTo>
                  <a:lnTo>
                    <a:pt x="1135" y="6"/>
                  </a:lnTo>
                  <a:lnTo>
                    <a:pt x="1212" y="7"/>
                  </a:lnTo>
                  <a:lnTo>
                    <a:pt x="1286" y="7"/>
                  </a:lnTo>
                  <a:lnTo>
                    <a:pt x="1358" y="9"/>
                  </a:lnTo>
                  <a:lnTo>
                    <a:pt x="1428" y="9"/>
                  </a:lnTo>
                  <a:lnTo>
                    <a:pt x="1493" y="9"/>
                  </a:lnTo>
                  <a:lnTo>
                    <a:pt x="1555" y="10"/>
                  </a:lnTo>
                  <a:lnTo>
                    <a:pt x="1613" y="10"/>
                  </a:lnTo>
                  <a:lnTo>
                    <a:pt x="1665" y="10"/>
                  </a:lnTo>
                  <a:lnTo>
                    <a:pt x="1712" y="11"/>
                  </a:lnTo>
                  <a:lnTo>
                    <a:pt x="1751" y="11"/>
                  </a:lnTo>
                  <a:lnTo>
                    <a:pt x="1785" y="11"/>
                  </a:lnTo>
                  <a:lnTo>
                    <a:pt x="1811" y="11"/>
                  </a:lnTo>
                  <a:lnTo>
                    <a:pt x="1830" y="11"/>
                  </a:lnTo>
                  <a:lnTo>
                    <a:pt x="1839" y="11"/>
                  </a:lnTo>
                  <a:lnTo>
                    <a:pt x="1839" y="11"/>
                  </a:lnTo>
                  <a:lnTo>
                    <a:pt x="1839" y="11"/>
                  </a:lnTo>
                  <a:close/>
                  <a:moveTo>
                    <a:pt x="1887" y="71"/>
                  </a:moveTo>
                  <a:lnTo>
                    <a:pt x="1850" y="84"/>
                  </a:lnTo>
                  <a:lnTo>
                    <a:pt x="1850" y="84"/>
                  </a:lnTo>
                  <a:lnTo>
                    <a:pt x="1850" y="79"/>
                  </a:lnTo>
                  <a:lnTo>
                    <a:pt x="1850" y="75"/>
                  </a:lnTo>
                  <a:lnTo>
                    <a:pt x="1851" y="71"/>
                  </a:lnTo>
                  <a:lnTo>
                    <a:pt x="1851" y="67"/>
                  </a:lnTo>
                  <a:lnTo>
                    <a:pt x="1851" y="63"/>
                  </a:lnTo>
                  <a:lnTo>
                    <a:pt x="1853" y="60"/>
                  </a:lnTo>
                  <a:lnTo>
                    <a:pt x="1853" y="57"/>
                  </a:lnTo>
                  <a:lnTo>
                    <a:pt x="1853" y="54"/>
                  </a:lnTo>
                  <a:lnTo>
                    <a:pt x="1854" y="52"/>
                  </a:lnTo>
                  <a:lnTo>
                    <a:pt x="1854" y="49"/>
                  </a:lnTo>
                  <a:lnTo>
                    <a:pt x="1854" y="47"/>
                  </a:lnTo>
                  <a:lnTo>
                    <a:pt x="1854" y="44"/>
                  </a:lnTo>
                  <a:lnTo>
                    <a:pt x="1854" y="43"/>
                  </a:lnTo>
                  <a:lnTo>
                    <a:pt x="1853" y="42"/>
                  </a:lnTo>
                  <a:lnTo>
                    <a:pt x="1853" y="40"/>
                  </a:lnTo>
                  <a:lnTo>
                    <a:pt x="1853" y="38"/>
                  </a:lnTo>
                  <a:lnTo>
                    <a:pt x="1851" y="38"/>
                  </a:lnTo>
                  <a:lnTo>
                    <a:pt x="1851" y="37"/>
                  </a:lnTo>
                  <a:lnTo>
                    <a:pt x="1850" y="36"/>
                  </a:lnTo>
                  <a:lnTo>
                    <a:pt x="1849" y="36"/>
                  </a:lnTo>
                  <a:lnTo>
                    <a:pt x="1849" y="35"/>
                  </a:lnTo>
                  <a:lnTo>
                    <a:pt x="1848" y="35"/>
                  </a:lnTo>
                  <a:lnTo>
                    <a:pt x="1845" y="35"/>
                  </a:lnTo>
                  <a:lnTo>
                    <a:pt x="1844" y="34"/>
                  </a:lnTo>
                  <a:lnTo>
                    <a:pt x="1842" y="34"/>
                  </a:lnTo>
                  <a:lnTo>
                    <a:pt x="1839" y="34"/>
                  </a:lnTo>
                  <a:lnTo>
                    <a:pt x="1837" y="34"/>
                  </a:lnTo>
                  <a:lnTo>
                    <a:pt x="1833" y="32"/>
                  </a:lnTo>
                  <a:lnTo>
                    <a:pt x="1830" y="32"/>
                  </a:lnTo>
                  <a:lnTo>
                    <a:pt x="1825" y="32"/>
                  </a:lnTo>
                  <a:lnTo>
                    <a:pt x="1822" y="32"/>
                  </a:lnTo>
                  <a:lnTo>
                    <a:pt x="1816" y="32"/>
                  </a:lnTo>
                  <a:lnTo>
                    <a:pt x="1839" y="11"/>
                  </a:lnTo>
                  <a:lnTo>
                    <a:pt x="1844" y="11"/>
                  </a:lnTo>
                  <a:lnTo>
                    <a:pt x="1849" y="11"/>
                  </a:lnTo>
                  <a:lnTo>
                    <a:pt x="1854" y="11"/>
                  </a:lnTo>
                  <a:lnTo>
                    <a:pt x="1859" y="11"/>
                  </a:lnTo>
                  <a:lnTo>
                    <a:pt x="1862" y="12"/>
                  </a:lnTo>
                  <a:lnTo>
                    <a:pt x="1866" y="12"/>
                  </a:lnTo>
                  <a:lnTo>
                    <a:pt x="1869" y="12"/>
                  </a:lnTo>
                  <a:lnTo>
                    <a:pt x="1873" y="13"/>
                  </a:lnTo>
                  <a:lnTo>
                    <a:pt x="1876" y="13"/>
                  </a:lnTo>
                  <a:lnTo>
                    <a:pt x="1879" y="14"/>
                  </a:lnTo>
                  <a:lnTo>
                    <a:pt x="1881" y="16"/>
                  </a:lnTo>
                  <a:lnTo>
                    <a:pt x="1884" y="17"/>
                  </a:lnTo>
                  <a:lnTo>
                    <a:pt x="1885" y="18"/>
                  </a:lnTo>
                  <a:lnTo>
                    <a:pt x="1887" y="19"/>
                  </a:lnTo>
                  <a:lnTo>
                    <a:pt x="1888" y="22"/>
                  </a:lnTo>
                  <a:lnTo>
                    <a:pt x="1890" y="23"/>
                  </a:lnTo>
                  <a:lnTo>
                    <a:pt x="1890" y="25"/>
                  </a:lnTo>
                  <a:lnTo>
                    <a:pt x="1891" y="26"/>
                  </a:lnTo>
                  <a:lnTo>
                    <a:pt x="1891" y="29"/>
                  </a:lnTo>
                  <a:lnTo>
                    <a:pt x="1891" y="31"/>
                  </a:lnTo>
                  <a:lnTo>
                    <a:pt x="1891" y="34"/>
                  </a:lnTo>
                  <a:lnTo>
                    <a:pt x="1891" y="36"/>
                  </a:lnTo>
                  <a:lnTo>
                    <a:pt x="1891" y="38"/>
                  </a:lnTo>
                  <a:lnTo>
                    <a:pt x="1891" y="42"/>
                  </a:lnTo>
                  <a:lnTo>
                    <a:pt x="1890" y="44"/>
                  </a:lnTo>
                  <a:lnTo>
                    <a:pt x="1890" y="48"/>
                  </a:lnTo>
                  <a:lnTo>
                    <a:pt x="1890" y="52"/>
                  </a:lnTo>
                  <a:lnTo>
                    <a:pt x="1888" y="55"/>
                  </a:lnTo>
                  <a:lnTo>
                    <a:pt x="1888" y="59"/>
                  </a:lnTo>
                  <a:lnTo>
                    <a:pt x="1888" y="62"/>
                  </a:lnTo>
                  <a:lnTo>
                    <a:pt x="1887" y="67"/>
                  </a:lnTo>
                  <a:lnTo>
                    <a:pt x="1887" y="71"/>
                  </a:lnTo>
                  <a:lnTo>
                    <a:pt x="1887" y="71"/>
                  </a:lnTo>
                  <a:lnTo>
                    <a:pt x="1887" y="71"/>
                  </a:lnTo>
                  <a:close/>
                  <a:moveTo>
                    <a:pt x="1898" y="952"/>
                  </a:moveTo>
                  <a:lnTo>
                    <a:pt x="1861" y="965"/>
                  </a:lnTo>
                  <a:lnTo>
                    <a:pt x="1861" y="965"/>
                  </a:lnTo>
                  <a:lnTo>
                    <a:pt x="1861" y="959"/>
                  </a:lnTo>
                  <a:lnTo>
                    <a:pt x="1861" y="949"/>
                  </a:lnTo>
                  <a:lnTo>
                    <a:pt x="1861" y="935"/>
                  </a:lnTo>
                  <a:lnTo>
                    <a:pt x="1861" y="917"/>
                  </a:lnTo>
                  <a:lnTo>
                    <a:pt x="1861" y="897"/>
                  </a:lnTo>
                  <a:lnTo>
                    <a:pt x="1860" y="873"/>
                  </a:lnTo>
                  <a:lnTo>
                    <a:pt x="1860" y="847"/>
                  </a:lnTo>
                  <a:lnTo>
                    <a:pt x="1860" y="817"/>
                  </a:lnTo>
                  <a:lnTo>
                    <a:pt x="1860" y="786"/>
                  </a:lnTo>
                  <a:lnTo>
                    <a:pt x="1859" y="752"/>
                  </a:lnTo>
                  <a:lnTo>
                    <a:pt x="1859" y="718"/>
                  </a:lnTo>
                  <a:lnTo>
                    <a:pt x="1857" y="682"/>
                  </a:lnTo>
                  <a:lnTo>
                    <a:pt x="1857" y="644"/>
                  </a:lnTo>
                  <a:lnTo>
                    <a:pt x="1856" y="605"/>
                  </a:lnTo>
                  <a:lnTo>
                    <a:pt x="1856" y="567"/>
                  </a:lnTo>
                  <a:lnTo>
                    <a:pt x="1855" y="528"/>
                  </a:lnTo>
                  <a:lnTo>
                    <a:pt x="1855" y="488"/>
                  </a:lnTo>
                  <a:lnTo>
                    <a:pt x="1854" y="450"/>
                  </a:lnTo>
                  <a:lnTo>
                    <a:pt x="1854" y="412"/>
                  </a:lnTo>
                  <a:lnTo>
                    <a:pt x="1853" y="374"/>
                  </a:lnTo>
                  <a:lnTo>
                    <a:pt x="1853" y="338"/>
                  </a:lnTo>
                  <a:lnTo>
                    <a:pt x="1851" y="302"/>
                  </a:lnTo>
                  <a:lnTo>
                    <a:pt x="1851" y="269"/>
                  </a:lnTo>
                  <a:lnTo>
                    <a:pt x="1850" y="237"/>
                  </a:lnTo>
                  <a:lnTo>
                    <a:pt x="1850" y="208"/>
                  </a:lnTo>
                  <a:lnTo>
                    <a:pt x="1850" y="180"/>
                  </a:lnTo>
                  <a:lnTo>
                    <a:pt x="1850" y="157"/>
                  </a:lnTo>
                  <a:lnTo>
                    <a:pt x="1850" y="135"/>
                  </a:lnTo>
                  <a:lnTo>
                    <a:pt x="1850" y="116"/>
                  </a:lnTo>
                  <a:lnTo>
                    <a:pt x="1850" y="102"/>
                  </a:lnTo>
                  <a:lnTo>
                    <a:pt x="1850" y="91"/>
                  </a:lnTo>
                  <a:lnTo>
                    <a:pt x="1850" y="84"/>
                  </a:lnTo>
                  <a:lnTo>
                    <a:pt x="1887" y="71"/>
                  </a:lnTo>
                  <a:lnTo>
                    <a:pt x="1887" y="78"/>
                  </a:lnTo>
                  <a:lnTo>
                    <a:pt x="1887" y="89"/>
                  </a:lnTo>
                  <a:lnTo>
                    <a:pt x="1887" y="103"/>
                  </a:lnTo>
                  <a:lnTo>
                    <a:pt x="1887" y="122"/>
                  </a:lnTo>
                  <a:lnTo>
                    <a:pt x="1887" y="142"/>
                  </a:lnTo>
                  <a:lnTo>
                    <a:pt x="1887" y="167"/>
                  </a:lnTo>
                  <a:lnTo>
                    <a:pt x="1887" y="195"/>
                  </a:lnTo>
                  <a:lnTo>
                    <a:pt x="1888" y="223"/>
                  </a:lnTo>
                  <a:lnTo>
                    <a:pt x="1888" y="256"/>
                  </a:lnTo>
                  <a:lnTo>
                    <a:pt x="1890" y="289"/>
                  </a:lnTo>
                  <a:lnTo>
                    <a:pt x="1890" y="324"/>
                  </a:lnTo>
                  <a:lnTo>
                    <a:pt x="1890" y="361"/>
                  </a:lnTo>
                  <a:lnTo>
                    <a:pt x="1891" y="398"/>
                  </a:lnTo>
                  <a:lnTo>
                    <a:pt x="1891" y="437"/>
                  </a:lnTo>
                  <a:lnTo>
                    <a:pt x="1892" y="475"/>
                  </a:lnTo>
                  <a:lnTo>
                    <a:pt x="1893" y="515"/>
                  </a:lnTo>
                  <a:lnTo>
                    <a:pt x="1893" y="554"/>
                  </a:lnTo>
                  <a:lnTo>
                    <a:pt x="1894" y="592"/>
                  </a:lnTo>
                  <a:lnTo>
                    <a:pt x="1894" y="631"/>
                  </a:lnTo>
                  <a:lnTo>
                    <a:pt x="1896" y="668"/>
                  </a:lnTo>
                  <a:lnTo>
                    <a:pt x="1896" y="705"/>
                  </a:lnTo>
                  <a:lnTo>
                    <a:pt x="1896" y="739"/>
                  </a:lnTo>
                  <a:lnTo>
                    <a:pt x="1897" y="773"/>
                  </a:lnTo>
                  <a:lnTo>
                    <a:pt x="1897" y="804"/>
                  </a:lnTo>
                  <a:lnTo>
                    <a:pt x="1898" y="832"/>
                  </a:lnTo>
                  <a:lnTo>
                    <a:pt x="1898" y="860"/>
                  </a:lnTo>
                  <a:lnTo>
                    <a:pt x="1898" y="884"/>
                  </a:lnTo>
                  <a:lnTo>
                    <a:pt x="1898" y="904"/>
                  </a:lnTo>
                  <a:lnTo>
                    <a:pt x="1898" y="922"/>
                  </a:lnTo>
                  <a:lnTo>
                    <a:pt x="1898" y="936"/>
                  </a:lnTo>
                  <a:lnTo>
                    <a:pt x="1898" y="946"/>
                  </a:lnTo>
                  <a:lnTo>
                    <a:pt x="1898" y="952"/>
                  </a:lnTo>
                  <a:lnTo>
                    <a:pt x="1898" y="952"/>
                  </a:lnTo>
                  <a:lnTo>
                    <a:pt x="1898" y="952"/>
                  </a:lnTo>
                  <a:close/>
                  <a:moveTo>
                    <a:pt x="1794" y="996"/>
                  </a:moveTo>
                  <a:lnTo>
                    <a:pt x="1818" y="974"/>
                  </a:lnTo>
                  <a:lnTo>
                    <a:pt x="1818" y="974"/>
                  </a:lnTo>
                  <a:lnTo>
                    <a:pt x="1823" y="974"/>
                  </a:lnTo>
                  <a:lnTo>
                    <a:pt x="1829" y="974"/>
                  </a:lnTo>
                  <a:lnTo>
                    <a:pt x="1833" y="974"/>
                  </a:lnTo>
                  <a:lnTo>
                    <a:pt x="1838" y="974"/>
                  </a:lnTo>
                  <a:lnTo>
                    <a:pt x="1843" y="974"/>
                  </a:lnTo>
                  <a:lnTo>
                    <a:pt x="1847" y="976"/>
                  </a:lnTo>
                  <a:lnTo>
                    <a:pt x="1850" y="976"/>
                  </a:lnTo>
                  <a:lnTo>
                    <a:pt x="1854" y="976"/>
                  </a:lnTo>
                  <a:lnTo>
                    <a:pt x="1857" y="976"/>
                  </a:lnTo>
                  <a:lnTo>
                    <a:pt x="1861" y="977"/>
                  </a:lnTo>
                  <a:lnTo>
                    <a:pt x="1863" y="977"/>
                  </a:lnTo>
                  <a:lnTo>
                    <a:pt x="1866" y="977"/>
                  </a:lnTo>
                  <a:lnTo>
                    <a:pt x="1868" y="977"/>
                  </a:lnTo>
                  <a:lnTo>
                    <a:pt x="1869" y="977"/>
                  </a:lnTo>
                  <a:lnTo>
                    <a:pt x="1870" y="977"/>
                  </a:lnTo>
                  <a:lnTo>
                    <a:pt x="1870" y="977"/>
                  </a:lnTo>
                  <a:lnTo>
                    <a:pt x="1870" y="977"/>
                  </a:lnTo>
                  <a:lnTo>
                    <a:pt x="1868" y="977"/>
                  </a:lnTo>
                  <a:lnTo>
                    <a:pt x="1864" y="979"/>
                  </a:lnTo>
                  <a:lnTo>
                    <a:pt x="1861" y="980"/>
                  </a:lnTo>
                  <a:lnTo>
                    <a:pt x="1857" y="983"/>
                  </a:lnTo>
                  <a:lnTo>
                    <a:pt x="1856" y="984"/>
                  </a:lnTo>
                  <a:lnTo>
                    <a:pt x="1856" y="984"/>
                  </a:lnTo>
                  <a:lnTo>
                    <a:pt x="1856" y="984"/>
                  </a:lnTo>
                  <a:lnTo>
                    <a:pt x="1857" y="983"/>
                  </a:lnTo>
                  <a:lnTo>
                    <a:pt x="1857" y="982"/>
                  </a:lnTo>
                  <a:lnTo>
                    <a:pt x="1859" y="979"/>
                  </a:lnTo>
                  <a:lnTo>
                    <a:pt x="1859" y="977"/>
                  </a:lnTo>
                  <a:lnTo>
                    <a:pt x="1860" y="974"/>
                  </a:lnTo>
                  <a:lnTo>
                    <a:pt x="1860" y="972"/>
                  </a:lnTo>
                  <a:lnTo>
                    <a:pt x="1860" y="968"/>
                  </a:lnTo>
                  <a:lnTo>
                    <a:pt x="1861" y="965"/>
                  </a:lnTo>
                  <a:lnTo>
                    <a:pt x="1898" y="952"/>
                  </a:lnTo>
                  <a:lnTo>
                    <a:pt x="1898" y="956"/>
                  </a:lnTo>
                  <a:lnTo>
                    <a:pt x="1897" y="959"/>
                  </a:lnTo>
                  <a:lnTo>
                    <a:pt x="1897" y="962"/>
                  </a:lnTo>
                  <a:lnTo>
                    <a:pt x="1896" y="966"/>
                  </a:lnTo>
                  <a:lnTo>
                    <a:pt x="1896" y="968"/>
                  </a:lnTo>
                  <a:lnTo>
                    <a:pt x="1894" y="971"/>
                  </a:lnTo>
                  <a:lnTo>
                    <a:pt x="1893" y="973"/>
                  </a:lnTo>
                  <a:lnTo>
                    <a:pt x="1892" y="976"/>
                  </a:lnTo>
                  <a:lnTo>
                    <a:pt x="1891" y="979"/>
                  </a:lnTo>
                  <a:lnTo>
                    <a:pt x="1888" y="982"/>
                  </a:lnTo>
                  <a:lnTo>
                    <a:pt x="1884" y="985"/>
                  </a:lnTo>
                  <a:lnTo>
                    <a:pt x="1879" y="989"/>
                  </a:lnTo>
                  <a:lnTo>
                    <a:pt x="1872" y="992"/>
                  </a:lnTo>
                  <a:lnTo>
                    <a:pt x="1864" y="995"/>
                  </a:lnTo>
                  <a:lnTo>
                    <a:pt x="1860" y="997"/>
                  </a:lnTo>
                  <a:lnTo>
                    <a:pt x="1855" y="997"/>
                  </a:lnTo>
                  <a:lnTo>
                    <a:pt x="1851" y="998"/>
                  </a:lnTo>
                  <a:lnTo>
                    <a:pt x="1848" y="998"/>
                  </a:lnTo>
                  <a:lnTo>
                    <a:pt x="1844" y="998"/>
                  </a:lnTo>
                  <a:lnTo>
                    <a:pt x="1841" y="998"/>
                  </a:lnTo>
                  <a:lnTo>
                    <a:pt x="1838" y="998"/>
                  </a:lnTo>
                  <a:lnTo>
                    <a:pt x="1835" y="997"/>
                  </a:lnTo>
                  <a:lnTo>
                    <a:pt x="1831" y="997"/>
                  </a:lnTo>
                  <a:lnTo>
                    <a:pt x="1829" y="997"/>
                  </a:lnTo>
                  <a:lnTo>
                    <a:pt x="1825" y="997"/>
                  </a:lnTo>
                  <a:lnTo>
                    <a:pt x="1820" y="997"/>
                  </a:lnTo>
                  <a:lnTo>
                    <a:pt x="1817" y="996"/>
                  </a:lnTo>
                  <a:lnTo>
                    <a:pt x="1813" y="996"/>
                  </a:lnTo>
                  <a:lnTo>
                    <a:pt x="1808" y="996"/>
                  </a:lnTo>
                  <a:lnTo>
                    <a:pt x="1804" y="996"/>
                  </a:lnTo>
                  <a:lnTo>
                    <a:pt x="1800" y="996"/>
                  </a:lnTo>
                  <a:lnTo>
                    <a:pt x="1794" y="996"/>
                  </a:lnTo>
                  <a:lnTo>
                    <a:pt x="1794" y="996"/>
                  </a:lnTo>
                  <a:lnTo>
                    <a:pt x="1794" y="996"/>
                  </a:lnTo>
                  <a:close/>
                  <a:moveTo>
                    <a:pt x="78" y="996"/>
                  </a:moveTo>
                  <a:lnTo>
                    <a:pt x="102" y="974"/>
                  </a:lnTo>
                  <a:lnTo>
                    <a:pt x="102" y="974"/>
                  </a:lnTo>
                  <a:lnTo>
                    <a:pt x="112" y="974"/>
                  </a:lnTo>
                  <a:lnTo>
                    <a:pt x="133" y="974"/>
                  </a:lnTo>
                  <a:lnTo>
                    <a:pt x="160" y="974"/>
                  </a:lnTo>
                  <a:lnTo>
                    <a:pt x="195" y="974"/>
                  </a:lnTo>
                  <a:lnTo>
                    <a:pt x="235" y="974"/>
                  </a:lnTo>
                  <a:lnTo>
                    <a:pt x="283" y="974"/>
                  </a:lnTo>
                  <a:lnTo>
                    <a:pt x="336" y="974"/>
                  </a:lnTo>
                  <a:lnTo>
                    <a:pt x="393" y="974"/>
                  </a:lnTo>
                  <a:lnTo>
                    <a:pt x="455" y="974"/>
                  </a:lnTo>
                  <a:lnTo>
                    <a:pt x="522" y="974"/>
                  </a:lnTo>
                  <a:lnTo>
                    <a:pt x="591" y="974"/>
                  </a:lnTo>
                  <a:lnTo>
                    <a:pt x="663" y="974"/>
                  </a:lnTo>
                  <a:lnTo>
                    <a:pt x="737" y="974"/>
                  </a:lnTo>
                  <a:lnTo>
                    <a:pt x="813" y="974"/>
                  </a:lnTo>
                  <a:lnTo>
                    <a:pt x="889" y="974"/>
                  </a:lnTo>
                  <a:lnTo>
                    <a:pt x="967" y="974"/>
                  </a:lnTo>
                  <a:lnTo>
                    <a:pt x="1043" y="974"/>
                  </a:lnTo>
                  <a:lnTo>
                    <a:pt x="1121" y="974"/>
                  </a:lnTo>
                  <a:lnTo>
                    <a:pt x="1196" y="974"/>
                  </a:lnTo>
                  <a:lnTo>
                    <a:pt x="1270" y="974"/>
                  </a:lnTo>
                  <a:lnTo>
                    <a:pt x="1341" y="974"/>
                  </a:lnTo>
                  <a:lnTo>
                    <a:pt x="1410" y="974"/>
                  </a:lnTo>
                  <a:lnTo>
                    <a:pt x="1475" y="974"/>
                  </a:lnTo>
                  <a:lnTo>
                    <a:pt x="1536" y="974"/>
                  </a:lnTo>
                  <a:lnTo>
                    <a:pt x="1592" y="974"/>
                  </a:lnTo>
                  <a:lnTo>
                    <a:pt x="1645" y="974"/>
                  </a:lnTo>
                  <a:lnTo>
                    <a:pt x="1690" y="974"/>
                  </a:lnTo>
                  <a:lnTo>
                    <a:pt x="1731" y="974"/>
                  </a:lnTo>
                  <a:lnTo>
                    <a:pt x="1764" y="974"/>
                  </a:lnTo>
                  <a:lnTo>
                    <a:pt x="1789" y="974"/>
                  </a:lnTo>
                  <a:lnTo>
                    <a:pt x="1808" y="974"/>
                  </a:lnTo>
                  <a:lnTo>
                    <a:pt x="1818" y="974"/>
                  </a:lnTo>
                  <a:lnTo>
                    <a:pt x="1794" y="996"/>
                  </a:lnTo>
                  <a:lnTo>
                    <a:pt x="1785" y="996"/>
                  </a:lnTo>
                  <a:lnTo>
                    <a:pt x="1767" y="996"/>
                  </a:lnTo>
                  <a:lnTo>
                    <a:pt x="1740" y="996"/>
                  </a:lnTo>
                  <a:lnTo>
                    <a:pt x="1708" y="996"/>
                  </a:lnTo>
                  <a:lnTo>
                    <a:pt x="1668" y="996"/>
                  </a:lnTo>
                  <a:lnTo>
                    <a:pt x="1621" y="996"/>
                  </a:lnTo>
                  <a:lnTo>
                    <a:pt x="1570" y="996"/>
                  </a:lnTo>
                  <a:lnTo>
                    <a:pt x="1514" y="996"/>
                  </a:lnTo>
                  <a:lnTo>
                    <a:pt x="1452" y="996"/>
                  </a:lnTo>
                  <a:lnTo>
                    <a:pt x="1387" y="996"/>
                  </a:lnTo>
                  <a:lnTo>
                    <a:pt x="1318" y="996"/>
                  </a:lnTo>
                  <a:lnTo>
                    <a:pt x="1246" y="996"/>
                  </a:lnTo>
                  <a:lnTo>
                    <a:pt x="1172" y="996"/>
                  </a:lnTo>
                  <a:lnTo>
                    <a:pt x="1097" y="996"/>
                  </a:lnTo>
                  <a:lnTo>
                    <a:pt x="1021" y="996"/>
                  </a:lnTo>
                  <a:lnTo>
                    <a:pt x="943" y="996"/>
                  </a:lnTo>
                  <a:lnTo>
                    <a:pt x="867" y="996"/>
                  </a:lnTo>
                  <a:lnTo>
                    <a:pt x="789" y="996"/>
                  </a:lnTo>
                  <a:lnTo>
                    <a:pt x="714" y="996"/>
                  </a:lnTo>
                  <a:lnTo>
                    <a:pt x="640" y="996"/>
                  </a:lnTo>
                  <a:lnTo>
                    <a:pt x="567" y="996"/>
                  </a:lnTo>
                  <a:lnTo>
                    <a:pt x="498" y="996"/>
                  </a:lnTo>
                  <a:lnTo>
                    <a:pt x="432" y="996"/>
                  </a:lnTo>
                  <a:lnTo>
                    <a:pt x="370" y="996"/>
                  </a:lnTo>
                  <a:lnTo>
                    <a:pt x="313" y="996"/>
                  </a:lnTo>
                  <a:lnTo>
                    <a:pt x="259" y="996"/>
                  </a:lnTo>
                  <a:lnTo>
                    <a:pt x="213" y="996"/>
                  </a:lnTo>
                  <a:lnTo>
                    <a:pt x="171" y="996"/>
                  </a:lnTo>
                  <a:lnTo>
                    <a:pt x="136" y="996"/>
                  </a:lnTo>
                  <a:lnTo>
                    <a:pt x="109" y="996"/>
                  </a:lnTo>
                  <a:lnTo>
                    <a:pt x="90" y="996"/>
                  </a:lnTo>
                  <a:lnTo>
                    <a:pt x="78" y="996"/>
                  </a:lnTo>
                  <a:lnTo>
                    <a:pt x="78" y="996"/>
                  </a:lnTo>
                  <a:lnTo>
                    <a:pt x="78" y="996"/>
                  </a:lnTo>
                  <a:close/>
                  <a:moveTo>
                    <a:pt x="7" y="936"/>
                  </a:moveTo>
                  <a:lnTo>
                    <a:pt x="44" y="922"/>
                  </a:lnTo>
                  <a:lnTo>
                    <a:pt x="44" y="922"/>
                  </a:lnTo>
                  <a:lnTo>
                    <a:pt x="46" y="927"/>
                  </a:lnTo>
                  <a:lnTo>
                    <a:pt x="46" y="931"/>
                  </a:lnTo>
                  <a:lnTo>
                    <a:pt x="46" y="935"/>
                  </a:lnTo>
                  <a:lnTo>
                    <a:pt x="47" y="939"/>
                  </a:lnTo>
                  <a:lnTo>
                    <a:pt x="47" y="942"/>
                  </a:lnTo>
                  <a:lnTo>
                    <a:pt x="47" y="946"/>
                  </a:lnTo>
                  <a:lnTo>
                    <a:pt x="47" y="949"/>
                  </a:lnTo>
                  <a:lnTo>
                    <a:pt x="47" y="952"/>
                  </a:lnTo>
                  <a:lnTo>
                    <a:pt x="47" y="955"/>
                  </a:lnTo>
                  <a:lnTo>
                    <a:pt x="47" y="958"/>
                  </a:lnTo>
                  <a:lnTo>
                    <a:pt x="47" y="959"/>
                  </a:lnTo>
                  <a:lnTo>
                    <a:pt x="48" y="961"/>
                  </a:lnTo>
                  <a:lnTo>
                    <a:pt x="48" y="964"/>
                  </a:lnTo>
                  <a:lnTo>
                    <a:pt x="48" y="965"/>
                  </a:lnTo>
                  <a:lnTo>
                    <a:pt x="49" y="966"/>
                  </a:lnTo>
                  <a:lnTo>
                    <a:pt x="50" y="967"/>
                  </a:lnTo>
                  <a:lnTo>
                    <a:pt x="50" y="968"/>
                  </a:lnTo>
                  <a:lnTo>
                    <a:pt x="52" y="968"/>
                  </a:lnTo>
                  <a:lnTo>
                    <a:pt x="53" y="970"/>
                  </a:lnTo>
                  <a:lnTo>
                    <a:pt x="54" y="971"/>
                  </a:lnTo>
                  <a:lnTo>
                    <a:pt x="55" y="971"/>
                  </a:lnTo>
                  <a:lnTo>
                    <a:pt x="58" y="972"/>
                  </a:lnTo>
                  <a:lnTo>
                    <a:pt x="60" y="972"/>
                  </a:lnTo>
                  <a:lnTo>
                    <a:pt x="62" y="972"/>
                  </a:lnTo>
                  <a:lnTo>
                    <a:pt x="66" y="973"/>
                  </a:lnTo>
                  <a:lnTo>
                    <a:pt x="69" y="973"/>
                  </a:lnTo>
                  <a:lnTo>
                    <a:pt x="73" y="973"/>
                  </a:lnTo>
                  <a:lnTo>
                    <a:pt x="78" y="973"/>
                  </a:lnTo>
                  <a:lnTo>
                    <a:pt x="83" y="974"/>
                  </a:lnTo>
                  <a:lnTo>
                    <a:pt x="89" y="974"/>
                  </a:lnTo>
                  <a:lnTo>
                    <a:pt x="95" y="974"/>
                  </a:lnTo>
                  <a:lnTo>
                    <a:pt x="102" y="974"/>
                  </a:lnTo>
                  <a:lnTo>
                    <a:pt x="78" y="996"/>
                  </a:lnTo>
                  <a:lnTo>
                    <a:pt x="71" y="996"/>
                  </a:lnTo>
                  <a:lnTo>
                    <a:pt x="65" y="996"/>
                  </a:lnTo>
                  <a:lnTo>
                    <a:pt x="59" y="996"/>
                  </a:lnTo>
                  <a:lnTo>
                    <a:pt x="53" y="995"/>
                  </a:lnTo>
                  <a:lnTo>
                    <a:pt x="48" y="995"/>
                  </a:lnTo>
                  <a:lnTo>
                    <a:pt x="43" y="995"/>
                  </a:lnTo>
                  <a:lnTo>
                    <a:pt x="38" y="995"/>
                  </a:lnTo>
                  <a:lnTo>
                    <a:pt x="35" y="994"/>
                  </a:lnTo>
                  <a:lnTo>
                    <a:pt x="31" y="994"/>
                  </a:lnTo>
                  <a:lnTo>
                    <a:pt x="28" y="992"/>
                  </a:lnTo>
                  <a:lnTo>
                    <a:pt x="24" y="991"/>
                  </a:lnTo>
                  <a:lnTo>
                    <a:pt x="22" y="990"/>
                  </a:lnTo>
                  <a:lnTo>
                    <a:pt x="19" y="989"/>
                  </a:lnTo>
                  <a:lnTo>
                    <a:pt x="17" y="988"/>
                  </a:lnTo>
                  <a:lnTo>
                    <a:pt x="15" y="986"/>
                  </a:lnTo>
                  <a:lnTo>
                    <a:pt x="13" y="984"/>
                  </a:lnTo>
                  <a:lnTo>
                    <a:pt x="12" y="983"/>
                  </a:lnTo>
                  <a:lnTo>
                    <a:pt x="12" y="980"/>
                  </a:lnTo>
                  <a:lnTo>
                    <a:pt x="11" y="978"/>
                  </a:lnTo>
                  <a:lnTo>
                    <a:pt x="11" y="976"/>
                  </a:lnTo>
                  <a:lnTo>
                    <a:pt x="10" y="973"/>
                  </a:lnTo>
                  <a:lnTo>
                    <a:pt x="10" y="971"/>
                  </a:lnTo>
                  <a:lnTo>
                    <a:pt x="10" y="968"/>
                  </a:lnTo>
                  <a:lnTo>
                    <a:pt x="10" y="966"/>
                  </a:lnTo>
                  <a:lnTo>
                    <a:pt x="10" y="962"/>
                  </a:lnTo>
                  <a:lnTo>
                    <a:pt x="10" y="960"/>
                  </a:lnTo>
                  <a:lnTo>
                    <a:pt x="9" y="956"/>
                  </a:lnTo>
                  <a:lnTo>
                    <a:pt x="9" y="953"/>
                  </a:lnTo>
                  <a:lnTo>
                    <a:pt x="9" y="949"/>
                  </a:lnTo>
                  <a:lnTo>
                    <a:pt x="9" y="945"/>
                  </a:lnTo>
                  <a:lnTo>
                    <a:pt x="9" y="941"/>
                  </a:lnTo>
                  <a:lnTo>
                    <a:pt x="7" y="936"/>
                  </a:lnTo>
                  <a:lnTo>
                    <a:pt x="7" y="936"/>
                  </a:lnTo>
                  <a:lnTo>
                    <a:pt x="7" y="936"/>
                  </a:lnTo>
                  <a:close/>
                  <a:moveTo>
                    <a:pt x="9" y="62"/>
                  </a:moveTo>
                  <a:lnTo>
                    <a:pt x="46" y="50"/>
                  </a:lnTo>
                  <a:lnTo>
                    <a:pt x="46" y="50"/>
                  </a:lnTo>
                  <a:lnTo>
                    <a:pt x="44" y="57"/>
                  </a:lnTo>
                  <a:lnTo>
                    <a:pt x="43" y="68"/>
                  </a:lnTo>
                  <a:lnTo>
                    <a:pt x="43" y="83"/>
                  </a:lnTo>
                  <a:lnTo>
                    <a:pt x="42" y="102"/>
                  </a:lnTo>
                  <a:lnTo>
                    <a:pt x="41" y="122"/>
                  </a:lnTo>
                  <a:lnTo>
                    <a:pt x="41" y="147"/>
                  </a:lnTo>
                  <a:lnTo>
                    <a:pt x="40" y="173"/>
                  </a:lnTo>
                  <a:lnTo>
                    <a:pt x="40" y="203"/>
                  </a:lnTo>
                  <a:lnTo>
                    <a:pt x="40" y="234"/>
                  </a:lnTo>
                  <a:lnTo>
                    <a:pt x="38" y="266"/>
                  </a:lnTo>
                  <a:lnTo>
                    <a:pt x="38" y="301"/>
                  </a:lnTo>
                  <a:lnTo>
                    <a:pt x="38" y="337"/>
                  </a:lnTo>
                  <a:lnTo>
                    <a:pt x="38" y="374"/>
                  </a:lnTo>
                  <a:lnTo>
                    <a:pt x="38" y="412"/>
                  </a:lnTo>
                  <a:lnTo>
                    <a:pt x="38" y="450"/>
                  </a:lnTo>
                  <a:lnTo>
                    <a:pt x="38" y="488"/>
                  </a:lnTo>
                  <a:lnTo>
                    <a:pt x="38" y="527"/>
                  </a:lnTo>
                  <a:lnTo>
                    <a:pt x="38" y="565"/>
                  </a:lnTo>
                  <a:lnTo>
                    <a:pt x="38" y="602"/>
                  </a:lnTo>
                  <a:lnTo>
                    <a:pt x="40" y="639"/>
                  </a:lnTo>
                  <a:lnTo>
                    <a:pt x="40" y="675"/>
                  </a:lnTo>
                  <a:lnTo>
                    <a:pt x="40" y="709"/>
                  </a:lnTo>
                  <a:lnTo>
                    <a:pt x="40" y="742"/>
                  </a:lnTo>
                  <a:lnTo>
                    <a:pt x="41" y="773"/>
                  </a:lnTo>
                  <a:lnTo>
                    <a:pt x="41" y="801"/>
                  </a:lnTo>
                  <a:lnTo>
                    <a:pt x="42" y="828"/>
                  </a:lnTo>
                  <a:lnTo>
                    <a:pt x="42" y="851"/>
                  </a:lnTo>
                  <a:lnTo>
                    <a:pt x="43" y="873"/>
                  </a:lnTo>
                  <a:lnTo>
                    <a:pt x="43" y="891"/>
                  </a:lnTo>
                  <a:lnTo>
                    <a:pt x="43" y="905"/>
                  </a:lnTo>
                  <a:lnTo>
                    <a:pt x="44" y="916"/>
                  </a:lnTo>
                  <a:lnTo>
                    <a:pt x="44" y="922"/>
                  </a:lnTo>
                  <a:lnTo>
                    <a:pt x="7" y="936"/>
                  </a:lnTo>
                  <a:lnTo>
                    <a:pt x="7" y="929"/>
                  </a:lnTo>
                  <a:lnTo>
                    <a:pt x="6" y="918"/>
                  </a:lnTo>
                  <a:lnTo>
                    <a:pt x="6" y="904"/>
                  </a:lnTo>
                  <a:lnTo>
                    <a:pt x="5" y="886"/>
                  </a:lnTo>
                  <a:lnTo>
                    <a:pt x="5" y="866"/>
                  </a:lnTo>
                  <a:lnTo>
                    <a:pt x="4" y="842"/>
                  </a:lnTo>
                  <a:lnTo>
                    <a:pt x="4" y="816"/>
                  </a:lnTo>
                  <a:lnTo>
                    <a:pt x="4" y="786"/>
                  </a:lnTo>
                  <a:lnTo>
                    <a:pt x="3" y="755"/>
                  </a:lnTo>
                  <a:lnTo>
                    <a:pt x="3" y="722"/>
                  </a:lnTo>
                  <a:lnTo>
                    <a:pt x="3" y="688"/>
                  </a:lnTo>
                  <a:lnTo>
                    <a:pt x="1" y="652"/>
                  </a:lnTo>
                  <a:lnTo>
                    <a:pt x="1" y="615"/>
                  </a:lnTo>
                  <a:lnTo>
                    <a:pt x="1" y="578"/>
                  </a:lnTo>
                  <a:lnTo>
                    <a:pt x="1" y="540"/>
                  </a:lnTo>
                  <a:lnTo>
                    <a:pt x="1" y="502"/>
                  </a:lnTo>
                  <a:lnTo>
                    <a:pt x="1" y="463"/>
                  </a:lnTo>
                  <a:lnTo>
                    <a:pt x="0" y="425"/>
                  </a:lnTo>
                  <a:lnTo>
                    <a:pt x="1" y="387"/>
                  </a:lnTo>
                  <a:lnTo>
                    <a:pt x="1" y="350"/>
                  </a:lnTo>
                  <a:lnTo>
                    <a:pt x="1" y="314"/>
                  </a:lnTo>
                  <a:lnTo>
                    <a:pt x="1" y="280"/>
                  </a:lnTo>
                  <a:lnTo>
                    <a:pt x="1" y="247"/>
                  </a:lnTo>
                  <a:lnTo>
                    <a:pt x="3" y="215"/>
                  </a:lnTo>
                  <a:lnTo>
                    <a:pt x="3" y="186"/>
                  </a:lnTo>
                  <a:lnTo>
                    <a:pt x="3" y="160"/>
                  </a:lnTo>
                  <a:lnTo>
                    <a:pt x="4" y="135"/>
                  </a:lnTo>
                  <a:lnTo>
                    <a:pt x="5" y="114"/>
                  </a:lnTo>
                  <a:lnTo>
                    <a:pt x="5" y="96"/>
                  </a:lnTo>
                  <a:lnTo>
                    <a:pt x="6" y="81"/>
                  </a:lnTo>
                  <a:lnTo>
                    <a:pt x="7" y="69"/>
                  </a:lnTo>
                  <a:lnTo>
                    <a:pt x="9" y="62"/>
                  </a:lnTo>
                  <a:lnTo>
                    <a:pt x="9" y="62"/>
                  </a:lnTo>
                  <a:lnTo>
                    <a:pt x="9" y="62"/>
                  </a:lnTo>
                  <a:close/>
                  <a:moveTo>
                    <a:pt x="101" y="1"/>
                  </a:moveTo>
                  <a:lnTo>
                    <a:pt x="78" y="23"/>
                  </a:lnTo>
                  <a:lnTo>
                    <a:pt x="78" y="23"/>
                  </a:lnTo>
                  <a:lnTo>
                    <a:pt x="72" y="23"/>
                  </a:lnTo>
                  <a:lnTo>
                    <a:pt x="65" y="23"/>
                  </a:lnTo>
                  <a:lnTo>
                    <a:pt x="59" y="23"/>
                  </a:lnTo>
                  <a:lnTo>
                    <a:pt x="54" y="23"/>
                  </a:lnTo>
                  <a:lnTo>
                    <a:pt x="49" y="22"/>
                  </a:lnTo>
                  <a:lnTo>
                    <a:pt x="44" y="22"/>
                  </a:lnTo>
                  <a:lnTo>
                    <a:pt x="41" y="22"/>
                  </a:lnTo>
                  <a:lnTo>
                    <a:pt x="37" y="22"/>
                  </a:lnTo>
                  <a:lnTo>
                    <a:pt x="35" y="22"/>
                  </a:lnTo>
                  <a:lnTo>
                    <a:pt x="32" y="22"/>
                  </a:lnTo>
                  <a:lnTo>
                    <a:pt x="31" y="22"/>
                  </a:lnTo>
                  <a:lnTo>
                    <a:pt x="31" y="22"/>
                  </a:lnTo>
                  <a:lnTo>
                    <a:pt x="34" y="22"/>
                  </a:lnTo>
                  <a:lnTo>
                    <a:pt x="37" y="20"/>
                  </a:lnTo>
                  <a:lnTo>
                    <a:pt x="44" y="17"/>
                  </a:lnTo>
                  <a:lnTo>
                    <a:pt x="49" y="13"/>
                  </a:lnTo>
                  <a:lnTo>
                    <a:pt x="52" y="12"/>
                  </a:lnTo>
                  <a:lnTo>
                    <a:pt x="52" y="11"/>
                  </a:lnTo>
                  <a:lnTo>
                    <a:pt x="52" y="11"/>
                  </a:lnTo>
                  <a:lnTo>
                    <a:pt x="52" y="12"/>
                  </a:lnTo>
                  <a:lnTo>
                    <a:pt x="50" y="13"/>
                  </a:lnTo>
                  <a:lnTo>
                    <a:pt x="50" y="16"/>
                  </a:lnTo>
                  <a:lnTo>
                    <a:pt x="50" y="17"/>
                  </a:lnTo>
                  <a:lnTo>
                    <a:pt x="50" y="19"/>
                  </a:lnTo>
                  <a:lnTo>
                    <a:pt x="50" y="23"/>
                  </a:lnTo>
                  <a:lnTo>
                    <a:pt x="50" y="25"/>
                  </a:lnTo>
                  <a:lnTo>
                    <a:pt x="49" y="29"/>
                  </a:lnTo>
                  <a:lnTo>
                    <a:pt x="49" y="32"/>
                  </a:lnTo>
                  <a:lnTo>
                    <a:pt x="48" y="36"/>
                  </a:lnTo>
                  <a:lnTo>
                    <a:pt x="48" y="41"/>
                  </a:lnTo>
                  <a:lnTo>
                    <a:pt x="47" y="46"/>
                  </a:lnTo>
                  <a:lnTo>
                    <a:pt x="46" y="50"/>
                  </a:lnTo>
                  <a:lnTo>
                    <a:pt x="9" y="62"/>
                  </a:lnTo>
                  <a:lnTo>
                    <a:pt x="10" y="57"/>
                  </a:lnTo>
                  <a:lnTo>
                    <a:pt x="11" y="53"/>
                  </a:lnTo>
                  <a:lnTo>
                    <a:pt x="11" y="48"/>
                  </a:lnTo>
                  <a:lnTo>
                    <a:pt x="12" y="44"/>
                  </a:lnTo>
                  <a:lnTo>
                    <a:pt x="12" y="41"/>
                  </a:lnTo>
                  <a:lnTo>
                    <a:pt x="12" y="38"/>
                  </a:lnTo>
                  <a:lnTo>
                    <a:pt x="12" y="35"/>
                  </a:lnTo>
                  <a:lnTo>
                    <a:pt x="13" y="32"/>
                  </a:lnTo>
                  <a:lnTo>
                    <a:pt x="13" y="30"/>
                  </a:lnTo>
                  <a:lnTo>
                    <a:pt x="13" y="28"/>
                  </a:lnTo>
                  <a:lnTo>
                    <a:pt x="13" y="25"/>
                  </a:lnTo>
                  <a:lnTo>
                    <a:pt x="13" y="24"/>
                  </a:lnTo>
                  <a:lnTo>
                    <a:pt x="15" y="22"/>
                  </a:lnTo>
                  <a:lnTo>
                    <a:pt x="16" y="19"/>
                  </a:lnTo>
                  <a:lnTo>
                    <a:pt x="17" y="17"/>
                  </a:lnTo>
                  <a:lnTo>
                    <a:pt x="21" y="13"/>
                  </a:lnTo>
                  <a:lnTo>
                    <a:pt x="28" y="9"/>
                  </a:lnTo>
                  <a:lnTo>
                    <a:pt x="36" y="4"/>
                  </a:lnTo>
                  <a:lnTo>
                    <a:pt x="43" y="3"/>
                  </a:lnTo>
                  <a:lnTo>
                    <a:pt x="48" y="1"/>
                  </a:lnTo>
                  <a:lnTo>
                    <a:pt x="52" y="1"/>
                  </a:lnTo>
                  <a:lnTo>
                    <a:pt x="55" y="0"/>
                  </a:lnTo>
                  <a:lnTo>
                    <a:pt x="58" y="0"/>
                  </a:lnTo>
                  <a:lnTo>
                    <a:pt x="61" y="0"/>
                  </a:lnTo>
                  <a:lnTo>
                    <a:pt x="65" y="0"/>
                  </a:lnTo>
                  <a:lnTo>
                    <a:pt x="68" y="1"/>
                  </a:lnTo>
                  <a:lnTo>
                    <a:pt x="73" y="1"/>
                  </a:lnTo>
                  <a:lnTo>
                    <a:pt x="78" y="1"/>
                  </a:lnTo>
                  <a:lnTo>
                    <a:pt x="83" y="1"/>
                  </a:lnTo>
                  <a:lnTo>
                    <a:pt x="89" y="1"/>
                  </a:lnTo>
                  <a:lnTo>
                    <a:pt x="95" y="1"/>
                  </a:lnTo>
                  <a:lnTo>
                    <a:pt x="101" y="1"/>
                  </a:lnTo>
                  <a:lnTo>
                    <a:pt x="10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4" name="Freeform 29"/>
            <p:cNvSpPr>
              <a:spLocks noEditPoints="1"/>
            </p:cNvSpPr>
            <p:nvPr/>
          </p:nvSpPr>
          <p:spPr bwMode="auto">
            <a:xfrm>
              <a:off x="3154364" y="4465639"/>
              <a:ext cx="4337050" cy="1204913"/>
            </a:xfrm>
            <a:custGeom>
              <a:avLst/>
              <a:gdLst>
                <a:gd name="T0" fmla="*/ 385 w 2732"/>
                <a:gd name="T1" fmla="*/ 0 h 759"/>
                <a:gd name="T2" fmla="*/ 391 w 2732"/>
                <a:gd name="T3" fmla="*/ 1 h 759"/>
                <a:gd name="T4" fmla="*/ 394 w 2732"/>
                <a:gd name="T5" fmla="*/ 4 h 759"/>
                <a:gd name="T6" fmla="*/ 390 w 2732"/>
                <a:gd name="T7" fmla="*/ 9 h 759"/>
                <a:gd name="T8" fmla="*/ 384 w 2732"/>
                <a:gd name="T9" fmla="*/ 14 h 759"/>
                <a:gd name="T10" fmla="*/ 376 w 2732"/>
                <a:gd name="T11" fmla="*/ 19 h 759"/>
                <a:gd name="T12" fmla="*/ 281 w 2732"/>
                <a:gd name="T13" fmla="*/ 66 h 759"/>
                <a:gd name="T14" fmla="*/ 310 w 2732"/>
                <a:gd name="T15" fmla="*/ 20 h 759"/>
                <a:gd name="T16" fmla="*/ 359 w 2732"/>
                <a:gd name="T17" fmla="*/ 1 h 759"/>
                <a:gd name="T18" fmla="*/ 381 w 2732"/>
                <a:gd name="T19" fmla="*/ 1 h 759"/>
                <a:gd name="T20" fmla="*/ 348 w 2732"/>
                <a:gd name="T21" fmla="*/ 21 h 759"/>
                <a:gd name="T22" fmla="*/ 336 w 2732"/>
                <a:gd name="T23" fmla="*/ 22 h 759"/>
                <a:gd name="T24" fmla="*/ 329 w 2732"/>
                <a:gd name="T25" fmla="*/ 33 h 759"/>
                <a:gd name="T26" fmla="*/ 15 w 2732"/>
                <a:gd name="T27" fmla="*/ 632 h 759"/>
                <a:gd name="T28" fmla="*/ 88 w 2732"/>
                <a:gd name="T29" fmla="*/ 484 h 759"/>
                <a:gd name="T30" fmla="*/ 198 w 2732"/>
                <a:gd name="T31" fmla="*/ 254 h 759"/>
                <a:gd name="T32" fmla="*/ 275 w 2732"/>
                <a:gd name="T33" fmla="*/ 81 h 759"/>
                <a:gd name="T34" fmla="*/ 281 w 2732"/>
                <a:gd name="T35" fmla="*/ 143 h 759"/>
                <a:gd name="T36" fmla="*/ 179 w 2732"/>
                <a:gd name="T37" fmla="*/ 361 h 759"/>
                <a:gd name="T38" fmla="*/ 79 w 2732"/>
                <a:gd name="T39" fmla="*/ 569 h 759"/>
                <a:gd name="T40" fmla="*/ 93 w 2732"/>
                <a:gd name="T41" fmla="*/ 747 h 759"/>
                <a:gd name="T42" fmla="*/ 26 w 2732"/>
                <a:gd name="T43" fmla="*/ 736 h 759"/>
                <a:gd name="T44" fmla="*/ 0 w 2732"/>
                <a:gd name="T45" fmla="*/ 699 h 759"/>
                <a:gd name="T46" fmla="*/ 9 w 2732"/>
                <a:gd name="T47" fmla="*/ 644 h 759"/>
                <a:gd name="T48" fmla="*/ 38 w 2732"/>
                <a:gd name="T49" fmla="*/ 661 h 759"/>
                <a:gd name="T50" fmla="*/ 45 w 2732"/>
                <a:gd name="T51" fmla="*/ 704 h 759"/>
                <a:gd name="T52" fmla="*/ 82 w 2732"/>
                <a:gd name="T53" fmla="*/ 725 h 759"/>
                <a:gd name="T54" fmla="*/ 2569 w 2732"/>
                <a:gd name="T55" fmla="*/ 755 h 759"/>
                <a:gd name="T56" fmla="*/ 1975 w 2732"/>
                <a:gd name="T57" fmla="*/ 743 h 759"/>
                <a:gd name="T58" fmla="*/ 909 w 2732"/>
                <a:gd name="T59" fmla="*/ 739 h 759"/>
                <a:gd name="T60" fmla="*/ 142 w 2732"/>
                <a:gd name="T61" fmla="*/ 745 h 759"/>
                <a:gd name="T62" fmla="*/ 463 w 2732"/>
                <a:gd name="T63" fmla="*/ 719 h 759"/>
                <a:gd name="T64" fmla="*/ 1476 w 2732"/>
                <a:gd name="T65" fmla="*/ 718 h 759"/>
                <a:gd name="T66" fmla="*/ 2403 w 2732"/>
                <a:gd name="T67" fmla="*/ 727 h 759"/>
                <a:gd name="T68" fmla="*/ 2721 w 2732"/>
                <a:gd name="T69" fmla="*/ 666 h 759"/>
                <a:gd name="T70" fmla="*/ 2728 w 2732"/>
                <a:gd name="T71" fmla="*/ 700 h 759"/>
                <a:gd name="T72" fmla="*/ 2679 w 2732"/>
                <a:gd name="T73" fmla="*/ 743 h 759"/>
                <a:gd name="T74" fmla="*/ 2590 w 2732"/>
                <a:gd name="T75" fmla="*/ 758 h 759"/>
                <a:gd name="T76" fmla="*/ 2651 w 2732"/>
                <a:gd name="T77" fmla="*/ 736 h 759"/>
                <a:gd name="T78" fmla="*/ 2683 w 2732"/>
                <a:gd name="T79" fmla="*/ 722 h 759"/>
                <a:gd name="T80" fmla="*/ 2693 w 2732"/>
                <a:gd name="T81" fmla="*/ 696 h 759"/>
                <a:gd name="T82" fmla="*/ 2402 w 2732"/>
                <a:gd name="T83" fmla="*/ 50 h 759"/>
                <a:gd name="T84" fmla="*/ 2477 w 2732"/>
                <a:gd name="T85" fmla="*/ 213 h 759"/>
                <a:gd name="T86" fmla="*/ 2612 w 2732"/>
                <a:gd name="T87" fmla="*/ 477 h 759"/>
                <a:gd name="T88" fmla="*/ 2714 w 2732"/>
                <a:gd name="T89" fmla="*/ 657 h 759"/>
                <a:gd name="T90" fmla="*/ 2636 w 2732"/>
                <a:gd name="T91" fmla="*/ 605 h 759"/>
                <a:gd name="T92" fmla="*/ 2506 w 2732"/>
                <a:gd name="T93" fmla="*/ 360 h 759"/>
                <a:gd name="T94" fmla="*/ 2390 w 2732"/>
                <a:gd name="T95" fmla="*/ 123 h 759"/>
                <a:gd name="T96" fmla="*/ 2310 w 2732"/>
                <a:gd name="T97" fmla="*/ 6 h 759"/>
                <a:gd name="T98" fmla="*/ 2353 w 2732"/>
                <a:gd name="T99" fmla="*/ 4 h 759"/>
                <a:gd name="T100" fmla="*/ 2384 w 2732"/>
                <a:gd name="T101" fmla="*/ 15 h 759"/>
                <a:gd name="T102" fmla="*/ 2401 w 2732"/>
                <a:gd name="T103" fmla="*/ 46 h 759"/>
                <a:gd name="T104" fmla="*/ 2353 w 2732"/>
                <a:gd name="T105" fmla="*/ 39 h 759"/>
                <a:gd name="T106" fmla="*/ 2335 w 2732"/>
                <a:gd name="T107" fmla="*/ 27 h 759"/>
                <a:gd name="T108" fmla="*/ 2303 w 2732"/>
                <a:gd name="T109" fmla="*/ 27 h 759"/>
                <a:gd name="T110" fmla="*/ 2281 w 2732"/>
                <a:gd name="T111" fmla="*/ 27 h 759"/>
                <a:gd name="T112" fmla="*/ 2276 w 2732"/>
                <a:gd name="T113" fmla="*/ 25 h 759"/>
                <a:gd name="T114" fmla="*/ 2276 w 2732"/>
                <a:gd name="T115" fmla="*/ 21 h 759"/>
                <a:gd name="T116" fmla="*/ 2279 w 2732"/>
                <a:gd name="T117" fmla="*/ 16 h 759"/>
                <a:gd name="T118" fmla="*/ 2287 w 2732"/>
                <a:gd name="T119" fmla="*/ 11 h 759"/>
                <a:gd name="T120" fmla="*/ 2296 w 2732"/>
                <a:gd name="T121" fmla="*/ 8 h 759"/>
                <a:gd name="T122" fmla="*/ 2304 w 2732"/>
                <a:gd name="T123" fmla="*/ 6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2" h="759">
                  <a:moveTo>
                    <a:pt x="370" y="20"/>
                  </a:moveTo>
                  <a:lnTo>
                    <a:pt x="379" y="1"/>
                  </a:lnTo>
                  <a:lnTo>
                    <a:pt x="381" y="1"/>
                  </a:lnTo>
                  <a:lnTo>
                    <a:pt x="381" y="1"/>
                  </a:lnTo>
                  <a:lnTo>
                    <a:pt x="382" y="0"/>
                  </a:lnTo>
                  <a:lnTo>
                    <a:pt x="383" y="0"/>
                  </a:lnTo>
                  <a:lnTo>
                    <a:pt x="384" y="0"/>
                  </a:lnTo>
                  <a:lnTo>
                    <a:pt x="384" y="0"/>
                  </a:lnTo>
                  <a:lnTo>
                    <a:pt x="385" y="0"/>
                  </a:lnTo>
                  <a:lnTo>
                    <a:pt x="385" y="0"/>
                  </a:lnTo>
                  <a:lnTo>
                    <a:pt x="386" y="0"/>
                  </a:lnTo>
                  <a:lnTo>
                    <a:pt x="388" y="0"/>
                  </a:lnTo>
                  <a:lnTo>
                    <a:pt x="388" y="0"/>
                  </a:lnTo>
                  <a:lnTo>
                    <a:pt x="389" y="0"/>
                  </a:lnTo>
                  <a:lnTo>
                    <a:pt x="389" y="0"/>
                  </a:lnTo>
                  <a:lnTo>
                    <a:pt x="390" y="0"/>
                  </a:lnTo>
                  <a:lnTo>
                    <a:pt x="390" y="1"/>
                  </a:lnTo>
                  <a:lnTo>
                    <a:pt x="390" y="1"/>
                  </a:lnTo>
                  <a:lnTo>
                    <a:pt x="391" y="1"/>
                  </a:lnTo>
                  <a:lnTo>
                    <a:pt x="391" y="1"/>
                  </a:lnTo>
                  <a:lnTo>
                    <a:pt x="391" y="1"/>
                  </a:lnTo>
                  <a:lnTo>
                    <a:pt x="392" y="2"/>
                  </a:lnTo>
                  <a:lnTo>
                    <a:pt x="392" y="2"/>
                  </a:lnTo>
                  <a:lnTo>
                    <a:pt x="392" y="2"/>
                  </a:lnTo>
                  <a:lnTo>
                    <a:pt x="392" y="2"/>
                  </a:lnTo>
                  <a:lnTo>
                    <a:pt x="392" y="3"/>
                  </a:lnTo>
                  <a:lnTo>
                    <a:pt x="394" y="3"/>
                  </a:lnTo>
                  <a:lnTo>
                    <a:pt x="394" y="3"/>
                  </a:lnTo>
                  <a:lnTo>
                    <a:pt x="394" y="4"/>
                  </a:lnTo>
                  <a:lnTo>
                    <a:pt x="394" y="4"/>
                  </a:lnTo>
                  <a:lnTo>
                    <a:pt x="394" y="4"/>
                  </a:lnTo>
                  <a:lnTo>
                    <a:pt x="392" y="6"/>
                  </a:lnTo>
                  <a:lnTo>
                    <a:pt x="392" y="6"/>
                  </a:lnTo>
                  <a:lnTo>
                    <a:pt x="392" y="6"/>
                  </a:lnTo>
                  <a:lnTo>
                    <a:pt x="392" y="7"/>
                  </a:lnTo>
                  <a:lnTo>
                    <a:pt x="392" y="7"/>
                  </a:lnTo>
                  <a:lnTo>
                    <a:pt x="391" y="8"/>
                  </a:lnTo>
                  <a:lnTo>
                    <a:pt x="391" y="8"/>
                  </a:lnTo>
                  <a:lnTo>
                    <a:pt x="391" y="9"/>
                  </a:lnTo>
                  <a:lnTo>
                    <a:pt x="390" y="9"/>
                  </a:lnTo>
                  <a:lnTo>
                    <a:pt x="390" y="10"/>
                  </a:lnTo>
                  <a:lnTo>
                    <a:pt x="389" y="10"/>
                  </a:lnTo>
                  <a:lnTo>
                    <a:pt x="389" y="10"/>
                  </a:lnTo>
                  <a:lnTo>
                    <a:pt x="388" y="11"/>
                  </a:lnTo>
                  <a:lnTo>
                    <a:pt x="388" y="11"/>
                  </a:lnTo>
                  <a:lnTo>
                    <a:pt x="386" y="13"/>
                  </a:lnTo>
                  <a:lnTo>
                    <a:pt x="386" y="13"/>
                  </a:lnTo>
                  <a:lnTo>
                    <a:pt x="385" y="14"/>
                  </a:lnTo>
                  <a:lnTo>
                    <a:pt x="384" y="14"/>
                  </a:lnTo>
                  <a:lnTo>
                    <a:pt x="384" y="14"/>
                  </a:lnTo>
                  <a:lnTo>
                    <a:pt x="383" y="15"/>
                  </a:lnTo>
                  <a:lnTo>
                    <a:pt x="383" y="15"/>
                  </a:lnTo>
                  <a:lnTo>
                    <a:pt x="382" y="15"/>
                  </a:lnTo>
                  <a:lnTo>
                    <a:pt x="381" y="16"/>
                  </a:lnTo>
                  <a:lnTo>
                    <a:pt x="379" y="16"/>
                  </a:lnTo>
                  <a:lnTo>
                    <a:pt x="379" y="17"/>
                  </a:lnTo>
                  <a:lnTo>
                    <a:pt x="378" y="17"/>
                  </a:lnTo>
                  <a:lnTo>
                    <a:pt x="377" y="17"/>
                  </a:lnTo>
                  <a:lnTo>
                    <a:pt x="376" y="19"/>
                  </a:lnTo>
                  <a:lnTo>
                    <a:pt x="376" y="19"/>
                  </a:lnTo>
                  <a:lnTo>
                    <a:pt x="375" y="19"/>
                  </a:lnTo>
                  <a:lnTo>
                    <a:pt x="373" y="19"/>
                  </a:lnTo>
                  <a:lnTo>
                    <a:pt x="372" y="20"/>
                  </a:lnTo>
                  <a:lnTo>
                    <a:pt x="372" y="20"/>
                  </a:lnTo>
                  <a:lnTo>
                    <a:pt x="371" y="20"/>
                  </a:lnTo>
                  <a:lnTo>
                    <a:pt x="370" y="20"/>
                  </a:lnTo>
                  <a:lnTo>
                    <a:pt x="370" y="20"/>
                  </a:lnTo>
                  <a:close/>
                  <a:moveTo>
                    <a:pt x="318" y="56"/>
                  </a:moveTo>
                  <a:lnTo>
                    <a:pt x="281" y="66"/>
                  </a:lnTo>
                  <a:lnTo>
                    <a:pt x="281" y="66"/>
                  </a:lnTo>
                  <a:lnTo>
                    <a:pt x="284" y="60"/>
                  </a:lnTo>
                  <a:lnTo>
                    <a:pt x="286" y="54"/>
                  </a:lnTo>
                  <a:lnTo>
                    <a:pt x="289" y="49"/>
                  </a:lnTo>
                  <a:lnTo>
                    <a:pt x="291" y="44"/>
                  </a:lnTo>
                  <a:lnTo>
                    <a:pt x="293" y="39"/>
                  </a:lnTo>
                  <a:lnTo>
                    <a:pt x="297" y="35"/>
                  </a:lnTo>
                  <a:lnTo>
                    <a:pt x="299" y="32"/>
                  </a:lnTo>
                  <a:lnTo>
                    <a:pt x="303" y="27"/>
                  </a:lnTo>
                  <a:lnTo>
                    <a:pt x="307" y="23"/>
                  </a:lnTo>
                  <a:lnTo>
                    <a:pt x="310" y="20"/>
                  </a:lnTo>
                  <a:lnTo>
                    <a:pt x="314" y="17"/>
                  </a:lnTo>
                  <a:lnTo>
                    <a:pt x="318" y="14"/>
                  </a:lnTo>
                  <a:lnTo>
                    <a:pt x="324" y="10"/>
                  </a:lnTo>
                  <a:lnTo>
                    <a:pt x="330" y="8"/>
                  </a:lnTo>
                  <a:lnTo>
                    <a:pt x="336" y="6"/>
                  </a:lnTo>
                  <a:lnTo>
                    <a:pt x="341" y="3"/>
                  </a:lnTo>
                  <a:lnTo>
                    <a:pt x="347" y="2"/>
                  </a:lnTo>
                  <a:lnTo>
                    <a:pt x="351" y="1"/>
                  </a:lnTo>
                  <a:lnTo>
                    <a:pt x="355" y="1"/>
                  </a:lnTo>
                  <a:lnTo>
                    <a:pt x="359" y="1"/>
                  </a:lnTo>
                  <a:lnTo>
                    <a:pt x="363" y="1"/>
                  </a:lnTo>
                  <a:lnTo>
                    <a:pt x="365" y="0"/>
                  </a:lnTo>
                  <a:lnTo>
                    <a:pt x="367" y="1"/>
                  </a:lnTo>
                  <a:lnTo>
                    <a:pt x="370" y="1"/>
                  </a:lnTo>
                  <a:lnTo>
                    <a:pt x="372" y="1"/>
                  </a:lnTo>
                  <a:lnTo>
                    <a:pt x="375" y="1"/>
                  </a:lnTo>
                  <a:lnTo>
                    <a:pt x="377" y="1"/>
                  </a:lnTo>
                  <a:lnTo>
                    <a:pt x="378" y="1"/>
                  </a:lnTo>
                  <a:lnTo>
                    <a:pt x="379" y="1"/>
                  </a:lnTo>
                  <a:lnTo>
                    <a:pt x="381" y="1"/>
                  </a:lnTo>
                  <a:lnTo>
                    <a:pt x="381" y="1"/>
                  </a:lnTo>
                  <a:lnTo>
                    <a:pt x="379" y="1"/>
                  </a:lnTo>
                  <a:lnTo>
                    <a:pt x="370" y="20"/>
                  </a:lnTo>
                  <a:lnTo>
                    <a:pt x="365" y="21"/>
                  </a:lnTo>
                  <a:lnTo>
                    <a:pt x="361" y="21"/>
                  </a:lnTo>
                  <a:lnTo>
                    <a:pt x="358" y="22"/>
                  </a:lnTo>
                  <a:lnTo>
                    <a:pt x="355" y="22"/>
                  </a:lnTo>
                  <a:lnTo>
                    <a:pt x="353" y="22"/>
                  </a:lnTo>
                  <a:lnTo>
                    <a:pt x="351" y="22"/>
                  </a:lnTo>
                  <a:lnTo>
                    <a:pt x="348" y="21"/>
                  </a:lnTo>
                  <a:lnTo>
                    <a:pt x="346" y="21"/>
                  </a:lnTo>
                  <a:lnTo>
                    <a:pt x="344" y="21"/>
                  </a:lnTo>
                  <a:lnTo>
                    <a:pt x="342" y="21"/>
                  </a:lnTo>
                  <a:lnTo>
                    <a:pt x="340" y="21"/>
                  </a:lnTo>
                  <a:lnTo>
                    <a:pt x="339" y="21"/>
                  </a:lnTo>
                  <a:lnTo>
                    <a:pt x="338" y="22"/>
                  </a:lnTo>
                  <a:lnTo>
                    <a:pt x="336" y="22"/>
                  </a:lnTo>
                  <a:lnTo>
                    <a:pt x="336" y="22"/>
                  </a:lnTo>
                  <a:lnTo>
                    <a:pt x="336" y="22"/>
                  </a:lnTo>
                  <a:lnTo>
                    <a:pt x="336" y="22"/>
                  </a:lnTo>
                  <a:lnTo>
                    <a:pt x="338" y="21"/>
                  </a:lnTo>
                  <a:lnTo>
                    <a:pt x="339" y="21"/>
                  </a:lnTo>
                  <a:lnTo>
                    <a:pt x="339" y="21"/>
                  </a:lnTo>
                  <a:lnTo>
                    <a:pt x="339" y="21"/>
                  </a:lnTo>
                  <a:lnTo>
                    <a:pt x="338" y="21"/>
                  </a:lnTo>
                  <a:lnTo>
                    <a:pt x="336" y="22"/>
                  </a:lnTo>
                  <a:lnTo>
                    <a:pt x="335" y="25"/>
                  </a:lnTo>
                  <a:lnTo>
                    <a:pt x="333" y="27"/>
                  </a:lnTo>
                  <a:lnTo>
                    <a:pt x="332" y="29"/>
                  </a:lnTo>
                  <a:lnTo>
                    <a:pt x="329" y="33"/>
                  </a:lnTo>
                  <a:lnTo>
                    <a:pt x="327" y="37"/>
                  </a:lnTo>
                  <a:lnTo>
                    <a:pt x="324" y="40"/>
                  </a:lnTo>
                  <a:lnTo>
                    <a:pt x="323" y="45"/>
                  </a:lnTo>
                  <a:lnTo>
                    <a:pt x="321" y="50"/>
                  </a:lnTo>
                  <a:lnTo>
                    <a:pt x="318" y="56"/>
                  </a:lnTo>
                  <a:lnTo>
                    <a:pt x="318" y="56"/>
                  </a:lnTo>
                  <a:lnTo>
                    <a:pt x="318" y="56"/>
                  </a:lnTo>
                  <a:close/>
                  <a:moveTo>
                    <a:pt x="51" y="624"/>
                  </a:moveTo>
                  <a:lnTo>
                    <a:pt x="15" y="632"/>
                  </a:lnTo>
                  <a:lnTo>
                    <a:pt x="15" y="632"/>
                  </a:lnTo>
                  <a:lnTo>
                    <a:pt x="19" y="625"/>
                  </a:lnTo>
                  <a:lnTo>
                    <a:pt x="24" y="616"/>
                  </a:lnTo>
                  <a:lnTo>
                    <a:pt x="30" y="605"/>
                  </a:lnTo>
                  <a:lnTo>
                    <a:pt x="36" y="592"/>
                  </a:lnTo>
                  <a:lnTo>
                    <a:pt x="43" y="577"/>
                  </a:lnTo>
                  <a:lnTo>
                    <a:pt x="51" y="561"/>
                  </a:lnTo>
                  <a:lnTo>
                    <a:pt x="59" y="543"/>
                  </a:lnTo>
                  <a:lnTo>
                    <a:pt x="69" y="525"/>
                  </a:lnTo>
                  <a:lnTo>
                    <a:pt x="79" y="505"/>
                  </a:lnTo>
                  <a:lnTo>
                    <a:pt x="88" y="484"/>
                  </a:lnTo>
                  <a:lnTo>
                    <a:pt x="99" y="462"/>
                  </a:lnTo>
                  <a:lnTo>
                    <a:pt x="110" y="440"/>
                  </a:lnTo>
                  <a:lnTo>
                    <a:pt x="120" y="417"/>
                  </a:lnTo>
                  <a:lnTo>
                    <a:pt x="131" y="394"/>
                  </a:lnTo>
                  <a:lnTo>
                    <a:pt x="143" y="370"/>
                  </a:lnTo>
                  <a:lnTo>
                    <a:pt x="154" y="347"/>
                  </a:lnTo>
                  <a:lnTo>
                    <a:pt x="164" y="323"/>
                  </a:lnTo>
                  <a:lnTo>
                    <a:pt x="176" y="299"/>
                  </a:lnTo>
                  <a:lnTo>
                    <a:pt x="187" y="277"/>
                  </a:lnTo>
                  <a:lnTo>
                    <a:pt x="198" y="254"/>
                  </a:lnTo>
                  <a:lnTo>
                    <a:pt x="207" y="231"/>
                  </a:lnTo>
                  <a:lnTo>
                    <a:pt x="218" y="210"/>
                  </a:lnTo>
                  <a:lnTo>
                    <a:pt x="228" y="189"/>
                  </a:lnTo>
                  <a:lnTo>
                    <a:pt x="236" y="170"/>
                  </a:lnTo>
                  <a:lnTo>
                    <a:pt x="244" y="151"/>
                  </a:lnTo>
                  <a:lnTo>
                    <a:pt x="253" y="134"/>
                  </a:lnTo>
                  <a:lnTo>
                    <a:pt x="260" y="119"/>
                  </a:lnTo>
                  <a:lnTo>
                    <a:pt x="266" y="105"/>
                  </a:lnTo>
                  <a:lnTo>
                    <a:pt x="271" y="91"/>
                  </a:lnTo>
                  <a:lnTo>
                    <a:pt x="275" y="81"/>
                  </a:lnTo>
                  <a:lnTo>
                    <a:pt x="279" y="72"/>
                  </a:lnTo>
                  <a:lnTo>
                    <a:pt x="281" y="66"/>
                  </a:lnTo>
                  <a:lnTo>
                    <a:pt x="318" y="56"/>
                  </a:lnTo>
                  <a:lnTo>
                    <a:pt x="316" y="63"/>
                  </a:lnTo>
                  <a:lnTo>
                    <a:pt x="312" y="72"/>
                  </a:lnTo>
                  <a:lnTo>
                    <a:pt x="308" y="83"/>
                  </a:lnTo>
                  <a:lnTo>
                    <a:pt x="302" y="95"/>
                  </a:lnTo>
                  <a:lnTo>
                    <a:pt x="296" y="109"/>
                  </a:lnTo>
                  <a:lnTo>
                    <a:pt x="289" y="126"/>
                  </a:lnTo>
                  <a:lnTo>
                    <a:pt x="281" y="143"/>
                  </a:lnTo>
                  <a:lnTo>
                    <a:pt x="273" y="161"/>
                  </a:lnTo>
                  <a:lnTo>
                    <a:pt x="264" y="181"/>
                  </a:lnTo>
                  <a:lnTo>
                    <a:pt x="254" y="201"/>
                  </a:lnTo>
                  <a:lnTo>
                    <a:pt x="244" y="223"/>
                  </a:lnTo>
                  <a:lnTo>
                    <a:pt x="234" y="245"/>
                  </a:lnTo>
                  <a:lnTo>
                    <a:pt x="223" y="268"/>
                  </a:lnTo>
                  <a:lnTo>
                    <a:pt x="212" y="291"/>
                  </a:lnTo>
                  <a:lnTo>
                    <a:pt x="201" y="315"/>
                  </a:lnTo>
                  <a:lnTo>
                    <a:pt x="190" y="337"/>
                  </a:lnTo>
                  <a:lnTo>
                    <a:pt x="179" y="361"/>
                  </a:lnTo>
                  <a:lnTo>
                    <a:pt x="168" y="385"/>
                  </a:lnTo>
                  <a:lnTo>
                    <a:pt x="156" y="408"/>
                  </a:lnTo>
                  <a:lnTo>
                    <a:pt x="145" y="432"/>
                  </a:lnTo>
                  <a:lnTo>
                    <a:pt x="135" y="453"/>
                  </a:lnTo>
                  <a:lnTo>
                    <a:pt x="124" y="475"/>
                  </a:lnTo>
                  <a:lnTo>
                    <a:pt x="114" y="496"/>
                  </a:lnTo>
                  <a:lnTo>
                    <a:pt x="105" y="515"/>
                  </a:lnTo>
                  <a:lnTo>
                    <a:pt x="95" y="534"/>
                  </a:lnTo>
                  <a:lnTo>
                    <a:pt x="87" y="552"/>
                  </a:lnTo>
                  <a:lnTo>
                    <a:pt x="79" y="569"/>
                  </a:lnTo>
                  <a:lnTo>
                    <a:pt x="71" y="583"/>
                  </a:lnTo>
                  <a:lnTo>
                    <a:pt x="65" y="597"/>
                  </a:lnTo>
                  <a:lnTo>
                    <a:pt x="59" y="607"/>
                  </a:lnTo>
                  <a:lnTo>
                    <a:pt x="55" y="617"/>
                  </a:lnTo>
                  <a:lnTo>
                    <a:pt x="51" y="624"/>
                  </a:lnTo>
                  <a:lnTo>
                    <a:pt x="51" y="624"/>
                  </a:lnTo>
                  <a:lnTo>
                    <a:pt x="51" y="624"/>
                  </a:lnTo>
                  <a:close/>
                  <a:moveTo>
                    <a:pt x="112" y="725"/>
                  </a:moveTo>
                  <a:lnTo>
                    <a:pt x="93" y="747"/>
                  </a:lnTo>
                  <a:lnTo>
                    <a:pt x="93" y="747"/>
                  </a:lnTo>
                  <a:lnTo>
                    <a:pt x="85" y="747"/>
                  </a:lnTo>
                  <a:lnTo>
                    <a:pt x="76" y="748"/>
                  </a:lnTo>
                  <a:lnTo>
                    <a:pt x="69" y="747"/>
                  </a:lnTo>
                  <a:lnTo>
                    <a:pt x="62" y="747"/>
                  </a:lnTo>
                  <a:lnTo>
                    <a:pt x="55" y="746"/>
                  </a:lnTo>
                  <a:lnTo>
                    <a:pt x="48" y="745"/>
                  </a:lnTo>
                  <a:lnTo>
                    <a:pt x="42" y="743"/>
                  </a:lnTo>
                  <a:lnTo>
                    <a:pt x="37" y="741"/>
                  </a:lnTo>
                  <a:lnTo>
                    <a:pt x="31" y="739"/>
                  </a:lnTo>
                  <a:lnTo>
                    <a:pt x="26" y="736"/>
                  </a:lnTo>
                  <a:lnTo>
                    <a:pt x="22" y="734"/>
                  </a:lnTo>
                  <a:lnTo>
                    <a:pt x="19" y="731"/>
                  </a:lnTo>
                  <a:lnTo>
                    <a:pt x="15" y="728"/>
                  </a:lnTo>
                  <a:lnTo>
                    <a:pt x="12" y="724"/>
                  </a:lnTo>
                  <a:lnTo>
                    <a:pt x="9" y="721"/>
                  </a:lnTo>
                  <a:lnTo>
                    <a:pt x="6" y="717"/>
                  </a:lnTo>
                  <a:lnTo>
                    <a:pt x="5" y="712"/>
                  </a:lnTo>
                  <a:lnTo>
                    <a:pt x="2" y="708"/>
                  </a:lnTo>
                  <a:lnTo>
                    <a:pt x="1" y="704"/>
                  </a:lnTo>
                  <a:lnTo>
                    <a:pt x="0" y="699"/>
                  </a:lnTo>
                  <a:lnTo>
                    <a:pt x="0" y="694"/>
                  </a:lnTo>
                  <a:lnTo>
                    <a:pt x="0" y="690"/>
                  </a:lnTo>
                  <a:lnTo>
                    <a:pt x="0" y="684"/>
                  </a:lnTo>
                  <a:lnTo>
                    <a:pt x="0" y="679"/>
                  </a:lnTo>
                  <a:lnTo>
                    <a:pt x="0" y="673"/>
                  </a:lnTo>
                  <a:lnTo>
                    <a:pt x="1" y="668"/>
                  </a:lnTo>
                  <a:lnTo>
                    <a:pt x="3" y="662"/>
                  </a:lnTo>
                  <a:lnTo>
                    <a:pt x="5" y="656"/>
                  </a:lnTo>
                  <a:lnTo>
                    <a:pt x="7" y="650"/>
                  </a:lnTo>
                  <a:lnTo>
                    <a:pt x="9" y="644"/>
                  </a:lnTo>
                  <a:lnTo>
                    <a:pt x="12" y="638"/>
                  </a:lnTo>
                  <a:lnTo>
                    <a:pt x="15" y="632"/>
                  </a:lnTo>
                  <a:lnTo>
                    <a:pt x="51" y="624"/>
                  </a:lnTo>
                  <a:lnTo>
                    <a:pt x="48" y="630"/>
                  </a:lnTo>
                  <a:lnTo>
                    <a:pt x="45" y="636"/>
                  </a:lnTo>
                  <a:lnTo>
                    <a:pt x="43" y="641"/>
                  </a:lnTo>
                  <a:lnTo>
                    <a:pt x="42" y="645"/>
                  </a:lnTo>
                  <a:lnTo>
                    <a:pt x="40" y="651"/>
                  </a:lnTo>
                  <a:lnTo>
                    <a:pt x="39" y="656"/>
                  </a:lnTo>
                  <a:lnTo>
                    <a:pt x="38" y="661"/>
                  </a:lnTo>
                  <a:lnTo>
                    <a:pt x="37" y="666"/>
                  </a:lnTo>
                  <a:lnTo>
                    <a:pt x="37" y="671"/>
                  </a:lnTo>
                  <a:lnTo>
                    <a:pt x="37" y="675"/>
                  </a:lnTo>
                  <a:lnTo>
                    <a:pt x="37" y="680"/>
                  </a:lnTo>
                  <a:lnTo>
                    <a:pt x="38" y="685"/>
                  </a:lnTo>
                  <a:lnTo>
                    <a:pt x="38" y="688"/>
                  </a:lnTo>
                  <a:lnTo>
                    <a:pt x="39" y="693"/>
                  </a:lnTo>
                  <a:lnTo>
                    <a:pt x="42" y="697"/>
                  </a:lnTo>
                  <a:lnTo>
                    <a:pt x="43" y="700"/>
                  </a:lnTo>
                  <a:lnTo>
                    <a:pt x="45" y="704"/>
                  </a:lnTo>
                  <a:lnTo>
                    <a:pt x="48" y="706"/>
                  </a:lnTo>
                  <a:lnTo>
                    <a:pt x="50" y="710"/>
                  </a:lnTo>
                  <a:lnTo>
                    <a:pt x="53" y="712"/>
                  </a:lnTo>
                  <a:lnTo>
                    <a:pt x="57" y="715"/>
                  </a:lnTo>
                  <a:lnTo>
                    <a:pt x="61" y="717"/>
                  </a:lnTo>
                  <a:lnTo>
                    <a:pt x="64" y="719"/>
                  </a:lnTo>
                  <a:lnTo>
                    <a:pt x="68" y="721"/>
                  </a:lnTo>
                  <a:lnTo>
                    <a:pt x="73" y="723"/>
                  </a:lnTo>
                  <a:lnTo>
                    <a:pt x="77" y="724"/>
                  </a:lnTo>
                  <a:lnTo>
                    <a:pt x="82" y="725"/>
                  </a:lnTo>
                  <a:lnTo>
                    <a:pt x="88" y="725"/>
                  </a:lnTo>
                  <a:lnTo>
                    <a:pt x="94" y="727"/>
                  </a:lnTo>
                  <a:lnTo>
                    <a:pt x="99" y="727"/>
                  </a:lnTo>
                  <a:lnTo>
                    <a:pt x="106" y="725"/>
                  </a:lnTo>
                  <a:lnTo>
                    <a:pt x="112" y="725"/>
                  </a:lnTo>
                  <a:lnTo>
                    <a:pt x="112" y="725"/>
                  </a:lnTo>
                  <a:lnTo>
                    <a:pt x="112" y="725"/>
                  </a:lnTo>
                  <a:close/>
                  <a:moveTo>
                    <a:pt x="2598" y="735"/>
                  </a:moveTo>
                  <a:lnTo>
                    <a:pt x="2569" y="755"/>
                  </a:lnTo>
                  <a:lnTo>
                    <a:pt x="2569" y="755"/>
                  </a:lnTo>
                  <a:lnTo>
                    <a:pt x="2554" y="754"/>
                  </a:lnTo>
                  <a:lnTo>
                    <a:pt x="2526" y="753"/>
                  </a:lnTo>
                  <a:lnTo>
                    <a:pt x="2487" y="751"/>
                  </a:lnTo>
                  <a:lnTo>
                    <a:pt x="2438" y="749"/>
                  </a:lnTo>
                  <a:lnTo>
                    <a:pt x="2380" y="748"/>
                  </a:lnTo>
                  <a:lnTo>
                    <a:pt x="2313" y="747"/>
                  </a:lnTo>
                  <a:lnTo>
                    <a:pt x="2238" y="746"/>
                  </a:lnTo>
                  <a:lnTo>
                    <a:pt x="2156" y="745"/>
                  </a:lnTo>
                  <a:lnTo>
                    <a:pt x="2068" y="743"/>
                  </a:lnTo>
                  <a:lnTo>
                    <a:pt x="1975" y="743"/>
                  </a:lnTo>
                  <a:lnTo>
                    <a:pt x="1877" y="742"/>
                  </a:lnTo>
                  <a:lnTo>
                    <a:pt x="1775" y="741"/>
                  </a:lnTo>
                  <a:lnTo>
                    <a:pt x="1669" y="741"/>
                  </a:lnTo>
                  <a:lnTo>
                    <a:pt x="1562" y="740"/>
                  </a:lnTo>
                  <a:lnTo>
                    <a:pt x="1452" y="740"/>
                  </a:lnTo>
                  <a:lnTo>
                    <a:pt x="1342" y="740"/>
                  </a:lnTo>
                  <a:lnTo>
                    <a:pt x="1233" y="739"/>
                  </a:lnTo>
                  <a:lnTo>
                    <a:pt x="1123" y="739"/>
                  </a:lnTo>
                  <a:lnTo>
                    <a:pt x="1014" y="739"/>
                  </a:lnTo>
                  <a:lnTo>
                    <a:pt x="909" y="739"/>
                  </a:lnTo>
                  <a:lnTo>
                    <a:pt x="805" y="739"/>
                  </a:lnTo>
                  <a:lnTo>
                    <a:pt x="706" y="739"/>
                  </a:lnTo>
                  <a:lnTo>
                    <a:pt x="612" y="740"/>
                  </a:lnTo>
                  <a:lnTo>
                    <a:pt x="523" y="740"/>
                  </a:lnTo>
                  <a:lnTo>
                    <a:pt x="440" y="740"/>
                  </a:lnTo>
                  <a:lnTo>
                    <a:pt x="364" y="741"/>
                  </a:lnTo>
                  <a:lnTo>
                    <a:pt x="295" y="742"/>
                  </a:lnTo>
                  <a:lnTo>
                    <a:pt x="234" y="742"/>
                  </a:lnTo>
                  <a:lnTo>
                    <a:pt x="182" y="743"/>
                  </a:lnTo>
                  <a:lnTo>
                    <a:pt x="142" y="745"/>
                  </a:lnTo>
                  <a:lnTo>
                    <a:pt x="111" y="746"/>
                  </a:lnTo>
                  <a:lnTo>
                    <a:pt x="93" y="747"/>
                  </a:lnTo>
                  <a:lnTo>
                    <a:pt x="112" y="725"/>
                  </a:lnTo>
                  <a:lnTo>
                    <a:pt x="132" y="724"/>
                  </a:lnTo>
                  <a:lnTo>
                    <a:pt x="163" y="723"/>
                  </a:lnTo>
                  <a:lnTo>
                    <a:pt x="205" y="722"/>
                  </a:lnTo>
                  <a:lnTo>
                    <a:pt x="256" y="721"/>
                  </a:lnTo>
                  <a:lnTo>
                    <a:pt x="317" y="721"/>
                  </a:lnTo>
                  <a:lnTo>
                    <a:pt x="386" y="719"/>
                  </a:lnTo>
                  <a:lnTo>
                    <a:pt x="463" y="719"/>
                  </a:lnTo>
                  <a:lnTo>
                    <a:pt x="546" y="718"/>
                  </a:lnTo>
                  <a:lnTo>
                    <a:pt x="635" y="718"/>
                  </a:lnTo>
                  <a:lnTo>
                    <a:pt x="730" y="718"/>
                  </a:lnTo>
                  <a:lnTo>
                    <a:pt x="829" y="717"/>
                  </a:lnTo>
                  <a:lnTo>
                    <a:pt x="932" y="717"/>
                  </a:lnTo>
                  <a:lnTo>
                    <a:pt x="1038" y="717"/>
                  </a:lnTo>
                  <a:lnTo>
                    <a:pt x="1146" y="717"/>
                  </a:lnTo>
                  <a:lnTo>
                    <a:pt x="1255" y="717"/>
                  </a:lnTo>
                  <a:lnTo>
                    <a:pt x="1365" y="718"/>
                  </a:lnTo>
                  <a:lnTo>
                    <a:pt x="1476" y="718"/>
                  </a:lnTo>
                  <a:lnTo>
                    <a:pt x="1585" y="718"/>
                  </a:lnTo>
                  <a:lnTo>
                    <a:pt x="1693" y="719"/>
                  </a:lnTo>
                  <a:lnTo>
                    <a:pt x="1798" y="719"/>
                  </a:lnTo>
                  <a:lnTo>
                    <a:pt x="1900" y="721"/>
                  </a:lnTo>
                  <a:lnTo>
                    <a:pt x="1999" y="722"/>
                  </a:lnTo>
                  <a:lnTo>
                    <a:pt x="2092" y="722"/>
                  </a:lnTo>
                  <a:lnTo>
                    <a:pt x="2180" y="723"/>
                  </a:lnTo>
                  <a:lnTo>
                    <a:pt x="2261" y="724"/>
                  </a:lnTo>
                  <a:lnTo>
                    <a:pt x="2337" y="725"/>
                  </a:lnTo>
                  <a:lnTo>
                    <a:pt x="2403" y="727"/>
                  </a:lnTo>
                  <a:lnTo>
                    <a:pt x="2462" y="728"/>
                  </a:lnTo>
                  <a:lnTo>
                    <a:pt x="2512" y="730"/>
                  </a:lnTo>
                  <a:lnTo>
                    <a:pt x="2551" y="731"/>
                  </a:lnTo>
                  <a:lnTo>
                    <a:pt x="2580" y="733"/>
                  </a:lnTo>
                  <a:lnTo>
                    <a:pt x="2598" y="735"/>
                  </a:lnTo>
                  <a:lnTo>
                    <a:pt x="2598" y="735"/>
                  </a:lnTo>
                  <a:lnTo>
                    <a:pt x="2598" y="735"/>
                  </a:lnTo>
                  <a:close/>
                  <a:moveTo>
                    <a:pt x="2686" y="685"/>
                  </a:moveTo>
                  <a:lnTo>
                    <a:pt x="2721" y="666"/>
                  </a:lnTo>
                  <a:lnTo>
                    <a:pt x="2721" y="666"/>
                  </a:lnTo>
                  <a:lnTo>
                    <a:pt x="2725" y="669"/>
                  </a:lnTo>
                  <a:lnTo>
                    <a:pt x="2727" y="672"/>
                  </a:lnTo>
                  <a:lnTo>
                    <a:pt x="2728" y="674"/>
                  </a:lnTo>
                  <a:lnTo>
                    <a:pt x="2729" y="678"/>
                  </a:lnTo>
                  <a:lnTo>
                    <a:pt x="2730" y="681"/>
                  </a:lnTo>
                  <a:lnTo>
                    <a:pt x="2732" y="685"/>
                  </a:lnTo>
                  <a:lnTo>
                    <a:pt x="2730" y="688"/>
                  </a:lnTo>
                  <a:lnTo>
                    <a:pt x="2730" y="692"/>
                  </a:lnTo>
                  <a:lnTo>
                    <a:pt x="2729" y="697"/>
                  </a:lnTo>
                  <a:lnTo>
                    <a:pt x="2728" y="700"/>
                  </a:lnTo>
                  <a:lnTo>
                    <a:pt x="2726" y="704"/>
                  </a:lnTo>
                  <a:lnTo>
                    <a:pt x="2723" y="709"/>
                  </a:lnTo>
                  <a:lnTo>
                    <a:pt x="2720" y="714"/>
                  </a:lnTo>
                  <a:lnTo>
                    <a:pt x="2716" y="717"/>
                  </a:lnTo>
                  <a:lnTo>
                    <a:pt x="2713" y="722"/>
                  </a:lnTo>
                  <a:lnTo>
                    <a:pt x="2707" y="727"/>
                  </a:lnTo>
                  <a:lnTo>
                    <a:pt x="2701" y="730"/>
                  </a:lnTo>
                  <a:lnTo>
                    <a:pt x="2695" y="735"/>
                  </a:lnTo>
                  <a:lnTo>
                    <a:pt x="2688" y="739"/>
                  </a:lnTo>
                  <a:lnTo>
                    <a:pt x="2679" y="743"/>
                  </a:lnTo>
                  <a:lnTo>
                    <a:pt x="2671" y="747"/>
                  </a:lnTo>
                  <a:lnTo>
                    <a:pt x="2662" y="749"/>
                  </a:lnTo>
                  <a:lnTo>
                    <a:pt x="2654" y="753"/>
                  </a:lnTo>
                  <a:lnTo>
                    <a:pt x="2645" y="754"/>
                  </a:lnTo>
                  <a:lnTo>
                    <a:pt x="2636" y="756"/>
                  </a:lnTo>
                  <a:lnTo>
                    <a:pt x="2627" y="758"/>
                  </a:lnTo>
                  <a:lnTo>
                    <a:pt x="2618" y="759"/>
                  </a:lnTo>
                  <a:lnTo>
                    <a:pt x="2609" y="759"/>
                  </a:lnTo>
                  <a:lnTo>
                    <a:pt x="2599" y="759"/>
                  </a:lnTo>
                  <a:lnTo>
                    <a:pt x="2590" y="758"/>
                  </a:lnTo>
                  <a:lnTo>
                    <a:pt x="2580" y="758"/>
                  </a:lnTo>
                  <a:lnTo>
                    <a:pt x="2569" y="755"/>
                  </a:lnTo>
                  <a:lnTo>
                    <a:pt x="2598" y="735"/>
                  </a:lnTo>
                  <a:lnTo>
                    <a:pt x="2606" y="736"/>
                  </a:lnTo>
                  <a:lnTo>
                    <a:pt x="2615" y="737"/>
                  </a:lnTo>
                  <a:lnTo>
                    <a:pt x="2623" y="737"/>
                  </a:lnTo>
                  <a:lnTo>
                    <a:pt x="2631" y="737"/>
                  </a:lnTo>
                  <a:lnTo>
                    <a:pt x="2639" y="737"/>
                  </a:lnTo>
                  <a:lnTo>
                    <a:pt x="2645" y="736"/>
                  </a:lnTo>
                  <a:lnTo>
                    <a:pt x="2651" y="736"/>
                  </a:lnTo>
                  <a:lnTo>
                    <a:pt x="2655" y="735"/>
                  </a:lnTo>
                  <a:lnTo>
                    <a:pt x="2660" y="734"/>
                  </a:lnTo>
                  <a:lnTo>
                    <a:pt x="2664" y="733"/>
                  </a:lnTo>
                  <a:lnTo>
                    <a:pt x="2667" y="731"/>
                  </a:lnTo>
                  <a:lnTo>
                    <a:pt x="2671" y="730"/>
                  </a:lnTo>
                  <a:lnTo>
                    <a:pt x="2673" y="729"/>
                  </a:lnTo>
                  <a:lnTo>
                    <a:pt x="2676" y="728"/>
                  </a:lnTo>
                  <a:lnTo>
                    <a:pt x="2678" y="725"/>
                  </a:lnTo>
                  <a:lnTo>
                    <a:pt x="2680" y="724"/>
                  </a:lnTo>
                  <a:lnTo>
                    <a:pt x="2683" y="722"/>
                  </a:lnTo>
                  <a:lnTo>
                    <a:pt x="2685" y="719"/>
                  </a:lnTo>
                  <a:lnTo>
                    <a:pt x="2686" y="717"/>
                  </a:lnTo>
                  <a:lnTo>
                    <a:pt x="2689" y="715"/>
                  </a:lnTo>
                  <a:lnTo>
                    <a:pt x="2690" y="712"/>
                  </a:lnTo>
                  <a:lnTo>
                    <a:pt x="2691" y="710"/>
                  </a:lnTo>
                  <a:lnTo>
                    <a:pt x="2692" y="706"/>
                  </a:lnTo>
                  <a:lnTo>
                    <a:pt x="2693" y="704"/>
                  </a:lnTo>
                  <a:lnTo>
                    <a:pt x="2693" y="702"/>
                  </a:lnTo>
                  <a:lnTo>
                    <a:pt x="2693" y="698"/>
                  </a:lnTo>
                  <a:lnTo>
                    <a:pt x="2693" y="696"/>
                  </a:lnTo>
                  <a:lnTo>
                    <a:pt x="2692" y="693"/>
                  </a:lnTo>
                  <a:lnTo>
                    <a:pt x="2692" y="691"/>
                  </a:lnTo>
                  <a:lnTo>
                    <a:pt x="2690" y="688"/>
                  </a:lnTo>
                  <a:lnTo>
                    <a:pt x="2689" y="687"/>
                  </a:lnTo>
                  <a:lnTo>
                    <a:pt x="2686" y="685"/>
                  </a:lnTo>
                  <a:lnTo>
                    <a:pt x="2686" y="685"/>
                  </a:lnTo>
                  <a:lnTo>
                    <a:pt x="2686" y="685"/>
                  </a:lnTo>
                  <a:close/>
                  <a:moveTo>
                    <a:pt x="2365" y="65"/>
                  </a:moveTo>
                  <a:lnTo>
                    <a:pt x="2402" y="50"/>
                  </a:lnTo>
                  <a:lnTo>
                    <a:pt x="2402" y="50"/>
                  </a:lnTo>
                  <a:lnTo>
                    <a:pt x="2405" y="57"/>
                  </a:lnTo>
                  <a:lnTo>
                    <a:pt x="2408" y="65"/>
                  </a:lnTo>
                  <a:lnTo>
                    <a:pt x="2413" y="77"/>
                  </a:lnTo>
                  <a:lnTo>
                    <a:pt x="2419" y="91"/>
                  </a:lnTo>
                  <a:lnTo>
                    <a:pt x="2426" y="107"/>
                  </a:lnTo>
                  <a:lnTo>
                    <a:pt x="2436" y="125"/>
                  </a:lnTo>
                  <a:lnTo>
                    <a:pt x="2444" y="145"/>
                  </a:lnTo>
                  <a:lnTo>
                    <a:pt x="2455" y="167"/>
                  </a:lnTo>
                  <a:lnTo>
                    <a:pt x="2466" y="189"/>
                  </a:lnTo>
                  <a:lnTo>
                    <a:pt x="2477" y="213"/>
                  </a:lnTo>
                  <a:lnTo>
                    <a:pt x="2489" y="237"/>
                  </a:lnTo>
                  <a:lnTo>
                    <a:pt x="2503" y="263"/>
                  </a:lnTo>
                  <a:lnTo>
                    <a:pt x="2516" y="290"/>
                  </a:lnTo>
                  <a:lnTo>
                    <a:pt x="2530" y="317"/>
                  </a:lnTo>
                  <a:lnTo>
                    <a:pt x="2543" y="343"/>
                  </a:lnTo>
                  <a:lnTo>
                    <a:pt x="2557" y="371"/>
                  </a:lnTo>
                  <a:lnTo>
                    <a:pt x="2571" y="398"/>
                  </a:lnTo>
                  <a:lnTo>
                    <a:pt x="2585" y="425"/>
                  </a:lnTo>
                  <a:lnTo>
                    <a:pt x="2599" y="451"/>
                  </a:lnTo>
                  <a:lnTo>
                    <a:pt x="2612" y="477"/>
                  </a:lnTo>
                  <a:lnTo>
                    <a:pt x="2625" y="502"/>
                  </a:lnTo>
                  <a:lnTo>
                    <a:pt x="2639" y="526"/>
                  </a:lnTo>
                  <a:lnTo>
                    <a:pt x="2651" y="548"/>
                  </a:lnTo>
                  <a:lnTo>
                    <a:pt x="2662" y="569"/>
                  </a:lnTo>
                  <a:lnTo>
                    <a:pt x="2673" y="589"/>
                  </a:lnTo>
                  <a:lnTo>
                    <a:pt x="2683" y="607"/>
                  </a:lnTo>
                  <a:lnTo>
                    <a:pt x="2692" y="623"/>
                  </a:lnTo>
                  <a:lnTo>
                    <a:pt x="2701" y="637"/>
                  </a:lnTo>
                  <a:lnTo>
                    <a:pt x="2708" y="648"/>
                  </a:lnTo>
                  <a:lnTo>
                    <a:pt x="2714" y="657"/>
                  </a:lnTo>
                  <a:lnTo>
                    <a:pt x="2719" y="663"/>
                  </a:lnTo>
                  <a:lnTo>
                    <a:pt x="2721" y="666"/>
                  </a:lnTo>
                  <a:lnTo>
                    <a:pt x="2686" y="685"/>
                  </a:lnTo>
                  <a:lnTo>
                    <a:pt x="2683" y="681"/>
                  </a:lnTo>
                  <a:lnTo>
                    <a:pt x="2678" y="674"/>
                  </a:lnTo>
                  <a:lnTo>
                    <a:pt x="2672" y="665"/>
                  </a:lnTo>
                  <a:lnTo>
                    <a:pt x="2664" y="654"/>
                  </a:lnTo>
                  <a:lnTo>
                    <a:pt x="2657" y="639"/>
                  </a:lnTo>
                  <a:lnTo>
                    <a:pt x="2647" y="624"/>
                  </a:lnTo>
                  <a:lnTo>
                    <a:pt x="2636" y="605"/>
                  </a:lnTo>
                  <a:lnTo>
                    <a:pt x="2625" y="586"/>
                  </a:lnTo>
                  <a:lnTo>
                    <a:pt x="2614" y="564"/>
                  </a:lnTo>
                  <a:lnTo>
                    <a:pt x="2602" y="542"/>
                  </a:lnTo>
                  <a:lnTo>
                    <a:pt x="2588" y="518"/>
                  </a:lnTo>
                  <a:lnTo>
                    <a:pt x="2575" y="493"/>
                  </a:lnTo>
                  <a:lnTo>
                    <a:pt x="2562" y="468"/>
                  </a:lnTo>
                  <a:lnTo>
                    <a:pt x="2548" y="441"/>
                  </a:lnTo>
                  <a:lnTo>
                    <a:pt x="2535" y="414"/>
                  </a:lnTo>
                  <a:lnTo>
                    <a:pt x="2520" y="388"/>
                  </a:lnTo>
                  <a:lnTo>
                    <a:pt x="2506" y="360"/>
                  </a:lnTo>
                  <a:lnTo>
                    <a:pt x="2493" y="333"/>
                  </a:lnTo>
                  <a:lnTo>
                    <a:pt x="2479" y="306"/>
                  </a:lnTo>
                  <a:lnTo>
                    <a:pt x="2466" y="279"/>
                  </a:lnTo>
                  <a:lnTo>
                    <a:pt x="2454" y="254"/>
                  </a:lnTo>
                  <a:lnTo>
                    <a:pt x="2440" y="229"/>
                  </a:lnTo>
                  <a:lnTo>
                    <a:pt x="2429" y="205"/>
                  </a:lnTo>
                  <a:lnTo>
                    <a:pt x="2418" y="182"/>
                  </a:lnTo>
                  <a:lnTo>
                    <a:pt x="2408" y="161"/>
                  </a:lnTo>
                  <a:lnTo>
                    <a:pt x="2399" y="142"/>
                  </a:lnTo>
                  <a:lnTo>
                    <a:pt x="2390" y="123"/>
                  </a:lnTo>
                  <a:lnTo>
                    <a:pt x="2382" y="107"/>
                  </a:lnTo>
                  <a:lnTo>
                    <a:pt x="2376" y="93"/>
                  </a:lnTo>
                  <a:lnTo>
                    <a:pt x="2371" y="81"/>
                  </a:lnTo>
                  <a:lnTo>
                    <a:pt x="2368" y="72"/>
                  </a:lnTo>
                  <a:lnTo>
                    <a:pt x="2365" y="65"/>
                  </a:lnTo>
                  <a:lnTo>
                    <a:pt x="2365" y="65"/>
                  </a:lnTo>
                  <a:lnTo>
                    <a:pt x="2365" y="65"/>
                  </a:lnTo>
                  <a:close/>
                  <a:moveTo>
                    <a:pt x="2283" y="27"/>
                  </a:moveTo>
                  <a:lnTo>
                    <a:pt x="2306" y="6"/>
                  </a:lnTo>
                  <a:lnTo>
                    <a:pt x="2310" y="6"/>
                  </a:lnTo>
                  <a:lnTo>
                    <a:pt x="2315" y="6"/>
                  </a:lnTo>
                  <a:lnTo>
                    <a:pt x="2320" y="6"/>
                  </a:lnTo>
                  <a:lnTo>
                    <a:pt x="2325" y="6"/>
                  </a:lnTo>
                  <a:lnTo>
                    <a:pt x="2328" y="6"/>
                  </a:lnTo>
                  <a:lnTo>
                    <a:pt x="2333" y="4"/>
                  </a:lnTo>
                  <a:lnTo>
                    <a:pt x="2338" y="4"/>
                  </a:lnTo>
                  <a:lnTo>
                    <a:pt x="2341" y="4"/>
                  </a:lnTo>
                  <a:lnTo>
                    <a:pt x="2345" y="4"/>
                  </a:lnTo>
                  <a:lnTo>
                    <a:pt x="2350" y="4"/>
                  </a:lnTo>
                  <a:lnTo>
                    <a:pt x="2353" y="4"/>
                  </a:lnTo>
                  <a:lnTo>
                    <a:pt x="2357" y="6"/>
                  </a:lnTo>
                  <a:lnTo>
                    <a:pt x="2361" y="6"/>
                  </a:lnTo>
                  <a:lnTo>
                    <a:pt x="2364" y="6"/>
                  </a:lnTo>
                  <a:lnTo>
                    <a:pt x="2368" y="7"/>
                  </a:lnTo>
                  <a:lnTo>
                    <a:pt x="2370" y="8"/>
                  </a:lnTo>
                  <a:lnTo>
                    <a:pt x="2374" y="9"/>
                  </a:lnTo>
                  <a:lnTo>
                    <a:pt x="2376" y="10"/>
                  </a:lnTo>
                  <a:lnTo>
                    <a:pt x="2378" y="11"/>
                  </a:lnTo>
                  <a:lnTo>
                    <a:pt x="2382" y="13"/>
                  </a:lnTo>
                  <a:lnTo>
                    <a:pt x="2384" y="15"/>
                  </a:lnTo>
                  <a:lnTo>
                    <a:pt x="2386" y="16"/>
                  </a:lnTo>
                  <a:lnTo>
                    <a:pt x="2388" y="19"/>
                  </a:lnTo>
                  <a:lnTo>
                    <a:pt x="2390" y="21"/>
                  </a:lnTo>
                  <a:lnTo>
                    <a:pt x="2392" y="25"/>
                  </a:lnTo>
                  <a:lnTo>
                    <a:pt x="2394" y="27"/>
                  </a:lnTo>
                  <a:lnTo>
                    <a:pt x="2395" y="31"/>
                  </a:lnTo>
                  <a:lnTo>
                    <a:pt x="2396" y="34"/>
                  </a:lnTo>
                  <a:lnTo>
                    <a:pt x="2399" y="38"/>
                  </a:lnTo>
                  <a:lnTo>
                    <a:pt x="2400" y="41"/>
                  </a:lnTo>
                  <a:lnTo>
                    <a:pt x="2401" y="46"/>
                  </a:lnTo>
                  <a:lnTo>
                    <a:pt x="2402" y="50"/>
                  </a:lnTo>
                  <a:lnTo>
                    <a:pt x="2365" y="65"/>
                  </a:lnTo>
                  <a:lnTo>
                    <a:pt x="2364" y="60"/>
                  </a:lnTo>
                  <a:lnTo>
                    <a:pt x="2363" y="57"/>
                  </a:lnTo>
                  <a:lnTo>
                    <a:pt x="2362" y="53"/>
                  </a:lnTo>
                  <a:lnTo>
                    <a:pt x="2361" y="50"/>
                  </a:lnTo>
                  <a:lnTo>
                    <a:pt x="2358" y="46"/>
                  </a:lnTo>
                  <a:lnTo>
                    <a:pt x="2357" y="44"/>
                  </a:lnTo>
                  <a:lnTo>
                    <a:pt x="2356" y="40"/>
                  </a:lnTo>
                  <a:lnTo>
                    <a:pt x="2353" y="39"/>
                  </a:lnTo>
                  <a:lnTo>
                    <a:pt x="2352" y="37"/>
                  </a:lnTo>
                  <a:lnTo>
                    <a:pt x="2351" y="34"/>
                  </a:lnTo>
                  <a:lnTo>
                    <a:pt x="2349" y="33"/>
                  </a:lnTo>
                  <a:lnTo>
                    <a:pt x="2347" y="32"/>
                  </a:lnTo>
                  <a:lnTo>
                    <a:pt x="2345" y="31"/>
                  </a:lnTo>
                  <a:lnTo>
                    <a:pt x="2344" y="29"/>
                  </a:lnTo>
                  <a:lnTo>
                    <a:pt x="2341" y="28"/>
                  </a:lnTo>
                  <a:lnTo>
                    <a:pt x="2339" y="28"/>
                  </a:lnTo>
                  <a:lnTo>
                    <a:pt x="2338" y="27"/>
                  </a:lnTo>
                  <a:lnTo>
                    <a:pt x="2335" y="27"/>
                  </a:lnTo>
                  <a:lnTo>
                    <a:pt x="2333" y="27"/>
                  </a:lnTo>
                  <a:lnTo>
                    <a:pt x="2331" y="26"/>
                  </a:lnTo>
                  <a:lnTo>
                    <a:pt x="2328" y="26"/>
                  </a:lnTo>
                  <a:lnTo>
                    <a:pt x="2325" y="26"/>
                  </a:lnTo>
                  <a:lnTo>
                    <a:pt x="2322" y="26"/>
                  </a:lnTo>
                  <a:lnTo>
                    <a:pt x="2319" y="26"/>
                  </a:lnTo>
                  <a:lnTo>
                    <a:pt x="2315" y="26"/>
                  </a:lnTo>
                  <a:lnTo>
                    <a:pt x="2312" y="26"/>
                  </a:lnTo>
                  <a:lnTo>
                    <a:pt x="2307" y="26"/>
                  </a:lnTo>
                  <a:lnTo>
                    <a:pt x="2303" y="27"/>
                  </a:lnTo>
                  <a:lnTo>
                    <a:pt x="2298" y="27"/>
                  </a:lnTo>
                  <a:lnTo>
                    <a:pt x="2294" y="27"/>
                  </a:lnTo>
                  <a:lnTo>
                    <a:pt x="2288" y="27"/>
                  </a:lnTo>
                  <a:lnTo>
                    <a:pt x="2283" y="27"/>
                  </a:lnTo>
                  <a:lnTo>
                    <a:pt x="2283" y="27"/>
                  </a:lnTo>
                  <a:close/>
                  <a:moveTo>
                    <a:pt x="2306" y="6"/>
                  </a:moveTo>
                  <a:lnTo>
                    <a:pt x="2283" y="27"/>
                  </a:lnTo>
                  <a:lnTo>
                    <a:pt x="2282" y="27"/>
                  </a:lnTo>
                  <a:lnTo>
                    <a:pt x="2282" y="27"/>
                  </a:lnTo>
                  <a:lnTo>
                    <a:pt x="2281" y="27"/>
                  </a:lnTo>
                  <a:lnTo>
                    <a:pt x="2279" y="27"/>
                  </a:lnTo>
                  <a:lnTo>
                    <a:pt x="2279" y="27"/>
                  </a:lnTo>
                  <a:lnTo>
                    <a:pt x="2278" y="27"/>
                  </a:lnTo>
                  <a:lnTo>
                    <a:pt x="2278" y="27"/>
                  </a:lnTo>
                  <a:lnTo>
                    <a:pt x="2278" y="26"/>
                  </a:lnTo>
                  <a:lnTo>
                    <a:pt x="2277" y="26"/>
                  </a:lnTo>
                  <a:lnTo>
                    <a:pt x="2277" y="26"/>
                  </a:lnTo>
                  <a:lnTo>
                    <a:pt x="2277" y="26"/>
                  </a:lnTo>
                  <a:lnTo>
                    <a:pt x="2276" y="26"/>
                  </a:lnTo>
                  <a:lnTo>
                    <a:pt x="2276" y="25"/>
                  </a:lnTo>
                  <a:lnTo>
                    <a:pt x="2276" y="25"/>
                  </a:lnTo>
                  <a:lnTo>
                    <a:pt x="2276" y="25"/>
                  </a:lnTo>
                  <a:lnTo>
                    <a:pt x="2276" y="25"/>
                  </a:lnTo>
                  <a:lnTo>
                    <a:pt x="2276" y="23"/>
                  </a:lnTo>
                  <a:lnTo>
                    <a:pt x="2276" y="23"/>
                  </a:lnTo>
                  <a:lnTo>
                    <a:pt x="2275" y="23"/>
                  </a:lnTo>
                  <a:lnTo>
                    <a:pt x="2276" y="22"/>
                  </a:lnTo>
                  <a:lnTo>
                    <a:pt x="2276" y="22"/>
                  </a:lnTo>
                  <a:lnTo>
                    <a:pt x="2276" y="22"/>
                  </a:lnTo>
                  <a:lnTo>
                    <a:pt x="2276" y="21"/>
                  </a:lnTo>
                  <a:lnTo>
                    <a:pt x="2276" y="21"/>
                  </a:lnTo>
                  <a:lnTo>
                    <a:pt x="2276" y="20"/>
                  </a:lnTo>
                  <a:lnTo>
                    <a:pt x="2276" y="20"/>
                  </a:lnTo>
                  <a:lnTo>
                    <a:pt x="2277" y="20"/>
                  </a:lnTo>
                  <a:lnTo>
                    <a:pt x="2277" y="19"/>
                  </a:lnTo>
                  <a:lnTo>
                    <a:pt x="2277" y="19"/>
                  </a:lnTo>
                  <a:lnTo>
                    <a:pt x="2278" y="17"/>
                  </a:lnTo>
                  <a:lnTo>
                    <a:pt x="2278" y="17"/>
                  </a:lnTo>
                  <a:lnTo>
                    <a:pt x="2279" y="16"/>
                  </a:lnTo>
                  <a:lnTo>
                    <a:pt x="2279" y="16"/>
                  </a:lnTo>
                  <a:lnTo>
                    <a:pt x="2281" y="15"/>
                  </a:lnTo>
                  <a:lnTo>
                    <a:pt x="2281" y="15"/>
                  </a:lnTo>
                  <a:lnTo>
                    <a:pt x="2282" y="15"/>
                  </a:lnTo>
                  <a:lnTo>
                    <a:pt x="2282" y="14"/>
                  </a:lnTo>
                  <a:lnTo>
                    <a:pt x="2283" y="14"/>
                  </a:lnTo>
                  <a:lnTo>
                    <a:pt x="2284" y="13"/>
                  </a:lnTo>
                  <a:lnTo>
                    <a:pt x="2284" y="13"/>
                  </a:lnTo>
                  <a:lnTo>
                    <a:pt x="2285" y="11"/>
                  </a:lnTo>
                  <a:lnTo>
                    <a:pt x="2287" y="11"/>
                  </a:lnTo>
                  <a:lnTo>
                    <a:pt x="2287" y="11"/>
                  </a:lnTo>
                  <a:lnTo>
                    <a:pt x="2288" y="10"/>
                  </a:lnTo>
                  <a:lnTo>
                    <a:pt x="2289" y="10"/>
                  </a:lnTo>
                  <a:lnTo>
                    <a:pt x="2289" y="10"/>
                  </a:lnTo>
                  <a:lnTo>
                    <a:pt x="2290" y="9"/>
                  </a:lnTo>
                  <a:lnTo>
                    <a:pt x="2291" y="9"/>
                  </a:lnTo>
                  <a:lnTo>
                    <a:pt x="2292" y="9"/>
                  </a:lnTo>
                  <a:lnTo>
                    <a:pt x="2292" y="8"/>
                  </a:lnTo>
                  <a:lnTo>
                    <a:pt x="2294" y="8"/>
                  </a:lnTo>
                  <a:lnTo>
                    <a:pt x="2295" y="8"/>
                  </a:lnTo>
                  <a:lnTo>
                    <a:pt x="2296" y="8"/>
                  </a:lnTo>
                  <a:lnTo>
                    <a:pt x="2296" y="7"/>
                  </a:lnTo>
                  <a:lnTo>
                    <a:pt x="2297" y="7"/>
                  </a:lnTo>
                  <a:lnTo>
                    <a:pt x="2298" y="7"/>
                  </a:lnTo>
                  <a:lnTo>
                    <a:pt x="2300" y="7"/>
                  </a:lnTo>
                  <a:lnTo>
                    <a:pt x="2300" y="7"/>
                  </a:lnTo>
                  <a:lnTo>
                    <a:pt x="2301" y="7"/>
                  </a:lnTo>
                  <a:lnTo>
                    <a:pt x="2302" y="6"/>
                  </a:lnTo>
                  <a:lnTo>
                    <a:pt x="2303" y="6"/>
                  </a:lnTo>
                  <a:lnTo>
                    <a:pt x="2303" y="6"/>
                  </a:lnTo>
                  <a:lnTo>
                    <a:pt x="2304" y="6"/>
                  </a:lnTo>
                  <a:lnTo>
                    <a:pt x="230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5" name="Freeform 30"/>
            <p:cNvSpPr>
              <a:spLocks noEditPoints="1"/>
            </p:cNvSpPr>
            <p:nvPr/>
          </p:nvSpPr>
          <p:spPr bwMode="auto">
            <a:xfrm>
              <a:off x="4691064" y="5149851"/>
              <a:ext cx="1200150" cy="415925"/>
            </a:xfrm>
            <a:custGeom>
              <a:avLst/>
              <a:gdLst>
                <a:gd name="T0" fmla="*/ 563 w 756"/>
                <a:gd name="T1" fmla="*/ 21 h 262"/>
                <a:gd name="T2" fmla="*/ 386 w 756"/>
                <a:gd name="T3" fmla="*/ 23 h 262"/>
                <a:gd name="T4" fmla="*/ 198 w 756"/>
                <a:gd name="T5" fmla="*/ 26 h 262"/>
                <a:gd name="T6" fmla="*/ 119 w 756"/>
                <a:gd name="T7" fmla="*/ 8 h 262"/>
                <a:gd name="T8" fmla="*/ 238 w 756"/>
                <a:gd name="T9" fmla="*/ 4 h 262"/>
                <a:gd name="T10" fmla="*/ 431 w 756"/>
                <a:gd name="T11" fmla="*/ 2 h 262"/>
                <a:gd name="T12" fmla="*/ 601 w 756"/>
                <a:gd name="T13" fmla="*/ 0 h 262"/>
                <a:gd name="T14" fmla="*/ 696 w 756"/>
                <a:gd name="T15" fmla="*/ 71 h 262"/>
                <a:gd name="T16" fmla="*/ 688 w 756"/>
                <a:gd name="T17" fmla="*/ 47 h 262"/>
                <a:gd name="T18" fmla="*/ 676 w 756"/>
                <a:gd name="T19" fmla="*/ 31 h 262"/>
                <a:gd name="T20" fmla="*/ 653 w 756"/>
                <a:gd name="T21" fmla="*/ 22 h 262"/>
                <a:gd name="T22" fmla="*/ 662 w 756"/>
                <a:gd name="T23" fmla="*/ 0 h 262"/>
                <a:gd name="T24" fmla="*/ 699 w 756"/>
                <a:gd name="T25" fmla="*/ 6 h 262"/>
                <a:gd name="T26" fmla="*/ 721 w 756"/>
                <a:gd name="T27" fmla="*/ 22 h 262"/>
                <a:gd name="T28" fmla="*/ 730 w 756"/>
                <a:gd name="T29" fmla="*/ 46 h 262"/>
                <a:gd name="T30" fmla="*/ 718 w 756"/>
                <a:gd name="T31" fmla="*/ 197 h 262"/>
                <a:gd name="T32" fmla="*/ 713 w 756"/>
                <a:gd name="T33" fmla="*/ 163 h 262"/>
                <a:gd name="T34" fmla="*/ 706 w 756"/>
                <a:gd name="T35" fmla="*/ 125 h 262"/>
                <a:gd name="T36" fmla="*/ 699 w 756"/>
                <a:gd name="T37" fmla="*/ 87 h 262"/>
                <a:gd name="T38" fmla="*/ 736 w 756"/>
                <a:gd name="T39" fmla="*/ 72 h 262"/>
                <a:gd name="T40" fmla="*/ 743 w 756"/>
                <a:gd name="T41" fmla="*/ 111 h 262"/>
                <a:gd name="T42" fmla="*/ 750 w 756"/>
                <a:gd name="T43" fmla="*/ 149 h 262"/>
                <a:gd name="T44" fmla="*/ 755 w 756"/>
                <a:gd name="T45" fmla="*/ 182 h 262"/>
                <a:gd name="T46" fmla="*/ 666 w 756"/>
                <a:gd name="T47" fmla="*/ 241 h 262"/>
                <a:gd name="T48" fmla="*/ 707 w 756"/>
                <a:gd name="T49" fmla="*/ 234 h 262"/>
                <a:gd name="T50" fmla="*/ 715 w 756"/>
                <a:gd name="T51" fmla="*/ 228 h 262"/>
                <a:gd name="T52" fmla="*/ 719 w 756"/>
                <a:gd name="T53" fmla="*/ 206 h 262"/>
                <a:gd name="T54" fmla="*/ 755 w 756"/>
                <a:gd name="T55" fmla="*/ 205 h 262"/>
                <a:gd name="T56" fmla="*/ 738 w 756"/>
                <a:gd name="T57" fmla="*/ 234 h 262"/>
                <a:gd name="T58" fmla="*/ 682 w 756"/>
                <a:gd name="T59" fmla="*/ 257 h 262"/>
                <a:gd name="T60" fmla="*/ 618 w 756"/>
                <a:gd name="T61" fmla="*/ 262 h 262"/>
                <a:gd name="T62" fmla="*/ 148 w 756"/>
                <a:gd name="T63" fmla="*/ 236 h 262"/>
                <a:gd name="T64" fmla="*/ 312 w 756"/>
                <a:gd name="T65" fmla="*/ 238 h 262"/>
                <a:gd name="T66" fmla="*/ 503 w 756"/>
                <a:gd name="T67" fmla="*/ 241 h 262"/>
                <a:gd name="T68" fmla="*/ 641 w 756"/>
                <a:gd name="T69" fmla="*/ 241 h 262"/>
                <a:gd name="T70" fmla="*/ 500 w 756"/>
                <a:gd name="T71" fmla="*/ 262 h 262"/>
                <a:gd name="T72" fmla="*/ 310 w 756"/>
                <a:gd name="T73" fmla="*/ 260 h 262"/>
                <a:gd name="T74" fmla="*/ 138 w 756"/>
                <a:gd name="T75" fmla="*/ 257 h 262"/>
                <a:gd name="T76" fmla="*/ 2 w 756"/>
                <a:gd name="T77" fmla="*/ 163 h 262"/>
                <a:gd name="T78" fmla="*/ 37 w 756"/>
                <a:gd name="T79" fmla="*/ 183 h 262"/>
                <a:gd name="T80" fmla="*/ 44 w 756"/>
                <a:gd name="T81" fmla="*/ 214 h 262"/>
                <a:gd name="T82" fmla="*/ 67 w 756"/>
                <a:gd name="T83" fmla="*/ 232 h 262"/>
                <a:gd name="T84" fmla="*/ 67 w 756"/>
                <a:gd name="T85" fmla="*/ 257 h 262"/>
                <a:gd name="T86" fmla="*/ 24 w 756"/>
                <a:gd name="T87" fmla="*/ 247 h 262"/>
                <a:gd name="T88" fmla="*/ 3 w 756"/>
                <a:gd name="T89" fmla="*/ 222 h 262"/>
                <a:gd name="T90" fmla="*/ 0 w 756"/>
                <a:gd name="T91" fmla="*/ 183 h 262"/>
                <a:gd name="T92" fmla="*/ 62 w 756"/>
                <a:gd name="T93" fmla="*/ 51 h 262"/>
                <a:gd name="T94" fmla="*/ 56 w 756"/>
                <a:gd name="T95" fmla="*/ 76 h 262"/>
                <a:gd name="T96" fmla="*/ 50 w 756"/>
                <a:gd name="T97" fmla="*/ 97 h 262"/>
                <a:gd name="T98" fmla="*/ 43 w 756"/>
                <a:gd name="T99" fmla="*/ 127 h 262"/>
                <a:gd name="T100" fmla="*/ 4 w 756"/>
                <a:gd name="T101" fmla="*/ 148 h 262"/>
                <a:gd name="T102" fmla="*/ 10 w 756"/>
                <a:gd name="T103" fmla="*/ 114 h 262"/>
                <a:gd name="T104" fmla="*/ 18 w 756"/>
                <a:gd name="T105" fmla="*/ 91 h 262"/>
                <a:gd name="T106" fmla="*/ 24 w 756"/>
                <a:gd name="T107" fmla="*/ 68 h 262"/>
                <a:gd name="T108" fmla="*/ 89 w 756"/>
                <a:gd name="T109" fmla="*/ 29 h 262"/>
                <a:gd name="T110" fmla="*/ 68 w 756"/>
                <a:gd name="T111" fmla="*/ 32 h 262"/>
                <a:gd name="T112" fmla="*/ 71 w 756"/>
                <a:gd name="T113" fmla="*/ 29 h 262"/>
                <a:gd name="T114" fmla="*/ 64 w 756"/>
                <a:gd name="T115" fmla="*/ 43 h 262"/>
                <a:gd name="T116" fmla="*/ 30 w 756"/>
                <a:gd name="T117" fmla="*/ 47 h 262"/>
                <a:gd name="T118" fmla="*/ 45 w 756"/>
                <a:gd name="T119" fmla="*/ 26 h 262"/>
                <a:gd name="T120" fmla="*/ 83 w 756"/>
                <a:gd name="T121" fmla="*/ 10 h 262"/>
                <a:gd name="T122" fmla="*/ 119 w 756"/>
                <a:gd name="T123" fmla="*/ 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6" h="262">
                  <a:moveTo>
                    <a:pt x="651" y="0"/>
                  </a:moveTo>
                  <a:lnTo>
                    <a:pt x="627" y="21"/>
                  </a:lnTo>
                  <a:lnTo>
                    <a:pt x="627" y="21"/>
                  </a:lnTo>
                  <a:lnTo>
                    <a:pt x="622" y="21"/>
                  </a:lnTo>
                  <a:lnTo>
                    <a:pt x="613" y="21"/>
                  </a:lnTo>
                  <a:lnTo>
                    <a:pt x="604" y="21"/>
                  </a:lnTo>
                  <a:lnTo>
                    <a:pt x="592" y="21"/>
                  </a:lnTo>
                  <a:lnTo>
                    <a:pt x="579" y="21"/>
                  </a:lnTo>
                  <a:lnTo>
                    <a:pt x="563" y="21"/>
                  </a:lnTo>
                  <a:lnTo>
                    <a:pt x="548" y="21"/>
                  </a:lnTo>
                  <a:lnTo>
                    <a:pt x="530" y="22"/>
                  </a:lnTo>
                  <a:lnTo>
                    <a:pt x="512" y="22"/>
                  </a:lnTo>
                  <a:lnTo>
                    <a:pt x="493" y="22"/>
                  </a:lnTo>
                  <a:lnTo>
                    <a:pt x="472" y="22"/>
                  </a:lnTo>
                  <a:lnTo>
                    <a:pt x="452" y="22"/>
                  </a:lnTo>
                  <a:lnTo>
                    <a:pt x="431" y="23"/>
                  </a:lnTo>
                  <a:lnTo>
                    <a:pt x="409" y="23"/>
                  </a:lnTo>
                  <a:lnTo>
                    <a:pt x="386" y="23"/>
                  </a:lnTo>
                  <a:lnTo>
                    <a:pt x="365" y="23"/>
                  </a:lnTo>
                  <a:lnTo>
                    <a:pt x="342" y="25"/>
                  </a:lnTo>
                  <a:lnTo>
                    <a:pt x="321" y="25"/>
                  </a:lnTo>
                  <a:lnTo>
                    <a:pt x="298" y="25"/>
                  </a:lnTo>
                  <a:lnTo>
                    <a:pt x="277" y="25"/>
                  </a:lnTo>
                  <a:lnTo>
                    <a:pt x="256" y="26"/>
                  </a:lnTo>
                  <a:lnTo>
                    <a:pt x="236" y="26"/>
                  </a:lnTo>
                  <a:lnTo>
                    <a:pt x="217" y="26"/>
                  </a:lnTo>
                  <a:lnTo>
                    <a:pt x="198" y="26"/>
                  </a:lnTo>
                  <a:lnTo>
                    <a:pt x="180" y="27"/>
                  </a:lnTo>
                  <a:lnTo>
                    <a:pt x="164" y="27"/>
                  </a:lnTo>
                  <a:lnTo>
                    <a:pt x="149" y="27"/>
                  </a:lnTo>
                  <a:lnTo>
                    <a:pt x="135" y="27"/>
                  </a:lnTo>
                  <a:lnTo>
                    <a:pt x="123" y="28"/>
                  </a:lnTo>
                  <a:lnTo>
                    <a:pt x="113" y="28"/>
                  </a:lnTo>
                  <a:lnTo>
                    <a:pt x="104" y="28"/>
                  </a:lnTo>
                  <a:lnTo>
                    <a:pt x="98" y="28"/>
                  </a:lnTo>
                  <a:lnTo>
                    <a:pt x="119" y="8"/>
                  </a:lnTo>
                  <a:lnTo>
                    <a:pt x="125" y="7"/>
                  </a:lnTo>
                  <a:lnTo>
                    <a:pt x="135" y="7"/>
                  </a:lnTo>
                  <a:lnTo>
                    <a:pt x="145" y="7"/>
                  </a:lnTo>
                  <a:lnTo>
                    <a:pt x="157" y="7"/>
                  </a:lnTo>
                  <a:lnTo>
                    <a:pt x="172" y="6"/>
                  </a:lnTo>
                  <a:lnTo>
                    <a:pt x="186" y="6"/>
                  </a:lnTo>
                  <a:lnTo>
                    <a:pt x="203" y="6"/>
                  </a:lnTo>
                  <a:lnTo>
                    <a:pt x="221" y="4"/>
                  </a:lnTo>
                  <a:lnTo>
                    <a:pt x="238" y="4"/>
                  </a:lnTo>
                  <a:lnTo>
                    <a:pt x="259" y="4"/>
                  </a:lnTo>
                  <a:lnTo>
                    <a:pt x="279" y="4"/>
                  </a:lnTo>
                  <a:lnTo>
                    <a:pt x="299" y="3"/>
                  </a:lnTo>
                  <a:lnTo>
                    <a:pt x="321" y="3"/>
                  </a:lnTo>
                  <a:lnTo>
                    <a:pt x="342" y="3"/>
                  </a:lnTo>
                  <a:lnTo>
                    <a:pt x="365" y="3"/>
                  </a:lnTo>
                  <a:lnTo>
                    <a:pt x="388" y="2"/>
                  </a:lnTo>
                  <a:lnTo>
                    <a:pt x="409" y="2"/>
                  </a:lnTo>
                  <a:lnTo>
                    <a:pt x="431" y="2"/>
                  </a:lnTo>
                  <a:lnTo>
                    <a:pt x="453" y="2"/>
                  </a:lnTo>
                  <a:lnTo>
                    <a:pt x="475" y="1"/>
                  </a:lnTo>
                  <a:lnTo>
                    <a:pt x="495" y="1"/>
                  </a:lnTo>
                  <a:lnTo>
                    <a:pt x="515" y="1"/>
                  </a:lnTo>
                  <a:lnTo>
                    <a:pt x="534" y="1"/>
                  </a:lnTo>
                  <a:lnTo>
                    <a:pt x="552" y="1"/>
                  </a:lnTo>
                  <a:lnTo>
                    <a:pt x="570" y="1"/>
                  </a:lnTo>
                  <a:lnTo>
                    <a:pt x="586" y="0"/>
                  </a:lnTo>
                  <a:lnTo>
                    <a:pt x="601" y="0"/>
                  </a:lnTo>
                  <a:lnTo>
                    <a:pt x="614" y="0"/>
                  </a:lnTo>
                  <a:lnTo>
                    <a:pt x="626" y="0"/>
                  </a:lnTo>
                  <a:lnTo>
                    <a:pt x="637" y="0"/>
                  </a:lnTo>
                  <a:lnTo>
                    <a:pt x="644" y="0"/>
                  </a:lnTo>
                  <a:lnTo>
                    <a:pt x="651" y="0"/>
                  </a:lnTo>
                  <a:lnTo>
                    <a:pt x="651" y="0"/>
                  </a:lnTo>
                  <a:lnTo>
                    <a:pt x="651" y="0"/>
                  </a:lnTo>
                  <a:close/>
                  <a:moveTo>
                    <a:pt x="733" y="57"/>
                  </a:moveTo>
                  <a:lnTo>
                    <a:pt x="696" y="71"/>
                  </a:lnTo>
                  <a:lnTo>
                    <a:pt x="696" y="71"/>
                  </a:lnTo>
                  <a:lnTo>
                    <a:pt x="694" y="68"/>
                  </a:lnTo>
                  <a:lnTo>
                    <a:pt x="694" y="65"/>
                  </a:lnTo>
                  <a:lnTo>
                    <a:pt x="693" y="62"/>
                  </a:lnTo>
                  <a:lnTo>
                    <a:pt x="692" y="58"/>
                  </a:lnTo>
                  <a:lnTo>
                    <a:pt x="692" y="56"/>
                  </a:lnTo>
                  <a:lnTo>
                    <a:pt x="691" y="52"/>
                  </a:lnTo>
                  <a:lnTo>
                    <a:pt x="690" y="50"/>
                  </a:lnTo>
                  <a:lnTo>
                    <a:pt x="688" y="47"/>
                  </a:lnTo>
                  <a:lnTo>
                    <a:pt x="687" y="45"/>
                  </a:lnTo>
                  <a:lnTo>
                    <a:pt x="686" y="43"/>
                  </a:lnTo>
                  <a:lnTo>
                    <a:pt x="685" y="40"/>
                  </a:lnTo>
                  <a:lnTo>
                    <a:pt x="684" y="39"/>
                  </a:lnTo>
                  <a:lnTo>
                    <a:pt x="682" y="37"/>
                  </a:lnTo>
                  <a:lnTo>
                    <a:pt x="681" y="35"/>
                  </a:lnTo>
                  <a:lnTo>
                    <a:pt x="680" y="33"/>
                  </a:lnTo>
                  <a:lnTo>
                    <a:pt x="678" y="32"/>
                  </a:lnTo>
                  <a:lnTo>
                    <a:pt x="676" y="31"/>
                  </a:lnTo>
                  <a:lnTo>
                    <a:pt x="674" y="29"/>
                  </a:lnTo>
                  <a:lnTo>
                    <a:pt x="672" y="28"/>
                  </a:lnTo>
                  <a:lnTo>
                    <a:pt x="669" y="27"/>
                  </a:lnTo>
                  <a:lnTo>
                    <a:pt x="667" y="26"/>
                  </a:lnTo>
                  <a:lnTo>
                    <a:pt x="664" y="26"/>
                  </a:lnTo>
                  <a:lnTo>
                    <a:pt x="662" y="25"/>
                  </a:lnTo>
                  <a:lnTo>
                    <a:pt x="660" y="23"/>
                  </a:lnTo>
                  <a:lnTo>
                    <a:pt x="656" y="23"/>
                  </a:lnTo>
                  <a:lnTo>
                    <a:pt x="653" y="22"/>
                  </a:lnTo>
                  <a:lnTo>
                    <a:pt x="649" y="22"/>
                  </a:lnTo>
                  <a:lnTo>
                    <a:pt x="645" y="22"/>
                  </a:lnTo>
                  <a:lnTo>
                    <a:pt x="642" y="21"/>
                  </a:lnTo>
                  <a:lnTo>
                    <a:pt x="637" y="21"/>
                  </a:lnTo>
                  <a:lnTo>
                    <a:pt x="633" y="21"/>
                  </a:lnTo>
                  <a:lnTo>
                    <a:pt x="627" y="21"/>
                  </a:lnTo>
                  <a:lnTo>
                    <a:pt x="651" y="0"/>
                  </a:lnTo>
                  <a:lnTo>
                    <a:pt x="656" y="0"/>
                  </a:lnTo>
                  <a:lnTo>
                    <a:pt x="662" y="0"/>
                  </a:lnTo>
                  <a:lnTo>
                    <a:pt x="667" y="0"/>
                  </a:lnTo>
                  <a:lnTo>
                    <a:pt x="672" y="1"/>
                  </a:lnTo>
                  <a:lnTo>
                    <a:pt x="676" y="1"/>
                  </a:lnTo>
                  <a:lnTo>
                    <a:pt x="681" y="2"/>
                  </a:lnTo>
                  <a:lnTo>
                    <a:pt x="685" y="2"/>
                  </a:lnTo>
                  <a:lnTo>
                    <a:pt x="688" y="3"/>
                  </a:lnTo>
                  <a:lnTo>
                    <a:pt x="692" y="4"/>
                  </a:lnTo>
                  <a:lnTo>
                    <a:pt x="696" y="6"/>
                  </a:lnTo>
                  <a:lnTo>
                    <a:pt x="699" y="6"/>
                  </a:lnTo>
                  <a:lnTo>
                    <a:pt x="703" y="8"/>
                  </a:lnTo>
                  <a:lnTo>
                    <a:pt x="705" y="9"/>
                  </a:lnTo>
                  <a:lnTo>
                    <a:pt x="707" y="10"/>
                  </a:lnTo>
                  <a:lnTo>
                    <a:pt x="710" y="11"/>
                  </a:lnTo>
                  <a:lnTo>
                    <a:pt x="712" y="14"/>
                  </a:lnTo>
                  <a:lnTo>
                    <a:pt x="715" y="15"/>
                  </a:lnTo>
                  <a:lnTo>
                    <a:pt x="717" y="17"/>
                  </a:lnTo>
                  <a:lnTo>
                    <a:pt x="718" y="20"/>
                  </a:lnTo>
                  <a:lnTo>
                    <a:pt x="721" y="22"/>
                  </a:lnTo>
                  <a:lnTo>
                    <a:pt x="722" y="25"/>
                  </a:lnTo>
                  <a:lnTo>
                    <a:pt x="723" y="27"/>
                  </a:lnTo>
                  <a:lnTo>
                    <a:pt x="724" y="29"/>
                  </a:lnTo>
                  <a:lnTo>
                    <a:pt x="725" y="32"/>
                  </a:lnTo>
                  <a:lnTo>
                    <a:pt x="727" y="34"/>
                  </a:lnTo>
                  <a:lnTo>
                    <a:pt x="728" y="38"/>
                  </a:lnTo>
                  <a:lnTo>
                    <a:pt x="729" y="40"/>
                  </a:lnTo>
                  <a:lnTo>
                    <a:pt x="730" y="44"/>
                  </a:lnTo>
                  <a:lnTo>
                    <a:pt x="730" y="46"/>
                  </a:lnTo>
                  <a:lnTo>
                    <a:pt x="731" y="50"/>
                  </a:lnTo>
                  <a:lnTo>
                    <a:pt x="733" y="53"/>
                  </a:lnTo>
                  <a:lnTo>
                    <a:pt x="733" y="57"/>
                  </a:lnTo>
                  <a:lnTo>
                    <a:pt x="733" y="57"/>
                  </a:lnTo>
                  <a:lnTo>
                    <a:pt x="733" y="57"/>
                  </a:lnTo>
                  <a:close/>
                  <a:moveTo>
                    <a:pt x="756" y="186"/>
                  </a:moveTo>
                  <a:lnTo>
                    <a:pt x="718" y="200"/>
                  </a:lnTo>
                  <a:lnTo>
                    <a:pt x="718" y="200"/>
                  </a:lnTo>
                  <a:lnTo>
                    <a:pt x="718" y="197"/>
                  </a:lnTo>
                  <a:lnTo>
                    <a:pt x="718" y="193"/>
                  </a:lnTo>
                  <a:lnTo>
                    <a:pt x="717" y="189"/>
                  </a:lnTo>
                  <a:lnTo>
                    <a:pt x="717" y="186"/>
                  </a:lnTo>
                  <a:lnTo>
                    <a:pt x="717" y="182"/>
                  </a:lnTo>
                  <a:lnTo>
                    <a:pt x="716" y="179"/>
                  </a:lnTo>
                  <a:lnTo>
                    <a:pt x="716" y="175"/>
                  </a:lnTo>
                  <a:lnTo>
                    <a:pt x="715" y="171"/>
                  </a:lnTo>
                  <a:lnTo>
                    <a:pt x="715" y="167"/>
                  </a:lnTo>
                  <a:lnTo>
                    <a:pt x="713" y="163"/>
                  </a:lnTo>
                  <a:lnTo>
                    <a:pt x="713" y="160"/>
                  </a:lnTo>
                  <a:lnTo>
                    <a:pt x="712" y="155"/>
                  </a:lnTo>
                  <a:lnTo>
                    <a:pt x="711" y="151"/>
                  </a:lnTo>
                  <a:lnTo>
                    <a:pt x="711" y="146"/>
                  </a:lnTo>
                  <a:lnTo>
                    <a:pt x="710" y="142"/>
                  </a:lnTo>
                  <a:lnTo>
                    <a:pt x="709" y="138"/>
                  </a:lnTo>
                  <a:lnTo>
                    <a:pt x="709" y="133"/>
                  </a:lnTo>
                  <a:lnTo>
                    <a:pt x="707" y="128"/>
                  </a:lnTo>
                  <a:lnTo>
                    <a:pt x="706" y="125"/>
                  </a:lnTo>
                  <a:lnTo>
                    <a:pt x="705" y="120"/>
                  </a:lnTo>
                  <a:lnTo>
                    <a:pt x="705" y="117"/>
                  </a:lnTo>
                  <a:lnTo>
                    <a:pt x="704" y="112"/>
                  </a:lnTo>
                  <a:lnTo>
                    <a:pt x="703" y="107"/>
                  </a:lnTo>
                  <a:lnTo>
                    <a:pt x="701" y="103"/>
                  </a:lnTo>
                  <a:lnTo>
                    <a:pt x="701" y="99"/>
                  </a:lnTo>
                  <a:lnTo>
                    <a:pt x="700" y="95"/>
                  </a:lnTo>
                  <a:lnTo>
                    <a:pt x="699" y="90"/>
                  </a:lnTo>
                  <a:lnTo>
                    <a:pt x="699" y="87"/>
                  </a:lnTo>
                  <a:lnTo>
                    <a:pt x="698" y="83"/>
                  </a:lnTo>
                  <a:lnTo>
                    <a:pt x="697" y="80"/>
                  </a:lnTo>
                  <a:lnTo>
                    <a:pt x="697" y="75"/>
                  </a:lnTo>
                  <a:lnTo>
                    <a:pt x="696" y="71"/>
                  </a:lnTo>
                  <a:lnTo>
                    <a:pt x="733" y="57"/>
                  </a:lnTo>
                  <a:lnTo>
                    <a:pt x="734" y="60"/>
                  </a:lnTo>
                  <a:lnTo>
                    <a:pt x="734" y="64"/>
                  </a:lnTo>
                  <a:lnTo>
                    <a:pt x="735" y="69"/>
                  </a:lnTo>
                  <a:lnTo>
                    <a:pt x="736" y="72"/>
                  </a:lnTo>
                  <a:lnTo>
                    <a:pt x="736" y="76"/>
                  </a:lnTo>
                  <a:lnTo>
                    <a:pt x="737" y="81"/>
                  </a:lnTo>
                  <a:lnTo>
                    <a:pt x="738" y="84"/>
                  </a:lnTo>
                  <a:lnTo>
                    <a:pt x="740" y="89"/>
                  </a:lnTo>
                  <a:lnTo>
                    <a:pt x="740" y="93"/>
                  </a:lnTo>
                  <a:lnTo>
                    <a:pt x="741" y="97"/>
                  </a:lnTo>
                  <a:lnTo>
                    <a:pt x="742" y="101"/>
                  </a:lnTo>
                  <a:lnTo>
                    <a:pt x="743" y="106"/>
                  </a:lnTo>
                  <a:lnTo>
                    <a:pt x="743" y="111"/>
                  </a:lnTo>
                  <a:lnTo>
                    <a:pt x="744" y="114"/>
                  </a:lnTo>
                  <a:lnTo>
                    <a:pt x="746" y="119"/>
                  </a:lnTo>
                  <a:lnTo>
                    <a:pt x="746" y="124"/>
                  </a:lnTo>
                  <a:lnTo>
                    <a:pt x="747" y="127"/>
                  </a:lnTo>
                  <a:lnTo>
                    <a:pt x="748" y="132"/>
                  </a:lnTo>
                  <a:lnTo>
                    <a:pt x="749" y="136"/>
                  </a:lnTo>
                  <a:lnTo>
                    <a:pt x="749" y="140"/>
                  </a:lnTo>
                  <a:lnTo>
                    <a:pt x="750" y="144"/>
                  </a:lnTo>
                  <a:lnTo>
                    <a:pt x="750" y="149"/>
                  </a:lnTo>
                  <a:lnTo>
                    <a:pt x="752" y="152"/>
                  </a:lnTo>
                  <a:lnTo>
                    <a:pt x="753" y="157"/>
                  </a:lnTo>
                  <a:lnTo>
                    <a:pt x="753" y="161"/>
                  </a:lnTo>
                  <a:lnTo>
                    <a:pt x="754" y="164"/>
                  </a:lnTo>
                  <a:lnTo>
                    <a:pt x="754" y="168"/>
                  </a:lnTo>
                  <a:lnTo>
                    <a:pt x="754" y="173"/>
                  </a:lnTo>
                  <a:lnTo>
                    <a:pt x="755" y="176"/>
                  </a:lnTo>
                  <a:lnTo>
                    <a:pt x="755" y="180"/>
                  </a:lnTo>
                  <a:lnTo>
                    <a:pt x="755" y="182"/>
                  </a:lnTo>
                  <a:lnTo>
                    <a:pt x="756" y="186"/>
                  </a:lnTo>
                  <a:lnTo>
                    <a:pt x="756" y="186"/>
                  </a:lnTo>
                  <a:lnTo>
                    <a:pt x="756" y="186"/>
                  </a:lnTo>
                  <a:close/>
                  <a:moveTo>
                    <a:pt x="618" y="262"/>
                  </a:moveTo>
                  <a:lnTo>
                    <a:pt x="641" y="241"/>
                  </a:lnTo>
                  <a:lnTo>
                    <a:pt x="641" y="241"/>
                  </a:lnTo>
                  <a:lnTo>
                    <a:pt x="650" y="241"/>
                  </a:lnTo>
                  <a:lnTo>
                    <a:pt x="657" y="241"/>
                  </a:lnTo>
                  <a:lnTo>
                    <a:pt x="666" y="241"/>
                  </a:lnTo>
                  <a:lnTo>
                    <a:pt x="673" y="240"/>
                  </a:lnTo>
                  <a:lnTo>
                    <a:pt x="679" y="240"/>
                  </a:lnTo>
                  <a:lnTo>
                    <a:pt x="685" y="238"/>
                  </a:lnTo>
                  <a:lnTo>
                    <a:pt x="691" y="238"/>
                  </a:lnTo>
                  <a:lnTo>
                    <a:pt x="696" y="237"/>
                  </a:lnTo>
                  <a:lnTo>
                    <a:pt x="699" y="236"/>
                  </a:lnTo>
                  <a:lnTo>
                    <a:pt x="703" y="236"/>
                  </a:lnTo>
                  <a:lnTo>
                    <a:pt x="705" y="235"/>
                  </a:lnTo>
                  <a:lnTo>
                    <a:pt x="707" y="234"/>
                  </a:lnTo>
                  <a:lnTo>
                    <a:pt x="709" y="234"/>
                  </a:lnTo>
                  <a:lnTo>
                    <a:pt x="709" y="234"/>
                  </a:lnTo>
                  <a:lnTo>
                    <a:pt x="710" y="232"/>
                  </a:lnTo>
                  <a:lnTo>
                    <a:pt x="710" y="232"/>
                  </a:lnTo>
                  <a:lnTo>
                    <a:pt x="711" y="232"/>
                  </a:lnTo>
                  <a:lnTo>
                    <a:pt x="711" y="231"/>
                  </a:lnTo>
                  <a:lnTo>
                    <a:pt x="712" y="230"/>
                  </a:lnTo>
                  <a:lnTo>
                    <a:pt x="713" y="229"/>
                  </a:lnTo>
                  <a:lnTo>
                    <a:pt x="715" y="228"/>
                  </a:lnTo>
                  <a:lnTo>
                    <a:pt x="716" y="225"/>
                  </a:lnTo>
                  <a:lnTo>
                    <a:pt x="716" y="224"/>
                  </a:lnTo>
                  <a:lnTo>
                    <a:pt x="717" y="222"/>
                  </a:lnTo>
                  <a:lnTo>
                    <a:pt x="718" y="219"/>
                  </a:lnTo>
                  <a:lnTo>
                    <a:pt x="718" y="217"/>
                  </a:lnTo>
                  <a:lnTo>
                    <a:pt x="718" y="214"/>
                  </a:lnTo>
                  <a:lnTo>
                    <a:pt x="718" y="211"/>
                  </a:lnTo>
                  <a:lnTo>
                    <a:pt x="719" y="208"/>
                  </a:lnTo>
                  <a:lnTo>
                    <a:pt x="719" y="206"/>
                  </a:lnTo>
                  <a:lnTo>
                    <a:pt x="718" y="203"/>
                  </a:lnTo>
                  <a:lnTo>
                    <a:pt x="718" y="200"/>
                  </a:lnTo>
                  <a:lnTo>
                    <a:pt x="756" y="186"/>
                  </a:lnTo>
                  <a:lnTo>
                    <a:pt x="756" y="189"/>
                  </a:lnTo>
                  <a:lnTo>
                    <a:pt x="756" y="192"/>
                  </a:lnTo>
                  <a:lnTo>
                    <a:pt x="756" y="195"/>
                  </a:lnTo>
                  <a:lnTo>
                    <a:pt x="756" y="199"/>
                  </a:lnTo>
                  <a:lnTo>
                    <a:pt x="756" y="201"/>
                  </a:lnTo>
                  <a:lnTo>
                    <a:pt x="755" y="205"/>
                  </a:lnTo>
                  <a:lnTo>
                    <a:pt x="755" y="207"/>
                  </a:lnTo>
                  <a:lnTo>
                    <a:pt x="754" y="211"/>
                  </a:lnTo>
                  <a:lnTo>
                    <a:pt x="753" y="214"/>
                  </a:lnTo>
                  <a:lnTo>
                    <a:pt x="752" y="217"/>
                  </a:lnTo>
                  <a:lnTo>
                    <a:pt x="750" y="220"/>
                  </a:lnTo>
                  <a:lnTo>
                    <a:pt x="748" y="223"/>
                  </a:lnTo>
                  <a:lnTo>
                    <a:pt x="746" y="226"/>
                  </a:lnTo>
                  <a:lnTo>
                    <a:pt x="742" y="230"/>
                  </a:lnTo>
                  <a:lnTo>
                    <a:pt x="738" y="234"/>
                  </a:lnTo>
                  <a:lnTo>
                    <a:pt x="734" y="237"/>
                  </a:lnTo>
                  <a:lnTo>
                    <a:pt x="728" y="241"/>
                  </a:lnTo>
                  <a:lnTo>
                    <a:pt x="722" y="244"/>
                  </a:lnTo>
                  <a:lnTo>
                    <a:pt x="716" y="247"/>
                  </a:lnTo>
                  <a:lnTo>
                    <a:pt x="710" y="250"/>
                  </a:lnTo>
                  <a:lnTo>
                    <a:pt x="703" y="253"/>
                  </a:lnTo>
                  <a:lnTo>
                    <a:pt x="697" y="254"/>
                  </a:lnTo>
                  <a:lnTo>
                    <a:pt x="690" y="256"/>
                  </a:lnTo>
                  <a:lnTo>
                    <a:pt x="682" y="257"/>
                  </a:lnTo>
                  <a:lnTo>
                    <a:pt x="675" y="259"/>
                  </a:lnTo>
                  <a:lnTo>
                    <a:pt x="668" y="260"/>
                  </a:lnTo>
                  <a:lnTo>
                    <a:pt x="661" y="261"/>
                  </a:lnTo>
                  <a:lnTo>
                    <a:pt x="653" y="261"/>
                  </a:lnTo>
                  <a:lnTo>
                    <a:pt x="645" y="262"/>
                  </a:lnTo>
                  <a:lnTo>
                    <a:pt x="636" y="262"/>
                  </a:lnTo>
                  <a:lnTo>
                    <a:pt x="627" y="262"/>
                  </a:lnTo>
                  <a:lnTo>
                    <a:pt x="618" y="262"/>
                  </a:lnTo>
                  <a:lnTo>
                    <a:pt x="618" y="262"/>
                  </a:lnTo>
                  <a:lnTo>
                    <a:pt x="618" y="262"/>
                  </a:lnTo>
                  <a:close/>
                  <a:moveTo>
                    <a:pt x="74" y="257"/>
                  </a:moveTo>
                  <a:lnTo>
                    <a:pt x="96" y="236"/>
                  </a:lnTo>
                  <a:lnTo>
                    <a:pt x="96" y="236"/>
                  </a:lnTo>
                  <a:lnTo>
                    <a:pt x="104" y="236"/>
                  </a:lnTo>
                  <a:lnTo>
                    <a:pt x="112" y="236"/>
                  </a:lnTo>
                  <a:lnTo>
                    <a:pt x="123" y="236"/>
                  </a:lnTo>
                  <a:lnTo>
                    <a:pt x="135" y="236"/>
                  </a:lnTo>
                  <a:lnTo>
                    <a:pt x="148" y="236"/>
                  </a:lnTo>
                  <a:lnTo>
                    <a:pt x="162" y="236"/>
                  </a:lnTo>
                  <a:lnTo>
                    <a:pt x="178" y="237"/>
                  </a:lnTo>
                  <a:lnTo>
                    <a:pt x="194" y="237"/>
                  </a:lnTo>
                  <a:lnTo>
                    <a:pt x="212" y="237"/>
                  </a:lnTo>
                  <a:lnTo>
                    <a:pt x="231" y="237"/>
                  </a:lnTo>
                  <a:lnTo>
                    <a:pt x="250" y="237"/>
                  </a:lnTo>
                  <a:lnTo>
                    <a:pt x="271" y="237"/>
                  </a:lnTo>
                  <a:lnTo>
                    <a:pt x="291" y="238"/>
                  </a:lnTo>
                  <a:lnTo>
                    <a:pt x="312" y="238"/>
                  </a:lnTo>
                  <a:lnTo>
                    <a:pt x="334" y="238"/>
                  </a:lnTo>
                  <a:lnTo>
                    <a:pt x="355" y="238"/>
                  </a:lnTo>
                  <a:lnTo>
                    <a:pt x="377" y="238"/>
                  </a:lnTo>
                  <a:lnTo>
                    <a:pt x="398" y="240"/>
                  </a:lnTo>
                  <a:lnTo>
                    <a:pt x="420" y="240"/>
                  </a:lnTo>
                  <a:lnTo>
                    <a:pt x="441" y="240"/>
                  </a:lnTo>
                  <a:lnTo>
                    <a:pt x="463" y="240"/>
                  </a:lnTo>
                  <a:lnTo>
                    <a:pt x="483" y="240"/>
                  </a:lnTo>
                  <a:lnTo>
                    <a:pt x="503" y="241"/>
                  </a:lnTo>
                  <a:lnTo>
                    <a:pt x="522" y="241"/>
                  </a:lnTo>
                  <a:lnTo>
                    <a:pt x="542" y="241"/>
                  </a:lnTo>
                  <a:lnTo>
                    <a:pt x="559" y="241"/>
                  </a:lnTo>
                  <a:lnTo>
                    <a:pt x="576" y="241"/>
                  </a:lnTo>
                  <a:lnTo>
                    <a:pt x="592" y="241"/>
                  </a:lnTo>
                  <a:lnTo>
                    <a:pt x="606" y="241"/>
                  </a:lnTo>
                  <a:lnTo>
                    <a:pt x="619" y="241"/>
                  </a:lnTo>
                  <a:lnTo>
                    <a:pt x="631" y="241"/>
                  </a:lnTo>
                  <a:lnTo>
                    <a:pt x="641" y="241"/>
                  </a:lnTo>
                  <a:lnTo>
                    <a:pt x="618" y="262"/>
                  </a:lnTo>
                  <a:lnTo>
                    <a:pt x="607" y="262"/>
                  </a:lnTo>
                  <a:lnTo>
                    <a:pt x="595" y="262"/>
                  </a:lnTo>
                  <a:lnTo>
                    <a:pt x="582" y="262"/>
                  </a:lnTo>
                  <a:lnTo>
                    <a:pt x="568" y="262"/>
                  </a:lnTo>
                  <a:lnTo>
                    <a:pt x="552" y="262"/>
                  </a:lnTo>
                  <a:lnTo>
                    <a:pt x="536" y="262"/>
                  </a:lnTo>
                  <a:lnTo>
                    <a:pt x="518" y="262"/>
                  </a:lnTo>
                  <a:lnTo>
                    <a:pt x="500" y="262"/>
                  </a:lnTo>
                  <a:lnTo>
                    <a:pt x="479" y="261"/>
                  </a:lnTo>
                  <a:lnTo>
                    <a:pt x="460" y="261"/>
                  </a:lnTo>
                  <a:lnTo>
                    <a:pt x="439" y="261"/>
                  </a:lnTo>
                  <a:lnTo>
                    <a:pt x="419" y="261"/>
                  </a:lnTo>
                  <a:lnTo>
                    <a:pt x="397" y="261"/>
                  </a:lnTo>
                  <a:lnTo>
                    <a:pt x="376" y="261"/>
                  </a:lnTo>
                  <a:lnTo>
                    <a:pt x="353" y="260"/>
                  </a:lnTo>
                  <a:lnTo>
                    <a:pt x="332" y="260"/>
                  </a:lnTo>
                  <a:lnTo>
                    <a:pt x="310" y="260"/>
                  </a:lnTo>
                  <a:lnTo>
                    <a:pt x="289" y="260"/>
                  </a:lnTo>
                  <a:lnTo>
                    <a:pt x="268" y="260"/>
                  </a:lnTo>
                  <a:lnTo>
                    <a:pt x="247" y="259"/>
                  </a:lnTo>
                  <a:lnTo>
                    <a:pt x="228" y="259"/>
                  </a:lnTo>
                  <a:lnTo>
                    <a:pt x="207" y="259"/>
                  </a:lnTo>
                  <a:lnTo>
                    <a:pt x="189" y="259"/>
                  </a:lnTo>
                  <a:lnTo>
                    <a:pt x="172" y="259"/>
                  </a:lnTo>
                  <a:lnTo>
                    <a:pt x="155" y="257"/>
                  </a:lnTo>
                  <a:lnTo>
                    <a:pt x="138" y="257"/>
                  </a:lnTo>
                  <a:lnTo>
                    <a:pt x="124" y="257"/>
                  </a:lnTo>
                  <a:lnTo>
                    <a:pt x="111" y="257"/>
                  </a:lnTo>
                  <a:lnTo>
                    <a:pt x="99" y="257"/>
                  </a:lnTo>
                  <a:lnTo>
                    <a:pt x="89" y="257"/>
                  </a:lnTo>
                  <a:lnTo>
                    <a:pt x="80" y="257"/>
                  </a:lnTo>
                  <a:lnTo>
                    <a:pt x="74" y="257"/>
                  </a:lnTo>
                  <a:lnTo>
                    <a:pt x="74" y="257"/>
                  </a:lnTo>
                  <a:lnTo>
                    <a:pt x="74" y="257"/>
                  </a:lnTo>
                  <a:close/>
                  <a:moveTo>
                    <a:pt x="2" y="163"/>
                  </a:moveTo>
                  <a:lnTo>
                    <a:pt x="39" y="151"/>
                  </a:lnTo>
                  <a:lnTo>
                    <a:pt x="39" y="151"/>
                  </a:lnTo>
                  <a:lnTo>
                    <a:pt x="39" y="156"/>
                  </a:lnTo>
                  <a:lnTo>
                    <a:pt x="38" y="161"/>
                  </a:lnTo>
                  <a:lnTo>
                    <a:pt x="38" y="166"/>
                  </a:lnTo>
                  <a:lnTo>
                    <a:pt x="37" y="170"/>
                  </a:lnTo>
                  <a:lnTo>
                    <a:pt x="37" y="175"/>
                  </a:lnTo>
                  <a:lnTo>
                    <a:pt x="37" y="180"/>
                  </a:lnTo>
                  <a:lnTo>
                    <a:pt x="37" y="183"/>
                  </a:lnTo>
                  <a:lnTo>
                    <a:pt x="37" y="188"/>
                  </a:lnTo>
                  <a:lnTo>
                    <a:pt x="38" y="192"/>
                  </a:lnTo>
                  <a:lnTo>
                    <a:pt x="38" y="195"/>
                  </a:lnTo>
                  <a:lnTo>
                    <a:pt x="38" y="199"/>
                  </a:lnTo>
                  <a:lnTo>
                    <a:pt x="39" y="203"/>
                  </a:lnTo>
                  <a:lnTo>
                    <a:pt x="40" y="206"/>
                  </a:lnTo>
                  <a:lnTo>
                    <a:pt x="41" y="208"/>
                  </a:lnTo>
                  <a:lnTo>
                    <a:pt x="43" y="212"/>
                  </a:lnTo>
                  <a:lnTo>
                    <a:pt x="44" y="214"/>
                  </a:lnTo>
                  <a:lnTo>
                    <a:pt x="46" y="217"/>
                  </a:lnTo>
                  <a:lnTo>
                    <a:pt x="47" y="219"/>
                  </a:lnTo>
                  <a:lnTo>
                    <a:pt x="50" y="222"/>
                  </a:lnTo>
                  <a:lnTo>
                    <a:pt x="52" y="224"/>
                  </a:lnTo>
                  <a:lnTo>
                    <a:pt x="55" y="226"/>
                  </a:lnTo>
                  <a:lnTo>
                    <a:pt x="57" y="228"/>
                  </a:lnTo>
                  <a:lnTo>
                    <a:pt x="59" y="229"/>
                  </a:lnTo>
                  <a:lnTo>
                    <a:pt x="63" y="231"/>
                  </a:lnTo>
                  <a:lnTo>
                    <a:pt x="67" y="232"/>
                  </a:lnTo>
                  <a:lnTo>
                    <a:pt x="70" y="234"/>
                  </a:lnTo>
                  <a:lnTo>
                    <a:pt x="74" y="234"/>
                  </a:lnTo>
                  <a:lnTo>
                    <a:pt x="77" y="235"/>
                  </a:lnTo>
                  <a:lnTo>
                    <a:pt x="82" y="235"/>
                  </a:lnTo>
                  <a:lnTo>
                    <a:pt x="87" y="236"/>
                  </a:lnTo>
                  <a:lnTo>
                    <a:pt x="92" y="236"/>
                  </a:lnTo>
                  <a:lnTo>
                    <a:pt x="96" y="236"/>
                  </a:lnTo>
                  <a:lnTo>
                    <a:pt x="74" y="257"/>
                  </a:lnTo>
                  <a:lnTo>
                    <a:pt x="67" y="257"/>
                  </a:lnTo>
                  <a:lnTo>
                    <a:pt x="61" y="257"/>
                  </a:lnTo>
                  <a:lnTo>
                    <a:pt x="55" y="256"/>
                  </a:lnTo>
                  <a:lnTo>
                    <a:pt x="50" y="256"/>
                  </a:lnTo>
                  <a:lnTo>
                    <a:pt x="44" y="255"/>
                  </a:lnTo>
                  <a:lnTo>
                    <a:pt x="39" y="254"/>
                  </a:lnTo>
                  <a:lnTo>
                    <a:pt x="34" y="253"/>
                  </a:lnTo>
                  <a:lnTo>
                    <a:pt x="31" y="250"/>
                  </a:lnTo>
                  <a:lnTo>
                    <a:pt x="27" y="249"/>
                  </a:lnTo>
                  <a:lnTo>
                    <a:pt x="24" y="247"/>
                  </a:lnTo>
                  <a:lnTo>
                    <a:pt x="20" y="244"/>
                  </a:lnTo>
                  <a:lnTo>
                    <a:pt x="16" y="242"/>
                  </a:lnTo>
                  <a:lnTo>
                    <a:pt x="14" y="240"/>
                  </a:lnTo>
                  <a:lnTo>
                    <a:pt x="12" y="237"/>
                  </a:lnTo>
                  <a:lnTo>
                    <a:pt x="9" y="235"/>
                  </a:lnTo>
                  <a:lnTo>
                    <a:pt x="8" y="231"/>
                  </a:lnTo>
                  <a:lnTo>
                    <a:pt x="6" y="228"/>
                  </a:lnTo>
                  <a:lnTo>
                    <a:pt x="4" y="225"/>
                  </a:lnTo>
                  <a:lnTo>
                    <a:pt x="3" y="222"/>
                  </a:lnTo>
                  <a:lnTo>
                    <a:pt x="2" y="218"/>
                  </a:lnTo>
                  <a:lnTo>
                    <a:pt x="1" y="213"/>
                  </a:lnTo>
                  <a:lnTo>
                    <a:pt x="1" y="210"/>
                  </a:lnTo>
                  <a:lnTo>
                    <a:pt x="0" y="206"/>
                  </a:lnTo>
                  <a:lnTo>
                    <a:pt x="0" y="201"/>
                  </a:lnTo>
                  <a:lnTo>
                    <a:pt x="0" y="197"/>
                  </a:lnTo>
                  <a:lnTo>
                    <a:pt x="0" y="193"/>
                  </a:lnTo>
                  <a:lnTo>
                    <a:pt x="0" y="188"/>
                  </a:lnTo>
                  <a:lnTo>
                    <a:pt x="0" y="183"/>
                  </a:lnTo>
                  <a:lnTo>
                    <a:pt x="0" y="179"/>
                  </a:lnTo>
                  <a:lnTo>
                    <a:pt x="1" y="174"/>
                  </a:lnTo>
                  <a:lnTo>
                    <a:pt x="1" y="168"/>
                  </a:lnTo>
                  <a:lnTo>
                    <a:pt x="2" y="163"/>
                  </a:lnTo>
                  <a:lnTo>
                    <a:pt x="2" y="163"/>
                  </a:lnTo>
                  <a:lnTo>
                    <a:pt x="2" y="163"/>
                  </a:lnTo>
                  <a:close/>
                  <a:moveTo>
                    <a:pt x="25" y="62"/>
                  </a:moveTo>
                  <a:lnTo>
                    <a:pt x="62" y="51"/>
                  </a:lnTo>
                  <a:lnTo>
                    <a:pt x="62" y="51"/>
                  </a:lnTo>
                  <a:lnTo>
                    <a:pt x="62" y="54"/>
                  </a:lnTo>
                  <a:lnTo>
                    <a:pt x="61" y="57"/>
                  </a:lnTo>
                  <a:lnTo>
                    <a:pt x="61" y="60"/>
                  </a:lnTo>
                  <a:lnTo>
                    <a:pt x="59" y="63"/>
                  </a:lnTo>
                  <a:lnTo>
                    <a:pt x="58" y="65"/>
                  </a:lnTo>
                  <a:lnTo>
                    <a:pt x="58" y="68"/>
                  </a:lnTo>
                  <a:lnTo>
                    <a:pt x="57" y="70"/>
                  </a:lnTo>
                  <a:lnTo>
                    <a:pt x="57" y="74"/>
                  </a:lnTo>
                  <a:lnTo>
                    <a:pt x="56" y="76"/>
                  </a:lnTo>
                  <a:lnTo>
                    <a:pt x="55" y="78"/>
                  </a:lnTo>
                  <a:lnTo>
                    <a:pt x="55" y="81"/>
                  </a:lnTo>
                  <a:lnTo>
                    <a:pt x="53" y="83"/>
                  </a:lnTo>
                  <a:lnTo>
                    <a:pt x="53" y="86"/>
                  </a:lnTo>
                  <a:lnTo>
                    <a:pt x="52" y="88"/>
                  </a:lnTo>
                  <a:lnTo>
                    <a:pt x="51" y="90"/>
                  </a:lnTo>
                  <a:lnTo>
                    <a:pt x="51" y="93"/>
                  </a:lnTo>
                  <a:lnTo>
                    <a:pt x="50" y="95"/>
                  </a:lnTo>
                  <a:lnTo>
                    <a:pt x="50" y="97"/>
                  </a:lnTo>
                  <a:lnTo>
                    <a:pt x="49" y="101"/>
                  </a:lnTo>
                  <a:lnTo>
                    <a:pt x="47" y="103"/>
                  </a:lnTo>
                  <a:lnTo>
                    <a:pt x="47" y="107"/>
                  </a:lnTo>
                  <a:lnTo>
                    <a:pt x="46" y="109"/>
                  </a:lnTo>
                  <a:lnTo>
                    <a:pt x="46" y="113"/>
                  </a:lnTo>
                  <a:lnTo>
                    <a:pt x="45" y="117"/>
                  </a:lnTo>
                  <a:lnTo>
                    <a:pt x="44" y="120"/>
                  </a:lnTo>
                  <a:lnTo>
                    <a:pt x="44" y="124"/>
                  </a:lnTo>
                  <a:lnTo>
                    <a:pt x="43" y="127"/>
                  </a:lnTo>
                  <a:lnTo>
                    <a:pt x="43" y="132"/>
                  </a:lnTo>
                  <a:lnTo>
                    <a:pt x="41" y="136"/>
                  </a:lnTo>
                  <a:lnTo>
                    <a:pt x="40" y="140"/>
                  </a:lnTo>
                  <a:lnTo>
                    <a:pt x="40" y="145"/>
                  </a:lnTo>
                  <a:lnTo>
                    <a:pt x="39" y="151"/>
                  </a:lnTo>
                  <a:lnTo>
                    <a:pt x="2" y="163"/>
                  </a:lnTo>
                  <a:lnTo>
                    <a:pt x="3" y="157"/>
                  </a:lnTo>
                  <a:lnTo>
                    <a:pt x="3" y="152"/>
                  </a:lnTo>
                  <a:lnTo>
                    <a:pt x="4" y="148"/>
                  </a:lnTo>
                  <a:lnTo>
                    <a:pt x="4" y="144"/>
                  </a:lnTo>
                  <a:lnTo>
                    <a:pt x="6" y="139"/>
                  </a:lnTo>
                  <a:lnTo>
                    <a:pt x="7" y="136"/>
                  </a:lnTo>
                  <a:lnTo>
                    <a:pt x="7" y="131"/>
                  </a:lnTo>
                  <a:lnTo>
                    <a:pt x="8" y="127"/>
                  </a:lnTo>
                  <a:lnTo>
                    <a:pt x="8" y="124"/>
                  </a:lnTo>
                  <a:lnTo>
                    <a:pt x="9" y="121"/>
                  </a:lnTo>
                  <a:lnTo>
                    <a:pt x="10" y="118"/>
                  </a:lnTo>
                  <a:lnTo>
                    <a:pt x="10" y="114"/>
                  </a:lnTo>
                  <a:lnTo>
                    <a:pt x="12" y="112"/>
                  </a:lnTo>
                  <a:lnTo>
                    <a:pt x="12" y="109"/>
                  </a:lnTo>
                  <a:lnTo>
                    <a:pt x="13" y="106"/>
                  </a:lnTo>
                  <a:lnTo>
                    <a:pt x="14" y="103"/>
                  </a:lnTo>
                  <a:lnTo>
                    <a:pt x="14" y="101"/>
                  </a:lnTo>
                  <a:lnTo>
                    <a:pt x="15" y="99"/>
                  </a:lnTo>
                  <a:lnTo>
                    <a:pt x="16" y="96"/>
                  </a:lnTo>
                  <a:lnTo>
                    <a:pt x="16" y="94"/>
                  </a:lnTo>
                  <a:lnTo>
                    <a:pt x="18" y="91"/>
                  </a:lnTo>
                  <a:lnTo>
                    <a:pt x="18" y="89"/>
                  </a:lnTo>
                  <a:lnTo>
                    <a:pt x="19" y="86"/>
                  </a:lnTo>
                  <a:lnTo>
                    <a:pt x="20" y="83"/>
                  </a:lnTo>
                  <a:lnTo>
                    <a:pt x="20" y="81"/>
                  </a:lnTo>
                  <a:lnTo>
                    <a:pt x="21" y="78"/>
                  </a:lnTo>
                  <a:lnTo>
                    <a:pt x="21" y="76"/>
                  </a:lnTo>
                  <a:lnTo>
                    <a:pt x="22" y="74"/>
                  </a:lnTo>
                  <a:lnTo>
                    <a:pt x="24" y="71"/>
                  </a:lnTo>
                  <a:lnTo>
                    <a:pt x="24" y="68"/>
                  </a:lnTo>
                  <a:lnTo>
                    <a:pt x="25" y="65"/>
                  </a:lnTo>
                  <a:lnTo>
                    <a:pt x="25" y="62"/>
                  </a:lnTo>
                  <a:lnTo>
                    <a:pt x="25" y="62"/>
                  </a:lnTo>
                  <a:lnTo>
                    <a:pt x="25" y="62"/>
                  </a:lnTo>
                  <a:close/>
                  <a:moveTo>
                    <a:pt x="119" y="8"/>
                  </a:moveTo>
                  <a:lnTo>
                    <a:pt x="98" y="28"/>
                  </a:lnTo>
                  <a:lnTo>
                    <a:pt x="98" y="28"/>
                  </a:lnTo>
                  <a:lnTo>
                    <a:pt x="93" y="29"/>
                  </a:lnTo>
                  <a:lnTo>
                    <a:pt x="89" y="29"/>
                  </a:lnTo>
                  <a:lnTo>
                    <a:pt x="86" y="29"/>
                  </a:lnTo>
                  <a:lnTo>
                    <a:pt x="82" y="29"/>
                  </a:lnTo>
                  <a:lnTo>
                    <a:pt x="80" y="29"/>
                  </a:lnTo>
                  <a:lnTo>
                    <a:pt x="76" y="31"/>
                  </a:lnTo>
                  <a:lnTo>
                    <a:pt x="74" y="31"/>
                  </a:lnTo>
                  <a:lnTo>
                    <a:pt x="71" y="31"/>
                  </a:lnTo>
                  <a:lnTo>
                    <a:pt x="70" y="31"/>
                  </a:lnTo>
                  <a:lnTo>
                    <a:pt x="68" y="32"/>
                  </a:lnTo>
                  <a:lnTo>
                    <a:pt x="68" y="32"/>
                  </a:lnTo>
                  <a:lnTo>
                    <a:pt x="67" y="32"/>
                  </a:lnTo>
                  <a:lnTo>
                    <a:pt x="67" y="32"/>
                  </a:lnTo>
                  <a:lnTo>
                    <a:pt x="68" y="32"/>
                  </a:lnTo>
                  <a:lnTo>
                    <a:pt x="68" y="31"/>
                  </a:lnTo>
                  <a:lnTo>
                    <a:pt x="69" y="31"/>
                  </a:lnTo>
                  <a:lnTo>
                    <a:pt x="70" y="29"/>
                  </a:lnTo>
                  <a:lnTo>
                    <a:pt x="70" y="29"/>
                  </a:lnTo>
                  <a:lnTo>
                    <a:pt x="71" y="29"/>
                  </a:lnTo>
                  <a:lnTo>
                    <a:pt x="71" y="29"/>
                  </a:lnTo>
                  <a:lnTo>
                    <a:pt x="70" y="29"/>
                  </a:lnTo>
                  <a:lnTo>
                    <a:pt x="70" y="31"/>
                  </a:lnTo>
                  <a:lnTo>
                    <a:pt x="69" y="32"/>
                  </a:lnTo>
                  <a:lnTo>
                    <a:pt x="69" y="33"/>
                  </a:lnTo>
                  <a:lnTo>
                    <a:pt x="68" y="34"/>
                  </a:lnTo>
                  <a:lnTo>
                    <a:pt x="67" y="37"/>
                  </a:lnTo>
                  <a:lnTo>
                    <a:pt x="67" y="38"/>
                  </a:lnTo>
                  <a:lnTo>
                    <a:pt x="65" y="40"/>
                  </a:lnTo>
                  <a:lnTo>
                    <a:pt x="64" y="43"/>
                  </a:lnTo>
                  <a:lnTo>
                    <a:pt x="64" y="45"/>
                  </a:lnTo>
                  <a:lnTo>
                    <a:pt x="63" y="49"/>
                  </a:lnTo>
                  <a:lnTo>
                    <a:pt x="62" y="51"/>
                  </a:lnTo>
                  <a:lnTo>
                    <a:pt x="25" y="62"/>
                  </a:lnTo>
                  <a:lnTo>
                    <a:pt x="26" y="59"/>
                  </a:lnTo>
                  <a:lnTo>
                    <a:pt x="27" y="56"/>
                  </a:lnTo>
                  <a:lnTo>
                    <a:pt x="27" y="53"/>
                  </a:lnTo>
                  <a:lnTo>
                    <a:pt x="28" y="51"/>
                  </a:lnTo>
                  <a:lnTo>
                    <a:pt x="30" y="47"/>
                  </a:lnTo>
                  <a:lnTo>
                    <a:pt x="31" y="45"/>
                  </a:lnTo>
                  <a:lnTo>
                    <a:pt x="32" y="43"/>
                  </a:lnTo>
                  <a:lnTo>
                    <a:pt x="33" y="40"/>
                  </a:lnTo>
                  <a:lnTo>
                    <a:pt x="34" y="38"/>
                  </a:lnTo>
                  <a:lnTo>
                    <a:pt x="36" y="35"/>
                  </a:lnTo>
                  <a:lnTo>
                    <a:pt x="38" y="33"/>
                  </a:lnTo>
                  <a:lnTo>
                    <a:pt x="40" y="31"/>
                  </a:lnTo>
                  <a:lnTo>
                    <a:pt x="43" y="28"/>
                  </a:lnTo>
                  <a:lnTo>
                    <a:pt x="45" y="26"/>
                  </a:lnTo>
                  <a:lnTo>
                    <a:pt x="50" y="23"/>
                  </a:lnTo>
                  <a:lnTo>
                    <a:pt x="53" y="21"/>
                  </a:lnTo>
                  <a:lnTo>
                    <a:pt x="58" y="19"/>
                  </a:lnTo>
                  <a:lnTo>
                    <a:pt x="63" y="16"/>
                  </a:lnTo>
                  <a:lnTo>
                    <a:pt x="68" y="15"/>
                  </a:lnTo>
                  <a:lnTo>
                    <a:pt x="73" y="13"/>
                  </a:lnTo>
                  <a:lnTo>
                    <a:pt x="76" y="11"/>
                  </a:lnTo>
                  <a:lnTo>
                    <a:pt x="80" y="11"/>
                  </a:lnTo>
                  <a:lnTo>
                    <a:pt x="83" y="10"/>
                  </a:lnTo>
                  <a:lnTo>
                    <a:pt x="87" y="10"/>
                  </a:lnTo>
                  <a:lnTo>
                    <a:pt x="90" y="9"/>
                  </a:lnTo>
                  <a:lnTo>
                    <a:pt x="95" y="9"/>
                  </a:lnTo>
                  <a:lnTo>
                    <a:pt x="99" y="9"/>
                  </a:lnTo>
                  <a:lnTo>
                    <a:pt x="102" y="8"/>
                  </a:lnTo>
                  <a:lnTo>
                    <a:pt x="106" y="8"/>
                  </a:lnTo>
                  <a:lnTo>
                    <a:pt x="110" y="8"/>
                  </a:lnTo>
                  <a:lnTo>
                    <a:pt x="114" y="8"/>
                  </a:lnTo>
                  <a:lnTo>
                    <a:pt x="119" y="8"/>
                  </a:lnTo>
                  <a:lnTo>
                    <a:pt x="119"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6" name="Freeform 31"/>
            <p:cNvSpPr>
              <a:spLocks noEditPoints="1"/>
            </p:cNvSpPr>
            <p:nvPr/>
          </p:nvSpPr>
          <p:spPr bwMode="auto">
            <a:xfrm>
              <a:off x="3714751" y="4546601"/>
              <a:ext cx="3133725" cy="539750"/>
            </a:xfrm>
            <a:custGeom>
              <a:avLst/>
              <a:gdLst>
                <a:gd name="T0" fmla="*/ 90 w 1974"/>
                <a:gd name="T1" fmla="*/ 74 h 340"/>
                <a:gd name="T2" fmla="*/ 111 w 1974"/>
                <a:gd name="T3" fmla="*/ 48 h 340"/>
                <a:gd name="T4" fmla="*/ 148 w 1974"/>
                <a:gd name="T5" fmla="*/ 23 h 340"/>
                <a:gd name="T6" fmla="*/ 170 w 1974"/>
                <a:gd name="T7" fmla="*/ 36 h 340"/>
                <a:gd name="T8" fmla="*/ 150 w 1974"/>
                <a:gd name="T9" fmla="*/ 39 h 340"/>
                <a:gd name="T10" fmla="*/ 140 w 1974"/>
                <a:gd name="T11" fmla="*/ 48 h 340"/>
                <a:gd name="T12" fmla="*/ 123 w 1974"/>
                <a:gd name="T13" fmla="*/ 72 h 340"/>
                <a:gd name="T14" fmla="*/ 5 w 1974"/>
                <a:gd name="T15" fmla="*/ 273 h 340"/>
                <a:gd name="T16" fmla="*/ 18 w 1974"/>
                <a:gd name="T17" fmla="*/ 236 h 340"/>
                <a:gd name="T18" fmla="*/ 38 w 1974"/>
                <a:gd name="T19" fmla="*/ 180 h 340"/>
                <a:gd name="T20" fmla="*/ 61 w 1974"/>
                <a:gd name="T21" fmla="*/ 125 h 340"/>
                <a:gd name="T22" fmla="*/ 106 w 1974"/>
                <a:gd name="T23" fmla="*/ 97 h 340"/>
                <a:gd name="T24" fmla="*/ 85 w 1974"/>
                <a:gd name="T25" fmla="*/ 146 h 340"/>
                <a:gd name="T26" fmla="*/ 63 w 1974"/>
                <a:gd name="T27" fmla="*/ 203 h 340"/>
                <a:gd name="T28" fmla="*/ 45 w 1974"/>
                <a:gd name="T29" fmla="*/ 252 h 340"/>
                <a:gd name="T30" fmla="*/ 111 w 1974"/>
                <a:gd name="T31" fmla="*/ 328 h 340"/>
                <a:gd name="T32" fmla="*/ 45 w 1974"/>
                <a:gd name="T33" fmla="*/ 325 h 340"/>
                <a:gd name="T34" fmla="*/ 10 w 1974"/>
                <a:gd name="T35" fmla="*/ 312 h 340"/>
                <a:gd name="T36" fmla="*/ 0 w 1974"/>
                <a:gd name="T37" fmla="*/ 288 h 340"/>
                <a:gd name="T38" fmla="*/ 37 w 1974"/>
                <a:gd name="T39" fmla="*/ 276 h 340"/>
                <a:gd name="T40" fmla="*/ 44 w 1974"/>
                <a:gd name="T41" fmla="*/ 294 h 340"/>
                <a:gd name="T42" fmla="*/ 74 w 1974"/>
                <a:gd name="T43" fmla="*/ 303 h 340"/>
                <a:gd name="T44" fmla="*/ 134 w 1974"/>
                <a:gd name="T45" fmla="*/ 307 h 340"/>
                <a:gd name="T46" fmla="*/ 1782 w 1974"/>
                <a:gd name="T47" fmla="*/ 340 h 340"/>
                <a:gd name="T48" fmla="*/ 1288 w 1974"/>
                <a:gd name="T49" fmla="*/ 338 h 340"/>
                <a:gd name="T50" fmla="*/ 615 w 1974"/>
                <a:gd name="T51" fmla="*/ 332 h 340"/>
                <a:gd name="T52" fmla="*/ 154 w 1974"/>
                <a:gd name="T53" fmla="*/ 328 h 340"/>
                <a:gd name="T54" fmla="*/ 332 w 1974"/>
                <a:gd name="T55" fmla="*/ 308 h 340"/>
                <a:gd name="T56" fmla="*/ 935 w 1974"/>
                <a:gd name="T57" fmla="*/ 313 h 340"/>
                <a:gd name="T58" fmla="*/ 1575 w 1974"/>
                <a:gd name="T59" fmla="*/ 317 h 340"/>
                <a:gd name="T60" fmla="*/ 1861 w 1974"/>
                <a:gd name="T61" fmla="*/ 317 h 340"/>
                <a:gd name="T62" fmla="*/ 1974 w 1974"/>
                <a:gd name="T63" fmla="*/ 274 h 340"/>
                <a:gd name="T64" fmla="*/ 1956 w 1974"/>
                <a:gd name="T65" fmla="*/ 312 h 340"/>
                <a:gd name="T66" fmla="*/ 1899 w 1974"/>
                <a:gd name="T67" fmla="*/ 334 h 340"/>
                <a:gd name="T68" fmla="*/ 1840 w 1974"/>
                <a:gd name="T69" fmla="*/ 339 h 340"/>
                <a:gd name="T70" fmla="*/ 1908 w 1974"/>
                <a:gd name="T71" fmla="*/ 314 h 340"/>
                <a:gd name="T72" fmla="*/ 1930 w 1974"/>
                <a:gd name="T73" fmla="*/ 309 h 340"/>
                <a:gd name="T74" fmla="*/ 1936 w 1974"/>
                <a:gd name="T75" fmla="*/ 292 h 340"/>
                <a:gd name="T76" fmla="*/ 1848 w 1974"/>
                <a:gd name="T77" fmla="*/ 68 h 340"/>
                <a:gd name="T78" fmla="*/ 1901 w 1974"/>
                <a:gd name="T79" fmla="*/ 81 h 340"/>
                <a:gd name="T80" fmla="*/ 1925 w 1974"/>
                <a:gd name="T81" fmla="*/ 140 h 340"/>
                <a:gd name="T82" fmla="*/ 1949 w 1974"/>
                <a:gd name="T83" fmla="*/ 205 h 340"/>
                <a:gd name="T84" fmla="*/ 1928 w 1974"/>
                <a:gd name="T85" fmla="*/ 260 h 340"/>
                <a:gd name="T86" fmla="*/ 1904 w 1974"/>
                <a:gd name="T87" fmla="*/ 198 h 340"/>
                <a:gd name="T88" fmla="*/ 1880 w 1974"/>
                <a:gd name="T89" fmla="*/ 134 h 340"/>
                <a:gd name="T90" fmla="*/ 1857 w 1974"/>
                <a:gd name="T91" fmla="*/ 82 h 340"/>
                <a:gd name="T92" fmla="*/ 1690 w 1974"/>
                <a:gd name="T93" fmla="*/ 0 h 340"/>
                <a:gd name="T94" fmla="*/ 1763 w 1974"/>
                <a:gd name="T95" fmla="*/ 3 h 340"/>
                <a:gd name="T96" fmla="*/ 1823 w 1974"/>
                <a:gd name="T97" fmla="*/ 17 h 340"/>
                <a:gd name="T98" fmla="*/ 1867 w 1974"/>
                <a:gd name="T99" fmla="*/ 36 h 340"/>
                <a:gd name="T100" fmla="*/ 1839 w 1974"/>
                <a:gd name="T101" fmla="*/ 60 h 340"/>
                <a:gd name="T102" fmla="*/ 1802 w 1974"/>
                <a:gd name="T103" fmla="*/ 40 h 340"/>
                <a:gd name="T104" fmla="*/ 1749 w 1974"/>
                <a:gd name="T105" fmla="*/ 27 h 340"/>
                <a:gd name="T106" fmla="*/ 1683 w 1974"/>
                <a:gd name="T107" fmla="*/ 21 h 340"/>
                <a:gd name="T108" fmla="*/ 227 w 1974"/>
                <a:gd name="T109" fmla="*/ 13 h 340"/>
                <a:gd name="T110" fmla="*/ 635 w 1974"/>
                <a:gd name="T111" fmla="*/ 8 h 340"/>
                <a:gd name="T112" fmla="*/ 1209 w 1974"/>
                <a:gd name="T113" fmla="*/ 2 h 340"/>
                <a:gd name="T114" fmla="*/ 1635 w 1974"/>
                <a:gd name="T115" fmla="*/ 0 h 340"/>
                <a:gd name="T116" fmla="*/ 1546 w 1974"/>
                <a:gd name="T117" fmla="*/ 21 h 340"/>
                <a:gd name="T118" fmla="*/ 1060 w 1974"/>
                <a:gd name="T119" fmla="*/ 25 h 340"/>
                <a:gd name="T120" fmla="*/ 497 w 1974"/>
                <a:gd name="T121" fmla="*/ 31 h 340"/>
                <a:gd name="T122" fmla="*/ 170 w 1974"/>
                <a:gd name="T123" fmla="*/ 3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340">
                  <a:moveTo>
                    <a:pt x="111" y="89"/>
                  </a:moveTo>
                  <a:lnTo>
                    <a:pt x="76" y="95"/>
                  </a:lnTo>
                  <a:lnTo>
                    <a:pt x="76" y="95"/>
                  </a:lnTo>
                  <a:lnTo>
                    <a:pt x="79" y="92"/>
                  </a:lnTo>
                  <a:lnTo>
                    <a:pt x="81" y="88"/>
                  </a:lnTo>
                  <a:lnTo>
                    <a:pt x="84" y="85"/>
                  </a:lnTo>
                  <a:lnTo>
                    <a:pt x="86" y="81"/>
                  </a:lnTo>
                  <a:lnTo>
                    <a:pt x="87" y="77"/>
                  </a:lnTo>
                  <a:lnTo>
                    <a:pt x="90" y="74"/>
                  </a:lnTo>
                  <a:lnTo>
                    <a:pt x="92" y="72"/>
                  </a:lnTo>
                  <a:lnTo>
                    <a:pt x="94" y="68"/>
                  </a:lnTo>
                  <a:lnTo>
                    <a:pt x="97" y="64"/>
                  </a:lnTo>
                  <a:lnTo>
                    <a:pt x="98" y="62"/>
                  </a:lnTo>
                  <a:lnTo>
                    <a:pt x="100" y="58"/>
                  </a:lnTo>
                  <a:lnTo>
                    <a:pt x="103" y="56"/>
                  </a:lnTo>
                  <a:lnTo>
                    <a:pt x="105" y="52"/>
                  </a:lnTo>
                  <a:lnTo>
                    <a:pt x="107" y="50"/>
                  </a:lnTo>
                  <a:lnTo>
                    <a:pt x="111" y="48"/>
                  </a:lnTo>
                  <a:lnTo>
                    <a:pt x="113" y="44"/>
                  </a:lnTo>
                  <a:lnTo>
                    <a:pt x="117" y="42"/>
                  </a:lnTo>
                  <a:lnTo>
                    <a:pt x="121" y="39"/>
                  </a:lnTo>
                  <a:lnTo>
                    <a:pt x="124" y="36"/>
                  </a:lnTo>
                  <a:lnTo>
                    <a:pt x="128" y="33"/>
                  </a:lnTo>
                  <a:lnTo>
                    <a:pt x="133" y="30"/>
                  </a:lnTo>
                  <a:lnTo>
                    <a:pt x="137" y="27"/>
                  </a:lnTo>
                  <a:lnTo>
                    <a:pt x="143" y="25"/>
                  </a:lnTo>
                  <a:lnTo>
                    <a:pt x="148" y="23"/>
                  </a:lnTo>
                  <a:lnTo>
                    <a:pt x="154" y="21"/>
                  </a:lnTo>
                  <a:lnTo>
                    <a:pt x="159" y="19"/>
                  </a:lnTo>
                  <a:lnTo>
                    <a:pt x="165" y="18"/>
                  </a:lnTo>
                  <a:lnTo>
                    <a:pt x="170" y="17"/>
                  </a:lnTo>
                  <a:lnTo>
                    <a:pt x="176" y="15"/>
                  </a:lnTo>
                  <a:lnTo>
                    <a:pt x="180" y="15"/>
                  </a:lnTo>
                  <a:lnTo>
                    <a:pt x="185" y="15"/>
                  </a:lnTo>
                  <a:lnTo>
                    <a:pt x="191" y="14"/>
                  </a:lnTo>
                  <a:lnTo>
                    <a:pt x="170" y="36"/>
                  </a:lnTo>
                  <a:lnTo>
                    <a:pt x="166" y="36"/>
                  </a:lnTo>
                  <a:lnTo>
                    <a:pt x="162" y="37"/>
                  </a:lnTo>
                  <a:lnTo>
                    <a:pt x="159" y="37"/>
                  </a:lnTo>
                  <a:lnTo>
                    <a:pt x="156" y="37"/>
                  </a:lnTo>
                  <a:lnTo>
                    <a:pt x="155" y="38"/>
                  </a:lnTo>
                  <a:lnTo>
                    <a:pt x="153" y="38"/>
                  </a:lnTo>
                  <a:lnTo>
                    <a:pt x="152" y="38"/>
                  </a:lnTo>
                  <a:lnTo>
                    <a:pt x="150" y="39"/>
                  </a:lnTo>
                  <a:lnTo>
                    <a:pt x="150" y="39"/>
                  </a:lnTo>
                  <a:lnTo>
                    <a:pt x="149" y="39"/>
                  </a:lnTo>
                  <a:lnTo>
                    <a:pt x="149" y="39"/>
                  </a:lnTo>
                  <a:lnTo>
                    <a:pt x="148" y="40"/>
                  </a:lnTo>
                  <a:lnTo>
                    <a:pt x="147" y="40"/>
                  </a:lnTo>
                  <a:lnTo>
                    <a:pt x="146" y="42"/>
                  </a:lnTo>
                  <a:lnTo>
                    <a:pt x="144" y="43"/>
                  </a:lnTo>
                  <a:lnTo>
                    <a:pt x="143" y="44"/>
                  </a:lnTo>
                  <a:lnTo>
                    <a:pt x="142" y="45"/>
                  </a:lnTo>
                  <a:lnTo>
                    <a:pt x="140" y="48"/>
                  </a:lnTo>
                  <a:lnTo>
                    <a:pt x="139" y="50"/>
                  </a:lnTo>
                  <a:lnTo>
                    <a:pt x="136" y="51"/>
                  </a:lnTo>
                  <a:lnTo>
                    <a:pt x="135" y="54"/>
                  </a:lnTo>
                  <a:lnTo>
                    <a:pt x="133" y="56"/>
                  </a:lnTo>
                  <a:lnTo>
                    <a:pt x="130" y="60"/>
                  </a:lnTo>
                  <a:lnTo>
                    <a:pt x="129" y="62"/>
                  </a:lnTo>
                  <a:lnTo>
                    <a:pt x="127" y="66"/>
                  </a:lnTo>
                  <a:lnTo>
                    <a:pt x="124" y="68"/>
                  </a:lnTo>
                  <a:lnTo>
                    <a:pt x="123" y="72"/>
                  </a:lnTo>
                  <a:lnTo>
                    <a:pt x="121" y="75"/>
                  </a:lnTo>
                  <a:lnTo>
                    <a:pt x="118" y="79"/>
                  </a:lnTo>
                  <a:lnTo>
                    <a:pt x="116" y="82"/>
                  </a:lnTo>
                  <a:lnTo>
                    <a:pt x="113" y="86"/>
                  </a:lnTo>
                  <a:lnTo>
                    <a:pt x="111" y="89"/>
                  </a:lnTo>
                  <a:lnTo>
                    <a:pt x="111" y="89"/>
                  </a:lnTo>
                  <a:lnTo>
                    <a:pt x="111" y="89"/>
                  </a:lnTo>
                  <a:close/>
                  <a:moveTo>
                    <a:pt x="41" y="264"/>
                  </a:moveTo>
                  <a:lnTo>
                    <a:pt x="5" y="273"/>
                  </a:lnTo>
                  <a:lnTo>
                    <a:pt x="5" y="273"/>
                  </a:lnTo>
                  <a:lnTo>
                    <a:pt x="6" y="270"/>
                  </a:lnTo>
                  <a:lnTo>
                    <a:pt x="7" y="266"/>
                  </a:lnTo>
                  <a:lnTo>
                    <a:pt x="8" y="261"/>
                  </a:lnTo>
                  <a:lnTo>
                    <a:pt x="11" y="257"/>
                  </a:lnTo>
                  <a:lnTo>
                    <a:pt x="12" y="252"/>
                  </a:lnTo>
                  <a:lnTo>
                    <a:pt x="14" y="247"/>
                  </a:lnTo>
                  <a:lnTo>
                    <a:pt x="16" y="242"/>
                  </a:lnTo>
                  <a:lnTo>
                    <a:pt x="18" y="236"/>
                  </a:lnTo>
                  <a:lnTo>
                    <a:pt x="20" y="230"/>
                  </a:lnTo>
                  <a:lnTo>
                    <a:pt x="22" y="224"/>
                  </a:lnTo>
                  <a:lnTo>
                    <a:pt x="24" y="218"/>
                  </a:lnTo>
                  <a:lnTo>
                    <a:pt x="26" y="212"/>
                  </a:lnTo>
                  <a:lnTo>
                    <a:pt x="29" y="206"/>
                  </a:lnTo>
                  <a:lnTo>
                    <a:pt x="31" y="199"/>
                  </a:lnTo>
                  <a:lnTo>
                    <a:pt x="33" y="193"/>
                  </a:lnTo>
                  <a:lnTo>
                    <a:pt x="36" y="187"/>
                  </a:lnTo>
                  <a:lnTo>
                    <a:pt x="38" y="180"/>
                  </a:lnTo>
                  <a:lnTo>
                    <a:pt x="41" y="174"/>
                  </a:lnTo>
                  <a:lnTo>
                    <a:pt x="43" y="168"/>
                  </a:lnTo>
                  <a:lnTo>
                    <a:pt x="45" y="161"/>
                  </a:lnTo>
                  <a:lnTo>
                    <a:pt x="48" y="155"/>
                  </a:lnTo>
                  <a:lnTo>
                    <a:pt x="50" y="149"/>
                  </a:lnTo>
                  <a:lnTo>
                    <a:pt x="53" y="143"/>
                  </a:lnTo>
                  <a:lnTo>
                    <a:pt x="55" y="137"/>
                  </a:lnTo>
                  <a:lnTo>
                    <a:pt x="59" y="131"/>
                  </a:lnTo>
                  <a:lnTo>
                    <a:pt x="61" y="125"/>
                  </a:lnTo>
                  <a:lnTo>
                    <a:pt x="63" y="120"/>
                  </a:lnTo>
                  <a:lnTo>
                    <a:pt x="66" y="115"/>
                  </a:lnTo>
                  <a:lnTo>
                    <a:pt x="68" y="110"/>
                  </a:lnTo>
                  <a:lnTo>
                    <a:pt x="70" y="105"/>
                  </a:lnTo>
                  <a:lnTo>
                    <a:pt x="74" y="100"/>
                  </a:lnTo>
                  <a:lnTo>
                    <a:pt x="76" y="95"/>
                  </a:lnTo>
                  <a:lnTo>
                    <a:pt x="111" y="89"/>
                  </a:lnTo>
                  <a:lnTo>
                    <a:pt x="109" y="93"/>
                  </a:lnTo>
                  <a:lnTo>
                    <a:pt x="106" y="97"/>
                  </a:lnTo>
                  <a:lnTo>
                    <a:pt x="104" y="101"/>
                  </a:lnTo>
                  <a:lnTo>
                    <a:pt x="102" y="106"/>
                  </a:lnTo>
                  <a:lnTo>
                    <a:pt x="99" y="111"/>
                  </a:lnTo>
                  <a:lnTo>
                    <a:pt x="97" y="117"/>
                  </a:lnTo>
                  <a:lnTo>
                    <a:pt x="94" y="122"/>
                  </a:lnTo>
                  <a:lnTo>
                    <a:pt x="92" y="128"/>
                  </a:lnTo>
                  <a:lnTo>
                    <a:pt x="90" y="134"/>
                  </a:lnTo>
                  <a:lnTo>
                    <a:pt x="87" y="140"/>
                  </a:lnTo>
                  <a:lnTo>
                    <a:pt x="85" y="146"/>
                  </a:lnTo>
                  <a:lnTo>
                    <a:pt x="82" y="152"/>
                  </a:lnTo>
                  <a:lnTo>
                    <a:pt x="80" y="157"/>
                  </a:lnTo>
                  <a:lnTo>
                    <a:pt x="78" y="165"/>
                  </a:lnTo>
                  <a:lnTo>
                    <a:pt x="75" y="171"/>
                  </a:lnTo>
                  <a:lnTo>
                    <a:pt x="73" y="177"/>
                  </a:lnTo>
                  <a:lnTo>
                    <a:pt x="70" y="184"/>
                  </a:lnTo>
                  <a:lnTo>
                    <a:pt x="68" y="190"/>
                  </a:lnTo>
                  <a:lnTo>
                    <a:pt x="66" y="196"/>
                  </a:lnTo>
                  <a:lnTo>
                    <a:pt x="63" y="203"/>
                  </a:lnTo>
                  <a:lnTo>
                    <a:pt x="61" y="209"/>
                  </a:lnTo>
                  <a:lnTo>
                    <a:pt x="59" y="215"/>
                  </a:lnTo>
                  <a:lnTo>
                    <a:pt x="56" y="221"/>
                  </a:lnTo>
                  <a:lnTo>
                    <a:pt x="55" y="227"/>
                  </a:lnTo>
                  <a:lnTo>
                    <a:pt x="53" y="232"/>
                  </a:lnTo>
                  <a:lnTo>
                    <a:pt x="51" y="237"/>
                  </a:lnTo>
                  <a:lnTo>
                    <a:pt x="49" y="242"/>
                  </a:lnTo>
                  <a:lnTo>
                    <a:pt x="48" y="247"/>
                  </a:lnTo>
                  <a:lnTo>
                    <a:pt x="45" y="252"/>
                  </a:lnTo>
                  <a:lnTo>
                    <a:pt x="44" y="257"/>
                  </a:lnTo>
                  <a:lnTo>
                    <a:pt x="42" y="260"/>
                  </a:lnTo>
                  <a:lnTo>
                    <a:pt x="41" y="264"/>
                  </a:lnTo>
                  <a:lnTo>
                    <a:pt x="41" y="264"/>
                  </a:lnTo>
                  <a:lnTo>
                    <a:pt x="41" y="264"/>
                  </a:lnTo>
                  <a:close/>
                  <a:moveTo>
                    <a:pt x="143" y="307"/>
                  </a:moveTo>
                  <a:lnTo>
                    <a:pt x="119" y="328"/>
                  </a:lnTo>
                  <a:lnTo>
                    <a:pt x="119" y="328"/>
                  </a:lnTo>
                  <a:lnTo>
                    <a:pt x="111" y="328"/>
                  </a:lnTo>
                  <a:lnTo>
                    <a:pt x="102" y="328"/>
                  </a:lnTo>
                  <a:lnTo>
                    <a:pt x="93" y="328"/>
                  </a:lnTo>
                  <a:lnTo>
                    <a:pt x="86" y="327"/>
                  </a:lnTo>
                  <a:lnTo>
                    <a:pt x="78" y="327"/>
                  </a:lnTo>
                  <a:lnTo>
                    <a:pt x="70" y="327"/>
                  </a:lnTo>
                  <a:lnTo>
                    <a:pt x="65" y="326"/>
                  </a:lnTo>
                  <a:lnTo>
                    <a:pt x="57" y="326"/>
                  </a:lnTo>
                  <a:lnTo>
                    <a:pt x="51" y="325"/>
                  </a:lnTo>
                  <a:lnTo>
                    <a:pt x="45" y="325"/>
                  </a:lnTo>
                  <a:lnTo>
                    <a:pt x="41" y="323"/>
                  </a:lnTo>
                  <a:lnTo>
                    <a:pt x="36" y="322"/>
                  </a:lnTo>
                  <a:lnTo>
                    <a:pt x="31" y="321"/>
                  </a:lnTo>
                  <a:lnTo>
                    <a:pt x="26" y="320"/>
                  </a:lnTo>
                  <a:lnTo>
                    <a:pt x="23" y="319"/>
                  </a:lnTo>
                  <a:lnTo>
                    <a:pt x="18" y="317"/>
                  </a:lnTo>
                  <a:lnTo>
                    <a:pt x="16" y="315"/>
                  </a:lnTo>
                  <a:lnTo>
                    <a:pt x="12" y="314"/>
                  </a:lnTo>
                  <a:lnTo>
                    <a:pt x="10" y="312"/>
                  </a:lnTo>
                  <a:lnTo>
                    <a:pt x="7" y="309"/>
                  </a:lnTo>
                  <a:lnTo>
                    <a:pt x="5" y="307"/>
                  </a:lnTo>
                  <a:lnTo>
                    <a:pt x="4" y="304"/>
                  </a:lnTo>
                  <a:lnTo>
                    <a:pt x="2" y="302"/>
                  </a:lnTo>
                  <a:lnTo>
                    <a:pt x="1" y="300"/>
                  </a:lnTo>
                  <a:lnTo>
                    <a:pt x="0" y="297"/>
                  </a:lnTo>
                  <a:lnTo>
                    <a:pt x="0" y="294"/>
                  </a:lnTo>
                  <a:lnTo>
                    <a:pt x="0" y="291"/>
                  </a:lnTo>
                  <a:lnTo>
                    <a:pt x="0" y="288"/>
                  </a:lnTo>
                  <a:lnTo>
                    <a:pt x="1" y="284"/>
                  </a:lnTo>
                  <a:lnTo>
                    <a:pt x="1" y="280"/>
                  </a:lnTo>
                  <a:lnTo>
                    <a:pt x="2" y="277"/>
                  </a:lnTo>
                  <a:lnTo>
                    <a:pt x="5" y="273"/>
                  </a:lnTo>
                  <a:lnTo>
                    <a:pt x="41" y="264"/>
                  </a:lnTo>
                  <a:lnTo>
                    <a:pt x="39" y="267"/>
                  </a:lnTo>
                  <a:lnTo>
                    <a:pt x="38" y="270"/>
                  </a:lnTo>
                  <a:lnTo>
                    <a:pt x="38" y="273"/>
                  </a:lnTo>
                  <a:lnTo>
                    <a:pt x="37" y="276"/>
                  </a:lnTo>
                  <a:lnTo>
                    <a:pt x="37" y="278"/>
                  </a:lnTo>
                  <a:lnTo>
                    <a:pt x="37" y="280"/>
                  </a:lnTo>
                  <a:lnTo>
                    <a:pt x="37" y="283"/>
                  </a:lnTo>
                  <a:lnTo>
                    <a:pt x="38" y="284"/>
                  </a:lnTo>
                  <a:lnTo>
                    <a:pt x="38" y="286"/>
                  </a:lnTo>
                  <a:lnTo>
                    <a:pt x="39" y="289"/>
                  </a:lnTo>
                  <a:lnTo>
                    <a:pt x="41" y="290"/>
                  </a:lnTo>
                  <a:lnTo>
                    <a:pt x="42" y="291"/>
                  </a:lnTo>
                  <a:lnTo>
                    <a:pt x="44" y="294"/>
                  </a:lnTo>
                  <a:lnTo>
                    <a:pt x="47" y="295"/>
                  </a:lnTo>
                  <a:lnTo>
                    <a:pt x="49" y="296"/>
                  </a:lnTo>
                  <a:lnTo>
                    <a:pt x="51" y="297"/>
                  </a:lnTo>
                  <a:lnTo>
                    <a:pt x="54" y="298"/>
                  </a:lnTo>
                  <a:lnTo>
                    <a:pt x="57" y="300"/>
                  </a:lnTo>
                  <a:lnTo>
                    <a:pt x="61" y="301"/>
                  </a:lnTo>
                  <a:lnTo>
                    <a:pt x="65" y="302"/>
                  </a:lnTo>
                  <a:lnTo>
                    <a:pt x="69" y="302"/>
                  </a:lnTo>
                  <a:lnTo>
                    <a:pt x="74" y="303"/>
                  </a:lnTo>
                  <a:lnTo>
                    <a:pt x="79" y="304"/>
                  </a:lnTo>
                  <a:lnTo>
                    <a:pt x="85" y="304"/>
                  </a:lnTo>
                  <a:lnTo>
                    <a:pt x="91" y="306"/>
                  </a:lnTo>
                  <a:lnTo>
                    <a:pt x="97" y="306"/>
                  </a:lnTo>
                  <a:lnTo>
                    <a:pt x="103" y="306"/>
                  </a:lnTo>
                  <a:lnTo>
                    <a:pt x="110" y="307"/>
                  </a:lnTo>
                  <a:lnTo>
                    <a:pt x="118" y="307"/>
                  </a:lnTo>
                  <a:lnTo>
                    <a:pt x="125" y="307"/>
                  </a:lnTo>
                  <a:lnTo>
                    <a:pt x="134" y="307"/>
                  </a:lnTo>
                  <a:lnTo>
                    <a:pt x="143" y="307"/>
                  </a:lnTo>
                  <a:lnTo>
                    <a:pt x="143" y="307"/>
                  </a:lnTo>
                  <a:lnTo>
                    <a:pt x="143" y="307"/>
                  </a:lnTo>
                  <a:close/>
                  <a:moveTo>
                    <a:pt x="1861" y="317"/>
                  </a:moveTo>
                  <a:lnTo>
                    <a:pt x="1840" y="339"/>
                  </a:lnTo>
                  <a:lnTo>
                    <a:pt x="1840" y="339"/>
                  </a:lnTo>
                  <a:lnTo>
                    <a:pt x="1828" y="340"/>
                  </a:lnTo>
                  <a:lnTo>
                    <a:pt x="1808" y="340"/>
                  </a:lnTo>
                  <a:lnTo>
                    <a:pt x="1782" y="340"/>
                  </a:lnTo>
                  <a:lnTo>
                    <a:pt x="1747" y="340"/>
                  </a:lnTo>
                  <a:lnTo>
                    <a:pt x="1707" y="340"/>
                  </a:lnTo>
                  <a:lnTo>
                    <a:pt x="1660" y="340"/>
                  </a:lnTo>
                  <a:lnTo>
                    <a:pt x="1609" y="339"/>
                  </a:lnTo>
                  <a:lnTo>
                    <a:pt x="1553" y="339"/>
                  </a:lnTo>
                  <a:lnTo>
                    <a:pt x="1491" y="339"/>
                  </a:lnTo>
                  <a:lnTo>
                    <a:pt x="1426" y="339"/>
                  </a:lnTo>
                  <a:lnTo>
                    <a:pt x="1358" y="338"/>
                  </a:lnTo>
                  <a:lnTo>
                    <a:pt x="1288" y="338"/>
                  </a:lnTo>
                  <a:lnTo>
                    <a:pt x="1215" y="337"/>
                  </a:lnTo>
                  <a:lnTo>
                    <a:pt x="1140" y="337"/>
                  </a:lnTo>
                  <a:lnTo>
                    <a:pt x="1063" y="335"/>
                  </a:lnTo>
                  <a:lnTo>
                    <a:pt x="987" y="335"/>
                  </a:lnTo>
                  <a:lnTo>
                    <a:pt x="911" y="334"/>
                  </a:lnTo>
                  <a:lnTo>
                    <a:pt x="836" y="334"/>
                  </a:lnTo>
                  <a:lnTo>
                    <a:pt x="760" y="333"/>
                  </a:lnTo>
                  <a:lnTo>
                    <a:pt x="686" y="333"/>
                  </a:lnTo>
                  <a:lnTo>
                    <a:pt x="615" y="332"/>
                  </a:lnTo>
                  <a:lnTo>
                    <a:pt x="547" y="332"/>
                  </a:lnTo>
                  <a:lnTo>
                    <a:pt x="481" y="331"/>
                  </a:lnTo>
                  <a:lnTo>
                    <a:pt x="419" y="331"/>
                  </a:lnTo>
                  <a:lnTo>
                    <a:pt x="360" y="329"/>
                  </a:lnTo>
                  <a:lnTo>
                    <a:pt x="308" y="329"/>
                  </a:lnTo>
                  <a:lnTo>
                    <a:pt x="260" y="329"/>
                  </a:lnTo>
                  <a:lnTo>
                    <a:pt x="218" y="328"/>
                  </a:lnTo>
                  <a:lnTo>
                    <a:pt x="183" y="328"/>
                  </a:lnTo>
                  <a:lnTo>
                    <a:pt x="154" y="328"/>
                  </a:lnTo>
                  <a:lnTo>
                    <a:pt x="133" y="328"/>
                  </a:lnTo>
                  <a:lnTo>
                    <a:pt x="119" y="328"/>
                  </a:lnTo>
                  <a:lnTo>
                    <a:pt x="143" y="307"/>
                  </a:lnTo>
                  <a:lnTo>
                    <a:pt x="156" y="307"/>
                  </a:lnTo>
                  <a:lnTo>
                    <a:pt x="178" y="307"/>
                  </a:lnTo>
                  <a:lnTo>
                    <a:pt x="207" y="307"/>
                  </a:lnTo>
                  <a:lnTo>
                    <a:pt x="241" y="308"/>
                  </a:lnTo>
                  <a:lnTo>
                    <a:pt x="284" y="308"/>
                  </a:lnTo>
                  <a:lnTo>
                    <a:pt x="332" y="308"/>
                  </a:lnTo>
                  <a:lnTo>
                    <a:pt x="384" y="309"/>
                  </a:lnTo>
                  <a:lnTo>
                    <a:pt x="442" y="309"/>
                  </a:lnTo>
                  <a:lnTo>
                    <a:pt x="504" y="309"/>
                  </a:lnTo>
                  <a:lnTo>
                    <a:pt x="569" y="310"/>
                  </a:lnTo>
                  <a:lnTo>
                    <a:pt x="639" y="310"/>
                  </a:lnTo>
                  <a:lnTo>
                    <a:pt x="710" y="312"/>
                  </a:lnTo>
                  <a:lnTo>
                    <a:pt x="783" y="312"/>
                  </a:lnTo>
                  <a:lnTo>
                    <a:pt x="858" y="313"/>
                  </a:lnTo>
                  <a:lnTo>
                    <a:pt x="935" y="313"/>
                  </a:lnTo>
                  <a:lnTo>
                    <a:pt x="1011" y="314"/>
                  </a:lnTo>
                  <a:lnTo>
                    <a:pt x="1087" y="314"/>
                  </a:lnTo>
                  <a:lnTo>
                    <a:pt x="1164" y="315"/>
                  </a:lnTo>
                  <a:lnTo>
                    <a:pt x="1238" y="315"/>
                  </a:lnTo>
                  <a:lnTo>
                    <a:pt x="1311" y="316"/>
                  </a:lnTo>
                  <a:lnTo>
                    <a:pt x="1382" y="316"/>
                  </a:lnTo>
                  <a:lnTo>
                    <a:pt x="1450" y="317"/>
                  </a:lnTo>
                  <a:lnTo>
                    <a:pt x="1515" y="317"/>
                  </a:lnTo>
                  <a:lnTo>
                    <a:pt x="1575" y="317"/>
                  </a:lnTo>
                  <a:lnTo>
                    <a:pt x="1633" y="319"/>
                  </a:lnTo>
                  <a:lnTo>
                    <a:pt x="1684" y="319"/>
                  </a:lnTo>
                  <a:lnTo>
                    <a:pt x="1731" y="319"/>
                  </a:lnTo>
                  <a:lnTo>
                    <a:pt x="1771" y="319"/>
                  </a:lnTo>
                  <a:lnTo>
                    <a:pt x="1805" y="319"/>
                  </a:lnTo>
                  <a:lnTo>
                    <a:pt x="1831" y="319"/>
                  </a:lnTo>
                  <a:lnTo>
                    <a:pt x="1850" y="319"/>
                  </a:lnTo>
                  <a:lnTo>
                    <a:pt x="1861" y="317"/>
                  </a:lnTo>
                  <a:lnTo>
                    <a:pt x="1861" y="317"/>
                  </a:lnTo>
                  <a:lnTo>
                    <a:pt x="1861" y="317"/>
                  </a:lnTo>
                  <a:close/>
                  <a:moveTo>
                    <a:pt x="1930" y="265"/>
                  </a:moveTo>
                  <a:lnTo>
                    <a:pt x="1966" y="249"/>
                  </a:lnTo>
                  <a:lnTo>
                    <a:pt x="1966" y="249"/>
                  </a:lnTo>
                  <a:lnTo>
                    <a:pt x="1968" y="255"/>
                  </a:lnTo>
                  <a:lnTo>
                    <a:pt x="1971" y="260"/>
                  </a:lnTo>
                  <a:lnTo>
                    <a:pt x="1972" y="266"/>
                  </a:lnTo>
                  <a:lnTo>
                    <a:pt x="1973" y="271"/>
                  </a:lnTo>
                  <a:lnTo>
                    <a:pt x="1974" y="274"/>
                  </a:lnTo>
                  <a:lnTo>
                    <a:pt x="1974" y="279"/>
                  </a:lnTo>
                  <a:lnTo>
                    <a:pt x="1973" y="284"/>
                  </a:lnTo>
                  <a:lnTo>
                    <a:pt x="1973" y="288"/>
                  </a:lnTo>
                  <a:lnTo>
                    <a:pt x="1972" y="291"/>
                  </a:lnTo>
                  <a:lnTo>
                    <a:pt x="1971" y="296"/>
                  </a:lnTo>
                  <a:lnTo>
                    <a:pt x="1968" y="300"/>
                  </a:lnTo>
                  <a:lnTo>
                    <a:pt x="1965" y="303"/>
                  </a:lnTo>
                  <a:lnTo>
                    <a:pt x="1961" y="308"/>
                  </a:lnTo>
                  <a:lnTo>
                    <a:pt x="1956" y="312"/>
                  </a:lnTo>
                  <a:lnTo>
                    <a:pt x="1950" y="315"/>
                  </a:lnTo>
                  <a:lnTo>
                    <a:pt x="1944" y="320"/>
                  </a:lnTo>
                  <a:lnTo>
                    <a:pt x="1937" y="322"/>
                  </a:lnTo>
                  <a:lnTo>
                    <a:pt x="1931" y="326"/>
                  </a:lnTo>
                  <a:lnTo>
                    <a:pt x="1924" y="328"/>
                  </a:lnTo>
                  <a:lnTo>
                    <a:pt x="1918" y="329"/>
                  </a:lnTo>
                  <a:lnTo>
                    <a:pt x="1912" y="332"/>
                  </a:lnTo>
                  <a:lnTo>
                    <a:pt x="1906" y="333"/>
                  </a:lnTo>
                  <a:lnTo>
                    <a:pt x="1899" y="334"/>
                  </a:lnTo>
                  <a:lnTo>
                    <a:pt x="1893" y="335"/>
                  </a:lnTo>
                  <a:lnTo>
                    <a:pt x="1887" y="335"/>
                  </a:lnTo>
                  <a:lnTo>
                    <a:pt x="1881" y="337"/>
                  </a:lnTo>
                  <a:lnTo>
                    <a:pt x="1874" y="337"/>
                  </a:lnTo>
                  <a:lnTo>
                    <a:pt x="1868" y="338"/>
                  </a:lnTo>
                  <a:lnTo>
                    <a:pt x="1861" y="338"/>
                  </a:lnTo>
                  <a:lnTo>
                    <a:pt x="1854" y="339"/>
                  </a:lnTo>
                  <a:lnTo>
                    <a:pt x="1848" y="339"/>
                  </a:lnTo>
                  <a:lnTo>
                    <a:pt x="1840" y="339"/>
                  </a:lnTo>
                  <a:lnTo>
                    <a:pt x="1861" y="317"/>
                  </a:lnTo>
                  <a:lnTo>
                    <a:pt x="1868" y="317"/>
                  </a:lnTo>
                  <a:lnTo>
                    <a:pt x="1874" y="317"/>
                  </a:lnTo>
                  <a:lnTo>
                    <a:pt x="1881" y="316"/>
                  </a:lnTo>
                  <a:lnTo>
                    <a:pt x="1887" y="316"/>
                  </a:lnTo>
                  <a:lnTo>
                    <a:pt x="1893" y="316"/>
                  </a:lnTo>
                  <a:lnTo>
                    <a:pt x="1899" y="315"/>
                  </a:lnTo>
                  <a:lnTo>
                    <a:pt x="1904" y="315"/>
                  </a:lnTo>
                  <a:lnTo>
                    <a:pt x="1908" y="314"/>
                  </a:lnTo>
                  <a:lnTo>
                    <a:pt x="1913" y="314"/>
                  </a:lnTo>
                  <a:lnTo>
                    <a:pt x="1918" y="313"/>
                  </a:lnTo>
                  <a:lnTo>
                    <a:pt x="1922" y="312"/>
                  </a:lnTo>
                  <a:lnTo>
                    <a:pt x="1924" y="312"/>
                  </a:lnTo>
                  <a:lnTo>
                    <a:pt x="1926" y="310"/>
                  </a:lnTo>
                  <a:lnTo>
                    <a:pt x="1929" y="309"/>
                  </a:lnTo>
                  <a:lnTo>
                    <a:pt x="1930" y="309"/>
                  </a:lnTo>
                  <a:lnTo>
                    <a:pt x="1930" y="309"/>
                  </a:lnTo>
                  <a:lnTo>
                    <a:pt x="1930" y="309"/>
                  </a:lnTo>
                  <a:lnTo>
                    <a:pt x="1930" y="309"/>
                  </a:lnTo>
                  <a:lnTo>
                    <a:pt x="1931" y="308"/>
                  </a:lnTo>
                  <a:lnTo>
                    <a:pt x="1932" y="307"/>
                  </a:lnTo>
                  <a:lnTo>
                    <a:pt x="1932" y="306"/>
                  </a:lnTo>
                  <a:lnTo>
                    <a:pt x="1934" y="304"/>
                  </a:lnTo>
                  <a:lnTo>
                    <a:pt x="1935" y="302"/>
                  </a:lnTo>
                  <a:lnTo>
                    <a:pt x="1936" y="300"/>
                  </a:lnTo>
                  <a:lnTo>
                    <a:pt x="1936" y="296"/>
                  </a:lnTo>
                  <a:lnTo>
                    <a:pt x="1936" y="292"/>
                  </a:lnTo>
                  <a:lnTo>
                    <a:pt x="1936" y="289"/>
                  </a:lnTo>
                  <a:lnTo>
                    <a:pt x="1936" y="285"/>
                  </a:lnTo>
                  <a:lnTo>
                    <a:pt x="1935" y="280"/>
                  </a:lnTo>
                  <a:lnTo>
                    <a:pt x="1934" y="276"/>
                  </a:lnTo>
                  <a:lnTo>
                    <a:pt x="1931" y="271"/>
                  </a:lnTo>
                  <a:lnTo>
                    <a:pt x="1930" y="265"/>
                  </a:lnTo>
                  <a:lnTo>
                    <a:pt x="1930" y="265"/>
                  </a:lnTo>
                  <a:lnTo>
                    <a:pt x="1930" y="265"/>
                  </a:lnTo>
                  <a:close/>
                  <a:moveTo>
                    <a:pt x="1848" y="68"/>
                  </a:moveTo>
                  <a:lnTo>
                    <a:pt x="1883" y="50"/>
                  </a:lnTo>
                  <a:lnTo>
                    <a:pt x="1883" y="50"/>
                  </a:lnTo>
                  <a:lnTo>
                    <a:pt x="1886" y="54"/>
                  </a:lnTo>
                  <a:lnTo>
                    <a:pt x="1888" y="57"/>
                  </a:lnTo>
                  <a:lnTo>
                    <a:pt x="1891" y="61"/>
                  </a:lnTo>
                  <a:lnTo>
                    <a:pt x="1894" y="66"/>
                  </a:lnTo>
                  <a:lnTo>
                    <a:pt x="1897" y="70"/>
                  </a:lnTo>
                  <a:lnTo>
                    <a:pt x="1899" y="75"/>
                  </a:lnTo>
                  <a:lnTo>
                    <a:pt x="1901" y="81"/>
                  </a:lnTo>
                  <a:lnTo>
                    <a:pt x="1904" y="86"/>
                  </a:lnTo>
                  <a:lnTo>
                    <a:pt x="1907" y="92"/>
                  </a:lnTo>
                  <a:lnTo>
                    <a:pt x="1910" y="98"/>
                  </a:lnTo>
                  <a:lnTo>
                    <a:pt x="1912" y="105"/>
                  </a:lnTo>
                  <a:lnTo>
                    <a:pt x="1914" y="111"/>
                  </a:lnTo>
                  <a:lnTo>
                    <a:pt x="1917" y="118"/>
                  </a:lnTo>
                  <a:lnTo>
                    <a:pt x="1920" y="125"/>
                  </a:lnTo>
                  <a:lnTo>
                    <a:pt x="1923" y="132"/>
                  </a:lnTo>
                  <a:lnTo>
                    <a:pt x="1925" y="140"/>
                  </a:lnTo>
                  <a:lnTo>
                    <a:pt x="1928" y="147"/>
                  </a:lnTo>
                  <a:lnTo>
                    <a:pt x="1930" y="154"/>
                  </a:lnTo>
                  <a:lnTo>
                    <a:pt x="1934" y="161"/>
                  </a:lnTo>
                  <a:lnTo>
                    <a:pt x="1936" y="168"/>
                  </a:lnTo>
                  <a:lnTo>
                    <a:pt x="1938" y="175"/>
                  </a:lnTo>
                  <a:lnTo>
                    <a:pt x="1941" y="184"/>
                  </a:lnTo>
                  <a:lnTo>
                    <a:pt x="1943" y="191"/>
                  </a:lnTo>
                  <a:lnTo>
                    <a:pt x="1947" y="198"/>
                  </a:lnTo>
                  <a:lnTo>
                    <a:pt x="1949" y="205"/>
                  </a:lnTo>
                  <a:lnTo>
                    <a:pt x="1951" y="211"/>
                  </a:lnTo>
                  <a:lnTo>
                    <a:pt x="1954" y="218"/>
                  </a:lnTo>
                  <a:lnTo>
                    <a:pt x="1956" y="226"/>
                  </a:lnTo>
                  <a:lnTo>
                    <a:pt x="1959" y="232"/>
                  </a:lnTo>
                  <a:lnTo>
                    <a:pt x="1961" y="237"/>
                  </a:lnTo>
                  <a:lnTo>
                    <a:pt x="1963" y="243"/>
                  </a:lnTo>
                  <a:lnTo>
                    <a:pt x="1966" y="249"/>
                  </a:lnTo>
                  <a:lnTo>
                    <a:pt x="1930" y="265"/>
                  </a:lnTo>
                  <a:lnTo>
                    <a:pt x="1928" y="260"/>
                  </a:lnTo>
                  <a:lnTo>
                    <a:pt x="1924" y="253"/>
                  </a:lnTo>
                  <a:lnTo>
                    <a:pt x="1922" y="247"/>
                  </a:lnTo>
                  <a:lnTo>
                    <a:pt x="1919" y="241"/>
                  </a:lnTo>
                  <a:lnTo>
                    <a:pt x="1917" y="234"/>
                  </a:lnTo>
                  <a:lnTo>
                    <a:pt x="1914" y="227"/>
                  </a:lnTo>
                  <a:lnTo>
                    <a:pt x="1912" y="221"/>
                  </a:lnTo>
                  <a:lnTo>
                    <a:pt x="1910" y="214"/>
                  </a:lnTo>
                  <a:lnTo>
                    <a:pt x="1906" y="206"/>
                  </a:lnTo>
                  <a:lnTo>
                    <a:pt x="1904" y="198"/>
                  </a:lnTo>
                  <a:lnTo>
                    <a:pt x="1901" y="191"/>
                  </a:lnTo>
                  <a:lnTo>
                    <a:pt x="1899" y="184"/>
                  </a:lnTo>
                  <a:lnTo>
                    <a:pt x="1897" y="177"/>
                  </a:lnTo>
                  <a:lnTo>
                    <a:pt x="1893" y="169"/>
                  </a:lnTo>
                  <a:lnTo>
                    <a:pt x="1891" y="162"/>
                  </a:lnTo>
                  <a:lnTo>
                    <a:pt x="1888" y="155"/>
                  </a:lnTo>
                  <a:lnTo>
                    <a:pt x="1886" y="148"/>
                  </a:lnTo>
                  <a:lnTo>
                    <a:pt x="1883" y="141"/>
                  </a:lnTo>
                  <a:lnTo>
                    <a:pt x="1880" y="134"/>
                  </a:lnTo>
                  <a:lnTo>
                    <a:pt x="1877" y="126"/>
                  </a:lnTo>
                  <a:lnTo>
                    <a:pt x="1875" y="120"/>
                  </a:lnTo>
                  <a:lnTo>
                    <a:pt x="1873" y="115"/>
                  </a:lnTo>
                  <a:lnTo>
                    <a:pt x="1870" y="109"/>
                  </a:lnTo>
                  <a:lnTo>
                    <a:pt x="1868" y="103"/>
                  </a:lnTo>
                  <a:lnTo>
                    <a:pt x="1864" y="97"/>
                  </a:lnTo>
                  <a:lnTo>
                    <a:pt x="1862" y="92"/>
                  </a:lnTo>
                  <a:lnTo>
                    <a:pt x="1860" y="86"/>
                  </a:lnTo>
                  <a:lnTo>
                    <a:pt x="1857" y="82"/>
                  </a:lnTo>
                  <a:lnTo>
                    <a:pt x="1855" y="77"/>
                  </a:lnTo>
                  <a:lnTo>
                    <a:pt x="1852" y="74"/>
                  </a:lnTo>
                  <a:lnTo>
                    <a:pt x="1850" y="70"/>
                  </a:lnTo>
                  <a:lnTo>
                    <a:pt x="1848" y="68"/>
                  </a:lnTo>
                  <a:lnTo>
                    <a:pt x="1848" y="68"/>
                  </a:lnTo>
                  <a:lnTo>
                    <a:pt x="1848" y="68"/>
                  </a:lnTo>
                  <a:close/>
                  <a:moveTo>
                    <a:pt x="1666" y="21"/>
                  </a:moveTo>
                  <a:lnTo>
                    <a:pt x="1690" y="0"/>
                  </a:lnTo>
                  <a:lnTo>
                    <a:pt x="1690" y="0"/>
                  </a:lnTo>
                  <a:lnTo>
                    <a:pt x="1698" y="0"/>
                  </a:lnTo>
                  <a:lnTo>
                    <a:pt x="1707" y="0"/>
                  </a:lnTo>
                  <a:lnTo>
                    <a:pt x="1715" y="0"/>
                  </a:lnTo>
                  <a:lnTo>
                    <a:pt x="1723" y="0"/>
                  </a:lnTo>
                  <a:lnTo>
                    <a:pt x="1732" y="1"/>
                  </a:lnTo>
                  <a:lnTo>
                    <a:pt x="1740" y="1"/>
                  </a:lnTo>
                  <a:lnTo>
                    <a:pt x="1747" y="2"/>
                  </a:lnTo>
                  <a:lnTo>
                    <a:pt x="1756" y="3"/>
                  </a:lnTo>
                  <a:lnTo>
                    <a:pt x="1763" y="3"/>
                  </a:lnTo>
                  <a:lnTo>
                    <a:pt x="1770" y="5"/>
                  </a:lnTo>
                  <a:lnTo>
                    <a:pt x="1777" y="6"/>
                  </a:lnTo>
                  <a:lnTo>
                    <a:pt x="1784" y="7"/>
                  </a:lnTo>
                  <a:lnTo>
                    <a:pt x="1791" y="8"/>
                  </a:lnTo>
                  <a:lnTo>
                    <a:pt x="1797" y="9"/>
                  </a:lnTo>
                  <a:lnTo>
                    <a:pt x="1805" y="12"/>
                  </a:lnTo>
                  <a:lnTo>
                    <a:pt x="1811" y="13"/>
                  </a:lnTo>
                  <a:lnTo>
                    <a:pt x="1817" y="14"/>
                  </a:lnTo>
                  <a:lnTo>
                    <a:pt x="1823" y="17"/>
                  </a:lnTo>
                  <a:lnTo>
                    <a:pt x="1828" y="18"/>
                  </a:lnTo>
                  <a:lnTo>
                    <a:pt x="1834" y="20"/>
                  </a:lnTo>
                  <a:lnTo>
                    <a:pt x="1839" y="23"/>
                  </a:lnTo>
                  <a:lnTo>
                    <a:pt x="1845" y="25"/>
                  </a:lnTo>
                  <a:lnTo>
                    <a:pt x="1850" y="26"/>
                  </a:lnTo>
                  <a:lnTo>
                    <a:pt x="1855" y="29"/>
                  </a:lnTo>
                  <a:lnTo>
                    <a:pt x="1858" y="31"/>
                  </a:lnTo>
                  <a:lnTo>
                    <a:pt x="1863" y="33"/>
                  </a:lnTo>
                  <a:lnTo>
                    <a:pt x="1867" y="36"/>
                  </a:lnTo>
                  <a:lnTo>
                    <a:pt x="1870" y="39"/>
                  </a:lnTo>
                  <a:lnTo>
                    <a:pt x="1874" y="42"/>
                  </a:lnTo>
                  <a:lnTo>
                    <a:pt x="1877" y="44"/>
                  </a:lnTo>
                  <a:lnTo>
                    <a:pt x="1881" y="48"/>
                  </a:lnTo>
                  <a:lnTo>
                    <a:pt x="1883" y="50"/>
                  </a:lnTo>
                  <a:lnTo>
                    <a:pt x="1848" y="68"/>
                  </a:lnTo>
                  <a:lnTo>
                    <a:pt x="1845" y="66"/>
                  </a:lnTo>
                  <a:lnTo>
                    <a:pt x="1843" y="62"/>
                  </a:lnTo>
                  <a:lnTo>
                    <a:pt x="1839" y="60"/>
                  </a:lnTo>
                  <a:lnTo>
                    <a:pt x="1837" y="57"/>
                  </a:lnTo>
                  <a:lnTo>
                    <a:pt x="1833" y="55"/>
                  </a:lnTo>
                  <a:lnTo>
                    <a:pt x="1830" y="52"/>
                  </a:lnTo>
                  <a:lnTo>
                    <a:pt x="1825" y="50"/>
                  </a:lnTo>
                  <a:lnTo>
                    <a:pt x="1821" y="49"/>
                  </a:lnTo>
                  <a:lnTo>
                    <a:pt x="1817" y="46"/>
                  </a:lnTo>
                  <a:lnTo>
                    <a:pt x="1812" y="44"/>
                  </a:lnTo>
                  <a:lnTo>
                    <a:pt x="1807" y="42"/>
                  </a:lnTo>
                  <a:lnTo>
                    <a:pt x="1802" y="40"/>
                  </a:lnTo>
                  <a:lnTo>
                    <a:pt x="1797" y="38"/>
                  </a:lnTo>
                  <a:lnTo>
                    <a:pt x="1791" y="37"/>
                  </a:lnTo>
                  <a:lnTo>
                    <a:pt x="1787" y="36"/>
                  </a:lnTo>
                  <a:lnTo>
                    <a:pt x="1781" y="33"/>
                  </a:lnTo>
                  <a:lnTo>
                    <a:pt x="1775" y="32"/>
                  </a:lnTo>
                  <a:lnTo>
                    <a:pt x="1769" y="31"/>
                  </a:lnTo>
                  <a:lnTo>
                    <a:pt x="1762" y="30"/>
                  </a:lnTo>
                  <a:lnTo>
                    <a:pt x="1756" y="29"/>
                  </a:lnTo>
                  <a:lnTo>
                    <a:pt x="1749" y="27"/>
                  </a:lnTo>
                  <a:lnTo>
                    <a:pt x="1743" y="26"/>
                  </a:lnTo>
                  <a:lnTo>
                    <a:pt x="1735" y="25"/>
                  </a:lnTo>
                  <a:lnTo>
                    <a:pt x="1728" y="24"/>
                  </a:lnTo>
                  <a:lnTo>
                    <a:pt x="1721" y="24"/>
                  </a:lnTo>
                  <a:lnTo>
                    <a:pt x="1714" y="23"/>
                  </a:lnTo>
                  <a:lnTo>
                    <a:pt x="1706" y="23"/>
                  </a:lnTo>
                  <a:lnTo>
                    <a:pt x="1698" y="21"/>
                  </a:lnTo>
                  <a:lnTo>
                    <a:pt x="1690" y="21"/>
                  </a:lnTo>
                  <a:lnTo>
                    <a:pt x="1683" y="21"/>
                  </a:lnTo>
                  <a:lnTo>
                    <a:pt x="1675" y="21"/>
                  </a:lnTo>
                  <a:lnTo>
                    <a:pt x="1666" y="21"/>
                  </a:lnTo>
                  <a:lnTo>
                    <a:pt x="1666" y="21"/>
                  </a:lnTo>
                  <a:lnTo>
                    <a:pt x="1666" y="21"/>
                  </a:lnTo>
                  <a:close/>
                  <a:moveTo>
                    <a:pt x="170" y="36"/>
                  </a:moveTo>
                  <a:lnTo>
                    <a:pt x="191" y="14"/>
                  </a:lnTo>
                  <a:lnTo>
                    <a:pt x="191" y="14"/>
                  </a:lnTo>
                  <a:lnTo>
                    <a:pt x="205" y="14"/>
                  </a:lnTo>
                  <a:lnTo>
                    <a:pt x="227" y="13"/>
                  </a:lnTo>
                  <a:lnTo>
                    <a:pt x="254" y="13"/>
                  </a:lnTo>
                  <a:lnTo>
                    <a:pt x="288" y="12"/>
                  </a:lnTo>
                  <a:lnTo>
                    <a:pt x="325" y="12"/>
                  </a:lnTo>
                  <a:lnTo>
                    <a:pt x="368" y="11"/>
                  </a:lnTo>
                  <a:lnTo>
                    <a:pt x="414" y="11"/>
                  </a:lnTo>
                  <a:lnTo>
                    <a:pt x="464" y="9"/>
                  </a:lnTo>
                  <a:lnTo>
                    <a:pt x="518" y="9"/>
                  </a:lnTo>
                  <a:lnTo>
                    <a:pt x="575" y="8"/>
                  </a:lnTo>
                  <a:lnTo>
                    <a:pt x="635" y="8"/>
                  </a:lnTo>
                  <a:lnTo>
                    <a:pt x="696" y="7"/>
                  </a:lnTo>
                  <a:lnTo>
                    <a:pt x="759" y="7"/>
                  </a:lnTo>
                  <a:lnTo>
                    <a:pt x="822" y="6"/>
                  </a:lnTo>
                  <a:lnTo>
                    <a:pt x="888" y="6"/>
                  </a:lnTo>
                  <a:lnTo>
                    <a:pt x="952" y="5"/>
                  </a:lnTo>
                  <a:lnTo>
                    <a:pt x="1018" y="5"/>
                  </a:lnTo>
                  <a:lnTo>
                    <a:pt x="1083" y="3"/>
                  </a:lnTo>
                  <a:lnTo>
                    <a:pt x="1146" y="3"/>
                  </a:lnTo>
                  <a:lnTo>
                    <a:pt x="1209" y="2"/>
                  </a:lnTo>
                  <a:lnTo>
                    <a:pt x="1269" y="2"/>
                  </a:lnTo>
                  <a:lnTo>
                    <a:pt x="1327" y="2"/>
                  </a:lnTo>
                  <a:lnTo>
                    <a:pt x="1382" y="1"/>
                  </a:lnTo>
                  <a:lnTo>
                    <a:pt x="1435" y="1"/>
                  </a:lnTo>
                  <a:lnTo>
                    <a:pt x="1484" y="1"/>
                  </a:lnTo>
                  <a:lnTo>
                    <a:pt x="1529" y="0"/>
                  </a:lnTo>
                  <a:lnTo>
                    <a:pt x="1570" y="0"/>
                  </a:lnTo>
                  <a:lnTo>
                    <a:pt x="1604" y="0"/>
                  </a:lnTo>
                  <a:lnTo>
                    <a:pt x="1635" y="0"/>
                  </a:lnTo>
                  <a:lnTo>
                    <a:pt x="1659" y="0"/>
                  </a:lnTo>
                  <a:lnTo>
                    <a:pt x="1678" y="0"/>
                  </a:lnTo>
                  <a:lnTo>
                    <a:pt x="1690" y="0"/>
                  </a:lnTo>
                  <a:lnTo>
                    <a:pt x="1666" y="21"/>
                  </a:lnTo>
                  <a:lnTo>
                    <a:pt x="1654" y="21"/>
                  </a:lnTo>
                  <a:lnTo>
                    <a:pt x="1636" y="21"/>
                  </a:lnTo>
                  <a:lnTo>
                    <a:pt x="1612" y="21"/>
                  </a:lnTo>
                  <a:lnTo>
                    <a:pt x="1581" y="21"/>
                  </a:lnTo>
                  <a:lnTo>
                    <a:pt x="1546" y="21"/>
                  </a:lnTo>
                  <a:lnTo>
                    <a:pt x="1506" y="21"/>
                  </a:lnTo>
                  <a:lnTo>
                    <a:pt x="1461" y="23"/>
                  </a:lnTo>
                  <a:lnTo>
                    <a:pt x="1412" y="23"/>
                  </a:lnTo>
                  <a:lnTo>
                    <a:pt x="1359" y="23"/>
                  </a:lnTo>
                  <a:lnTo>
                    <a:pt x="1305" y="24"/>
                  </a:lnTo>
                  <a:lnTo>
                    <a:pt x="1246" y="24"/>
                  </a:lnTo>
                  <a:lnTo>
                    <a:pt x="1185" y="24"/>
                  </a:lnTo>
                  <a:lnTo>
                    <a:pt x="1123" y="25"/>
                  </a:lnTo>
                  <a:lnTo>
                    <a:pt x="1060" y="25"/>
                  </a:lnTo>
                  <a:lnTo>
                    <a:pt x="995" y="26"/>
                  </a:lnTo>
                  <a:lnTo>
                    <a:pt x="930" y="26"/>
                  </a:lnTo>
                  <a:lnTo>
                    <a:pt x="865" y="27"/>
                  </a:lnTo>
                  <a:lnTo>
                    <a:pt x="800" y="27"/>
                  </a:lnTo>
                  <a:lnTo>
                    <a:pt x="736" y="29"/>
                  </a:lnTo>
                  <a:lnTo>
                    <a:pt x="673" y="29"/>
                  </a:lnTo>
                  <a:lnTo>
                    <a:pt x="612" y="30"/>
                  </a:lnTo>
                  <a:lnTo>
                    <a:pt x="553" y="30"/>
                  </a:lnTo>
                  <a:lnTo>
                    <a:pt x="497" y="31"/>
                  </a:lnTo>
                  <a:lnTo>
                    <a:pt x="442" y="31"/>
                  </a:lnTo>
                  <a:lnTo>
                    <a:pt x="392" y="32"/>
                  </a:lnTo>
                  <a:lnTo>
                    <a:pt x="345" y="32"/>
                  </a:lnTo>
                  <a:lnTo>
                    <a:pt x="303" y="33"/>
                  </a:lnTo>
                  <a:lnTo>
                    <a:pt x="265" y="33"/>
                  </a:lnTo>
                  <a:lnTo>
                    <a:pt x="232" y="35"/>
                  </a:lnTo>
                  <a:lnTo>
                    <a:pt x="205" y="35"/>
                  </a:lnTo>
                  <a:lnTo>
                    <a:pt x="184" y="36"/>
                  </a:lnTo>
                  <a:lnTo>
                    <a:pt x="170" y="36"/>
                  </a:lnTo>
                  <a:lnTo>
                    <a:pt x="17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7" name="Freeform 32"/>
            <p:cNvSpPr>
              <a:spLocks noEditPoints="1"/>
            </p:cNvSpPr>
            <p:nvPr/>
          </p:nvSpPr>
          <p:spPr bwMode="auto">
            <a:xfrm>
              <a:off x="3892551" y="4567239"/>
              <a:ext cx="258763" cy="500063"/>
            </a:xfrm>
            <a:custGeom>
              <a:avLst/>
              <a:gdLst>
                <a:gd name="T0" fmla="*/ 126 w 163"/>
                <a:gd name="T1" fmla="*/ 14 h 315"/>
                <a:gd name="T2" fmla="*/ 128 w 163"/>
                <a:gd name="T3" fmla="*/ 12 h 315"/>
                <a:gd name="T4" fmla="*/ 129 w 163"/>
                <a:gd name="T5" fmla="*/ 11 h 315"/>
                <a:gd name="T6" fmla="*/ 133 w 163"/>
                <a:gd name="T7" fmla="*/ 8 h 315"/>
                <a:gd name="T8" fmla="*/ 135 w 163"/>
                <a:gd name="T9" fmla="*/ 6 h 315"/>
                <a:gd name="T10" fmla="*/ 139 w 163"/>
                <a:gd name="T11" fmla="*/ 5 h 315"/>
                <a:gd name="T12" fmla="*/ 142 w 163"/>
                <a:gd name="T13" fmla="*/ 2 h 315"/>
                <a:gd name="T14" fmla="*/ 146 w 163"/>
                <a:gd name="T15" fmla="*/ 1 h 315"/>
                <a:gd name="T16" fmla="*/ 149 w 163"/>
                <a:gd name="T17" fmla="*/ 1 h 315"/>
                <a:gd name="T18" fmla="*/ 153 w 163"/>
                <a:gd name="T19" fmla="*/ 0 h 315"/>
                <a:gd name="T20" fmla="*/ 155 w 163"/>
                <a:gd name="T21" fmla="*/ 0 h 315"/>
                <a:gd name="T22" fmla="*/ 159 w 163"/>
                <a:gd name="T23" fmla="*/ 0 h 315"/>
                <a:gd name="T24" fmla="*/ 160 w 163"/>
                <a:gd name="T25" fmla="*/ 1 h 315"/>
                <a:gd name="T26" fmla="*/ 161 w 163"/>
                <a:gd name="T27" fmla="*/ 2 h 315"/>
                <a:gd name="T28" fmla="*/ 163 w 163"/>
                <a:gd name="T29" fmla="*/ 4 h 315"/>
                <a:gd name="T30" fmla="*/ 163 w 163"/>
                <a:gd name="T31" fmla="*/ 5 h 315"/>
                <a:gd name="T32" fmla="*/ 37 w 163"/>
                <a:gd name="T33" fmla="*/ 300 h 315"/>
                <a:gd name="T34" fmla="*/ 11 w 163"/>
                <a:gd name="T35" fmla="*/ 288 h 315"/>
                <a:gd name="T36" fmla="*/ 27 w 163"/>
                <a:gd name="T37" fmla="*/ 252 h 315"/>
                <a:gd name="T38" fmla="*/ 43 w 163"/>
                <a:gd name="T39" fmla="*/ 213 h 315"/>
                <a:gd name="T40" fmla="*/ 61 w 163"/>
                <a:gd name="T41" fmla="*/ 170 h 315"/>
                <a:gd name="T42" fmla="*/ 79 w 163"/>
                <a:gd name="T43" fmla="*/ 127 h 315"/>
                <a:gd name="T44" fmla="*/ 96 w 163"/>
                <a:gd name="T45" fmla="*/ 86 h 315"/>
                <a:gd name="T46" fmla="*/ 111 w 163"/>
                <a:gd name="T47" fmla="*/ 50 h 315"/>
                <a:gd name="T48" fmla="*/ 123 w 163"/>
                <a:gd name="T49" fmla="*/ 22 h 315"/>
                <a:gd name="T50" fmla="*/ 157 w 163"/>
                <a:gd name="T51" fmla="*/ 18 h 315"/>
                <a:gd name="T52" fmla="*/ 143 w 163"/>
                <a:gd name="T53" fmla="*/ 49 h 315"/>
                <a:gd name="T54" fmla="*/ 128 w 163"/>
                <a:gd name="T55" fmla="*/ 87 h 315"/>
                <a:gd name="T56" fmla="*/ 111 w 163"/>
                <a:gd name="T57" fmla="*/ 128 h 315"/>
                <a:gd name="T58" fmla="*/ 93 w 163"/>
                <a:gd name="T59" fmla="*/ 171 h 315"/>
                <a:gd name="T60" fmla="*/ 75 w 163"/>
                <a:gd name="T61" fmla="*/ 214 h 315"/>
                <a:gd name="T62" fmla="*/ 59 w 163"/>
                <a:gd name="T63" fmla="*/ 253 h 315"/>
                <a:gd name="T64" fmla="*/ 43 w 163"/>
                <a:gd name="T65" fmla="*/ 287 h 315"/>
                <a:gd name="T66" fmla="*/ 1 w 163"/>
                <a:gd name="T67" fmla="*/ 309 h 315"/>
                <a:gd name="T68" fmla="*/ 36 w 163"/>
                <a:gd name="T69" fmla="*/ 302 h 315"/>
                <a:gd name="T70" fmla="*/ 35 w 163"/>
                <a:gd name="T71" fmla="*/ 303 h 315"/>
                <a:gd name="T72" fmla="*/ 32 w 163"/>
                <a:gd name="T73" fmla="*/ 306 h 315"/>
                <a:gd name="T74" fmla="*/ 30 w 163"/>
                <a:gd name="T75" fmla="*/ 308 h 315"/>
                <a:gd name="T76" fmla="*/ 27 w 163"/>
                <a:gd name="T77" fmla="*/ 309 h 315"/>
                <a:gd name="T78" fmla="*/ 23 w 163"/>
                <a:gd name="T79" fmla="*/ 312 h 315"/>
                <a:gd name="T80" fmla="*/ 19 w 163"/>
                <a:gd name="T81" fmla="*/ 313 h 315"/>
                <a:gd name="T82" fmla="*/ 16 w 163"/>
                <a:gd name="T83" fmla="*/ 314 h 315"/>
                <a:gd name="T84" fmla="*/ 12 w 163"/>
                <a:gd name="T85" fmla="*/ 315 h 315"/>
                <a:gd name="T86" fmla="*/ 9 w 163"/>
                <a:gd name="T87" fmla="*/ 315 h 315"/>
                <a:gd name="T88" fmla="*/ 6 w 163"/>
                <a:gd name="T89" fmla="*/ 315 h 315"/>
                <a:gd name="T90" fmla="*/ 4 w 163"/>
                <a:gd name="T91" fmla="*/ 314 h 315"/>
                <a:gd name="T92" fmla="*/ 1 w 163"/>
                <a:gd name="T93" fmla="*/ 314 h 315"/>
                <a:gd name="T94" fmla="*/ 1 w 163"/>
                <a:gd name="T95" fmla="*/ 313 h 315"/>
                <a:gd name="T96" fmla="*/ 0 w 163"/>
                <a:gd name="T97" fmla="*/ 312 h 315"/>
                <a:gd name="T98" fmla="*/ 1 w 163"/>
                <a:gd name="T99" fmla="*/ 30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 h="315">
                  <a:moveTo>
                    <a:pt x="161" y="6"/>
                  </a:moveTo>
                  <a:lnTo>
                    <a:pt x="126" y="16"/>
                  </a:lnTo>
                  <a:lnTo>
                    <a:pt x="126" y="14"/>
                  </a:lnTo>
                  <a:lnTo>
                    <a:pt x="126" y="14"/>
                  </a:lnTo>
                  <a:lnTo>
                    <a:pt x="127" y="14"/>
                  </a:lnTo>
                  <a:lnTo>
                    <a:pt x="127" y="13"/>
                  </a:lnTo>
                  <a:lnTo>
                    <a:pt x="127" y="13"/>
                  </a:lnTo>
                  <a:lnTo>
                    <a:pt x="128" y="12"/>
                  </a:lnTo>
                  <a:lnTo>
                    <a:pt x="128" y="12"/>
                  </a:lnTo>
                  <a:lnTo>
                    <a:pt x="128" y="11"/>
                  </a:lnTo>
                  <a:lnTo>
                    <a:pt x="129" y="11"/>
                  </a:lnTo>
                  <a:lnTo>
                    <a:pt x="129" y="11"/>
                  </a:lnTo>
                  <a:lnTo>
                    <a:pt x="130" y="10"/>
                  </a:lnTo>
                  <a:lnTo>
                    <a:pt x="130" y="10"/>
                  </a:lnTo>
                  <a:lnTo>
                    <a:pt x="132" y="8"/>
                  </a:lnTo>
                  <a:lnTo>
                    <a:pt x="133" y="8"/>
                  </a:lnTo>
                  <a:lnTo>
                    <a:pt x="133" y="7"/>
                  </a:lnTo>
                  <a:lnTo>
                    <a:pt x="134" y="7"/>
                  </a:lnTo>
                  <a:lnTo>
                    <a:pt x="134" y="7"/>
                  </a:lnTo>
                  <a:lnTo>
                    <a:pt x="135" y="6"/>
                  </a:lnTo>
                  <a:lnTo>
                    <a:pt x="136" y="6"/>
                  </a:lnTo>
                  <a:lnTo>
                    <a:pt x="136" y="5"/>
                  </a:lnTo>
                  <a:lnTo>
                    <a:pt x="138" y="5"/>
                  </a:lnTo>
                  <a:lnTo>
                    <a:pt x="139" y="5"/>
                  </a:lnTo>
                  <a:lnTo>
                    <a:pt x="140" y="4"/>
                  </a:lnTo>
                  <a:lnTo>
                    <a:pt x="140" y="4"/>
                  </a:lnTo>
                  <a:lnTo>
                    <a:pt x="141" y="4"/>
                  </a:lnTo>
                  <a:lnTo>
                    <a:pt x="142" y="2"/>
                  </a:lnTo>
                  <a:lnTo>
                    <a:pt x="143" y="2"/>
                  </a:lnTo>
                  <a:lnTo>
                    <a:pt x="143" y="2"/>
                  </a:lnTo>
                  <a:lnTo>
                    <a:pt x="145" y="2"/>
                  </a:lnTo>
                  <a:lnTo>
                    <a:pt x="146" y="1"/>
                  </a:lnTo>
                  <a:lnTo>
                    <a:pt x="147" y="1"/>
                  </a:lnTo>
                  <a:lnTo>
                    <a:pt x="148" y="1"/>
                  </a:lnTo>
                  <a:lnTo>
                    <a:pt x="148" y="1"/>
                  </a:lnTo>
                  <a:lnTo>
                    <a:pt x="149" y="1"/>
                  </a:lnTo>
                  <a:lnTo>
                    <a:pt x="151" y="0"/>
                  </a:lnTo>
                  <a:lnTo>
                    <a:pt x="152" y="0"/>
                  </a:lnTo>
                  <a:lnTo>
                    <a:pt x="152" y="0"/>
                  </a:lnTo>
                  <a:lnTo>
                    <a:pt x="153" y="0"/>
                  </a:lnTo>
                  <a:lnTo>
                    <a:pt x="154" y="0"/>
                  </a:lnTo>
                  <a:lnTo>
                    <a:pt x="154" y="0"/>
                  </a:lnTo>
                  <a:lnTo>
                    <a:pt x="155" y="0"/>
                  </a:lnTo>
                  <a:lnTo>
                    <a:pt x="155" y="0"/>
                  </a:lnTo>
                  <a:lnTo>
                    <a:pt x="157" y="0"/>
                  </a:lnTo>
                  <a:lnTo>
                    <a:pt x="158" y="0"/>
                  </a:lnTo>
                  <a:lnTo>
                    <a:pt x="158" y="0"/>
                  </a:lnTo>
                  <a:lnTo>
                    <a:pt x="159" y="0"/>
                  </a:lnTo>
                  <a:lnTo>
                    <a:pt x="159" y="0"/>
                  </a:lnTo>
                  <a:lnTo>
                    <a:pt x="159" y="1"/>
                  </a:lnTo>
                  <a:lnTo>
                    <a:pt x="160" y="1"/>
                  </a:lnTo>
                  <a:lnTo>
                    <a:pt x="160" y="1"/>
                  </a:lnTo>
                  <a:lnTo>
                    <a:pt x="160" y="1"/>
                  </a:lnTo>
                  <a:lnTo>
                    <a:pt x="161" y="1"/>
                  </a:lnTo>
                  <a:lnTo>
                    <a:pt x="161" y="2"/>
                  </a:lnTo>
                  <a:lnTo>
                    <a:pt x="161" y="2"/>
                  </a:lnTo>
                  <a:lnTo>
                    <a:pt x="161" y="2"/>
                  </a:lnTo>
                  <a:lnTo>
                    <a:pt x="163" y="2"/>
                  </a:lnTo>
                  <a:lnTo>
                    <a:pt x="163" y="4"/>
                  </a:lnTo>
                  <a:lnTo>
                    <a:pt x="163" y="4"/>
                  </a:lnTo>
                  <a:lnTo>
                    <a:pt x="163" y="4"/>
                  </a:lnTo>
                  <a:lnTo>
                    <a:pt x="163" y="5"/>
                  </a:lnTo>
                  <a:lnTo>
                    <a:pt x="163" y="5"/>
                  </a:lnTo>
                  <a:lnTo>
                    <a:pt x="163" y="5"/>
                  </a:lnTo>
                  <a:lnTo>
                    <a:pt x="163" y="6"/>
                  </a:lnTo>
                  <a:lnTo>
                    <a:pt x="161" y="6"/>
                  </a:lnTo>
                  <a:lnTo>
                    <a:pt x="161" y="6"/>
                  </a:lnTo>
                  <a:close/>
                  <a:moveTo>
                    <a:pt x="37" y="300"/>
                  </a:moveTo>
                  <a:lnTo>
                    <a:pt x="1" y="309"/>
                  </a:lnTo>
                  <a:lnTo>
                    <a:pt x="4" y="302"/>
                  </a:lnTo>
                  <a:lnTo>
                    <a:pt x="7" y="295"/>
                  </a:lnTo>
                  <a:lnTo>
                    <a:pt x="11" y="288"/>
                  </a:lnTo>
                  <a:lnTo>
                    <a:pt x="15" y="279"/>
                  </a:lnTo>
                  <a:lnTo>
                    <a:pt x="18" y="271"/>
                  </a:lnTo>
                  <a:lnTo>
                    <a:pt x="22" y="261"/>
                  </a:lnTo>
                  <a:lnTo>
                    <a:pt x="27" y="252"/>
                  </a:lnTo>
                  <a:lnTo>
                    <a:pt x="30" y="242"/>
                  </a:lnTo>
                  <a:lnTo>
                    <a:pt x="35" y="233"/>
                  </a:lnTo>
                  <a:lnTo>
                    <a:pt x="38" y="223"/>
                  </a:lnTo>
                  <a:lnTo>
                    <a:pt x="43" y="213"/>
                  </a:lnTo>
                  <a:lnTo>
                    <a:pt x="48" y="202"/>
                  </a:lnTo>
                  <a:lnTo>
                    <a:pt x="52" y="191"/>
                  </a:lnTo>
                  <a:lnTo>
                    <a:pt x="56" y="180"/>
                  </a:lnTo>
                  <a:lnTo>
                    <a:pt x="61" y="170"/>
                  </a:lnTo>
                  <a:lnTo>
                    <a:pt x="66" y="159"/>
                  </a:lnTo>
                  <a:lnTo>
                    <a:pt x="71" y="148"/>
                  </a:lnTo>
                  <a:lnTo>
                    <a:pt x="74" y="137"/>
                  </a:lnTo>
                  <a:lnTo>
                    <a:pt x="79" y="127"/>
                  </a:lnTo>
                  <a:lnTo>
                    <a:pt x="84" y="117"/>
                  </a:lnTo>
                  <a:lnTo>
                    <a:pt x="87" y="106"/>
                  </a:lnTo>
                  <a:lnTo>
                    <a:pt x="92" y="96"/>
                  </a:lnTo>
                  <a:lnTo>
                    <a:pt x="96" y="86"/>
                  </a:lnTo>
                  <a:lnTo>
                    <a:pt x="99" y="76"/>
                  </a:lnTo>
                  <a:lnTo>
                    <a:pt x="104" y="68"/>
                  </a:lnTo>
                  <a:lnTo>
                    <a:pt x="108" y="59"/>
                  </a:lnTo>
                  <a:lnTo>
                    <a:pt x="111" y="50"/>
                  </a:lnTo>
                  <a:lnTo>
                    <a:pt x="114" y="42"/>
                  </a:lnTo>
                  <a:lnTo>
                    <a:pt x="117" y="35"/>
                  </a:lnTo>
                  <a:lnTo>
                    <a:pt x="121" y="27"/>
                  </a:lnTo>
                  <a:lnTo>
                    <a:pt x="123" y="22"/>
                  </a:lnTo>
                  <a:lnTo>
                    <a:pt x="126" y="16"/>
                  </a:lnTo>
                  <a:lnTo>
                    <a:pt x="161" y="6"/>
                  </a:lnTo>
                  <a:lnTo>
                    <a:pt x="159" y="12"/>
                  </a:lnTo>
                  <a:lnTo>
                    <a:pt x="157" y="18"/>
                  </a:lnTo>
                  <a:lnTo>
                    <a:pt x="154" y="25"/>
                  </a:lnTo>
                  <a:lnTo>
                    <a:pt x="151" y="33"/>
                  </a:lnTo>
                  <a:lnTo>
                    <a:pt x="147" y="41"/>
                  </a:lnTo>
                  <a:lnTo>
                    <a:pt x="143" y="49"/>
                  </a:lnTo>
                  <a:lnTo>
                    <a:pt x="140" y="59"/>
                  </a:lnTo>
                  <a:lnTo>
                    <a:pt x="136" y="67"/>
                  </a:lnTo>
                  <a:lnTo>
                    <a:pt x="133" y="76"/>
                  </a:lnTo>
                  <a:lnTo>
                    <a:pt x="128" y="87"/>
                  </a:lnTo>
                  <a:lnTo>
                    <a:pt x="124" y="97"/>
                  </a:lnTo>
                  <a:lnTo>
                    <a:pt x="120" y="107"/>
                  </a:lnTo>
                  <a:lnTo>
                    <a:pt x="116" y="118"/>
                  </a:lnTo>
                  <a:lnTo>
                    <a:pt x="111" y="128"/>
                  </a:lnTo>
                  <a:lnTo>
                    <a:pt x="106" y="139"/>
                  </a:lnTo>
                  <a:lnTo>
                    <a:pt x="102" y="149"/>
                  </a:lnTo>
                  <a:lnTo>
                    <a:pt x="98" y="160"/>
                  </a:lnTo>
                  <a:lnTo>
                    <a:pt x="93" y="171"/>
                  </a:lnTo>
                  <a:lnTo>
                    <a:pt x="89" y="181"/>
                  </a:lnTo>
                  <a:lnTo>
                    <a:pt x="84" y="192"/>
                  </a:lnTo>
                  <a:lnTo>
                    <a:pt x="79" y="203"/>
                  </a:lnTo>
                  <a:lnTo>
                    <a:pt x="75" y="214"/>
                  </a:lnTo>
                  <a:lnTo>
                    <a:pt x="71" y="223"/>
                  </a:lnTo>
                  <a:lnTo>
                    <a:pt x="67" y="234"/>
                  </a:lnTo>
                  <a:lnTo>
                    <a:pt x="62" y="244"/>
                  </a:lnTo>
                  <a:lnTo>
                    <a:pt x="59" y="253"/>
                  </a:lnTo>
                  <a:lnTo>
                    <a:pt x="54" y="261"/>
                  </a:lnTo>
                  <a:lnTo>
                    <a:pt x="50" y="270"/>
                  </a:lnTo>
                  <a:lnTo>
                    <a:pt x="47" y="278"/>
                  </a:lnTo>
                  <a:lnTo>
                    <a:pt x="43" y="287"/>
                  </a:lnTo>
                  <a:lnTo>
                    <a:pt x="41" y="294"/>
                  </a:lnTo>
                  <a:lnTo>
                    <a:pt x="37" y="300"/>
                  </a:lnTo>
                  <a:lnTo>
                    <a:pt x="37" y="300"/>
                  </a:lnTo>
                  <a:close/>
                  <a:moveTo>
                    <a:pt x="1" y="309"/>
                  </a:moveTo>
                  <a:lnTo>
                    <a:pt x="37" y="300"/>
                  </a:lnTo>
                  <a:lnTo>
                    <a:pt x="37" y="301"/>
                  </a:lnTo>
                  <a:lnTo>
                    <a:pt x="37" y="301"/>
                  </a:lnTo>
                  <a:lnTo>
                    <a:pt x="36" y="302"/>
                  </a:lnTo>
                  <a:lnTo>
                    <a:pt x="36" y="302"/>
                  </a:lnTo>
                  <a:lnTo>
                    <a:pt x="36" y="302"/>
                  </a:lnTo>
                  <a:lnTo>
                    <a:pt x="35" y="303"/>
                  </a:lnTo>
                  <a:lnTo>
                    <a:pt x="35" y="303"/>
                  </a:lnTo>
                  <a:lnTo>
                    <a:pt x="34" y="304"/>
                  </a:lnTo>
                  <a:lnTo>
                    <a:pt x="34" y="304"/>
                  </a:lnTo>
                  <a:lnTo>
                    <a:pt x="32" y="306"/>
                  </a:lnTo>
                  <a:lnTo>
                    <a:pt x="32" y="306"/>
                  </a:lnTo>
                  <a:lnTo>
                    <a:pt x="31" y="307"/>
                  </a:lnTo>
                  <a:lnTo>
                    <a:pt x="31" y="307"/>
                  </a:lnTo>
                  <a:lnTo>
                    <a:pt x="30" y="307"/>
                  </a:lnTo>
                  <a:lnTo>
                    <a:pt x="30" y="308"/>
                  </a:lnTo>
                  <a:lnTo>
                    <a:pt x="29" y="308"/>
                  </a:lnTo>
                  <a:lnTo>
                    <a:pt x="28" y="309"/>
                  </a:lnTo>
                  <a:lnTo>
                    <a:pt x="28" y="309"/>
                  </a:lnTo>
                  <a:lnTo>
                    <a:pt x="27" y="309"/>
                  </a:lnTo>
                  <a:lnTo>
                    <a:pt x="25" y="310"/>
                  </a:lnTo>
                  <a:lnTo>
                    <a:pt x="25" y="310"/>
                  </a:lnTo>
                  <a:lnTo>
                    <a:pt x="24" y="310"/>
                  </a:lnTo>
                  <a:lnTo>
                    <a:pt x="23" y="312"/>
                  </a:lnTo>
                  <a:lnTo>
                    <a:pt x="22" y="312"/>
                  </a:lnTo>
                  <a:lnTo>
                    <a:pt x="22" y="312"/>
                  </a:lnTo>
                  <a:lnTo>
                    <a:pt x="21" y="313"/>
                  </a:lnTo>
                  <a:lnTo>
                    <a:pt x="19" y="313"/>
                  </a:lnTo>
                  <a:lnTo>
                    <a:pt x="18" y="313"/>
                  </a:lnTo>
                  <a:lnTo>
                    <a:pt x="17" y="313"/>
                  </a:lnTo>
                  <a:lnTo>
                    <a:pt x="17" y="314"/>
                  </a:lnTo>
                  <a:lnTo>
                    <a:pt x="16" y="314"/>
                  </a:lnTo>
                  <a:lnTo>
                    <a:pt x="15" y="314"/>
                  </a:lnTo>
                  <a:lnTo>
                    <a:pt x="13" y="314"/>
                  </a:lnTo>
                  <a:lnTo>
                    <a:pt x="13" y="314"/>
                  </a:lnTo>
                  <a:lnTo>
                    <a:pt x="12" y="315"/>
                  </a:lnTo>
                  <a:lnTo>
                    <a:pt x="11" y="315"/>
                  </a:lnTo>
                  <a:lnTo>
                    <a:pt x="10" y="315"/>
                  </a:lnTo>
                  <a:lnTo>
                    <a:pt x="10" y="315"/>
                  </a:lnTo>
                  <a:lnTo>
                    <a:pt x="9" y="315"/>
                  </a:lnTo>
                  <a:lnTo>
                    <a:pt x="7" y="315"/>
                  </a:lnTo>
                  <a:lnTo>
                    <a:pt x="7" y="315"/>
                  </a:lnTo>
                  <a:lnTo>
                    <a:pt x="6" y="315"/>
                  </a:lnTo>
                  <a:lnTo>
                    <a:pt x="6" y="315"/>
                  </a:lnTo>
                  <a:lnTo>
                    <a:pt x="5" y="315"/>
                  </a:lnTo>
                  <a:lnTo>
                    <a:pt x="5" y="315"/>
                  </a:lnTo>
                  <a:lnTo>
                    <a:pt x="4" y="315"/>
                  </a:lnTo>
                  <a:lnTo>
                    <a:pt x="4" y="314"/>
                  </a:lnTo>
                  <a:lnTo>
                    <a:pt x="3" y="314"/>
                  </a:lnTo>
                  <a:lnTo>
                    <a:pt x="3" y="314"/>
                  </a:lnTo>
                  <a:lnTo>
                    <a:pt x="3" y="314"/>
                  </a:lnTo>
                  <a:lnTo>
                    <a:pt x="1" y="314"/>
                  </a:lnTo>
                  <a:lnTo>
                    <a:pt x="1" y="314"/>
                  </a:lnTo>
                  <a:lnTo>
                    <a:pt x="1" y="313"/>
                  </a:lnTo>
                  <a:lnTo>
                    <a:pt x="1" y="313"/>
                  </a:lnTo>
                  <a:lnTo>
                    <a:pt x="1" y="313"/>
                  </a:lnTo>
                  <a:lnTo>
                    <a:pt x="0" y="313"/>
                  </a:lnTo>
                  <a:lnTo>
                    <a:pt x="0" y="312"/>
                  </a:lnTo>
                  <a:lnTo>
                    <a:pt x="0" y="312"/>
                  </a:lnTo>
                  <a:lnTo>
                    <a:pt x="0" y="312"/>
                  </a:lnTo>
                  <a:lnTo>
                    <a:pt x="0" y="310"/>
                  </a:lnTo>
                  <a:lnTo>
                    <a:pt x="0" y="310"/>
                  </a:lnTo>
                  <a:lnTo>
                    <a:pt x="0" y="309"/>
                  </a:lnTo>
                  <a:lnTo>
                    <a:pt x="1" y="309"/>
                  </a:lnTo>
                  <a:lnTo>
                    <a:pt x="1" y="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8" name="Freeform 33"/>
            <p:cNvSpPr>
              <a:spLocks noEditPoints="1"/>
            </p:cNvSpPr>
            <p:nvPr/>
          </p:nvSpPr>
          <p:spPr bwMode="auto">
            <a:xfrm>
              <a:off x="4219576" y="4564064"/>
              <a:ext cx="179388" cy="504825"/>
            </a:xfrm>
            <a:custGeom>
              <a:avLst/>
              <a:gdLst>
                <a:gd name="T0" fmla="*/ 76 w 113"/>
                <a:gd name="T1" fmla="*/ 15 h 318"/>
                <a:gd name="T2" fmla="*/ 77 w 113"/>
                <a:gd name="T3" fmla="*/ 13 h 318"/>
                <a:gd name="T4" fmla="*/ 79 w 113"/>
                <a:gd name="T5" fmla="*/ 10 h 318"/>
                <a:gd name="T6" fmla="*/ 82 w 113"/>
                <a:gd name="T7" fmla="*/ 9 h 318"/>
                <a:gd name="T8" fmla="*/ 85 w 113"/>
                <a:gd name="T9" fmla="*/ 7 h 318"/>
                <a:gd name="T10" fmla="*/ 88 w 113"/>
                <a:gd name="T11" fmla="*/ 4 h 318"/>
                <a:gd name="T12" fmla="*/ 91 w 113"/>
                <a:gd name="T13" fmla="*/ 3 h 318"/>
                <a:gd name="T14" fmla="*/ 95 w 113"/>
                <a:gd name="T15" fmla="*/ 2 h 318"/>
                <a:gd name="T16" fmla="*/ 100 w 113"/>
                <a:gd name="T17" fmla="*/ 1 h 318"/>
                <a:gd name="T18" fmla="*/ 103 w 113"/>
                <a:gd name="T19" fmla="*/ 1 h 318"/>
                <a:gd name="T20" fmla="*/ 106 w 113"/>
                <a:gd name="T21" fmla="*/ 0 h 318"/>
                <a:gd name="T22" fmla="*/ 108 w 113"/>
                <a:gd name="T23" fmla="*/ 1 h 318"/>
                <a:gd name="T24" fmla="*/ 111 w 113"/>
                <a:gd name="T25" fmla="*/ 1 h 318"/>
                <a:gd name="T26" fmla="*/ 112 w 113"/>
                <a:gd name="T27" fmla="*/ 2 h 318"/>
                <a:gd name="T28" fmla="*/ 113 w 113"/>
                <a:gd name="T29" fmla="*/ 3 h 318"/>
                <a:gd name="T30" fmla="*/ 113 w 113"/>
                <a:gd name="T31" fmla="*/ 4 h 318"/>
                <a:gd name="T32" fmla="*/ 37 w 113"/>
                <a:gd name="T33" fmla="*/ 302 h 318"/>
                <a:gd name="T34" fmla="*/ 3 w 113"/>
                <a:gd name="T35" fmla="*/ 292 h 318"/>
                <a:gd name="T36" fmla="*/ 11 w 113"/>
                <a:gd name="T37" fmla="*/ 256 h 318"/>
                <a:gd name="T38" fmla="*/ 21 w 113"/>
                <a:gd name="T39" fmla="*/ 215 h 318"/>
                <a:gd name="T40" fmla="*/ 32 w 113"/>
                <a:gd name="T41" fmla="*/ 170 h 318"/>
                <a:gd name="T42" fmla="*/ 44 w 113"/>
                <a:gd name="T43" fmla="*/ 126 h 318"/>
                <a:gd name="T44" fmla="*/ 54 w 113"/>
                <a:gd name="T45" fmla="*/ 84 h 318"/>
                <a:gd name="T46" fmla="*/ 65 w 113"/>
                <a:gd name="T47" fmla="*/ 49 h 318"/>
                <a:gd name="T48" fmla="*/ 74 w 113"/>
                <a:gd name="T49" fmla="*/ 21 h 318"/>
                <a:gd name="T50" fmla="*/ 109 w 113"/>
                <a:gd name="T51" fmla="*/ 16 h 318"/>
                <a:gd name="T52" fmla="*/ 100 w 113"/>
                <a:gd name="T53" fmla="*/ 46 h 318"/>
                <a:gd name="T54" fmla="*/ 89 w 113"/>
                <a:gd name="T55" fmla="*/ 84 h 318"/>
                <a:gd name="T56" fmla="*/ 77 w 113"/>
                <a:gd name="T57" fmla="*/ 126 h 318"/>
                <a:gd name="T58" fmla="*/ 66 w 113"/>
                <a:gd name="T59" fmla="*/ 170 h 318"/>
                <a:gd name="T60" fmla="*/ 56 w 113"/>
                <a:gd name="T61" fmla="*/ 215 h 318"/>
                <a:gd name="T62" fmla="*/ 46 w 113"/>
                <a:gd name="T63" fmla="*/ 254 h 318"/>
                <a:gd name="T64" fmla="*/ 39 w 113"/>
                <a:gd name="T65" fmla="*/ 289 h 318"/>
                <a:gd name="T66" fmla="*/ 0 w 113"/>
                <a:gd name="T67" fmla="*/ 314 h 318"/>
                <a:gd name="T68" fmla="*/ 37 w 113"/>
                <a:gd name="T69" fmla="*/ 303 h 318"/>
                <a:gd name="T70" fmla="*/ 35 w 113"/>
                <a:gd name="T71" fmla="*/ 305 h 318"/>
                <a:gd name="T72" fmla="*/ 33 w 113"/>
                <a:gd name="T73" fmla="*/ 308 h 318"/>
                <a:gd name="T74" fmla="*/ 31 w 113"/>
                <a:gd name="T75" fmla="*/ 309 h 318"/>
                <a:gd name="T76" fmla="*/ 28 w 113"/>
                <a:gd name="T77" fmla="*/ 311 h 318"/>
                <a:gd name="T78" fmla="*/ 25 w 113"/>
                <a:gd name="T79" fmla="*/ 314 h 318"/>
                <a:gd name="T80" fmla="*/ 21 w 113"/>
                <a:gd name="T81" fmla="*/ 315 h 318"/>
                <a:gd name="T82" fmla="*/ 17 w 113"/>
                <a:gd name="T83" fmla="*/ 316 h 318"/>
                <a:gd name="T84" fmla="*/ 14 w 113"/>
                <a:gd name="T85" fmla="*/ 317 h 318"/>
                <a:gd name="T86" fmla="*/ 10 w 113"/>
                <a:gd name="T87" fmla="*/ 318 h 318"/>
                <a:gd name="T88" fmla="*/ 7 w 113"/>
                <a:gd name="T89" fmla="*/ 318 h 318"/>
                <a:gd name="T90" fmla="*/ 4 w 113"/>
                <a:gd name="T91" fmla="*/ 318 h 318"/>
                <a:gd name="T92" fmla="*/ 2 w 113"/>
                <a:gd name="T93" fmla="*/ 317 h 318"/>
                <a:gd name="T94" fmla="*/ 1 w 113"/>
                <a:gd name="T95" fmla="*/ 317 h 318"/>
                <a:gd name="T96" fmla="*/ 0 w 113"/>
                <a:gd name="T97" fmla="*/ 316 h 318"/>
                <a:gd name="T98" fmla="*/ 0 w 113"/>
                <a:gd name="T99" fmla="*/ 3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318">
                  <a:moveTo>
                    <a:pt x="113" y="6"/>
                  </a:moveTo>
                  <a:lnTo>
                    <a:pt x="76" y="16"/>
                  </a:lnTo>
                  <a:lnTo>
                    <a:pt x="76" y="15"/>
                  </a:lnTo>
                  <a:lnTo>
                    <a:pt x="76" y="15"/>
                  </a:lnTo>
                  <a:lnTo>
                    <a:pt x="76" y="14"/>
                  </a:lnTo>
                  <a:lnTo>
                    <a:pt x="77" y="14"/>
                  </a:lnTo>
                  <a:lnTo>
                    <a:pt x="77" y="13"/>
                  </a:lnTo>
                  <a:lnTo>
                    <a:pt x="77" y="13"/>
                  </a:lnTo>
                  <a:lnTo>
                    <a:pt x="78" y="13"/>
                  </a:lnTo>
                  <a:lnTo>
                    <a:pt x="78" y="12"/>
                  </a:lnTo>
                  <a:lnTo>
                    <a:pt x="79" y="12"/>
                  </a:lnTo>
                  <a:lnTo>
                    <a:pt x="79" y="10"/>
                  </a:lnTo>
                  <a:lnTo>
                    <a:pt x="81" y="10"/>
                  </a:lnTo>
                  <a:lnTo>
                    <a:pt x="81" y="9"/>
                  </a:lnTo>
                  <a:lnTo>
                    <a:pt x="82" y="9"/>
                  </a:lnTo>
                  <a:lnTo>
                    <a:pt x="82" y="9"/>
                  </a:lnTo>
                  <a:lnTo>
                    <a:pt x="83" y="8"/>
                  </a:lnTo>
                  <a:lnTo>
                    <a:pt x="83" y="8"/>
                  </a:lnTo>
                  <a:lnTo>
                    <a:pt x="84" y="7"/>
                  </a:lnTo>
                  <a:lnTo>
                    <a:pt x="85" y="7"/>
                  </a:lnTo>
                  <a:lnTo>
                    <a:pt x="85" y="7"/>
                  </a:lnTo>
                  <a:lnTo>
                    <a:pt x="87" y="6"/>
                  </a:lnTo>
                  <a:lnTo>
                    <a:pt x="88" y="6"/>
                  </a:lnTo>
                  <a:lnTo>
                    <a:pt x="88" y="4"/>
                  </a:lnTo>
                  <a:lnTo>
                    <a:pt x="89" y="4"/>
                  </a:lnTo>
                  <a:lnTo>
                    <a:pt x="90" y="4"/>
                  </a:lnTo>
                  <a:lnTo>
                    <a:pt x="91" y="3"/>
                  </a:lnTo>
                  <a:lnTo>
                    <a:pt x="91" y="3"/>
                  </a:lnTo>
                  <a:lnTo>
                    <a:pt x="93" y="3"/>
                  </a:lnTo>
                  <a:lnTo>
                    <a:pt x="94" y="2"/>
                  </a:lnTo>
                  <a:lnTo>
                    <a:pt x="95" y="2"/>
                  </a:lnTo>
                  <a:lnTo>
                    <a:pt x="95" y="2"/>
                  </a:lnTo>
                  <a:lnTo>
                    <a:pt x="96" y="2"/>
                  </a:lnTo>
                  <a:lnTo>
                    <a:pt x="97" y="1"/>
                  </a:lnTo>
                  <a:lnTo>
                    <a:pt x="99" y="1"/>
                  </a:lnTo>
                  <a:lnTo>
                    <a:pt x="100" y="1"/>
                  </a:lnTo>
                  <a:lnTo>
                    <a:pt x="100" y="1"/>
                  </a:lnTo>
                  <a:lnTo>
                    <a:pt x="101" y="1"/>
                  </a:lnTo>
                  <a:lnTo>
                    <a:pt x="102" y="1"/>
                  </a:lnTo>
                  <a:lnTo>
                    <a:pt x="103" y="1"/>
                  </a:lnTo>
                  <a:lnTo>
                    <a:pt x="103" y="0"/>
                  </a:lnTo>
                  <a:lnTo>
                    <a:pt x="105" y="0"/>
                  </a:lnTo>
                  <a:lnTo>
                    <a:pt x="105" y="0"/>
                  </a:lnTo>
                  <a:lnTo>
                    <a:pt x="106" y="0"/>
                  </a:lnTo>
                  <a:lnTo>
                    <a:pt x="107" y="0"/>
                  </a:lnTo>
                  <a:lnTo>
                    <a:pt x="107" y="0"/>
                  </a:lnTo>
                  <a:lnTo>
                    <a:pt x="108" y="0"/>
                  </a:lnTo>
                  <a:lnTo>
                    <a:pt x="108" y="1"/>
                  </a:lnTo>
                  <a:lnTo>
                    <a:pt x="109" y="1"/>
                  </a:lnTo>
                  <a:lnTo>
                    <a:pt x="109" y="1"/>
                  </a:lnTo>
                  <a:lnTo>
                    <a:pt x="111" y="1"/>
                  </a:lnTo>
                  <a:lnTo>
                    <a:pt x="111" y="1"/>
                  </a:lnTo>
                  <a:lnTo>
                    <a:pt x="111" y="1"/>
                  </a:lnTo>
                  <a:lnTo>
                    <a:pt x="112" y="1"/>
                  </a:lnTo>
                  <a:lnTo>
                    <a:pt x="112" y="2"/>
                  </a:lnTo>
                  <a:lnTo>
                    <a:pt x="112" y="2"/>
                  </a:lnTo>
                  <a:lnTo>
                    <a:pt x="112" y="2"/>
                  </a:lnTo>
                  <a:lnTo>
                    <a:pt x="113" y="2"/>
                  </a:lnTo>
                  <a:lnTo>
                    <a:pt x="113" y="3"/>
                  </a:lnTo>
                  <a:lnTo>
                    <a:pt x="113" y="3"/>
                  </a:lnTo>
                  <a:lnTo>
                    <a:pt x="113" y="3"/>
                  </a:lnTo>
                  <a:lnTo>
                    <a:pt x="113" y="4"/>
                  </a:lnTo>
                  <a:lnTo>
                    <a:pt x="113" y="4"/>
                  </a:lnTo>
                  <a:lnTo>
                    <a:pt x="113" y="4"/>
                  </a:lnTo>
                  <a:lnTo>
                    <a:pt x="113" y="6"/>
                  </a:lnTo>
                  <a:lnTo>
                    <a:pt x="113" y="6"/>
                  </a:lnTo>
                  <a:lnTo>
                    <a:pt x="113" y="6"/>
                  </a:lnTo>
                  <a:close/>
                  <a:moveTo>
                    <a:pt x="37" y="302"/>
                  </a:moveTo>
                  <a:lnTo>
                    <a:pt x="0" y="314"/>
                  </a:lnTo>
                  <a:lnTo>
                    <a:pt x="1" y="306"/>
                  </a:lnTo>
                  <a:lnTo>
                    <a:pt x="2" y="299"/>
                  </a:lnTo>
                  <a:lnTo>
                    <a:pt x="3" y="292"/>
                  </a:lnTo>
                  <a:lnTo>
                    <a:pt x="5" y="284"/>
                  </a:lnTo>
                  <a:lnTo>
                    <a:pt x="7" y="275"/>
                  </a:lnTo>
                  <a:lnTo>
                    <a:pt x="9" y="266"/>
                  </a:lnTo>
                  <a:lnTo>
                    <a:pt x="11" y="256"/>
                  </a:lnTo>
                  <a:lnTo>
                    <a:pt x="14" y="246"/>
                  </a:lnTo>
                  <a:lnTo>
                    <a:pt x="16" y="236"/>
                  </a:lnTo>
                  <a:lnTo>
                    <a:pt x="19" y="225"/>
                  </a:lnTo>
                  <a:lnTo>
                    <a:pt x="21" y="215"/>
                  </a:lnTo>
                  <a:lnTo>
                    <a:pt x="23" y="204"/>
                  </a:lnTo>
                  <a:lnTo>
                    <a:pt x="26" y="193"/>
                  </a:lnTo>
                  <a:lnTo>
                    <a:pt x="29" y="181"/>
                  </a:lnTo>
                  <a:lnTo>
                    <a:pt x="32" y="170"/>
                  </a:lnTo>
                  <a:lnTo>
                    <a:pt x="35" y="160"/>
                  </a:lnTo>
                  <a:lnTo>
                    <a:pt x="38" y="148"/>
                  </a:lnTo>
                  <a:lnTo>
                    <a:pt x="40" y="137"/>
                  </a:lnTo>
                  <a:lnTo>
                    <a:pt x="44" y="126"/>
                  </a:lnTo>
                  <a:lnTo>
                    <a:pt x="46" y="115"/>
                  </a:lnTo>
                  <a:lnTo>
                    <a:pt x="50" y="105"/>
                  </a:lnTo>
                  <a:lnTo>
                    <a:pt x="52" y="95"/>
                  </a:lnTo>
                  <a:lnTo>
                    <a:pt x="54" y="84"/>
                  </a:lnTo>
                  <a:lnTo>
                    <a:pt x="58" y="75"/>
                  </a:lnTo>
                  <a:lnTo>
                    <a:pt x="60" y="66"/>
                  </a:lnTo>
                  <a:lnTo>
                    <a:pt x="63" y="57"/>
                  </a:lnTo>
                  <a:lnTo>
                    <a:pt x="65" y="49"/>
                  </a:lnTo>
                  <a:lnTo>
                    <a:pt x="68" y="41"/>
                  </a:lnTo>
                  <a:lnTo>
                    <a:pt x="70" y="34"/>
                  </a:lnTo>
                  <a:lnTo>
                    <a:pt x="72" y="27"/>
                  </a:lnTo>
                  <a:lnTo>
                    <a:pt x="74" y="21"/>
                  </a:lnTo>
                  <a:lnTo>
                    <a:pt x="76" y="16"/>
                  </a:lnTo>
                  <a:lnTo>
                    <a:pt x="113" y="6"/>
                  </a:lnTo>
                  <a:lnTo>
                    <a:pt x="111" y="10"/>
                  </a:lnTo>
                  <a:lnTo>
                    <a:pt x="109" y="16"/>
                  </a:lnTo>
                  <a:lnTo>
                    <a:pt x="107" y="24"/>
                  </a:lnTo>
                  <a:lnTo>
                    <a:pt x="105" y="31"/>
                  </a:lnTo>
                  <a:lnTo>
                    <a:pt x="102" y="38"/>
                  </a:lnTo>
                  <a:lnTo>
                    <a:pt x="100" y="46"/>
                  </a:lnTo>
                  <a:lnTo>
                    <a:pt x="97" y="56"/>
                  </a:lnTo>
                  <a:lnTo>
                    <a:pt x="95" y="64"/>
                  </a:lnTo>
                  <a:lnTo>
                    <a:pt x="91" y="74"/>
                  </a:lnTo>
                  <a:lnTo>
                    <a:pt x="89" y="84"/>
                  </a:lnTo>
                  <a:lnTo>
                    <a:pt x="87" y="94"/>
                  </a:lnTo>
                  <a:lnTo>
                    <a:pt x="83" y="105"/>
                  </a:lnTo>
                  <a:lnTo>
                    <a:pt x="81" y="115"/>
                  </a:lnTo>
                  <a:lnTo>
                    <a:pt x="77" y="126"/>
                  </a:lnTo>
                  <a:lnTo>
                    <a:pt x="75" y="137"/>
                  </a:lnTo>
                  <a:lnTo>
                    <a:pt x="72" y="149"/>
                  </a:lnTo>
                  <a:lnTo>
                    <a:pt x="69" y="160"/>
                  </a:lnTo>
                  <a:lnTo>
                    <a:pt x="66" y="170"/>
                  </a:lnTo>
                  <a:lnTo>
                    <a:pt x="63" y="181"/>
                  </a:lnTo>
                  <a:lnTo>
                    <a:pt x="60" y="193"/>
                  </a:lnTo>
                  <a:lnTo>
                    <a:pt x="58" y="204"/>
                  </a:lnTo>
                  <a:lnTo>
                    <a:pt x="56" y="215"/>
                  </a:lnTo>
                  <a:lnTo>
                    <a:pt x="53" y="224"/>
                  </a:lnTo>
                  <a:lnTo>
                    <a:pt x="51" y="235"/>
                  </a:lnTo>
                  <a:lnTo>
                    <a:pt x="48" y="244"/>
                  </a:lnTo>
                  <a:lnTo>
                    <a:pt x="46" y="254"/>
                  </a:lnTo>
                  <a:lnTo>
                    <a:pt x="44" y="263"/>
                  </a:lnTo>
                  <a:lnTo>
                    <a:pt x="42" y="272"/>
                  </a:lnTo>
                  <a:lnTo>
                    <a:pt x="40" y="280"/>
                  </a:lnTo>
                  <a:lnTo>
                    <a:pt x="39" y="289"/>
                  </a:lnTo>
                  <a:lnTo>
                    <a:pt x="38" y="296"/>
                  </a:lnTo>
                  <a:lnTo>
                    <a:pt x="37" y="302"/>
                  </a:lnTo>
                  <a:lnTo>
                    <a:pt x="37" y="302"/>
                  </a:lnTo>
                  <a:close/>
                  <a:moveTo>
                    <a:pt x="0" y="314"/>
                  </a:moveTo>
                  <a:lnTo>
                    <a:pt x="37" y="302"/>
                  </a:lnTo>
                  <a:lnTo>
                    <a:pt x="37" y="302"/>
                  </a:lnTo>
                  <a:lnTo>
                    <a:pt x="37" y="303"/>
                  </a:lnTo>
                  <a:lnTo>
                    <a:pt x="37" y="303"/>
                  </a:lnTo>
                  <a:lnTo>
                    <a:pt x="35" y="304"/>
                  </a:lnTo>
                  <a:lnTo>
                    <a:pt x="35" y="304"/>
                  </a:lnTo>
                  <a:lnTo>
                    <a:pt x="35" y="304"/>
                  </a:lnTo>
                  <a:lnTo>
                    <a:pt x="35" y="305"/>
                  </a:lnTo>
                  <a:lnTo>
                    <a:pt x="34" y="305"/>
                  </a:lnTo>
                  <a:lnTo>
                    <a:pt x="34" y="306"/>
                  </a:lnTo>
                  <a:lnTo>
                    <a:pt x="34" y="306"/>
                  </a:lnTo>
                  <a:lnTo>
                    <a:pt x="33" y="308"/>
                  </a:lnTo>
                  <a:lnTo>
                    <a:pt x="33" y="308"/>
                  </a:lnTo>
                  <a:lnTo>
                    <a:pt x="32" y="308"/>
                  </a:lnTo>
                  <a:lnTo>
                    <a:pt x="32" y="309"/>
                  </a:lnTo>
                  <a:lnTo>
                    <a:pt x="31" y="309"/>
                  </a:lnTo>
                  <a:lnTo>
                    <a:pt x="31" y="310"/>
                  </a:lnTo>
                  <a:lnTo>
                    <a:pt x="29" y="310"/>
                  </a:lnTo>
                  <a:lnTo>
                    <a:pt x="28" y="311"/>
                  </a:lnTo>
                  <a:lnTo>
                    <a:pt x="28" y="311"/>
                  </a:lnTo>
                  <a:lnTo>
                    <a:pt x="27" y="311"/>
                  </a:lnTo>
                  <a:lnTo>
                    <a:pt x="26" y="312"/>
                  </a:lnTo>
                  <a:lnTo>
                    <a:pt x="26" y="312"/>
                  </a:lnTo>
                  <a:lnTo>
                    <a:pt x="25" y="314"/>
                  </a:lnTo>
                  <a:lnTo>
                    <a:pt x="23" y="314"/>
                  </a:lnTo>
                  <a:lnTo>
                    <a:pt x="23" y="314"/>
                  </a:lnTo>
                  <a:lnTo>
                    <a:pt x="22" y="315"/>
                  </a:lnTo>
                  <a:lnTo>
                    <a:pt x="21" y="315"/>
                  </a:lnTo>
                  <a:lnTo>
                    <a:pt x="20" y="315"/>
                  </a:lnTo>
                  <a:lnTo>
                    <a:pt x="20" y="316"/>
                  </a:lnTo>
                  <a:lnTo>
                    <a:pt x="19" y="316"/>
                  </a:lnTo>
                  <a:lnTo>
                    <a:pt x="17" y="316"/>
                  </a:lnTo>
                  <a:lnTo>
                    <a:pt x="16" y="316"/>
                  </a:lnTo>
                  <a:lnTo>
                    <a:pt x="15" y="317"/>
                  </a:lnTo>
                  <a:lnTo>
                    <a:pt x="15" y="317"/>
                  </a:lnTo>
                  <a:lnTo>
                    <a:pt x="14" y="317"/>
                  </a:lnTo>
                  <a:lnTo>
                    <a:pt x="13" y="317"/>
                  </a:lnTo>
                  <a:lnTo>
                    <a:pt x="11" y="317"/>
                  </a:lnTo>
                  <a:lnTo>
                    <a:pt x="11" y="318"/>
                  </a:lnTo>
                  <a:lnTo>
                    <a:pt x="10" y="318"/>
                  </a:lnTo>
                  <a:lnTo>
                    <a:pt x="9" y="318"/>
                  </a:lnTo>
                  <a:lnTo>
                    <a:pt x="9" y="318"/>
                  </a:lnTo>
                  <a:lnTo>
                    <a:pt x="8" y="318"/>
                  </a:lnTo>
                  <a:lnTo>
                    <a:pt x="7" y="318"/>
                  </a:lnTo>
                  <a:lnTo>
                    <a:pt x="7" y="318"/>
                  </a:lnTo>
                  <a:lnTo>
                    <a:pt x="5" y="318"/>
                  </a:lnTo>
                  <a:lnTo>
                    <a:pt x="5" y="318"/>
                  </a:lnTo>
                  <a:lnTo>
                    <a:pt x="4" y="318"/>
                  </a:lnTo>
                  <a:lnTo>
                    <a:pt x="3" y="318"/>
                  </a:lnTo>
                  <a:lnTo>
                    <a:pt x="3" y="318"/>
                  </a:lnTo>
                  <a:lnTo>
                    <a:pt x="3" y="318"/>
                  </a:lnTo>
                  <a:lnTo>
                    <a:pt x="2" y="317"/>
                  </a:lnTo>
                  <a:lnTo>
                    <a:pt x="2" y="317"/>
                  </a:lnTo>
                  <a:lnTo>
                    <a:pt x="1" y="317"/>
                  </a:lnTo>
                  <a:lnTo>
                    <a:pt x="1" y="317"/>
                  </a:lnTo>
                  <a:lnTo>
                    <a:pt x="1" y="317"/>
                  </a:lnTo>
                  <a:lnTo>
                    <a:pt x="1" y="316"/>
                  </a:lnTo>
                  <a:lnTo>
                    <a:pt x="0" y="316"/>
                  </a:lnTo>
                  <a:lnTo>
                    <a:pt x="0" y="316"/>
                  </a:lnTo>
                  <a:lnTo>
                    <a:pt x="0" y="316"/>
                  </a:lnTo>
                  <a:lnTo>
                    <a:pt x="0" y="315"/>
                  </a:lnTo>
                  <a:lnTo>
                    <a:pt x="0" y="315"/>
                  </a:lnTo>
                  <a:lnTo>
                    <a:pt x="0" y="315"/>
                  </a:lnTo>
                  <a:lnTo>
                    <a:pt x="0" y="314"/>
                  </a:lnTo>
                  <a:lnTo>
                    <a:pt x="0" y="3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9" name="Freeform 34"/>
            <p:cNvSpPr>
              <a:spLocks noEditPoints="1"/>
            </p:cNvSpPr>
            <p:nvPr/>
          </p:nvSpPr>
          <p:spPr bwMode="auto">
            <a:xfrm>
              <a:off x="4491039" y="4559301"/>
              <a:ext cx="144463" cy="512763"/>
            </a:xfrm>
            <a:custGeom>
              <a:avLst/>
              <a:gdLst>
                <a:gd name="T0" fmla="*/ 55 w 91"/>
                <a:gd name="T1" fmla="*/ 16 h 323"/>
                <a:gd name="T2" fmla="*/ 56 w 91"/>
                <a:gd name="T3" fmla="*/ 13 h 323"/>
                <a:gd name="T4" fmla="*/ 58 w 91"/>
                <a:gd name="T5" fmla="*/ 11 h 323"/>
                <a:gd name="T6" fmla="*/ 61 w 91"/>
                <a:gd name="T7" fmla="*/ 10 h 323"/>
                <a:gd name="T8" fmla="*/ 64 w 91"/>
                <a:gd name="T9" fmla="*/ 7 h 323"/>
                <a:gd name="T10" fmla="*/ 67 w 91"/>
                <a:gd name="T11" fmla="*/ 5 h 323"/>
                <a:gd name="T12" fmla="*/ 71 w 91"/>
                <a:gd name="T13" fmla="*/ 4 h 323"/>
                <a:gd name="T14" fmla="*/ 74 w 91"/>
                <a:gd name="T15" fmla="*/ 3 h 323"/>
                <a:gd name="T16" fmla="*/ 78 w 91"/>
                <a:gd name="T17" fmla="*/ 1 h 323"/>
                <a:gd name="T18" fmla="*/ 82 w 91"/>
                <a:gd name="T19" fmla="*/ 1 h 323"/>
                <a:gd name="T20" fmla="*/ 84 w 91"/>
                <a:gd name="T21" fmla="*/ 0 h 323"/>
                <a:gd name="T22" fmla="*/ 88 w 91"/>
                <a:gd name="T23" fmla="*/ 1 h 323"/>
                <a:gd name="T24" fmla="*/ 89 w 91"/>
                <a:gd name="T25" fmla="*/ 1 h 323"/>
                <a:gd name="T26" fmla="*/ 91 w 91"/>
                <a:gd name="T27" fmla="*/ 3 h 323"/>
                <a:gd name="T28" fmla="*/ 91 w 91"/>
                <a:gd name="T29" fmla="*/ 4 h 323"/>
                <a:gd name="T30" fmla="*/ 91 w 91"/>
                <a:gd name="T31" fmla="*/ 5 h 323"/>
                <a:gd name="T32" fmla="*/ 39 w 91"/>
                <a:gd name="T33" fmla="*/ 306 h 323"/>
                <a:gd name="T34" fmla="*/ 4 w 91"/>
                <a:gd name="T35" fmla="*/ 296 h 323"/>
                <a:gd name="T36" fmla="*/ 10 w 91"/>
                <a:gd name="T37" fmla="*/ 261 h 323"/>
                <a:gd name="T38" fmla="*/ 16 w 91"/>
                <a:gd name="T39" fmla="*/ 219 h 323"/>
                <a:gd name="T40" fmla="*/ 23 w 91"/>
                <a:gd name="T41" fmla="*/ 173 h 323"/>
                <a:gd name="T42" fmla="*/ 30 w 91"/>
                <a:gd name="T43" fmla="*/ 129 h 323"/>
                <a:gd name="T44" fmla="*/ 37 w 91"/>
                <a:gd name="T45" fmla="*/ 86 h 323"/>
                <a:gd name="T46" fmla="*/ 46 w 91"/>
                <a:gd name="T47" fmla="*/ 50 h 323"/>
                <a:gd name="T48" fmla="*/ 53 w 91"/>
                <a:gd name="T49" fmla="*/ 22 h 323"/>
                <a:gd name="T50" fmla="*/ 88 w 91"/>
                <a:gd name="T51" fmla="*/ 17 h 323"/>
                <a:gd name="T52" fmla="*/ 80 w 91"/>
                <a:gd name="T53" fmla="*/ 47 h 323"/>
                <a:gd name="T54" fmla="*/ 73 w 91"/>
                <a:gd name="T55" fmla="*/ 85 h 323"/>
                <a:gd name="T56" fmla="*/ 66 w 91"/>
                <a:gd name="T57" fmla="*/ 128 h 323"/>
                <a:gd name="T58" fmla="*/ 59 w 91"/>
                <a:gd name="T59" fmla="*/ 173 h 323"/>
                <a:gd name="T60" fmla="*/ 52 w 91"/>
                <a:gd name="T61" fmla="*/ 218 h 323"/>
                <a:gd name="T62" fmla="*/ 46 w 91"/>
                <a:gd name="T63" fmla="*/ 258 h 323"/>
                <a:gd name="T64" fmla="*/ 41 w 91"/>
                <a:gd name="T65" fmla="*/ 293 h 323"/>
                <a:gd name="T66" fmla="*/ 0 w 91"/>
                <a:gd name="T67" fmla="*/ 318 h 323"/>
                <a:gd name="T68" fmla="*/ 37 w 91"/>
                <a:gd name="T69" fmla="*/ 308 h 323"/>
                <a:gd name="T70" fmla="*/ 36 w 91"/>
                <a:gd name="T71" fmla="*/ 309 h 323"/>
                <a:gd name="T72" fmla="*/ 35 w 91"/>
                <a:gd name="T73" fmla="*/ 312 h 323"/>
                <a:gd name="T74" fmla="*/ 33 w 91"/>
                <a:gd name="T75" fmla="*/ 314 h 323"/>
                <a:gd name="T76" fmla="*/ 29 w 91"/>
                <a:gd name="T77" fmla="*/ 315 h 323"/>
                <a:gd name="T78" fmla="*/ 27 w 91"/>
                <a:gd name="T79" fmla="*/ 318 h 323"/>
                <a:gd name="T80" fmla="*/ 23 w 91"/>
                <a:gd name="T81" fmla="*/ 319 h 323"/>
                <a:gd name="T82" fmla="*/ 19 w 91"/>
                <a:gd name="T83" fmla="*/ 321 h 323"/>
                <a:gd name="T84" fmla="*/ 15 w 91"/>
                <a:gd name="T85" fmla="*/ 323 h 323"/>
                <a:gd name="T86" fmla="*/ 12 w 91"/>
                <a:gd name="T87" fmla="*/ 323 h 323"/>
                <a:gd name="T88" fmla="*/ 9 w 91"/>
                <a:gd name="T89" fmla="*/ 323 h 323"/>
                <a:gd name="T90" fmla="*/ 6 w 91"/>
                <a:gd name="T91" fmla="*/ 323 h 323"/>
                <a:gd name="T92" fmla="*/ 4 w 91"/>
                <a:gd name="T93" fmla="*/ 323 h 323"/>
                <a:gd name="T94" fmla="*/ 2 w 91"/>
                <a:gd name="T95" fmla="*/ 321 h 323"/>
                <a:gd name="T96" fmla="*/ 2 w 91"/>
                <a:gd name="T97" fmla="*/ 320 h 323"/>
                <a:gd name="T98" fmla="*/ 0 w 91"/>
                <a:gd name="T99" fmla="*/ 31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323">
                  <a:moveTo>
                    <a:pt x="91" y="6"/>
                  </a:moveTo>
                  <a:lnTo>
                    <a:pt x="54" y="17"/>
                  </a:lnTo>
                  <a:lnTo>
                    <a:pt x="54" y="16"/>
                  </a:lnTo>
                  <a:lnTo>
                    <a:pt x="55" y="16"/>
                  </a:lnTo>
                  <a:lnTo>
                    <a:pt x="55" y="15"/>
                  </a:lnTo>
                  <a:lnTo>
                    <a:pt x="55" y="15"/>
                  </a:lnTo>
                  <a:lnTo>
                    <a:pt x="55" y="13"/>
                  </a:lnTo>
                  <a:lnTo>
                    <a:pt x="56" y="13"/>
                  </a:lnTo>
                  <a:lnTo>
                    <a:pt x="56" y="13"/>
                  </a:lnTo>
                  <a:lnTo>
                    <a:pt x="58" y="12"/>
                  </a:lnTo>
                  <a:lnTo>
                    <a:pt x="58" y="12"/>
                  </a:lnTo>
                  <a:lnTo>
                    <a:pt x="58" y="11"/>
                  </a:lnTo>
                  <a:lnTo>
                    <a:pt x="59" y="11"/>
                  </a:lnTo>
                  <a:lnTo>
                    <a:pt x="59" y="10"/>
                  </a:lnTo>
                  <a:lnTo>
                    <a:pt x="60" y="10"/>
                  </a:lnTo>
                  <a:lnTo>
                    <a:pt x="61" y="10"/>
                  </a:lnTo>
                  <a:lnTo>
                    <a:pt x="61" y="9"/>
                  </a:lnTo>
                  <a:lnTo>
                    <a:pt x="62" y="9"/>
                  </a:lnTo>
                  <a:lnTo>
                    <a:pt x="62" y="7"/>
                  </a:lnTo>
                  <a:lnTo>
                    <a:pt x="64" y="7"/>
                  </a:lnTo>
                  <a:lnTo>
                    <a:pt x="65" y="6"/>
                  </a:lnTo>
                  <a:lnTo>
                    <a:pt x="65" y="6"/>
                  </a:lnTo>
                  <a:lnTo>
                    <a:pt x="66" y="6"/>
                  </a:lnTo>
                  <a:lnTo>
                    <a:pt x="67" y="5"/>
                  </a:lnTo>
                  <a:lnTo>
                    <a:pt x="67" y="5"/>
                  </a:lnTo>
                  <a:lnTo>
                    <a:pt x="68" y="5"/>
                  </a:lnTo>
                  <a:lnTo>
                    <a:pt x="70" y="4"/>
                  </a:lnTo>
                  <a:lnTo>
                    <a:pt x="71" y="4"/>
                  </a:lnTo>
                  <a:lnTo>
                    <a:pt x="71" y="4"/>
                  </a:lnTo>
                  <a:lnTo>
                    <a:pt x="72" y="3"/>
                  </a:lnTo>
                  <a:lnTo>
                    <a:pt x="73" y="3"/>
                  </a:lnTo>
                  <a:lnTo>
                    <a:pt x="74" y="3"/>
                  </a:lnTo>
                  <a:lnTo>
                    <a:pt x="76" y="3"/>
                  </a:lnTo>
                  <a:lnTo>
                    <a:pt x="76" y="1"/>
                  </a:lnTo>
                  <a:lnTo>
                    <a:pt x="77" y="1"/>
                  </a:lnTo>
                  <a:lnTo>
                    <a:pt x="78" y="1"/>
                  </a:lnTo>
                  <a:lnTo>
                    <a:pt x="79" y="1"/>
                  </a:lnTo>
                  <a:lnTo>
                    <a:pt x="79" y="1"/>
                  </a:lnTo>
                  <a:lnTo>
                    <a:pt x="80" y="1"/>
                  </a:lnTo>
                  <a:lnTo>
                    <a:pt x="82" y="1"/>
                  </a:lnTo>
                  <a:lnTo>
                    <a:pt x="83" y="0"/>
                  </a:lnTo>
                  <a:lnTo>
                    <a:pt x="83" y="0"/>
                  </a:lnTo>
                  <a:lnTo>
                    <a:pt x="84" y="0"/>
                  </a:lnTo>
                  <a:lnTo>
                    <a:pt x="84" y="0"/>
                  </a:lnTo>
                  <a:lnTo>
                    <a:pt x="85" y="0"/>
                  </a:lnTo>
                  <a:lnTo>
                    <a:pt x="86" y="0"/>
                  </a:lnTo>
                  <a:lnTo>
                    <a:pt x="86" y="0"/>
                  </a:lnTo>
                  <a:lnTo>
                    <a:pt x="88" y="1"/>
                  </a:lnTo>
                  <a:lnTo>
                    <a:pt x="88" y="1"/>
                  </a:lnTo>
                  <a:lnTo>
                    <a:pt x="88" y="1"/>
                  </a:lnTo>
                  <a:lnTo>
                    <a:pt x="89" y="1"/>
                  </a:lnTo>
                  <a:lnTo>
                    <a:pt x="89" y="1"/>
                  </a:lnTo>
                  <a:lnTo>
                    <a:pt x="90" y="1"/>
                  </a:lnTo>
                  <a:lnTo>
                    <a:pt x="90" y="1"/>
                  </a:lnTo>
                  <a:lnTo>
                    <a:pt x="90" y="3"/>
                  </a:lnTo>
                  <a:lnTo>
                    <a:pt x="91" y="3"/>
                  </a:lnTo>
                  <a:lnTo>
                    <a:pt x="91" y="3"/>
                  </a:lnTo>
                  <a:lnTo>
                    <a:pt x="91" y="3"/>
                  </a:lnTo>
                  <a:lnTo>
                    <a:pt x="91" y="4"/>
                  </a:lnTo>
                  <a:lnTo>
                    <a:pt x="91" y="4"/>
                  </a:lnTo>
                  <a:lnTo>
                    <a:pt x="91" y="4"/>
                  </a:lnTo>
                  <a:lnTo>
                    <a:pt x="91" y="5"/>
                  </a:lnTo>
                  <a:lnTo>
                    <a:pt x="91" y="5"/>
                  </a:lnTo>
                  <a:lnTo>
                    <a:pt x="91" y="5"/>
                  </a:lnTo>
                  <a:lnTo>
                    <a:pt x="91" y="6"/>
                  </a:lnTo>
                  <a:lnTo>
                    <a:pt x="91" y="6"/>
                  </a:lnTo>
                  <a:lnTo>
                    <a:pt x="91" y="6"/>
                  </a:lnTo>
                  <a:close/>
                  <a:moveTo>
                    <a:pt x="39" y="306"/>
                  </a:moveTo>
                  <a:lnTo>
                    <a:pt x="0" y="318"/>
                  </a:lnTo>
                  <a:lnTo>
                    <a:pt x="2" y="312"/>
                  </a:lnTo>
                  <a:lnTo>
                    <a:pt x="3" y="305"/>
                  </a:lnTo>
                  <a:lnTo>
                    <a:pt x="4" y="296"/>
                  </a:lnTo>
                  <a:lnTo>
                    <a:pt x="5" y="288"/>
                  </a:lnTo>
                  <a:lnTo>
                    <a:pt x="6" y="280"/>
                  </a:lnTo>
                  <a:lnTo>
                    <a:pt x="9" y="270"/>
                  </a:lnTo>
                  <a:lnTo>
                    <a:pt x="10" y="261"/>
                  </a:lnTo>
                  <a:lnTo>
                    <a:pt x="11" y="251"/>
                  </a:lnTo>
                  <a:lnTo>
                    <a:pt x="12" y="240"/>
                  </a:lnTo>
                  <a:lnTo>
                    <a:pt x="15" y="229"/>
                  </a:lnTo>
                  <a:lnTo>
                    <a:pt x="16" y="219"/>
                  </a:lnTo>
                  <a:lnTo>
                    <a:pt x="18" y="208"/>
                  </a:lnTo>
                  <a:lnTo>
                    <a:pt x="19" y="196"/>
                  </a:lnTo>
                  <a:lnTo>
                    <a:pt x="21" y="185"/>
                  </a:lnTo>
                  <a:lnTo>
                    <a:pt x="23" y="173"/>
                  </a:lnTo>
                  <a:lnTo>
                    <a:pt x="24" y="163"/>
                  </a:lnTo>
                  <a:lnTo>
                    <a:pt x="27" y="151"/>
                  </a:lnTo>
                  <a:lnTo>
                    <a:pt x="29" y="140"/>
                  </a:lnTo>
                  <a:lnTo>
                    <a:pt x="30" y="129"/>
                  </a:lnTo>
                  <a:lnTo>
                    <a:pt x="33" y="118"/>
                  </a:lnTo>
                  <a:lnTo>
                    <a:pt x="34" y="108"/>
                  </a:lnTo>
                  <a:lnTo>
                    <a:pt x="36" y="97"/>
                  </a:lnTo>
                  <a:lnTo>
                    <a:pt x="37" y="86"/>
                  </a:lnTo>
                  <a:lnTo>
                    <a:pt x="40" y="77"/>
                  </a:lnTo>
                  <a:lnTo>
                    <a:pt x="42" y="67"/>
                  </a:lnTo>
                  <a:lnTo>
                    <a:pt x="43" y="59"/>
                  </a:lnTo>
                  <a:lnTo>
                    <a:pt x="46" y="50"/>
                  </a:lnTo>
                  <a:lnTo>
                    <a:pt x="47" y="42"/>
                  </a:lnTo>
                  <a:lnTo>
                    <a:pt x="49" y="35"/>
                  </a:lnTo>
                  <a:lnTo>
                    <a:pt x="51" y="28"/>
                  </a:lnTo>
                  <a:lnTo>
                    <a:pt x="53" y="22"/>
                  </a:lnTo>
                  <a:lnTo>
                    <a:pt x="54" y="17"/>
                  </a:lnTo>
                  <a:lnTo>
                    <a:pt x="91" y="6"/>
                  </a:lnTo>
                  <a:lnTo>
                    <a:pt x="90" y="11"/>
                  </a:lnTo>
                  <a:lnTo>
                    <a:pt x="88" y="17"/>
                  </a:lnTo>
                  <a:lnTo>
                    <a:pt x="86" y="24"/>
                  </a:lnTo>
                  <a:lnTo>
                    <a:pt x="84" y="31"/>
                  </a:lnTo>
                  <a:lnTo>
                    <a:pt x="83" y="38"/>
                  </a:lnTo>
                  <a:lnTo>
                    <a:pt x="80" y="47"/>
                  </a:lnTo>
                  <a:lnTo>
                    <a:pt x="79" y="56"/>
                  </a:lnTo>
                  <a:lnTo>
                    <a:pt x="77" y="65"/>
                  </a:lnTo>
                  <a:lnTo>
                    <a:pt x="76" y="75"/>
                  </a:lnTo>
                  <a:lnTo>
                    <a:pt x="73" y="85"/>
                  </a:lnTo>
                  <a:lnTo>
                    <a:pt x="71" y="96"/>
                  </a:lnTo>
                  <a:lnTo>
                    <a:pt x="70" y="107"/>
                  </a:lnTo>
                  <a:lnTo>
                    <a:pt x="67" y="117"/>
                  </a:lnTo>
                  <a:lnTo>
                    <a:pt x="66" y="128"/>
                  </a:lnTo>
                  <a:lnTo>
                    <a:pt x="64" y="139"/>
                  </a:lnTo>
                  <a:lnTo>
                    <a:pt x="62" y="151"/>
                  </a:lnTo>
                  <a:lnTo>
                    <a:pt x="60" y="161"/>
                  </a:lnTo>
                  <a:lnTo>
                    <a:pt x="59" y="173"/>
                  </a:lnTo>
                  <a:lnTo>
                    <a:pt x="56" y="184"/>
                  </a:lnTo>
                  <a:lnTo>
                    <a:pt x="55" y="196"/>
                  </a:lnTo>
                  <a:lnTo>
                    <a:pt x="53" y="207"/>
                  </a:lnTo>
                  <a:lnTo>
                    <a:pt x="52" y="218"/>
                  </a:lnTo>
                  <a:lnTo>
                    <a:pt x="51" y="228"/>
                  </a:lnTo>
                  <a:lnTo>
                    <a:pt x="48" y="239"/>
                  </a:lnTo>
                  <a:lnTo>
                    <a:pt x="47" y="249"/>
                  </a:lnTo>
                  <a:lnTo>
                    <a:pt x="46" y="258"/>
                  </a:lnTo>
                  <a:lnTo>
                    <a:pt x="45" y="268"/>
                  </a:lnTo>
                  <a:lnTo>
                    <a:pt x="43" y="276"/>
                  </a:lnTo>
                  <a:lnTo>
                    <a:pt x="42" y="284"/>
                  </a:lnTo>
                  <a:lnTo>
                    <a:pt x="41" y="293"/>
                  </a:lnTo>
                  <a:lnTo>
                    <a:pt x="40" y="300"/>
                  </a:lnTo>
                  <a:lnTo>
                    <a:pt x="39" y="306"/>
                  </a:lnTo>
                  <a:lnTo>
                    <a:pt x="39" y="306"/>
                  </a:lnTo>
                  <a:close/>
                  <a:moveTo>
                    <a:pt x="0" y="318"/>
                  </a:moveTo>
                  <a:lnTo>
                    <a:pt x="39" y="306"/>
                  </a:lnTo>
                  <a:lnTo>
                    <a:pt x="39" y="307"/>
                  </a:lnTo>
                  <a:lnTo>
                    <a:pt x="37" y="307"/>
                  </a:lnTo>
                  <a:lnTo>
                    <a:pt x="37" y="308"/>
                  </a:lnTo>
                  <a:lnTo>
                    <a:pt x="37" y="308"/>
                  </a:lnTo>
                  <a:lnTo>
                    <a:pt x="37" y="308"/>
                  </a:lnTo>
                  <a:lnTo>
                    <a:pt x="37" y="309"/>
                  </a:lnTo>
                  <a:lnTo>
                    <a:pt x="36" y="309"/>
                  </a:lnTo>
                  <a:lnTo>
                    <a:pt x="36" y="311"/>
                  </a:lnTo>
                  <a:lnTo>
                    <a:pt x="36" y="311"/>
                  </a:lnTo>
                  <a:lnTo>
                    <a:pt x="35" y="312"/>
                  </a:lnTo>
                  <a:lnTo>
                    <a:pt x="35" y="312"/>
                  </a:lnTo>
                  <a:lnTo>
                    <a:pt x="34" y="312"/>
                  </a:lnTo>
                  <a:lnTo>
                    <a:pt x="34" y="313"/>
                  </a:lnTo>
                  <a:lnTo>
                    <a:pt x="33" y="313"/>
                  </a:lnTo>
                  <a:lnTo>
                    <a:pt x="33" y="314"/>
                  </a:lnTo>
                  <a:lnTo>
                    <a:pt x="31" y="314"/>
                  </a:lnTo>
                  <a:lnTo>
                    <a:pt x="31" y="315"/>
                  </a:lnTo>
                  <a:lnTo>
                    <a:pt x="30" y="315"/>
                  </a:lnTo>
                  <a:lnTo>
                    <a:pt x="29" y="315"/>
                  </a:lnTo>
                  <a:lnTo>
                    <a:pt x="29" y="317"/>
                  </a:lnTo>
                  <a:lnTo>
                    <a:pt x="28" y="317"/>
                  </a:lnTo>
                  <a:lnTo>
                    <a:pt x="27" y="318"/>
                  </a:lnTo>
                  <a:lnTo>
                    <a:pt x="27" y="318"/>
                  </a:lnTo>
                  <a:lnTo>
                    <a:pt x="25" y="318"/>
                  </a:lnTo>
                  <a:lnTo>
                    <a:pt x="24" y="319"/>
                  </a:lnTo>
                  <a:lnTo>
                    <a:pt x="24" y="319"/>
                  </a:lnTo>
                  <a:lnTo>
                    <a:pt x="23" y="319"/>
                  </a:lnTo>
                  <a:lnTo>
                    <a:pt x="22" y="320"/>
                  </a:lnTo>
                  <a:lnTo>
                    <a:pt x="21" y="320"/>
                  </a:lnTo>
                  <a:lnTo>
                    <a:pt x="19" y="320"/>
                  </a:lnTo>
                  <a:lnTo>
                    <a:pt x="19" y="321"/>
                  </a:lnTo>
                  <a:lnTo>
                    <a:pt x="18" y="321"/>
                  </a:lnTo>
                  <a:lnTo>
                    <a:pt x="17" y="321"/>
                  </a:lnTo>
                  <a:lnTo>
                    <a:pt x="16" y="321"/>
                  </a:lnTo>
                  <a:lnTo>
                    <a:pt x="15" y="323"/>
                  </a:lnTo>
                  <a:lnTo>
                    <a:pt x="15" y="323"/>
                  </a:lnTo>
                  <a:lnTo>
                    <a:pt x="14" y="323"/>
                  </a:lnTo>
                  <a:lnTo>
                    <a:pt x="12" y="323"/>
                  </a:lnTo>
                  <a:lnTo>
                    <a:pt x="12" y="323"/>
                  </a:lnTo>
                  <a:lnTo>
                    <a:pt x="11" y="323"/>
                  </a:lnTo>
                  <a:lnTo>
                    <a:pt x="10" y="323"/>
                  </a:lnTo>
                  <a:lnTo>
                    <a:pt x="10" y="323"/>
                  </a:lnTo>
                  <a:lnTo>
                    <a:pt x="9" y="323"/>
                  </a:lnTo>
                  <a:lnTo>
                    <a:pt x="8" y="323"/>
                  </a:lnTo>
                  <a:lnTo>
                    <a:pt x="8" y="323"/>
                  </a:lnTo>
                  <a:lnTo>
                    <a:pt x="6" y="323"/>
                  </a:lnTo>
                  <a:lnTo>
                    <a:pt x="6" y="323"/>
                  </a:lnTo>
                  <a:lnTo>
                    <a:pt x="5" y="323"/>
                  </a:lnTo>
                  <a:lnTo>
                    <a:pt x="5" y="323"/>
                  </a:lnTo>
                  <a:lnTo>
                    <a:pt x="4" y="323"/>
                  </a:lnTo>
                  <a:lnTo>
                    <a:pt x="4" y="323"/>
                  </a:lnTo>
                  <a:lnTo>
                    <a:pt x="3" y="323"/>
                  </a:lnTo>
                  <a:lnTo>
                    <a:pt x="3" y="323"/>
                  </a:lnTo>
                  <a:lnTo>
                    <a:pt x="3" y="321"/>
                  </a:lnTo>
                  <a:lnTo>
                    <a:pt x="2" y="321"/>
                  </a:lnTo>
                  <a:lnTo>
                    <a:pt x="2" y="321"/>
                  </a:lnTo>
                  <a:lnTo>
                    <a:pt x="2" y="321"/>
                  </a:lnTo>
                  <a:lnTo>
                    <a:pt x="2" y="320"/>
                  </a:lnTo>
                  <a:lnTo>
                    <a:pt x="2" y="320"/>
                  </a:lnTo>
                  <a:lnTo>
                    <a:pt x="2" y="320"/>
                  </a:lnTo>
                  <a:lnTo>
                    <a:pt x="0" y="319"/>
                  </a:lnTo>
                  <a:lnTo>
                    <a:pt x="0" y="319"/>
                  </a:lnTo>
                  <a:lnTo>
                    <a:pt x="0" y="319"/>
                  </a:lnTo>
                  <a:lnTo>
                    <a:pt x="0" y="3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0" name="Freeform 35"/>
            <p:cNvSpPr>
              <a:spLocks noEditPoints="1"/>
            </p:cNvSpPr>
            <p:nvPr/>
          </p:nvSpPr>
          <p:spPr bwMode="auto">
            <a:xfrm>
              <a:off x="4735514" y="4557714"/>
              <a:ext cx="96838" cy="515938"/>
            </a:xfrm>
            <a:custGeom>
              <a:avLst/>
              <a:gdLst>
                <a:gd name="T0" fmla="*/ 24 w 61"/>
                <a:gd name="T1" fmla="*/ 17 h 325"/>
                <a:gd name="T2" fmla="*/ 25 w 61"/>
                <a:gd name="T3" fmla="*/ 14 h 325"/>
                <a:gd name="T4" fmla="*/ 27 w 61"/>
                <a:gd name="T5" fmla="*/ 12 h 325"/>
                <a:gd name="T6" fmla="*/ 29 w 61"/>
                <a:gd name="T7" fmla="*/ 11 h 325"/>
                <a:gd name="T8" fmla="*/ 31 w 61"/>
                <a:gd name="T9" fmla="*/ 8 h 325"/>
                <a:gd name="T10" fmla="*/ 35 w 61"/>
                <a:gd name="T11" fmla="*/ 6 h 325"/>
                <a:gd name="T12" fmla="*/ 39 w 61"/>
                <a:gd name="T13" fmla="*/ 5 h 325"/>
                <a:gd name="T14" fmla="*/ 42 w 61"/>
                <a:gd name="T15" fmla="*/ 2 h 325"/>
                <a:gd name="T16" fmla="*/ 46 w 61"/>
                <a:gd name="T17" fmla="*/ 1 h 325"/>
                <a:gd name="T18" fmla="*/ 49 w 61"/>
                <a:gd name="T19" fmla="*/ 1 h 325"/>
                <a:gd name="T20" fmla="*/ 53 w 61"/>
                <a:gd name="T21" fmla="*/ 0 h 325"/>
                <a:gd name="T22" fmla="*/ 55 w 61"/>
                <a:gd name="T23" fmla="*/ 0 h 325"/>
                <a:gd name="T24" fmla="*/ 58 w 61"/>
                <a:gd name="T25" fmla="*/ 1 h 325"/>
                <a:gd name="T26" fmla="*/ 60 w 61"/>
                <a:gd name="T27" fmla="*/ 1 h 325"/>
                <a:gd name="T28" fmla="*/ 61 w 61"/>
                <a:gd name="T29" fmla="*/ 2 h 325"/>
                <a:gd name="T30" fmla="*/ 61 w 61"/>
                <a:gd name="T31" fmla="*/ 4 h 325"/>
                <a:gd name="T32" fmla="*/ 37 w 61"/>
                <a:gd name="T33" fmla="*/ 308 h 325"/>
                <a:gd name="T34" fmla="*/ 4 w 61"/>
                <a:gd name="T35" fmla="*/ 276 h 325"/>
                <a:gd name="T36" fmla="*/ 8 w 61"/>
                <a:gd name="T37" fmla="*/ 223 h 325"/>
                <a:gd name="T38" fmla="*/ 11 w 61"/>
                <a:gd name="T39" fmla="*/ 177 h 325"/>
                <a:gd name="T40" fmla="*/ 15 w 61"/>
                <a:gd name="T41" fmla="*/ 136 h 325"/>
                <a:gd name="T42" fmla="*/ 17 w 61"/>
                <a:gd name="T43" fmla="*/ 102 h 325"/>
                <a:gd name="T44" fmla="*/ 19 w 61"/>
                <a:gd name="T45" fmla="*/ 72 h 325"/>
                <a:gd name="T46" fmla="*/ 21 w 61"/>
                <a:gd name="T47" fmla="*/ 45 h 325"/>
                <a:gd name="T48" fmla="*/ 23 w 61"/>
                <a:gd name="T49" fmla="*/ 23 h 325"/>
                <a:gd name="T50" fmla="*/ 60 w 61"/>
                <a:gd name="T51" fmla="*/ 16 h 325"/>
                <a:gd name="T52" fmla="*/ 58 w 61"/>
                <a:gd name="T53" fmla="*/ 38 h 325"/>
                <a:gd name="T54" fmla="*/ 55 w 61"/>
                <a:gd name="T55" fmla="*/ 66 h 325"/>
                <a:gd name="T56" fmla="*/ 54 w 61"/>
                <a:gd name="T57" fmla="*/ 97 h 325"/>
                <a:gd name="T58" fmla="*/ 50 w 61"/>
                <a:gd name="T59" fmla="*/ 133 h 325"/>
                <a:gd name="T60" fmla="*/ 48 w 61"/>
                <a:gd name="T61" fmla="*/ 174 h 325"/>
                <a:gd name="T62" fmla="*/ 45 w 61"/>
                <a:gd name="T63" fmla="*/ 223 h 325"/>
                <a:gd name="T64" fmla="*/ 40 w 61"/>
                <a:gd name="T65" fmla="*/ 278 h 325"/>
                <a:gd name="T66" fmla="*/ 0 w 61"/>
                <a:gd name="T67" fmla="*/ 321 h 325"/>
                <a:gd name="T68" fmla="*/ 37 w 61"/>
                <a:gd name="T69" fmla="*/ 309 h 325"/>
                <a:gd name="T70" fmla="*/ 36 w 61"/>
                <a:gd name="T71" fmla="*/ 312 h 325"/>
                <a:gd name="T72" fmla="*/ 35 w 61"/>
                <a:gd name="T73" fmla="*/ 314 h 325"/>
                <a:gd name="T74" fmla="*/ 33 w 61"/>
                <a:gd name="T75" fmla="*/ 316 h 325"/>
                <a:gd name="T76" fmla="*/ 30 w 61"/>
                <a:gd name="T77" fmla="*/ 318 h 325"/>
                <a:gd name="T78" fmla="*/ 27 w 61"/>
                <a:gd name="T79" fmla="*/ 320 h 325"/>
                <a:gd name="T80" fmla="*/ 23 w 61"/>
                <a:gd name="T81" fmla="*/ 321 h 325"/>
                <a:gd name="T82" fmla="*/ 19 w 61"/>
                <a:gd name="T83" fmla="*/ 322 h 325"/>
                <a:gd name="T84" fmla="*/ 16 w 61"/>
                <a:gd name="T85" fmla="*/ 324 h 325"/>
                <a:gd name="T86" fmla="*/ 12 w 61"/>
                <a:gd name="T87" fmla="*/ 325 h 325"/>
                <a:gd name="T88" fmla="*/ 9 w 61"/>
                <a:gd name="T89" fmla="*/ 325 h 325"/>
                <a:gd name="T90" fmla="*/ 6 w 61"/>
                <a:gd name="T91" fmla="*/ 325 h 325"/>
                <a:gd name="T92" fmla="*/ 4 w 61"/>
                <a:gd name="T93" fmla="*/ 325 h 325"/>
                <a:gd name="T94" fmla="*/ 2 w 61"/>
                <a:gd name="T95" fmla="*/ 324 h 325"/>
                <a:gd name="T96" fmla="*/ 0 w 61"/>
                <a:gd name="T97" fmla="*/ 322 h 325"/>
                <a:gd name="T98" fmla="*/ 0 w 61"/>
                <a:gd name="T99" fmla="*/ 3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 h="325">
                  <a:moveTo>
                    <a:pt x="61" y="5"/>
                  </a:moveTo>
                  <a:lnTo>
                    <a:pt x="24" y="17"/>
                  </a:lnTo>
                  <a:lnTo>
                    <a:pt x="24" y="17"/>
                  </a:lnTo>
                  <a:lnTo>
                    <a:pt x="24" y="17"/>
                  </a:lnTo>
                  <a:lnTo>
                    <a:pt x="24" y="16"/>
                  </a:lnTo>
                  <a:lnTo>
                    <a:pt x="24" y="16"/>
                  </a:lnTo>
                  <a:lnTo>
                    <a:pt x="25" y="14"/>
                  </a:lnTo>
                  <a:lnTo>
                    <a:pt x="25" y="14"/>
                  </a:lnTo>
                  <a:lnTo>
                    <a:pt x="25" y="14"/>
                  </a:lnTo>
                  <a:lnTo>
                    <a:pt x="27" y="13"/>
                  </a:lnTo>
                  <a:lnTo>
                    <a:pt x="27" y="13"/>
                  </a:lnTo>
                  <a:lnTo>
                    <a:pt x="27" y="12"/>
                  </a:lnTo>
                  <a:lnTo>
                    <a:pt x="28" y="12"/>
                  </a:lnTo>
                  <a:lnTo>
                    <a:pt x="28" y="11"/>
                  </a:lnTo>
                  <a:lnTo>
                    <a:pt x="29" y="11"/>
                  </a:lnTo>
                  <a:lnTo>
                    <a:pt x="29" y="11"/>
                  </a:lnTo>
                  <a:lnTo>
                    <a:pt x="30" y="10"/>
                  </a:lnTo>
                  <a:lnTo>
                    <a:pt x="30" y="10"/>
                  </a:lnTo>
                  <a:lnTo>
                    <a:pt x="31" y="8"/>
                  </a:lnTo>
                  <a:lnTo>
                    <a:pt x="31" y="8"/>
                  </a:lnTo>
                  <a:lnTo>
                    <a:pt x="33" y="7"/>
                  </a:lnTo>
                  <a:lnTo>
                    <a:pt x="34" y="7"/>
                  </a:lnTo>
                  <a:lnTo>
                    <a:pt x="34" y="7"/>
                  </a:lnTo>
                  <a:lnTo>
                    <a:pt x="35" y="6"/>
                  </a:lnTo>
                  <a:lnTo>
                    <a:pt x="36" y="6"/>
                  </a:lnTo>
                  <a:lnTo>
                    <a:pt x="36" y="5"/>
                  </a:lnTo>
                  <a:lnTo>
                    <a:pt x="37" y="5"/>
                  </a:lnTo>
                  <a:lnTo>
                    <a:pt x="39" y="5"/>
                  </a:lnTo>
                  <a:lnTo>
                    <a:pt x="40" y="4"/>
                  </a:lnTo>
                  <a:lnTo>
                    <a:pt x="40" y="4"/>
                  </a:lnTo>
                  <a:lnTo>
                    <a:pt x="41" y="4"/>
                  </a:lnTo>
                  <a:lnTo>
                    <a:pt x="42" y="2"/>
                  </a:lnTo>
                  <a:lnTo>
                    <a:pt x="43" y="2"/>
                  </a:lnTo>
                  <a:lnTo>
                    <a:pt x="45" y="2"/>
                  </a:lnTo>
                  <a:lnTo>
                    <a:pt x="45" y="2"/>
                  </a:lnTo>
                  <a:lnTo>
                    <a:pt x="46" y="1"/>
                  </a:lnTo>
                  <a:lnTo>
                    <a:pt x="47" y="1"/>
                  </a:lnTo>
                  <a:lnTo>
                    <a:pt x="48" y="1"/>
                  </a:lnTo>
                  <a:lnTo>
                    <a:pt x="48" y="1"/>
                  </a:lnTo>
                  <a:lnTo>
                    <a:pt x="49" y="1"/>
                  </a:lnTo>
                  <a:lnTo>
                    <a:pt x="50" y="1"/>
                  </a:lnTo>
                  <a:lnTo>
                    <a:pt x="52" y="0"/>
                  </a:lnTo>
                  <a:lnTo>
                    <a:pt x="52" y="0"/>
                  </a:lnTo>
                  <a:lnTo>
                    <a:pt x="53" y="0"/>
                  </a:lnTo>
                  <a:lnTo>
                    <a:pt x="53" y="0"/>
                  </a:lnTo>
                  <a:lnTo>
                    <a:pt x="54" y="0"/>
                  </a:lnTo>
                  <a:lnTo>
                    <a:pt x="55" y="0"/>
                  </a:lnTo>
                  <a:lnTo>
                    <a:pt x="55" y="0"/>
                  </a:lnTo>
                  <a:lnTo>
                    <a:pt x="56" y="0"/>
                  </a:lnTo>
                  <a:lnTo>
                    <a:pt x="56" y="0"/>
                  </a:lnTo>
                  <a:lnTo>
                    <a:pt x="58" y="1"/>
                  </a:lnTo>
                  <a:lnTo>
                    <a:pt x="58" y="1"/>
                  </a:lnTo>
                  <a:lnTo>
                    <a:pt x="59" y="1"/>
                  </a:lnTo>
                  <a:lnTo>
                    <a:pt x="59" y="1"/>
                  </a:lnTo>
                  <a:lnTo>
                    <a:pt x="59" y="1"/>
                  </a:lnTo>
                  <a:lnTo>
                    <a:pt x="60" y="1"/>
                  </a:lnTo>
                  <a:lnTo>
                    <a:pt x="60" y="1"/>
                  </a:lnTo>
                  <a:lnTo>
                    <a:pt x="60" y="2"/>
                  </a:lnTo>
                  <a:lnTo>
                    <a:pt x="61" y="2"/>
                  </a:lnTo>
                  <a:lnTo>
                    <a:pt x="61" y="2"/>
                  </a:lnTo>
                  <a:lnTo>
                    <a:pt x="61" y="2"/>
                  </a:lnTo>
                  <a:lnTo>
                    <a:pt x="61" y="4"/>
                  </a:lnTo>
                  <a:lnTo>
                    <a:pt x="61" y="4"/>
                  </a:lnTo>
                  <a:lnTo>
                    <a:pt x="61" y="4"/>
                  </a:lnTo>
                  <a:lnTo>
                    <a:pt x="61" y="5"/>
                  </a:lnTo>
                  <a:lnTo>
                    <a:pt x="61" y="5"/>
                  </a:lnTo>
                  <a:lnTo>
                    <a:pt x="61" y="5"/>
                  </a:lnTo>
                  <a:close/>
                  <a:moveTo>
                    <a:pt x="37" y="308"/>
                  </a:moveTo>
                  <a:lnTo>
                    <a:pt x="0" y="321"/>
                  </a:lnTo>
                  <a:lnTo>
                    <a:pt x="2" y="306"/>
                  </a:lnTo>
                  <a:lnTo>
                    <a:pt x="3" y="290"/>
                  </a:lnTo>
                  <a:lnTo>
                    <a:pt x="4" y="276"/>
                  </a:lnTo>
                  <a:lnTo>
                    <a:pt x="5" y="263"/>
                  </a:lnTo>
                  <a:lnTo>
                    <a:pt x="6" y="248"/>
                  </a:lnTo>
                  <a:lnTo>
                    <a:pt x="8" y="235"/>
                  </a:lnTo>
                  <a:lnTo>
                    <a:pt x="8" y="223"/>
                  </a:lnTo>
                  <a:lnTo>
                    <a:pt x="9" y="210"/>
                  </a:lnTo>
                  <a:lnTo>
                    <a:pt x="10" y="199"/>
                  </a:lnTo>
                  <a:lnTo>
                    <a:pt x="11" y="187"/>
                  </a:lnTo>
                  <a:lnTo>
                    <a:pt x="11" y="177"/>
                  </a:lnTo>
                  <a:lnTo>
                    <a:pt x="12" y="166"/>
                  </a:lnTo>
                  <a:lnTo>
                    <a:pt x="13" y="155"/>
                  </a:lnTo>
                  <a:lnTo>
                    <a:pt x="13" y="146"/>
                  </a:lnTo>
                  <a:lnTo>
                    <a:pt x="15" y="136"/>
                  </a:lnTo>
                  <a:lnTo>
                    <a:pt x="15" y="127"/>
                  </a:lnTo>
                  <a:lnTo>
                    <a:pt x="16" y="118"/>
                  </a:lnTo>
                  <a:lnTo>
                    <a:pt x="16" y="110"/>
                  </a:lnTo>
                  <a:lnTo>
                    <a:pt x="17" y="102"/>
                  </a:lnTo>
                  <a:lnTo>
                    <a:pt x="17" y="93"/>
                  </a:lnTo>
                  <a:lnTo>
                    <a:pt x="18" y="86"/>
                  </a:lnTo>
                  <a:lnTo>
                    <a:pt x="18" y="79"/>
                  </a:lnTo>
                  <a:lnTo>
                    <a:pt x="19" y="72"/>
                  </a:lnTo>
                  <a:lnTo>
                    <a:pt x="19" y="65"/>
                  </a:lnTo>
                  <a:lnTo>
                    <a:pt x="21" y="57"/>
                  </a:lnTo>
                  <a:lnTo>
                    <a:pt x="21" y="51"/>
                  </a:lnTo>
                  <a:lnTo>
                    <a:pt x="21" y="45"/>
                  </a:lnTo>
                  <a:lnTo>
                    <a:pt x="22" y="39"/>
                  </a:lnTo>
                  <a:lnTo>
                    <a:pt x="22" y="33"/>
                  </a:lnTo>
                  <a:lnTo>
                    <a:pt x="23" y="28"/>
                  </a:lnTo>
                  <a:lnTo>
                    <a:pt x="23" y="23"/>
                  </a:lnTo>
                  <a:lnTo>
                    <a:pt x="24" y="17"/>
                  </a:lnTo>
                  <a:lnTo>
                    <a:pt x="61" y="5"/>
                  </a:lnTo>
                  <a:lnTo>
                    <a:pt x="61" y="10"/>
                  </a:lnTo>
                  <a:lnTo>
                    <a:pt x="60" y="16"/>
                  </a:lnTo>
                  <a:lnTo>
                    <a:pt x="60" y="22"/>
                  </a:lnTo>
                  <a:lnTo>
                    <a:pt x="59" y="26"/>
                  </a:lnTo>
                  <a:lnTo>
                    <a:pt x="59" y="32"/>
                  </a:lnTo>
                  <a:lnTo>
                    <a:pt x="58" y="38"/>
                  </a:lnTo>
                  <a:lnTo>
                    <a:pt x="58" y="45"/>
                  </a:lnTo>
                  <a:lnTo>
                    <a:pt x="56" y="51"/>
                  </a:lnTo>
                  <a:lnTo>
                    <a:pt x="56" y="59"/>
                  </a:lnTo>
                  <a:lnTo>
                    <a:pt x="55" y="66"/>
                  </a:lnTo>
                  <a:lnTo>
                    <a:pt x="55" y="73"/>
                  </a:lnTo>
                  <a:lnTo>
                    <a:pt x="55" y="81"/>
                  </a:lnTo>
                  <a:lnTo>
                    <a:pt x="54" y="88"/>
                  </a:lnTo>
                  <a:lnTo>
                    <a:pt x="54" y="97"/>
                  </a:lnTo>
                  <a:lnTo>
                    <a:pt x="53" y="105"/>
                  </a:lnTo>
                  <a:lnTo>
                    <a:pt x="52" y="115"/>
                  </a:lnTo>
                  <a:lnTo>
                    <a:pt x="52" y="123"/>
                  </a:lnTo>
                  <a:lnTo>
                    <a:pt x="50" y="133"/>
                  </a:lnTo>
                  <a:lnTo>
                    <a:pt x="50" y="143"/>
                  </a:lnTo>
                  <a:lnTo>
                    <a:pt x="49" y="153"/>
                  </a:lnTo>
                  <a:lnTo>
                    <a:pt x="49" y="164"/>
                  </a:lnTo>
                  <a:lnTo>
                    <a:pt x="48" y="174"/>
                  </a:lnTo>
                  <a:lnTo>
                    <a:pt x="47" y="186"/>
                  </a:lnTo>
                  <a:lnTo>
                    <a:pt x="46" y="198"/>
                  </a:lnTo>
                  <a:lnTo>
                    <a:pt x="46" y="210"/>
                  </a:lnTo>
                  <a:lnTo>
                    <a:pt x="45" y="223"/>
                  </a:lnTo>
                  <a:lnTo>
                    <a:pt x="43" y="236"/>
                  </a:lnTo>
                  <a:lnTo>
                    <a:pt x="42" y="250"/>
                  </a:lnTo>
                  <a:lnTo>
                    <a:pt x="41" y="264"/>
                  </a:lnTo>
                  <a:lnTo>
                    <a:pt x="40" y="278"/>
                  </a:lnTo>
                  <a:lnTo>
                    <a:pt x="39" y="293"/>
                  </a:lnTo>
                  <a:lnTo>
                    <a:pt x="37" y="308"/>
                  </a:lnTo>
                  <a:lnTo>
                    <a:pt x="37" y="308"/>
                  </a:lnTo>
                  <a:close/>
                  <a:moveTo>
                    <a:pt x="0" y="321"/>
                  </a:moveTo>
                  <a:lnTo>
                    <a:pt x="37" y="308"/>
                  </a:lnTo>
                  <a:lnTo>
                    <a:pt x="37" y="309"/>
                  </a:lnTo>
                  <a:lnTo>
                    <a:pt x="37" y="309"/>
                  </a:lnTo>
                  <a:lnTo>
                    <a:pt x="37" y="309"/>
                  </a:lnTo>
                  <a:lnTo>
                    <a:pt x="37" y="310"/>
                  </a:lnTo>
                  <a:lnTo>
                    <a:pt x="37" y="310"/>
                  </a:lnTo>
                  <a:lnTo>
                    <a:pt x="36" y="312"/>
                  </a:lnTo>
                  <a:lnTo>
                    <a:pt x="36" y="312"/>
                  </a:lnTo>
                  <a:lnTo>
                    <a:pt x="36" y="313"/>
                  </a:lnTo>
                  <a:lnTo>
                    <a:pt x="35" y="313"/>
                  </a:lnTo>
                  <a:lnTo>
                    <a:pt x="35" y="313"/>
                  </a:lnTo>
                  <a:lnTo>
                    <a:pt x="35" y="314"/>
                  </a:lnTo>
                  <a:lnTo>
                    <a:pt x="34" y="314"/>
                  </a:lnTo>
                  <a:lnTo>
                    <a:pt x="34" y="315"/>
                  </a:lnTo>
                  <a:lnTo>
                    <a:pt x="33" y="315"/>
                  </a:lnTo>
                  <a:lnTo>
                    <a:pt x="33" y="316"/>
                  </a:lnTo>
                  <a:lnTo>
                    <a:pt x="31" y="316"/>
                  </a:lnTo>
                  <a:lnTo>
                    <a:pt x="31" y="316"/>
                  </a:lnTo>
                  <a:lnTo>
                    <a:pt x="30" y="318"/>
                  </a:lnTo>
                  <a:lnTo>
                    <a:pt x="30" y="318"/>
                  </a:lnTo>
                  <a:lnTo>
                    <a:pt x="29" y="319"/>
                  </a:lnTo>
                  <a:lnTo>
                    <a:pt x="28" y="319"/>
                  </a:lnTo>
                  <a:lnTo>
                    <a:pt x="28" y="319"/>
                  </a:lnTo>
                  <a:lnTo>
                    <a:pt x="27" y="320"/>
                  </a:lnTo>
                  <a:lnTo>
                    <a:pt x="25" y="320"/>
                  </a:lnTo>
                  <a:lnTo>
                    <a:pt x="24" y="321"/>
                  </a:lnTo>
                  <a:lnTo>
                    <a:pt x="24" y="321"/>
                  </a:lnTo>
                  <a:lnTo>
                    <a:pt x="23" y="321"/>
                  </a:lnTo>
                  <a:lnTo>
                    <a:pt x="22" y="322"/>
                  </a:lnTo>
                  <a:lnTo>
                    <a:pt x="21" y="322"/>
                  </a:lnTo>
                  <a:lnTo>
                    <a:pt x="21" y="322"/>
                  </a:lnTo>
                  <a:lnTo>
                    <a:pt x="19" y="322"/>
                  </a:lnTo>
                  <a:lnTo>
                    <a:pt x="18" y="324"/>
                  </a:lnTo>
                  <a:lnTo>
                    <a:pt x="17" y="324"/>
                  </a:lnTo>
                  <a:lnTo>
                    <a:pt x="16" y="324"/>
                  </a:lnTo>
                  <a:lnTo>
                    <a:pt x="16" y="324"/>
                  </a:lnTo>
                  <a:lnTo>
                    <a:pt x="15" y="325"/>
                  </a:lnTo>
                  <a:lnTo>
                    <a:pt x="13" y="325"/>
                  </a:lnTo>
                  <a:lnTo>
                    <a:pt x="12" y="325"/>
                  </a:lnTo>
                  <a:lnTo>
                    <a:pt x="12" y="325"/>
                  </a:lnTo>
                  <a:lnTo>
                    <a:pt x="11" y="325"/>
                  </a:lnTo>
                  <a:lnTo>
                    <a:pt x="10" y="325"/>
                  </a:lnTo>
                  <a:lnTo>
                    <a:pt x="10" y="325"/>
                  </a:lnTo>
                  <a:lnTo>
                    <a:pt x="9" y="325"/>
                  </a:lnTo>
                  <a:lnTo>
                    <a:pt x="8" y="325"/>
                  </a:lnTo>
                  <a:lnTo>
                    <a:pt x="8" y="325"/>
                  </a:lnTo>
                  <a:lnTo>
                    <a:pt x="6" y="325"/>
                  </a:lnTo>
                  <a:lnTo>
                    <a:pt x="6" y="325"/>
                  </a:lnTo>
                  <a:lnTo>
                    <a:pt x="5" y="325"/>
                  </a:lnTo>
                  <a:lnTo>
                    <a:pt x="5" y="325"/>
                  </a:lnTo>
                  <a:lnTo>
                    <a:pt x="4" y="325"/>
                  </a:lnTo>
                  <a:lnTo>
                    <a:pt x="4" y="325"/>
                  </a:lnTo>
                  <a:lnTo>
                    <a:pt x="3" y="325"/>
                  </a:lnTo>
                  <a:lnTo>
                    <a:pt x="3" y="325"/>
                  </a:lnTo>
                  <a:lnTo>
                    <a:pt x="3" y="325"/>
                  </a:lnTo>
                  <a:lnTo>
                    <a:pt x="2" y="324"/>
                  </a:lnTo>
                  <a:lnTo>
                    <a:pt x="2" y="324"/>
                  </a:lnTo>
                  <a:lnTo>
                    <a:pt x="2" y="324"/>
                  </a:lnTo>
                  <a:lnTo>
                    <a:pt x="2" y="324"/>
                  </a:lnTo>
                  <a:lnTo>
                    <a:pt x="0" y="322"/>
                  </a:lnTo>
                  <a:lnTo>
                    <a:pt x="0" y="322"/>
                  </a:lnTo>
                  <a:lnTo>
                    <a:pt x="0" y="322"/>
                  </a:lnTo>
                  <a:lnTo>
                    <a:pt x="0" y="322"/>
                  </a:lnTo>
                  <a:lnTo>
                    <a:pt x="0" y="321"/>
                  </a:lnTo>
                  <a:lnTo>
                    <a:pt x="0" y="3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1" name="Freeform 36"/>
            <p:cNvSpPr>
              <a:spLocks noEditPoints="1"/>
            </p:cNvSpPr>
            <p:nvPr/>
          </p:nvSpPr>
          <p:spPr bwMode="auto">
            <a:xfrm>
              <a:off x="4960939" y="4556126"/>
              <a:ext cx="95250" cy="519113"/>
            </a:xfrm>
            <a:custGeom>
              <a:avLst/>
              <a:gdLst>
                <a:gd name="T0" fmla="*/ 23 w 60"/>
                <a:gd name="T1" fmla="*/ 15 h 327"/>
                <a:gd name="T2" fmla="*/ 24 w 60"/>
                <a:gd name="T3" fmla="*/ 13 h 327"/>
                <a:gd name="T4" fmla="*/ 27 w 60"/>
                <a:gd name="T5" fmla="*/ 11 h 327"/>
                <a:gd name="T6" fmla="*/ 29 w 60"/>
                <a:gd name="T7" fmla="*/ 9 h 327"/>
                <a:gd name="T8" fmla="*/ 31 w 60"/>
                <a:gd name="T9" fmla="*/ 7 h 327"/>
                <a:gd name="T10" fmla="*/ 35 w 60"/>
                <a:gd name="T11" fmla="*/ 5 h 327"/>
                <a:gd name="T12" fmla="*/ 39 w 60"/>
                <a:gd name="T13" fmla="*/ 3 h 327"/>
                <a:gd name="T14" fmla="*/ 42 w 60"/>
                <a:gd name="T15" fmla="*/ 2 h 327"/>
                <a:gd name="T16" fmla="*/ 46 w 60"/>
                <a:gd name="T17" fmla="*/ 1 h 327"/>
                <a:gd name="T18" fmla="*/ 49 w 60"/>
                <a:gd name="T19" fmla="*/ 0 h 327"/>
                <a:gd name="T20" fmla="*/ 53 w 60"/>
                <a:gd name="T21" fmla="*/ 0 h 327"/>
                <a:gd name="T22" fmla="*/ 55 w 60"/>
                <a:gd name="T23" fmla="*/ 0 h 327"/>
                <a:gd name="T24" fmla="*/ 58 w 60"/>
                <a:gd name="T25" fmla="*/ 1 h 327"/>
                <a:gd name="T26" fmla="*/ 59 w 60"/>
                <a:gd name="T27" fmla="*/ 1 h 327"/>
                <a:gd name="T28" fmla="*/ 60 w 60"/>
                <a:gd name="T29" fmla="*/ 3 h 327"/>
                <a:gd name="T30" fmla="*/ 60 w 60"/>
                <a:gd name="T31" fmla="*/ 5 h 327"/>
                <a:gd name="T32" fmla="*/ 37 w 60"/>
                <a:gd name="T33" fmla="*/ 310 h 327"/>
                <a:gd name="T34" fmla="*/ 2 w 60"/>
                <a:gd name="T35" fmla="*/ 302 h 327"/>
                <a:gd name="T36" fmla="*/ 4 w 60"/>
                <a:gd name="T37" fmla="*/ 265 h 327"/>
                <a:gd name="T38" fmla="*/ 6 w 60"/>
                <a:gd name="T39" fmla="*/ 222 h 327"/>
                <a:gd name="T40" fmla="*/ 9 w 60"/>
                <a:gd name="T41" fmla="*/ 175 h 327"/>
                <a:gd name="T42" fmla="*/ 11 w 60"/>
                <a:gd name="T43" fmla="*/ 130 h 327"/>
                <a:gd name="T44" fmla="*/ 14 w 60"/>
                <a:gd name="T45" fmla="*/ 87 h 327"/>
                <a:gd name="T46" fmla="*/ 17 w 60"/>
                <a:gd name="T47" fmla="*/ 50 h 327"/>
                <a:gd name="T48" fmla="*/ 22 w 60"/>
                <a:gd name="T49" fmla="*/ 21 h 327"/>
                <a:gd name="T50" fmla="*/ 58 w 60"/>
                <a:gd name="T51" fmla="*/ 17 h 327"/>
                <a:gd name="T52" fmla="*/ 53 w 60"/>
                <a:gd name="T53" fmla="*/ 46 h 327"/>
                <a:gd name="T54" fmla="*/ 51 w 60"/>
                <a:gd name="T55" fmla="*/ 85 h 327"/>
                <a:gd name="T56" fmla="*/ 47 w 60"/>
                <a:gd name="T57" fmla="*/ 129 h 327"/>
                <a:gd name="T58" fmla="*/ 46 w 60"/>
                <a:gd name="T59" fmla="*/ 174 h 327"/>
                <a:gd name="T60" fmla="*/ 43 w 60"/>
                <a:gd name="T61" fmla="*/ 220 h 327"/>
                <a:gd name="T62" fmla="*/ 41 w 60"/>
                <a:gd name="T63" fmla="*/ 261 h 327"/>
                <a:gd name="T64" fmla="*/ 39 w 60"/>
                <a:gd name="T65" fmla="*/ 297 h 327"/>
                <a:gd name="T66" fmla="*/ 0 w 60"/>
                <a:gd name="T67" fmla="*/ 323 h 327"/>
                <a:gd name="T68" fmla="*/ 37 w 60"/>
                <a:gd name="T69" fmla="*/ 313 h 327"/>
                <a:gd name="T70" fmla="*/ 36 w 60"/>
                <a:gd name="T71" fmla="*/ 314 h 327"/>
                <a:gd name="T72" fmla="*/ 34 w 60"/>
                <a:gd name="T73" fmla="*/ 316 h 327"/>
                <a:gd name="T74" fmla="*/ 31 w 60"/>
                <a:gd name="T75" fmla="*/ 319 h 327"/>
                <a:gd name="T76" fmla="*/ 29 w 60"/>
                <a:gd name="T77" fmla="*/ 320 h 327"/>
                <a:gd name="T78" fmla="*/ 25 w 60"/>
                <a:gd name="T79" fmla="*/ 322 h 327"/>
                <a:gd name="T80" fmla="*/ 22 w 60"/>
                <a:gd name="T81" fmla="*/ 323 h 327"/>
                <a:gd name="T82" fmla="*/ 18 w 60"/>
                <a:gd name="T83" fmla="*/ 326 h 327"/>
                <a:gd name="T84" fmla="*/ 15 w 60"/>
                <a:gd name="T85" fmla="*/ 327 h 327"/>
                <a:gd name="T86" fmla="*/ 11 w 60"/>
                <a:gd name="T87" fmla="*/ 327 h 327"/>
                <a:gd name="T88" fmla="*/ 8 w 60"/>
                <a:gd name="T89" fmla="*/ 327 h 327"/>
                <a:gd name="T90" fmla="*/ 5 w 60"/>
                <a:gd name="T91" fmla="*/ 327 h 327"/>
                <a:gd name="T92" fmla="*/ 3 w 60"/>
                <a:gd name="T93" fmla="*/ 327 h 327"/>
                <a:gd name="T94" fmla="*/ 2 w 60"/>
                <a:gd name="T95" fmla="*/ 326 h 327"/>
                <a:gd name="T96" fmla="*/ 0 w 60"/>
                <a:gd name="T97" fmla="*/ 325 h 327"/>
                <a:gd name="T98" fmla="*/ 0 w 60"/>
                <a:gd name="T99" fmla="*/ 32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327">
                  <a:moveTo>
                    <a:pt x="60" y="6"/>
                  </a:moveTo>
                  <a:lnTo>
                    <a:pt x="23" y="17"/>
                  </a:lnTo>
                  <a:lnTo>
                    <a:pt x="23" y="15"/>
                  </a:lnTo>
                  <a:lnTo>
                    <a:pt x="23" y="15"/>
                  </a:lnTo>
                  <a:lnTo>
                    <a:pt x="23" y="14"/>
                  </a:lnTo>
                  <a:lnTo>
                    <a:pt x="24" y="14"/>
                  </a:lnTo>
                  <a:lnTo>
                    <a:pt x="24" y="13"/>
                  </a:lnTo>
                  <a:lnTo>
                    <a:pt x="24" y="13"/>
                  </a:lnTo>
                  <a:lnTo>
                    <a:pt x="25" y="13"/>
                  </a:lnTo>
                  <a:lnTo>
                    <a:pt x="25" y="12"/>
                  </a:lnTo>
                  <a:lnTo>
                    <a:pt x="25" y="12"/>
                  </a:lnTo>
                  <a:lnTo>
                    <a:pt x="27" y="11"/>
                  </a:lnTo>
                  <a:lnTo>
                    <a:pt x="27" y="11"/>
                  </a:lnTo>
                  <a:lnTo>
                    <a:pt x="28" y="9"/>
                  </a:lnTo>
                  <a:lnTo>
                    <a:pt x="28" y="9"/>
                  </a:lnTo>
                  <a:lnTo>
                    <a:pt x="29" y="9"/>
                  </a:lnTo>
                  <a:lnTo>
                    <a:pt x="29" y="8"/>
                  </a:lnTo>
                  <a:lnTo>
                    <a:pt x="30" y="8"/>
                  </a:lnTo>
                  <a:lnTo>
                    <a:pt x="31" y="7"/>
                  </a:lnTo>
                  <a:lnTo>
                    <a:pt x="31" y="7"/>
                  </a:lnTo>
                  <a:lnTo>
                    <a:pt x="33" y="7"/>
                  </a:lnTo>
                  <a:lnTo>
                    <a:pt x="34" y="6"/>
                  </a:lnTo>
                  <a:lnTo>
                    <a:pt x="34" y="6"/>
                  </a:lnTo>
                  <a:lnTo>
                    <a:pt x="35" y="5"/>
                  </a:lnTo>
                  <a:lnTo>
                    <a:pt x="36" y="5"/>
                  </a:lnTo>
                  <a:lnTo>
                    <a:pt x="36" y="5"/>
                  </a:lnTo>
                  <a:lnTo>
                    <a:pt x="37" y="3"/>
                  </a:lnTo>
                  <a:lnTo>
                    <a:pt x="39" y="3"/>
                  </a:lnTo>
                  <a:lnTo>
                    <a:pt x="40" y="3"/>
                  </a:lnTo>
                  <a:lnTo>
                    <a:pt x="41" y="2"/>
                  </a:lnTo>
                  <a:lnTo>
                    <a:pt x="41" y="2"/>
                  </a:lnTo>
                  <a:lnTo>
                    <a:pt x="42" y="2"/>
                  </a:lnTo>
                  <a:lnTo>
                    <a:pt x="43" y="2"/>
                  </a:lnTo>
                  <a:lnTo>
                    <a:pt x="45" y="1"/>
                  </a:lnTo>
                  <a:lnTo>
                    <a:pt x="45" y="1"/>
                  </a:lnTo>
                  <a:lnTo>
                    <a:pt x="46" y="1"/>
                  </a:lnTo>
                  <a:lnTo>
                    <a:pt x="47" y="1"/>
                  </a:lnTo>
                  <a:lnTo>
                    <a:pt x="48" y="1"/>
                  </a:lnTo>
                  <a:lnTo>
                    <a:pt x="48" y="0"/>
                  </a:lnTo>
                  <a:lnTo>
                    <a:pt x="49" y="0"/>
                  </a:lnTo>
                  <a:lnTo>
                    <a:pt x="51" y="0"/>
                  </a:lnTo>
                  <a:lnTo>
                    <a:pt x="52" y="0"/>
                  </a:lnTo>
                  <a:lnTo>
                    <a:pt x="52" y="0"/>
                  </a:lnTo>
                  <a:lnTo>
                    <a:pt x="53" y="0"/>
                  </a:lnTo>
                  <a:lnTo>
                    <a:pt x="53" y="0"/>
                  </a:lnTo>
                  <a:lnTo>
                    <a:pt x="54" y="0"/>
                  </a:lnTo>
                  <a:lnTo>
                    <a:pt x="55" y="0"/>
                  </a:lnTo>
                  <a:lnTo>
                    <a:pt x="55" y="0"/>
                  </a:lnTo>
                  <a:lnTo>
                    <a:pt x="56" y="0"/>
                  </a:lnTo>
                  <a:lnTo>
                    <a:pt x="56" y="0"/>
                  </a:lnTo>
                  <a:lnTo>
                    <a:pt x="56" y="1"/>
                  </a:lnTo>
                  <a:lnTo>
                    <a:pt x="58" y="1"/>
                  </a:lnTo>
                  <a:lnTo>
                    <a:pt x="58" y="1"/>
                  </a:lnTo>
                  <a:lnTo>
                    <a:pt x="59" y="1"/>
                  </a:lnTo>
                  <a:lnTo>
                    <a:pt x="59" y="1"/>
                  </a:lnTo>
                  <a:lnTo>
                    <a:pt x="59" y="1"/>
                  </a:lnTo>
                  <a:lnTo>
                    <a:pt x="59" y="2"/>
                  </a:lnTo>
                  <a:lnTo>
                    <a:pt x="60" y="2"/>
                  </a:lnTo>
                  <a:lnTo>
                    <a:pt x="60" y="2"/>
                  </a:lnTo>
                  <a:lnTo>
                    <a:pt x="60" y="3"/>
                  </a:lnTo>
                  <a:lnTo>
                    <a:pt x="60" y="3"/>
                  </a:lnTo>
                  <a:lnTo>
                    <a:pt x="60" y="3"/>
                  </a:lnTo>
                  <a:lnTo>
                    <a:pt x="60" y="3"/>
                  </a:lnTo>
                  <a:lnTo>
                    <a:pt x="60" y="5"/>
                  </a:lnTo>
                  <a:lnTo>
                    <a:pt x="60" y="5"/>
                  </a:lnTo>
                  <a:lnTo>
                    <a:pt x="60" y="6"/>
                  </a:lnTo>
                  <a:lnTo>
                    <a:pt x="60" y="6"/>
                  </a:lnTo>
                  <a:close/>
                  <a:moveTo>
                    <a:pt x="37" y="310"/>
                  </a:moveTo>
                  <a:lnTo>
                    <a:pt x="0" y="323"/>
                  </a:lnTo>
                  <a:lnTo>
                    <a:pt x="0" y="316"/>
                  </a:lnTo>
                  <a:lnTo>
                    <a:pt x="2" y="309"/>
                  </a:lnTo>
                  <a:lnTo>
                    <a:pt x="2" y="302"/>
                  </a:lnTo>
                  <a:lnTo>
                    <a:pt x="3" y="292"/>
                  </a:lnTo>
                  <a:lnTo>
                    <a:pt x="3" y="284"/>
                  </a:lnTo>
                  <a:lnTo>
                    <a:pt x="4" y="274"/>
                  </a:lnTo>
                  <a:lnTo>
                    <a:pt x="4" y="265"/>
                  </a:lnTo>
                  <a:lnTo>
                    <a:pt x="5" y="254"/>
                  </a:lnTo>
                  <a:lnTo>
                    <a:pt x="5" y="243"/>
                  </a:lnTo>
                  <a:lnTo>
                    <a:pt x="6" y="233"/>
                  </a:lnTo>
                  <a:lnTo>
                    <a:pt x="6" y="222"/>
                  </a:lnTo>
                  <a:lnTo>
                    <a:pt x="6" y="210"/>
                  </a:lnTo>
                  <a:lnTo>
                    <a:pt x="8" y="199"/>
                  </a:lnTo>
                  <a:lnTo>
                    <a:pt x="8" y="187"/>
                  </a:lnTo>
                  <a:lnTo>
                    <a:pt x="9" y="175"/>
                  </a:lnTo>
                  <a:lnTo>
                    <a:pt x="9" y="165"/>
                  </a:lnTo>
                  <a:lnTo>
                    <a:pt x="10" y="153"/>
                  </a:lnTo>
                  <a:lnTo>
                    <a:pt x="10" y="141"/>
                  </a:lnTo>
                  <a:lnTo>
                    <a:pt x="11" y="130"/>
                  </a:lnTo>
                  <a:lnTo>
                    <a:pt x="11" y="119"/>
                  </a:lnTo>
                  <a:lnTo>
                    <a:pt x="12" y="107"/>
                  </a:lnTo>
                  <a:lnTo>
                    <a:pt x="12" y="97"/>
                  </a:lnTo>
                  <a:lnTo>
                    <a:pt x="14" y="87"/>
                  </a:lnTo>
                  <a:lnTo>
                    <a:pt x="15" y="77"/>
                  </a:lnTo>
                  <a:lnTo>
                    <a:pt x="15" y="68"/>
                  </a:lnTo>
                  <a:lnTo>
                    <a:pt x="16" y="58"/>
                  </a:lnTo>
                  <a:lnTo>
                    <a:pt x="17" y="50"/>
                  </a:lnTo>
                  <a:lnTo>
                    <a:pt x="18" y="42"/>
                  </a:lnTo>
                  <a:lnTo>
                    <a:pt x="19" y="34"/>
                  </a:lnTo>
                  <a:lnTo>
                    <a:pt x="21" y="27"/>
                  </a:lnTo>
                  <a:lnTo>
                    <a:pt x="22" y="21"/>
                  </a:lnTo>
                  <a:lnTo>
                    <a:pt x="23" y="17"/>
                  </a:lnTo>
                  <a:lnTo>
                    <a:pt x="60" y="6"/>
                  </a:lnTo>
                  <a:lnTo>
                    <a:pt x="59" y="11"/>
                  </a:lnTo>
                  <a:lnTo>
                    <a:pt x="58" y="17"/>
                  </a:lnTo>
                  <a:lnTo>
                    <a:pt x="56" y="23"/>
                  </a:lnTo>
                  <a:lnTo>
                    <a:pt x="55" y="30"/>
                  </a:lnTo>
                  <a:lnTo>
                    <a:pt x="54" y="38"/>
                  </a:lnTo>
                  <a:lnTo>
                    <a:pt x="53" y="46"/>
                  </a:lnTo>
                  <a:lnTo>
                    <a:pt x="53" y="55"/>
                  </a:lnTo>
                  <a:lnTo>
                    <a:pt x="52" y="64"/>
                  </a:lnTo>
                  <a:lnTo>
                    <a:pt x="51" y="74"/>
                  </a:lnTo>
                  <a:lnTo>
                    <a:pt x="51" y="85"/>
                  </a:lnTo>
                  <a:lnTo>
                    <a:pt x="49" y="95"/>
                  </a:lnTo>
                  <a:lnTo>
                    <a:pt x="48" y="106"/>
                  </a:lnTo>
                  <a:lnTo>
                    <a:pt x="48" y="117"/>
                  </a:lnTo>
                  <a:lnTo>
                    <a:pt x="47" y="129"/>
                  </a:lnTo>
                  <a:lnTo>
                    <a:pt x="47" y="140"/>
                  </a:lnTo>
                  <a:lnTo>
                    <a:pt x="46" y="151"/>
                  </a:lnTo>
                  <a:lnTo>
                    <a:pt x="46" y="163"/>
                  </a:lnTo>
                  <a:lnTo>
                    <a:pt x="46" y="174"/>
                  </a:lnTo>
                  <a:lnTo>
                    <a:pt x="45" y="186"/>
                  </a:lnTo>
                  <a:lnTo>
                    <a:pt x="45" y="198"/>
                  </a:lnTo>
                  <a:lnTo>
                    <a:pt x="43" y="209"/>
                  </a:lnTo>
                  <a:lnTo>
                    <a:pt x="43" y="220"/>
                  </a:lnTo>
                  <a:lnTo>
                    <a:pt x="42" y="231"/>
                  </a:lnTo>
                  <a:lnTo>
                    <a:pt x="42" y="241"/>
                  </a:lnTo>
                  <a:lnTo>
                    <a:pt x="42" y="252"/>
                  </a:lnTo>
                  <a:lnTo>
                    <a:pt x="41" y="261"/>
                  </a:lnTo>
                  <a:lnTo>
                    <a:pt x="41" y="271"/>
                  </a:lnTo>
                  <a:lnTo>
                    <a:pt x="40" y="280"/>
                  </a:lnTo>
                  <a:lnTo>
                    <a:pt x="40" y="289"/>
                  </a:lnTo>
                  <a:lnTo>
                    <a:pt x="39" y="297"/>
                  </a:lnTo>
                  <a:lnTo>
                    <a:pt x="37" y="304"/>
                  </a:lnTo>
                  <a:lnTo>
                    <a:pt x="37" y="310"/>
                  </a:lnTo>
                  <a:lnTo>
                    <a:pt x="37" y="310"/>
                  </a:lnTo>
                  <a:close/>
                  <a:moveTo>
                    <a:pt x="0" y="323"/>
                  </a:moveTo>
                  <a:lnTo>
                    <a:pt x="37" y="310"/>
                  </a:lnTo>
                  <a:lnTo>
                    <a:pt x="37" y="311"/>
                  </a:lnTo>
                  <a:lnTo>
                    <a:pt x="37" y="311"/>
                  </a:lnTo>
                  <a:lnTo>
                    <a:pt x="37" y="313"/>
                  </a:lnTo>
                  <a:lnTo>
                    <a:pt x="36" y="313"/>
                  </a:lnTo>
                  <a:lnTo>
                    <a:pt x="36" y="313"/>
                  </a:lnTo>
                  <a:lnTo>
                    <a:pt x="36" y="314"/>
                  </a:lnTo>
                  <a:lnTo>
                    <a:pt x="36" y="314"/>
                  </a:lnTo>
                  <a:lnTo>
                    <a:pt x="35" y="315"/>
                  </a:lnTo>
                  <a:lnTo>
                    <a:pt x="35" y="315"/>
                  </a:lnTo>
                  <a:lnTo>
                    <a:pt x="35" y="316"/>
                  </a:lnTo>
                  <a:lnTo>
                    <a:pt x="34" y="316"/>
                  </a:lnTo>
                  <a:lnTo>
                    <a:pt x="34" y="316"/>
                  </a:lnTo>
                  <a:lnTo>
                    <a:pt x="33" y="317"/>
                  </a:lnTo>
                  <a:lnTo>
                    <a:pt x="33" y="317"/>
                  </a:lnTo>
                  <a:lnTo>
                    <a:pt x="31" y="319"/>
                  </a:lnTo>
                  <a:lnTo>
                    <a:pt x="31" y="319"/>
                  </a:lnTo>
                  <a:lnTo>
                    <a:pt x="30" y="319"/>
                  </a:lnTo>
                  <a:lnTo>
                    <a:pt x="30" y="320"/>
                  </a:lnTo>
                  <a:lnTo>
                    <a:pt x="29" y="320"/>
                  </a:lnTo>
                  <a:lnTo>
                    <a:pt x="28" y="321"/>
                  </a:lnTo>
                  <a:lnTo>
                    <a:pt x="28" y="321"/>
                  </a:lnTo>
                  <a:lnTo>
                    <a:pt x="27" y="322"/>
                  </a:lnTo>
                  <a:lnTo>
                    <a:pt x="25" y="322"/>
                  </a:lnTo>
                  <a:lnTo>
                    <a:pt x="25" y="322"/>
                  </a:lnTo>
                  <a:lnTo>
                    <a:pt x="24" y="323"/>
                  </a:lnTo>
                  <a:lnTo>
                    <a:pt x="23" y="323"/>
                  </a:lnTo>
                  <a:lnTo>
                    <a:pt x="22" y="323"/>
                  </a:lnTo>
                  <a:lnTo>
                    <a:pt x="22" y="325"/>
                  </a:lnTo>
                  <a:lnTo>
                    <a:pt x="21" y="325"/>
                  </a:lnTo>
                  <a:lnTo>
                    <a:pt x="19" y="325"/>
                  </a:lnTo>
                  <a:lnTo>
                    <a:pt x="18" y="326"/>
                  </a:lnTo>
                  <a:lnTo>
                    <a:pt x="17" y="326"/>
                  </a:lnTo>
                  <a:lnTo>
                    <a:pt x="17" y="326"/>
                  </a:lnTo>
                  <a:lnTo>
                    <a:pt x="16" y="326"/>
                  </a:lnTo>
                  <a:lnTo>
                    <a:pt x="15" y="327"/>
                  </a:lnTo>
                  <a:lnTo>
                    <a:pt x="14" y="327"/>
                  </a:lnTo>
                  <a:lnTo>
                    <a:pt x="12" y="327"/>
                  </a:lnTo>
                  <a:lnTo>
                    <a:pt x="12" y="327"/>
                  </a:lnTo>
                  <a:lnTo>
                    <a:pt x="11" y="327"/>
                  </a:lnTo>
                  <a:lnTo>
                    <a:pt x="10" y="327"/>
                  </a:lnTo>
                  <a:lnTo>
                    <a:pt x="10" y="327"/>
                  </a:lnTo>
                  <a:lnTo>
                    <a:pt x="9" y="327"/>
                  </a:lnTo>
                  <a:lnTo>
                    <a:pt x="8" y="327"/>
                  </a:lnTo>
                  <a:lnTo>
                    <a:pt x="8" y="327"/>
                  </a:lnTo>
                  <a:lnTo>
                    <a:pt x="6" y="327"/>
                  </a:lnTo>
                  <a:lnTo>
                    <a:pt x="6" y="327"/>
                  </a:lnTo>
                  <a:lnTo>
                    <a:pt x="5" y="327"/>
                  </a:lnTo>
                  <a:lnTo>
                    <a:pt x="5" y="327"/>
                  </a:lnTo>
                  <a:lnTo>
                    <a:pt x="4" y="327"/>
                  </a:lnTo>
                  <a:lnTo>
                    <a:pt x="4" y="327"/>
                  </a:lnTo>
                  <a:lnTo>
                    <a:pt x="3" y="327"/>
                  </a:lnTo>
                  <a:lnTo>
                    <a:pt x="3" y="327"/>
                  </a:lnTo>
                  <a:lnTo>
                    <a:pt x="2" y="327"/>
                  </a:lnTo>
                  <a:lnTo>
                    <a:pt x="2" y="327"/>
                  </a:lnTo>
                  <a:lnTo>
                    <a:pt x="2" y="326"/>
                  </a:lnTo>
                  <a:lnTo>
                    <a:pt x="0" y="326"/>
                  </a:lnTo>
                  <a:lnTo>
                    <a:pt x="0" y="326"/>
                  </a:lnTo>
                  <a:lnTo>
                    <a:pt x="0" y="326"/>
                  </a:lnTo>
                  <a:lnTo>
                    <a:pt x="0" y="325"/>
                  </a:lnTo>
                  <a:lnTo>
                    <a:pt x="0" y="325"/>
                  </a:lnTo>
                  <a:lnTo>
                    <a:pt x="0" y="325"/>
                  </a:lnTo>
                  <a:lnTo>
                    <a:pt x="0" y="323"/>
                  </a:lnTo>
                  <a:lnTo>
                    <a:pt x="0" y="323"/>
                  </a:lnTo>
                  <a:lnTo>
                    <a:pt x="0" y="3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2" name="Freeform 37"/>
            <p:cNvSpPr>
              <a:spLocks noEditPoints="1"/>
            </p:cNvSpPr>
            <p:nvPr/>
          </p:nvSpPr>
          <p:spPr bwMode="auto">
            <a:xfrm>
              <a:off x="5232401" y="4554539"/>
              <a:ext cx="71438" cy="523875"/>
            </a:xfrm>
            <a:custGeom>
              <a:avLst/>
              <a:gdLst>
                <a:gd name="T0" fmla="*/ 8 w 45"/>
                <a:gd name="T1" fmla="*/ 15 h 330"/>
                <a:gd name="T2" fmla="*/ 10 w 45"/>
                <a:gd name="T3" fmla="*/ 13 h 330"/>
                <a:gd name="T4" fmla="*/ 12 w 45"/>
                <a:gd name="T5" fmla="*/ 10 h 330"/>
                <a:gd name="T6" fmla="*/ 14 w 45"/>
                <a:gd name="T7" fmla="*/ 8 h 330"/>
                <a:gd name="T8" fmla="*/ 17 w 45"/>
                <a:gd name="T9" fmla="*/ 7 h 330"/>
                <a:gd name="T10" fmla="*/ 20 w 45"/>
                <a:gd name="T11" fmla="*/ 4 h 330"/>
                <a:gd name="T12" fmla="*/ 24 w 45"/>
                <a:gd name="T13" fmla="*/ 3 h 330"/>
                <a:gd name="T14" fmla="*/ 28 w 45"/>
                <a:gd name="T15" fmla="*/ 2 h 330"/>
                <a:gd name="T16" fmla="*/ 31 w 45"/>
                <a:gd name="T17" fmla="*/ 1 h 330"/>
                <a:gd name="T18" fmla="*/ 35 w 45"/>
                <a:gd name="T19" fmla="*/ 0 h 330"/>
                <a:gd name="T20" fmla="*/ 38 w 45"/>
                <a:gd name="T21" fmla="*/ 0 h 330"/>
                <a:gd name="T22" fmla="*/ 41 w 45"/>
                <a:gd name="T23" fmla="*/ 0 h 330"/>
                <a:gd name="T24" fmla="*/ 43 w 45"/>
                <a:gd name="T25" fmla="*/ 1 h 330"/>
                <a:gd name="T26" fmla="*/ 44 w 45"/>
                <a:gd name="T27" fmla="*/ 1 h 330"/>
                <a:gd name="T28" fmla="*/ 45 w 45"/>
                <a:gd name="T29" fmla="*/ 2 h 330"/>
                <a:gd name="T30" fmla="*/ 45 w 45"/>
                <a:gd name="T31" fmla="*/ 4 h 330"/>
                <a:gd name="T32" fmla="*/ 38 w 45"/>
                <a:gd name="T33" fmla="*/ 314 h 330"/>
                <a:gd name="T34" fmla="*/ 2 w 45"/>
                <a:gd name="T35" fmla="*/ 304 h 330"/>
                <a:gd name="T36" fmla="*/ 4 w 45"/>
                <a:gd name="T37" fmla="*/ 267 h 330"/>
                <a:gd name="T38" fmla="*/ 2 w 45"/>
                <a:gd name="T39" fmla="*/ 224 h 330"/>
                <a:gd name="T40" fmla="*/ 2 w 45"/>
                <a:gd name="T41" fmla="*/ 178 h 330"/>
                <a:gd name="T42" fmla="*/ 1 w 45"/>
                <a:gd name="T43" fmla="*/ 131 h 330"/>
                <a:gd name="T44" fmla="*/ 1 w 45"/>
                <a:gd name="T45" fmla="*/ 87 h 330"/>
                <a:gd name="T46" fmla="*/ 4 w 45"/>
                <a:gd name="T47" fmla="*/ 50 h 330"/>
                <a:gd name="T48" fmla="*/ 7 w 45"/>
                <a:gd name="T49" fmla="*/ 21 h 330"/>
                <a:gd name="T50" fmla="*/ 43 w 45"/>
                <a:gd name="T51" fmla="*/ 15 h 330"/>
                <a:gd name="T52" fmla="*/ 41 w 45"/>
                <a:gd name="T53" fmla="*/ 45 h 330"/>
                <a:gd name="T54" fmla="*/ 39 w 45"/>
                <a:gd name="T55" fmla="*/ 84 h 330"/>
                <a:gd name="T56" fmla="*/ 39 w 45"/>
                <a:gd name="T57" fmla="*/ 129 h 330"/>
                <a:gd name="T58" fmla="*/ 39 w 45"/>
                <a:gd name="T59" fmla="*/ 175 h 330"/>
                <a:gd name="T60" fmla="*/ 41 w 45"/>
                <a:gd name="T61" fmla="*/ 222 h 330"/>
                <a:gd name="T62" fmla="*/ 41 w 45"/>
                <a:gd name="T63" fmla="*/ 264 h 330"/>
                <a:gd name="T64" fmla="*/ 39 w 45"/>
                <a:gd name="T65" fmla="*/ 299 h 330"/>
                <a:gd name="T66" fmla="*/ 0 w 45"/>
                <a:gd name="T67" fmla="*/ 326 h 330"/>
                <a:gd name="T68" fmla="*/ 37 w 45"/>
                <a:gd name="T69" fmla="*/ 315 h 330"/>
                <a:gd name="T70" fmla="*/ 37 w 45"/>
                <a:gd name="T71" fmla="*/ 316 h 330"/>
                <a:gd name="T72" fmla="*/ 35 w 45"/>
                <a:gd name="T73" fmla="*/ 318 h 330"/>
                <a:gd name="T74" fmla="*/ 32 w 45"/>
                <a:gd name="T75" fmla="*/ 321 h 330"/>
                <a:gd name="T76" fmla="*/ 30 w 45"/>
                <a:gd name="T77" fmla="*/ 323 h 330"/>
                <a:gd name="T78" fmla="*/ 26 w 45"/>
                <a:gd name="T79" fmla="*/ 324 h 330"/>
                <a:gd name="T80" fmla="*/ 23 w 45"/>
                <a:gd name="T81" fmla="*/ 327 h 330"/>
                <a:gd name="T82" fmla="*/ 19 w 45"/>
                <a:gd name="T83" fmla="*/ 328 h 330"/>
                <a:gd name="T84" fmla="*/ 16 w 45"/>
                <a:gd name="T85" fmla="*/ 329 h 330"/>
                <a:gd name="T86" fmla="*/ 12 w 45"/>
                <a:gd name="T87" fmla="*/ 329 h 330"/>
                <a:gd name="T88" fmla="*/ 8 w 45"/>
                <a:gd name="T89" fmla="*/ 330 h 330"/>
                <a:gd name="T90" fmla="*/ 6 w 45"/>
                <a:gd name="T91" fmla="*/ 330 h 330"/>
                <a:gd name="T92" fmla="*/ 4 w 45"/>
                <a:gd name="T93" fmla="*/ 329 h 330"/>
                <a:gd name="T94" fmla="*/ 2 w 45"/>
                <a:gd name="T95" fmla="*/ 329 h 330"/>
                <a:gd name="T96" fmla="*/ 1 w 45"/>
                <a:gd name="T97" fmla="*/ 328 h 330"/>
                <a:gd name="T98" fmla="*/ 0 w 45"/>
                <a:gd name="T99" fmla="*/ 32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30">
                  <a:moveTo>
                    <a:pt x="45" y="4"/>
                  </a:moveTo>
                  <a:lnTo>
                    <a:pt x="8" y="15"/>
                  </a:lnTo>
                  <a:lnTo>
                    <a:pt x="8" y="15"/>
                  </a:lnTo>
                  <a:lnTo>
                    <a:pt x="8" y="15"/>
                  </a:lnTo>
                  <a:lnTo>
                    <a:pt x="10" y="14"/>
                  </a:lnTo>
                  <a:lnTo>
                    <a:pt x="10" y="14"/>
                  </a:lnTo>
                  <a:lnTo>
                    <a:pt x="10" y="13"/>
                  </a:lnTo>
                  <a:lnTo>
                    <a:pt x="10" y="13"/>
                  </a:lnTo>
                  <a:lnTo>
                    <a:pt x="11" y="12"/>
                  </a:lnTo>
                  <a:lnTo>
                    <a:pt x="11" y="12"/>
                  </a:lnTo>
                  <a:lnTo>
                    <a:pt x="12" y="12"/>
                  </a:lnTo>
                  <a:lnTo>
                    <a:pt x="12" y="10"/>
                  </a:lnTo>
                  <a:lnTo>
                    <a:pt x="12" y="10"/>
                  </a:lnTo>
                  <a:lnTo>
                    <a:pt x="13" y="9"/>
                  </a:lnTo>
                  <a:lnTo>
                    <a:pt x="13" y="9"/>
                  </a:lnTo>
                  <a:lnTo>
                    <a:pt x="14" y="8"/>
                  </a:lnTo>
                  <a:lnTo>
                    <a:pt x="16" y="8"/>
                  </a:lnTo>
                  <a:lnTo>
                    <a:pt x="16" y="8"/>
                  </a:lnTo>
                  <a:lnTo>
                    <a:pt x="17" y="7"/>
                  </a:lnTo>
                  <a:lnTo>
                    <a:pt x="17" y="7"/>
                  </a:lnTo>
                  <a:lnTo>
                    <a:pt x="18" y="6"/>
                  </a:lnTo>
                  <a:lnTo>
                    <a:pt x="19" y="6"/>
                  </a:lnTo>
                  <a:lnTo>
                    <a:pt x="19" y="6"/>
                  </a:lnTo>
                  <a:lnTo>
                    <a:pt x="20" y="4"/>
                  </a:lnTo>
                  <a:lnTo>
                    <a:pt x="22" y="4"/>
                  </a:lnTo>
                  <a:lnTo>
                    <a:pt x="23" y="4"/>
                  </a:lnTo>
                  <a:lnTo>
                    <a:pt x="23" y="3"/>
                  </a:lnTo>
                  <a:lnTo>
                    <a:pt x="24" y="3"/>
                  </a:lnTo>
                  <a:lnTo>
                    <a:pt x="25" y="3"/>
                  </a:lnTo>
                  <a:lnTo>
                    <a:pt x="26" y="2"/>
                  </a:lnTo>
                  <a:lnTo>
                    <a:pt x="26" y="2"/>
                  </a:lnTo>
                  <a:lnTo>
                    <a:pt x="28" y="2"/>
                  </a:lnTo>
                  <a:lnTo>
                    <a:pt x="29" y="1"/>
                  </a:lnTo>
                  <a:lnTo>
                    <a:pt x="30" y="1"/>
                  </a:lnTo>
                  <a:lnTo>
                    <a:pt x="31" y="1"/>
                  </a:lnTo>
                  <a:lnTo>
                    <a:pt x="31" y="1"/>
                  </a:lnTo>
                  <a:lnTo>
                    <a:pt x="32" y="1"/>
                  </a:lnTo>
                  <a:lnTo>
                    <a:pt x="33" y="0"/>
                  </a:lnTo>
                  <a:lnTo>
                    <a:pt x="35" y="0"/>
                  </a:lnTo>
                  <a:lnTo>
                    <a:pt x="35" y="0"/>
                  </a:lnTo>
                  <a:lnTo>
                    <a:pt x="36" y="0"/>
                  </a:lnTo>
                  <a:lnTo>
                    <a:pt x="37" y="0"/>
                  </a:lnTo>
                  <a:lnTo>
                    <a:pt x="37" y="0"/>
                  </a:lnTo>
                  <a:lnTo>
                    <a:pt x="38" y="0"/>
                  </a:lnTo>
                  <a:lnTo>
                    <a:pt x="38" y="0"/>
                  </a:lnTo>
                  <a:lnTo>
                    <a:pt x="39" y="0"/>
                  </a:lnTo>
                  <a:lnTo>
                    <a:pt x="41" y="0"/>
                  </a:lnTo>
                  <a:lnTo>
                    <a:pt x="41" y="0"/>
                  </a:lnTo>
                  <a:lnTo>
                    <a:pt x="42" y="0"/>
                  </a:lnTo>
                  <a:lnTo>
                    <a:pt x="42" y="0"/>
                  </a:lnTo>
                  <a:lnTo>
                    <a:pt x="42" y="0"/>
                  </a:lnTo>
                  <a:lnTo>
                    <a:pt x="43" y="1"/>
                  </a:lnTo>
                  <a:lnTo>
                    <a:pt x="43" y="1"/>
                  </a:lnTo>
                  <a:lnTo>
                    <a:pt x="44" y="1"/>
                  </a:lnTo>
                  <a:lnTo>
                    <a:pt x="44" y="1"/>
                  </a:lnTo>
                  <a:lnTo>
                    <a:pt x="44" y="1"/>
                  </a:lnTo>
                  <a:lnTo>
                    <a:pt x="44" y="2"/>
                  </a:lnTo>
                  <a:lnTo>
                    <a:pt x="45" y="2"/>
                  </a:lnTo>
                  <a:lnTo>
                    <a:pt x="45" y="2"/>
                  </a:lnTo>
                  <a:lnTo>
                    <a:pt x="45" y="2"/>
                  </a:lnTo>
                  <a:lnTo>
                    <a:pt x="45" y="3"/>
                  </a:lnTo>
                  <a:lnTo>
                    <a:pt x="45" y="3"/>
                  </a:lnTo>
                  <a:lnTo>
                    <a:pt x="45" y="3"/>
                  </a:lnTo>
                  <a:lnTo>
                    <a:pt x="45" y="4"/>
                  </a:lnTo>
                  <a:lnTo>
                    <a:pt x="45" y="4"/>
                  </a:lnTo>
                  <a:lnTo>
                    <a:pt x="45" y="4"/>
                  </a:lnTo>
                  <a:lnTo>
                    <a:pt x="45" y="4"/>
                  </a:lnTo>
                  <a:close/>
                  <a:moveTo>
                    <a:pt x="38" y="314"/>
                  </a:moveTo>
                  <a:lnTo>
                    <a:pt x="0" y="326"/>
                  </a:lnTo>
                  <a:lnTo>
                    <a:pt x="1" y="318"/>
                  </a:lnTo>
                  <a:lnTo>
                    <a:pt x="2" y="311"/>
                  </a:lnTo>
                  <a:lnTo>
                    <a:pt x="2" y="304"/>
                  </a:lnTo>
                  <a:lnTo>
                    <a:pt x="2" y="296"/>
                  </a:lnTo>
                  <a:lnTo>
                    <a:pt x="2" y="286"/>
                  </a:lnTo>
                  <a:lnTo>
                    <a:pt x="2" y="277"/>
                  </a:lnTo>
                  <a:lnTo>
                    <a:pt x="4" y="267"/>
                  </a:lnTo>
                  <a:lnTo>
                    <a:pt x="4" y="256"/>
                  </a:lnTo>
                  <a:lnTo>
                    <a:pt x="4" y="246"/>
                  </a:lnTo>
                  <a:lnTo>
                    <a:pt x="2" y="235"/>
                  </a:lnTo>
                  <a:lnTo>
                    <a:pt x="2" y="224"/>
                  </a:lnTo>
                  <a:lnTo>
                    <a:pt x="2" y="212"/>
                  </a:lnTo>
                  <a:lnTo>
                    <a:pt x="2" y="200"/>
                  </a:lnTo>
                  <a:lnTo>
                    <a:pt x="2" y="189"/>
                  </a:lnTo>
                  <a:lnTo>
                    <a:pt x="2" y="178"/>
                  </a:lnTo>
                  <a:lnTo>
                    <a:pt x="2" y="166"/>
                  </a:lnTo>
                  <a:lnTo>
                    <a:pt x="1" y="154"/>
                  </a:lnTo>
                  <a:lnTo>
                    <a:pt x="1" y="142"/>
                  </a:lnTo>
                  <a:lnTo>
                    <a:pt x="1" y="131"/>
                  </a:lnTo>
                  <a:lnTo>
                    <a:pt x="1" y="119"/>
                  </a:lnTo>
                  <a:lnTo>
                    <a:pt x="1" y="108"/>
                  </a:lnTo>
                  <a:lnTo>
                    <a:pt x="1" y="98"/>
                  </a:lnTo>
                  <a:lnTo>
                    <a:pt x="1" y="87"/>
                  </a:lnTo>
                  <a:lnTo>
                    <a:pt x="2" y="77"/>
                  </a:lnTo>
                  <a:lnTo>
                    <a:pt x="2" y="68"/>
                  </a:lnTo>
                  <a:lnTo>
                    <a:pt x="2" y="58"/>
                  </a:lnTo>
                  <a:lnTo>
                    <a:pt x="4" y="50"/>
                  </a:lnTo>
                  <a:lnTo>
                    <a:pt x="4" y="41"/>
                  </a:lnTo>
                  <a:lnTo>
                    <a:pt x="5" y="34"/>
                  </a:lnTo>
                  <a:lnTo>
                    <a:pt x="6" y="27"/>
                  </a:lnTo>
                  <a:lnTo>
                    <a:pt x="7" y="21"/>
                  </a:lnTo>
                  <a:lnTo>
                    <a:pt x="8" y="15"/>
                  </a:lnTo>
                  <a:lnTo>
                    <a:pt x="45" y="4"/>
                  </a:lnTo>
                  <a:lnTo>
                    <a:pt x="44" y="9"/>
                  </a:lnTo>
                  <a:lnTo>
                    <a:pt x="43" y="15"/>
                  </a:lnTo>
                  <a:lnTo>
                    <a:pt x="42" y="22"/>
                  </a:lnTo>
                  <a:lnTo>
                    <a:pt x="42" y="30"/>
                  </a:lnTo>
                  <a:lnTo>
                    <a:pt x="41" y="37"/>
                  </a:lnTo>
                  <a:lnTo>
                    <a:pt x="41" y="45"/>
                  </a:lnTo>
                  <a:lnTo>
                    <a:pt x="39" y="55"/>
                  </a:lnTo>
                  <a:lnTo>
                    <a:pt x="39" y="64"/>
                  </a:lnTo>
                  <a:lnTo>
                    <a:pt x="39" y="74"/>
                  </a:lnTo>
                  <a:lnTo>
                    <a:pt x="39" y="84"/>
                  </a:lnTo>
                  <a:lnTo>
                    <a:pt x="39" y="95"/>
                  </a:lnTo>
                  <a:lnTo>
                    <a:pt x="39" y="106"/>
                  </a:lnTo>
                  <a:lnTo>
                    <a:pt x="39" y="118"/>
                  </a:lnTo>
                  <a:lnTo>
                    <a:pt x="39" y="129"/>
                  </a:lnTo>
                  <a:lnTo>
                    <a:pt x="39" y="141"/>
                  </a:lnTo>
                  <a:lnTo>
                    <a:pt x="39" y="152"/>
                  </a:lnTo>
                  <a:lnTo>
                    <a:pt x="39" y="164"/>
                  </a:lnTo>
                  <a:lnTo>
                    <a:pt x="39" y="175"/>
                  </a:lnTo>
                  <a:lnTo>
                    <a:pt x="39" y="187"/>
                  </a:lnTo>
                  <a:lnTo>
                    <a:pt x="39" y="199"/>
                  </a:lnTo>
                  <a:lnTo>
                    <a:pt x="41" y="210"/>
                  </a:lnTo>
                  <a:lnTo>
                    <a:pt x="41" y="222"/>
                  </a:lnTo>
                  <a:lnTo>
                    <a:pt x="41" y="232"/>
                  </a:lnTo>
                  <a:lnTo>
                    <a:pt x="41" y="243"/>
                  </a:lnTo>
                  <a:lnTo>
                    <a:pt x="41" y="254"/>
                  </a:lnTo>
                  <a:lnTo>
                    <a:pt x="41" y="264"/>
                  </a:lnTo>
                  <a:lnTo>
                    <a:pt x="41" y="273"/>
                  </a:lnTo>
                  <a:lnTo>
                    <a:pt x="39" y="283"/>
                  </a:lnTo>
                  <a:lnTo>
                    <a:pt x="39" y="291"/>
                  </a:lnTo>
                  <a:lnTo>
                    <a:pt x="39" y="299"/>
                  </a:lnTo>
                  <a:lnTo>
                    <a:pt x="38" y="307"/>
                  </a:lnTo>
                  <a:lnTo>
                    <a:pt x="38" y="314"/>
                  </a:lnTo>
                  <a:lnTo>
                    <a:pt x="38" y="314"/>
                  </a:lnTo>
                  <a:close/>
                  <a:moveTo>
                    <a:pt x="0" y="326"/>
                  </a:moveTo>
                  <a:lnTo>
                    <a:pt x="38" y="314"/>
                  </a:lnTo>
                  <a:lnTo>
                    <a:pt x="38" y="314"/>
                  </a:lnTo>
                  <a:lnTo>
                    <a:pt x="38" y="314"/>
                  </a:lnTo>
                  <a:lnTo>
                    <a:pt x="37" y="315"/>
                  </a:lnTo>
                  <a:lnTo>
                    <a:pt x="37" y="315"/>
                  </a:lnTo>
                  <a:lnTo>
                    <a:pt x="37" y="316"/>
                  </a:lnTo>
                  <a:lnTo>
                    <a:pt x="37" y="316"/>
                  </a:lnTo>
                  <a:lnTo>
                    <a:pt x="37" y="316"/>
                  </a:lnTo>
                  <a:lnTo>
                    <a:pt x="36" y="317"/>
                  </a:lnTo>
                  <a:lnTo>
                    <a:pt x="36" y="317"/>
                  </a:lnTo>
                  <a:lnTo>
                    <a:pt x="35" y="318"/>
                  </a:lnTo>
                  <a:lnTo>
                    <a:pt x="35" y="318"/>
                  </a:lnTo>
                  <a:lnTo>
                    <a:pt x="35" y="320"/>
                  </a:lnTo>
                  <a:lnTo>
                    <a:pt x="33" y="320"/>
                  </a:lnTo>
                  <a:lnTo>
                    <a:pt x="33" y="320"/>
                  </a:lnTo>
                  <a:lnTo>
                    <a:pt x="32" y="321"/>
                  </a:lnTo>
                  <a:lnTo>
                    <a:pt x="32" y="321"/>
                  </a:lnTo>
                  <a:lnTo>
                    <a:pt x="31" y="322"/>
                  </a:lnTo>
                  <a:lnTo>
                    <a:pt x="30" y="322"/>
                  </a:lnTo>
                  <a:lnTo>
                    <a:pt x="30" y="323"/>
                  </a:lnTo>
                  <a:lnTo>
                    <a:pt x="29" y="323"/>
                  </a:lnTo>
                  <a:lnTo>
                    <a:pt x="28" y="323"/>
                  </a:lnTo>
                  <a:lnTo>
                    <a:pt x="28" y="324"/>
                  </a:lnTo>
                  <a:lnTo>
                    <a:pt x="26" y="324"/>
                  </a:lnTo>
                  <a:lnTo>
                    <a:pt x="25" y="324"/>
                  </a:lnTo>
                  <a:lnTo>
                    <a:pt x="25" y="326"/>
                  </a:lnTo>
                  <a:lnTo>
                    <a:pt x="24" y="326"/>
                  </a:lnTo>
                  <a:lnTo>
                    <a:pt x="23" y="327"/>
                  </a:lnTo>
                  <a:lnTo>
                    <a:pt x="22" y="327"/>
                  </a:lnTo>
                  <a:lnTo>
                    <a:pt x="22" y="327"/>
                  </a:lnTo>
                  <a:lnTo>
                    <a:pt x="20" y="327"/>
                  </a:lnTo>
                  <a:lnTo>
                    <a:pt x="19" y="328"/>
                  </a:lnTo>
                  <a:lnTo>
                    <a:pt x="18" y="328"/>
                  </a:lnTo>
                  <a:lnTo>
                    <a:pt x="17" y="328"/>
                  </a:lnTo>
                  <a:lnTo>
                    <a:pt x="17" y="329"/>
                  </a:lnTo>
                  <a:lnTo>
                    <a:pt x="16" y="329"/>
                  </a:lnTo>
                  <a:lnTo>
                    <a:pt x="14" y="329"/>
                  </a:lnTo>
                  <a:lnTo>
                    <a:pt x="13" y="329"/>
                  </a:lnTo>
                  <a:lnTo>
                    <a:pt x="13" y="329"/>
                  </a:lnTo>
                  <a:lnTo>
                    <a:pt x="12" y="329"/>
                  </a:lnTo>
                  <a:lnTo>
                    <a:pt x="11" y="329"/>
                  </a:lnTo>
                  <a:lnTo>
                    <a:pt x="11" y="330"/>
                  </a:lnTo>
                  <a:lnTo>
                    <a:pt x="10" y="330"/>
                  </a:lnTo>
                  <a:lnTo>
                    <a:pt x="8" y="330"/>
                  </a:lnTo>
                  <a:lnTo>
                    <a:pt x="8" y="330"/>
                  </a:lnTo>
                  <a:lnTo>
                    <a:pt x="7" y="330"/>
                  </a:lnTo>
                  <a:lnTo>
                    <a:pt x="7" y="330"/>
                  </a:lnTo>
                  <a:lnTo>
                    <a:pt x="6" y="330"/>
                  </a:lnTo>
                  <a:lnTo>
                    <a:pt x="5" y="330"/>
                  </a:lnTo>
                  <a:lnTo>
                    <a:pt x="5" y="329"/>
                  </a:lnTo>
                  <a:lnTo>
                    <a:pt x="5" y="329"/>
                  </a:lnTo>
                  <a:lnTo>
                    <a:pt x="4" y="329"/>
                  </a:lnTo>
                  <a:lnTo>
                    <a:pt x="4" y="329"/>
                  </a:lnTo>
                  <a:lnTo>
                    <a:pt x="2" y="329"/>
                  </a:lnTo>
                  <a:lnTo>
                    <a:pt x="2" y="329"/>
                  </a:lnTo>
                  <a:lnTo>
                    <a:pt x="2" y="329"/>
                  </a:lnTo>
                  <a:lnTo>
                    <a:pt x="1" y="328"/>
                  </a:lnTo>
                  <a:lnTo>
                    <a:pt x="1" y="328"/>
                  </a:lnTo>
                  <a:lnTo>
                    <a:pt x="1" y="328"/>
                  </a:lnTo>
                  <a:lnTo>
                    <a:pt x="1" y="328"/>
                  </a:lnTo>
                  <a:lnTo>
                    <a:pt x="1" y="327"/>
                  </a:lnTo>
                  <a:lnTo>
                    <a:pt x="1" y="327"/>
                  </a:lnTo>
                  <a:lnTo>
                    <a:pt x="0" y="327"/>
                  </a:lnTo>
                  <a:lnTo>
                    <a:pt x="0" y="326"/>
                  </a:lnTo>
                  <a:lnTo>
                    <a:pt x="0" y="3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3" name="Freeform 38"/>
            <p:cNvSpPr>
              <a:spLocks noEditPoints="1"/>
            </p:cNvSpPr>
            <p:nvPr/>
          </p:nvSpPr>
          <p:spPr bwMode="auto">
            <a:xfrm>
              <a:off x="6399214" y="4546601"/>
              <a:ext cx="282575" cy="538163"/>
            </a:xfrm>
            <a:custGeom>
              <a:avLst/>
              <a:gdLst>
                <a:gd name="T0" fmla="*/ 0 w 178"/>
                <a:gd name="T1" fmla="*/ 18 h 339"/>
                <a:gd name="T2" fmla="*/ 0 w 178"/>
                <a:gd name="T3" fmla="*/ 17 h 339"/>
                <a:gd name="T4" fmla="*/ 0 w 178"/>
                <a:gd name="T5" fmla="*/ 14 h 339"/>
                <a:gd name="T6" fmla="*/ 3 w 178"/>
                <a:gd name="T7" fmla="*/ 13 h 339"/>
                <a:gd name="T8" fmla="*/ 4 w 178"/>
                <a:gd name="T9" fmla="*/ 11 h 339"/>
                <a:gd name="T10" fmla="*/ 7 w 178"/>
                <a:gd name="T11" fmla="*/ 8 h 339"/>
                <a:gd name="T12" fmla="*/ 10 w 178"/>
                <a:gd name="T13" fmla="*/ 6 h 339"/>
                <a:gd name="T14" fmla="*/ 13 w 178"/>
                <a:gd name="T15" fmla="*/ 5 h 339"/>
                <a:gd name="T16" fmla="*/ 17 w 178"/>
                <a:gd name="T17" fmla="*/ 3 h 339"/>
                <a:gd name="T18" fmla="*/ 21 w 178"/>
                <a:gd name="T19" fmla="*/ 2 h 339"/>
                <a:gd name="T20" fmla="*/ 24 w 178"/>
                <a:gd name="T21" fmla="*/ 1 h 339"/>
                <a:gd name="T22" fmla="*/ 28 w 178"/>
                <a:gd name="T23" fmla="*/ 0 h 339"/>
                <a:gd name="T24" fmla="*/ 30 w 178"/>
                <a:gd name="T25" fmla="*/ 0 h 339"/>
                <a:gd name="T26" fmla="*/ 34 w 178"/>
                <a:gd name="T27" fmla="*/ 1 h 339"/>
                <a:gd name="T28" fmla="*/ 35 w 178"/>
                <a:gd name="T29" fmla="*/ 1 h 339"/>
                <a:gd name="T30" fmla="*/ 36 w 178"/>
                <a:gd name="T31" fmla="*/ 2 h 339"/>
                <a:gd name="T32" fmla="*/ 178 w 178"/>
                <a:gd name="T33" fmla="*/ 321 h 339"/>
                <a:gd name="T34" fmla="*/ 130 w 178"/>
                <a:gd name="T35" fmla="*/ 315 h 339"/>
                <a:gd name="T36" fmla="*/ 114 w 178"/>
                <a:gd name="T37" fmla="*/ 277 h 339"/>
                <a:gd name="T38" fmla="*/ 95 w 178"/>
                <a:gd name="T39" fmla="*/ 234 h 339"/>
                <a:gd name="T40" fmla="*/ 73 w 178"/>
                <a:gd name="T41" fmla="*/ 186 h 339"/>
                <a:gd name="T42" fmla="*/ 53 w 178"/>
                <a:gd name="T43" fmla="*/ 140 h 339"/>
                <a:gd name="T44" fmla="*/ 32 w 178"/>
                <a:gd name="T45" fmla="*/ 94 h 339"/>
                <a:gd name="T46" fmla="*/ 16 w 178"/>
                <a:gd name="T47" fmla="*/ 55 h 339"/>
                <a:gd name="T48" fmla="*/ 3 w 178"/>
                <a:gd name="T49" fmla="*/ 25 h 339"/>
                <a:gd name="T50" fmla="*/ 42 w 178"/>
                <a:gd name="T51" fmla="*/ 15 h 339"/>
                <a:gd name="T52" fmla="*/ 56 w 178"/>
                <a:gd name="T53" fmla="*/ 49 h 339"/>
                <a:gd name="T54" fmla="*/ 74 w 178"/>
                <a:gd name="T55" fmla="*/ 89 h 339"/>
                <a:gd name="T56" fmla="*/ 95 w 178"/>
                <a:gd name="T57" fmla="*/ 135 h 339"/>
                <a:gd name="T58" fmla="*/ 116 w 178"/>
                <a:gd name="T59" fmla="*/ 183 h 339"/>
                <a:gd name="T60" fmla="*/ 136 w 178"/>
                <a:gd name="T61" fmla="*/ 229 h 339"/>
                <a:gd name="T62" fmla="*/ 155 w 178"/>
                <a:gd name="T63" fmla="*/ 271 h 339"/>
                <a:gd name="T64" fmla="*/ 171 w 178"/>
                <a:gd name="T65" fmla="*/ 307 h 339"/>
                <a:gd name="T66" fmla="*/ 141 w 178"/>
                <a:gd name="T67" fmla="*/ 337 h 339"/>
                <a:gd name="T68" fmla="*/ 178 w 178"/>
                <a:gd name="T69" fmla="*/ 322 h 339"/>
                <a:gd name="T70" fmla="*/ 178 w 178"/>
                <a:gd name="T71" fmla="*/ 323 h 339"/>
                <a:gd name="T72" fmla="*/ 177 w 178"/>
                <a:gd name="T73" fmla="*/ 326 h 339"/>
                <a:gd name="T74" fmla="*/ 176 w 178"/>
                <a:gd name="T75" fmla="*/ 327 h 339"/>
                <a:gd name="T76" fmla="*/ 173 w 178"/>
                <a:gd name="T77" fmla="*/ 329 h 339"/>
                <a:gd name="T78" fmla="*/ 171 w 178"/>
                <a:gd name="T79" fmla="*/ 332 h 339"/>
                <a:gd name="T80" fmla="*/ 167 w 178"/>
                <a:gd name="T81" fmla="*/ 333 h 339"/>
                <a:gd name="T82" fmla="*/ 164 w 178"/>
                <a:gd name="T83" fmla="*/ 335 h 339"/>
                <a:gd name="T84" fmla="*/ 160 w 178"/>
                <a:gd name="T85" fmla="*/ 337 h 339"/>
                <a:gd name="T86" fmla="*/ 157 w 178"/>
                <a:gd name="T87" fmla="*/ 338 h 339"/>
                <a:gd name="T88" fmla="*/ 153 w 178"/>
                <a:gd name="T89" fmla="*/ 339 h 339"/>
                <a:gd name="T90" fmla="*/ 149 w 178"/>
                <a:gd name="T91" fmla="*/ 339 h 339"/>
                <a:gd name="T92" fmla="*/ 147 w 178"/>
                <a:gd name="T93" fmla="*/ 339 h 339"/>
                <a:gd name="T94" fmla="*/ 145 w 178"/>
                <a:gd name="T95" fmla="*/ 339 h 339"/>
                <a:gd name="T96" fmla="*/ 142 w 178"/>
                <a:gd name="T97" fmla="*/ 338 h 339"/>
                <a:gd name="T98" fmla="*/ 141 w 178"/>
                <a:gd name="T99" fmla="*/ 33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339">
                  <a:moveTo>
                    <a:pt x="37" y="3"/>
                  </a:moveTo>
                  <a:lnTo>
                    <a:pt x="0" y="19"/>
                  </a:lnTo>
                  <a:lnTo>
                    <a:pt x="0" y="19"/>
                  </a:lnTo>
                  <a:lnTo>
                    <a:pt x="0" y="18"/>
                  </a:lnTo>
                  <a:lnTo>
                    <a:pt x="0" y="18"/>
                  </a:lnTo>
                  <a:lnTo>
                    <a:pt x="0" y="18"/>
                  </a:lnTo>
                  <a:lnTo>
                    <a:pt x="0" y="17"/>
                  </a:lnTo>
                  <a:lnTo>
                    <a:pt x="0" y="17"/>
                  </a:lnTo>
                  <a:lnTo>
                    <a:pt x="0" y="15"/>
                  </a:lnTo>
                  <a:lnTo>
                    <a:pt x="0" y="15"/>
                  </a:lnTo>
                  <a:lnTo>
                    <a:pt x="0" y="15"/>
                  </a:lnTo>
                  <a:lnTo>
                    <a:pt x="0" y="14"/>
                  </a:lnTo>
                  <a:lnTo>
                    <a:pt x="1" y="14"/>
                  </a:lnTo>
                  <a:lnTo>
                    <a:pt x="1" y="13"/>
                  </a:lnTo>
                  <a:lnTo>
                    <a:pt x="1" y="13"/>
                  </a:lnTo>
                  <a:lnTo>
                    <a:pt x="3" y="13"/>
                  </a:lnTo>
                  <a:lnTo>
                    <a:pt x="3" y="12"/>
                  </a:lnTo>
                  <a:lnTo>
                    <a:pt x="3" y="12"/>
                  </a:lnTo>
                  <a:lnTo>
                    <a:pt x="4" y="11"/>
                  </a:lnTo>
                  <a:lnTo>
                    <a:pt x="4" y="11"/>
                  </a:lnTo>
                  <a:lnTo>
                    <a:pt x="5" y="9"/>
                  </a:lnTo>
                  <a:lnTo>
                    <a:pt x="5" y="9"/>
                  </a:lnTo>
                  <a:lnTo>
                    <a:pt x="6" y="9"/>
                  </a:lnTo>
                  <a:lnTo>
                    <a:pt x="7" y="8"/>
                  </a:lnTo>
                  <a:lnTo>
                    <a:pt x="7" y="8"/>
                  </a:lnTo>
                  <a:lnTo>
                    <a:pt x="9" y="7"/>
                  </a:lnTo>
                  <a:lnTo>
                    <a:pt x="9" y="7"/>
                  </a:lnTo>
                  <a:lnTo>
                    <a:pt x="10" y="6"/>
                  </a:lnTo>
                  <a:lnTo>
                    <a:pt x="11" y="6"/>
                  </a:lnTo>
                  <a:lnTo>
                    <a:pt x="12" y="6"/>
                  </a:lnTo>
                  <a:lnTo>
                    <a:pt x="12" y="5"/>
                  </a:lnTo>
                  <a:lnTo>
                    <a:pt x="13" y="5"/>
                  </a:lnTo>
                  <a:lnTo>
                    <a:pt x="15" y="5"/>
                  </a:lnTo>
                  <a:lnTo>
                    <a:pt x="16" y="3"/>
                  </a:lnTo>
                  <a:lnTo>
                    <a:pt x="16" y="3"/>
                  </a:lnTo>
                  <a:lnTo>
                    <a:pt x="17" y="3"/>
                  </a:lnTo>
                  <a:lnTo>
                    <a:pt x="18" y="2"/>
                  </a:lnTo>
                  <a:lnTo>
                    <a:pt x="19" y="2"/>
                  </a:lnTo>
                  <a:lnTo>
                    <a:pt x="21" y="2"/>
                  </a:lnTo>
                  <a:lnTo>
                    <a:pt x="21" y="2"/>
                  </a:lnTo>
                  <a:lnTo>
                    <a:pt x="22" y="1"/>
                  </a:lnTo>
                  <a:lnTo>
                    <a:pt x="23" y="1"/>
                  </a:lnTo>
                  <a:lnTo>
                    <a:pt x="24" y="1"/>
                  </a:lnTo>
                  <a:lnTo>
                    <a:pt x="24" y="1"/>
                  </a:lnTo>
                  <a:lnTo>
                    <a:pt x="25" y="1"/>
                  </a:lnTo>
                  <a:lnTo>
                    <a:pt x="26" y="1"/>
                  </a:lnTo>
                  <a:lnTo>
                    <a:pt x="26" y="0"/>
                  </a:lnTo>
                  <a:lnTo>
                    <a:pt x="28" y="0"/>
                  </a:lnTo>
                  <a:lnTo>
                    <a:pt x="29" y="0"/>
                  </a:lnTo>
                  <a:lnTo>
                    <a:pt x="29" y="0"/>
                  </a:lnTo>
                  <a:lnTo>
                    <a:pt x="30" y="0"/>
                  </a:lnTo>
                  <a:lnTo>
                    <a:pt x="30" y="0"/>
                  </a:lnTo>
                  <a:lnTo>
                    <a:pt x="31" y="0"/>
                  </a:lnTo>
                  <a:lnTo>
                    <a:pt x="32" y="0"/>
                  </a:lnTo>
                  <a:lnTo>
                    <a:pt x="32" y="1"/>
                  </a:lnTo>
                  <a:lnTo>
                    <a:pt x="34" y="1"/>
                  </a:lnTo>
                  <a:lnTo>
                    <a:pt x="34" y="1"/>
                  </a:lnTo>
                  <a:lnTo>
                    <a:pt x="34" y="1"/>
                  </a:lnTo>
                  <a:lnTo>
                    <a:pt x="35" y="1"/>
                  </a:lnTo>
                  <a:lnTo>
                    <a:pt x="35" y="1"/>
                  </a:lnTo>
                  <a:lnTo>
                    <a:pt x="35" y="1"/>
                  </a:lnTo>
                  <a:lnTo>
                    <a:pt x="36" y="2"/>
                  </a:lnTo>
                  <a:lnTo>
                    <a:pt x="36" y="2"/>
                  </a:lnTo>
                  <a:lnTo>
                    <a:pt x="36" y="2"/>
                  </a:lnTo>
                  <a:lnTo>
                    <a:pt x="36" y="2"/>
                  </a:lnTo>
                  <a:lnTo>
                    <a:pt x="37" y="3"/>
                  </a:lnTo>
                  <a:lnTo>
                    <a:pt x="37" y="3"/>
                  </a:lnTo>
                  <a:close/>
                  <a:moveTo>
                    <a:pt x="178" y="321"/>
                  </a:moveTo>
                  <a:lnTo>
                    <a:pt x="141" y="337"/>
                  </a:lnTo>
                  <a:lnTo>
                    <a:pt x="137" y="329"/>
                  </a:lnTo>
                  <a:lnTo>
                    <a:pt x="135" y="322"/>
                  </a:lnTo>
                  <a:lnTo>
                    <a:pt x="130" y="315"/>
                  </a:lnTo>
                  <a:lnTo>
                    <a:pt x="127" y="306"/>
                  </a:lnTo>
                  <a:lnTo>
                    <a:pt x="123" y="297"/>
                  </a:lnTo>
                  <a:lnTo>
                    <a:pt x="118" y="288"/>
                  </a:lnTo>
                  <a:lnTo>
                    <a:pt x="114" y="277"/>
                  </a:lnTo>
                  <a:lnTo>
                    <a:pt x="109" y="267"/>
                  </a:lnTo>
                  <a:lnTo>
                    <a:pt x="104" y="255"/>
                  </a:lnTo>
                  <a:lnTo>
                    <a:pt x="99" y="245"/>
                  </a:lnTo>
                  <a:lnTo>
                    <a:pt x="95" y="234"/>
                  </a:lnTo>
                  <a:lnTo>
                    <a:pt x="90" y="222"/>
                  </a:lnTo>
                  <a:lnTo>
                    <a:pt x="84" y="210"/>
                  </a:lnTo>
                  <a:lnTo>
                    <a:pt x="79" y="198"/>
                  </a:lnTo>
                  <a:lnTo>
                    <a:pt x="73" y="186"/>
                  </a:lnTo>
                  <a:lnTo>
                    <a:pt x="68" y="174"/>
                  </a:lnTo>
                  <a:lnTo>
                    <a:pt x="62" y="162"/>
                  </a:lnTo>
                  <a:lnTo>
                    <a:pt x="58" y="150"/>
                  </a:lnTo>
                  <a:lnTo>
                    <a:pt x="53" y="140"/>
                  </a:lnTo>
                  <a:lnTo>
                    <a:pt x="47" y="128"/>
                  </a:lnTo>
                  <a:lnTo>
                    <a:pt x="42" y="116"/>
                  </a:lnTo>
                  <a:lnTo>
                    <a:pt x="37" y="105"/>
                  </a:lnTo>
                  <a:lnTo>
                    <a:pt x="32" y="94"/>
                  </a:lnTo>
                  <a:lnTo>
                    <a:pt x="28" y="83"/>
                  </a:lnTo>
                  <a:lnTo>
                    <a:pt x="24" y="74"/>
                  </a:lnTo>
                  <a:lnTo>
                    <a:pt x="19" y="64"/>
                  </a:lnTo>
                  <a:lnTo>
                    <a:pt x="16" y="55"/>
                  </a:lnTo>
                  <a:lnTo>
                    <a:pt x="12" y="46"/>
                  </a:lnTo>
                  <a:lnTo>
                    <a:pt x="9" y="39"/>
                  </a:lnTo>
                  <a:lnTo>
                    <a:pt x="5" y="31"/>
                  </a:lnTo>
                  <a:lnTo>
                    <a:pt x="3" y="25"/>
                  </a:lnTo>
                  <a:lnTo>
                    <a:pt x="0" y="19"/>
                  </a:lnTo>
                  <a:lnTo>
                    <a:pt x="37" y="3"/>
                  </a:lnTo>
                  <a:lnTo>
                    <a:pt x="40" y="9"/>
                  </a:lnTo>
                  <a:lnTo>
                    <a:pt x="42" y="15"/>
                  </a:lnTo>
                  <a:lnTo>
                    <a:pt x="46" y="23"/>
                  </a:lnTo>
                  <a:lnTo>
                    <a:pt x="49" y="31"/>
                  </a:lnTo>
                  <a:lnTo>
                    <a:pt x="53" y="39"/>
                  </a:lnTo>
                  <a:lnTo>
                    <a:pt x="56" y="49"/>
                  </a:lnTo>
                  <a:lnTo>
                    <a:pt x="61" y="58"/>
                  </a:lnTo>
                  <a:lnTo>
                    <a:pt x="65" y="68"/>
                  </a:lnTo>
                  <a:lnTo>
                    <a:pt x="69" y="79"/>
                  </a:lnTo>
                  <a:lnTo>
                    <a:pt x="74" y="89"/>
                  </a:lnTo>
                  <a:lnTo>
                    <a:pt x="79" y="100"/>
                  </a:lnTo>
                  <a:lnTo>
                    <a:pt x="84" y="112"/>
                  </a:lnTo>
                  <a:lnTo>
                    <a:pt x="90" y="123"/>
                  </a:lnTo>
                  <a:lnTo>
                    <a:pt x="95" y="135"/>
                  </a:lnTo>
                  <a:lnTo>
                    <a:pt x="99" y="147"/>
                  </a:lnTo>
                  <a:lnTo>
                    <a:pt x="105" y="159"/>
                  </a:lnTo>
                  <a:lnTo>
                    <a:pt x="110" y="171"/>
                  </a:lnTo>
                  <a:lnTo>
                    <a:pt x="116" y="183"/>
                  </a:lnTo>
                  <a:lnTo>
                    <a:pt x="121" y="194"/>
                  </a:lnTo>
                  <a:lnTo>
                    <a:pt x="126" y="206"/>
                  </a:lnTo>
                  <a:lnTo>
                    <a:pt x="132" y="217"/>
                  </a:lnTo>
                  <a:lnTo>
                    <a:pt x="136" y="229"/>
                  </a:lnTo>
                  <a:lnTo>
                    <a:pt x="141" y="240"/>
                  </a:lnTo>
                  <a:lnTo>
                    <a:pt x="146" y="251"/>
                  </a:lnTo>
                  <a:lnTo>
                    <a:pt x="151" y="261"/>
                  </a:lnTo>
                  <a:lnTo>
                    <a:pt x="155" y="271"/>
                  </a:lnTo>
                  <a:lnTo>
                    <a:pt x="160" y="280"/>
                  </a:lnTo>
                  <a:lnTo>
                    <a:pt x="164" y="290"/>
                  </a:lnTo>
                  <a:lnTo>
                    <a:pt x="167" y="298"/>
                  </a:lnTo>
                  <a:lnTo>
                    <a:pt x="171" y="307"/>
                  </a:lnTo>
                  <a:lnTo>
                    <a:pt x="174" y="314"/>
                  </a:lnTo>
                  <a:lnTo>
                    <a:pt x="178" y="321"/>
                  </a:lnTo>
                  <a:lnTo>
                    <a:pt x="178" y="321"/>
                  </a:lnTo>
                  <a:close/>
                  <a:moveTo>
                    <a:pt x="141" y="337"/>
                  </a:moveTo>
                  <a:lnTo>
                    <a:pt x="178" y="321"/>
                  </a:lnTo>
                  <a:lnTo>
                    <a:pt x="178" y="321"/>
                  </a:lnTo>
                  <a:lnTo>
                    <a:pt x="178" y="321"/>
                  </a:lnTo>
                  <a:lnTo>
                    <a:pt x="178" y="322"/>
                  </a:lnTo>
                  <a:lnTo>
                    <a:pt x="178" y="322"/>
                  </a:lnTo>
                  <a:lnTo>
                    <a:pt x="178" y="322"/>
                  </a:lnTo>
                  <a:lnTo>
                    <a:pt x="178" y="323"/>
                  </a:lnTo>
                  <a:lnTo>
                    <a:pt x="178" y="323"/>
                  </a:lnTo>
                  <a:lnTo>
                    <a:pt x="178" y="325"/>
                  </a:lnTo>
                  <a:lnTo>
                    <a:pt x="178" y="325"/>
                  </a:lnTo>
                  <a:lnTo>
                    <a:pt x="177" y="325"/>
                  </a:lnTo>
                  <a:lnTo>
                    <a:pt x="177" y="326"/>
                  </a:lnTo>
                  <a:lnTo>
                    <a:pt x="177" y="326"/>
                  </a:lnTo>
                  <a:lnTo>
                    <a:pt x="176" y="327"/>
                  </a:lnTo>
                  <a:lnTo>
                    <a:pt x="176" y="327"/>
                  </a:lnTo>
                  <a:lnTo>
                    <a:pt x="176" y="327"/>
                  </a:lnTo>
                  <a:lnTo>
                    <a:pt x="174" y="328"/>
                  </a:lnTo>
                  <a:lnTo>
                    <a:pt x="174" y="328"/>
                  </a:lnTo>
                  <a:lnTo>
                    <a:pt x="173" y="329"/>
                  </a:lnTo>
                  <a:lnTo>
                    <a:pt x="173" y="329"/>
                  </a:lnTo>
                  <a:lnTo>
                    <a:pt x="172" y="331"/>
                  </a:lnTo>
                  <a:lnTo>
                    <a:pt x="172" y="331"/>
                  </a:lnTo>
                  <a:lnTo>
                    <a:pt x="171" y="331"/>
                  </a:lnTo>
                  <a:lnTo>
                    <a:pt x="171" y="332"/>
                  </a:lnTo>
                  <a:lnTo>
                    <a:pt x="170" y="332"/>
                  </a:lnTo>
                  <a:lnTo>
                    <a:pt x="169" y="333"/>
                  </a:lnTo>
                  <a:lnTo>
                    <a:pt x="169" y="333"/>
                  </a:lnTo>
                  <a:lnTo>
                    <a:pt x="167" y="333"/>
                  </a:lnTo>
                  <a:lnTo>
                    <a:pt x="166" y="334"/>
                  </a:lnTo>
                  <a:lnTo>
                    <a:pt x="166" y="334"/>
                  </a:lnTo>
                  <a:lnTo>
                    <a:pt x="165" y="335"/>
                  </a:lnTo>
                  <a:lnTo>
                    <a:pt x="164" y="335"/>
                  </a:lnTo>
                  <a:lnTo>
                    <a:pt x="163" y="335"/>
                  </a:lnTo>
                  <a:lnTo>
                    <a:pt x="161" y="337"/>
                  </a:lnTo>
                  <a:lnTo>
                    <a:pt x="161" y="337"/>
                  </a:lnTo>
                  <a:lnTo>
                    <a:pt x="160" y="337"/>
                  </a:lnTo>
                  <a:lnTo>
                    <a:pt x="159" y="338"/>
                  </a:lnTo>
                  <a:lnTo>
                    <a:pt x="158" y="338"/>
                  </a:lnTo>
                  <a:lnTo>
                    <a:pt x="157" y="338"/>
                  </a:lnTo>
                  <a:lnTo>
                    <a:pt x="157" y="338"/>
                  </a:lnTo>
                  <a:lnTo>
                    <a:pt x="155" y="338"/>
                  </a:lnTo>
                  <a:lnTo>
                    <a:pt x="154" y="339"/>
                  </a:lnTo>
                  <a:lnTo>
                    <a:pt x="154" y="339"/>
                  </a:lnTo>
                  <a:lnTo>
                    <a:pt x="153" y="339"/>
                  </a:lnTo>
                  <a:lnTo>
                    <a:pt x="152" y="339"/>
                  </a:lnTo>
                  <a:lnTo>
                    <a:pt x="151" y="339"/>
                  </a:lnTo>
                  <a:lnTo>
                    <a:pt x="151" y="339"/>
                  </a:lnTo>
                  <a:lnTo>
                    <a:pt x="149" y="339"/>
                  </a:lnTo>
                  <a:lnTo>
                    <a:pt x="148" y="339"/>
                  </a:lnTo>
                  <a:lnTo>
                    <a:pt x="148" y="339"/>
                  </a:lnTo>
                  <a:lnTo>
                    <a:pt x="147" y="339"/>
                  </a:lnTo>
                  <a:lnTo>
                    <a:pt x="147" y="339"/>
                  </a:lnTo>
                  <a:lnTo>
                    <a:pt x="146" y="339"/>
                  </a:lnTo>
                  <a:lnTo>
                    <a:pt x="146" y="339"/>
                  </a:lnTo>
                  <a:lnTo>
                    <a:pt x="145" y="339"/>
                  </a:lnTo>
                  <a:lnTo>
                    <a:pt x="145" y="339"/>
                  </a:lnTo>
                  <a:lnTo>
                    <a:pt x="143" y="339"/>
                  </a:lnTo>
                  <a:lnTo>
                    <a:pt x="143" y="339"/>
                  </a:lnTo>
                  <a:lnTo>
                    <a:pt x="143" y="339"/>
                  </a:lnTo>
                  <a:lnTo>
                    <a:pt x="142" y="338"/>
                  </a:lnTo>
                  <a:lnTo>
                    <a:pt x="142" y="338"/>
                  </a:lnTo>
                  <a:lnTo>
                    <a:pt x="142" y="338"/>
                  </a:lnTo>
                  <a:lnTo>
                    <a:pt x="141" y="338"/>
                  </a:lnTo>
                  <a:lnTo>
                    <a:pt x="141" y="337"/>
                  </a:lnTo>
                  <a:lnTo>
                    <a:pt x="141" y="3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4" name="Freeform 39"/>
            <p:cNvSpPr>
              <a:spLocks noEditPoints="1"/>
            </p:cNvSpPr>
            <p:nvPr/>
          </p:nvSpPr>
          <p:spPr bwMode="auto">
            <a:xfrm>
              <a:off x="6151564" y="4546601"/>
              <a:ext cx="184150" cy="538163"/>
            </a:xfrm>
            <a:custGeom>
              <a:avLst/>
              <a:gdLst>
                <a:gd name="T0" fmla="*/ 0 w 116"/>
                <a:gd name="T1" fmla="*/ 18 h 339"/>
                <a:gd name="T2" fmla="*/ 0 w 116"/>
                <a:gd name="T3" fmla="*/ 17 h 339"/>
                <a:gd name="T4" fmla="*/ 1 w 116"/>
                <a:gd name="T5" fmla="*/ 14 h 339"/>
                <a:gd name="T6" fmla="*/ 2 w 116"/>
                <a:gd name="T7" fmla="*/ 12 h 339"/>
                <a:gd name="T8" fmla="*/ 5 w 116"/>
                <a:gd name="T9" fmla="*/ 11 h 339"/>
                <a:gd name="T10" fmla="*/ 7 w 116"/>
                <a:gd name="T11" fmla="*/ 8 h 339"/>
                <a:gd name="T12" fmla="*/ 11 w 116"/>
                <a:gd name="T13" fmla="*/ 6 h 339"/>
                <a:gd name="T14" fmla="*/ 14 w 116"/>
                <a:gd name="T15" fmla="*/ 5 h 339"/>
                <a:gd name="T16" fmla="*/ 18 w 116"/>
                <a:gd name="T17" fmla="*/ 2 h 339"/>
                <a:gd name="T18" fmla="*/ 21 w 116"/>
                <a:gd name="T19" fmla="*/ 1 h 339"/>
                <a:gd name="T20" fmla="*/ 25 w 116"/>
                <a:gd name="T21" fmla="*/ 1 h 339"/>
                <a:gd name="T22" fmla="*/ 29 w 116"/>
                <a:gd name="T23" fmla="*/ 0 h 339"/>
                <a:gd name="T24" fmla="*/ 31 w 116"/>
                <a:gd name="T25" fmla="*/ 0 h 339"/>
                <a:gd name="T26" fmla="*/ 33 w 116"/>
                <a:gd name="T27" fmla="*/ 1 h 339"/>
                <a:gd name="T28" fmla="*/ 36 w 116"/>
                <a:gd name="T29" fmla="*/ 1 h 339"/>
                <a:gd name="T30" fmla="*/ 37 w 116"/>
                <a:gd name="T31" fmla="*/ 2 h 339"/>
                <a:gd name="T32" fmla="*/ 116 w 116"/>
                <a:gd name="T33" fmla="*/ 322 h 339"/>
                <a:gd name="T34" fmla="*/ 74 w 116"/>
                <a:gd name="T35" fmla="*/ 314 h 339"/>
                <a:gd name="T36" fmla="*/ 67 w 116"/>
                <a:gd name="T37" fmla="*/ 277 h 339"/>
                <a:gd name="T38" fmla="*/ 56 w 116"/>
                <a:gd name="T39" fmla="*/ 232 h 339"/>
                <a:gd name="T40" fmla="*/ 45 w 116"/>
                <a:gd name="T41" fmla="*/ 184 h 339"/>
                <a:gd name="T42" fmla="*/ 33 w 116"/>
                <a:gd name="T43" fmla="*/ 136 h 339"/>
                <a:gd name="T44" fmla="*/ 21 w 116"/>
                <a:gd name="T45" fmla="*/ 91 h 339"/>
                <a:gd name="T46" fmla="*/ 11 w 116"/>
                <a:gd name="T47" fmla="*/ 52 h 339"/>
                <a:gd name="T48" fmla="*/ 2 w 116"/>
                <a:gd name="T49" fmla="*/ 24 h 339"/>
                <a:gd name="T50" fmla="*/ 40 w 116"/>
                <a:gd name="T51" fmla="*/ 14 h 339"/>
                <a:gd name="T52" fmla="*/ 50 w 116"/>
                <a:gd name="T53" fmla="*/ 46 h 339"/>
                <a:gd name="T54" fmla="*/ 61 w 116"/>
                <a:gd name="T55" fmla="*/ 87 h 339"/>
                <a:gd name="T56" fmla="*/ 73 w 116"/>
                <a:gd name="T57" fmla="*/ 132 h 339"/>
                <a:gd name="T58" fmla="*/ 85 w 116"/>
                <a:gd name="T59" fmla="*/ 181 h 339"/>
                <a:gd name="T60" fmla="*/ 97 w 116"/>
                <a:gd name="T61" fmla="*/ 229 h 339"/>
                <a:gd name="T62" fmla="*/ 106 w 116"/>
                <a:gd name="T63" fmla="*/ 272 h 339"/>
                <a:gd name="T64" fmla="*/ 113 w 116"/>
                <a:gd name="T65" fmla="*/ 308 h 339"/>
                <a:gd name="T66" fmla="*/ 79 w 116"/>
                <a:gd name="T67" fmla="*/ 337 h 339"/>
                <a:gd name="T68" fmla="*/ 116 w 116"/>
                <a:gd name="T69" fmla="*/ 323 h 339"/>
                <a:gd name="T70" fmla="*/ 114 w 116"/>
                <a:gd name="T71" fmla="*/ 325 h 339"/>
                <a:gd name="T72" fmla="*/ 113 w 116"/>
                <a:gd name="T73" fmla="*/ 327 h 339"/>
                <a:gd name="T74" fmla="*/ 112 w 116"/>
                <a:gd name="T75" fmla="*/ 329 h 339"/>
                <a:gd name="T76" fmla="*/ 110 w 116"/>
                <a:gd name="T77" fmla="*/ 331 h 339"/>
                <a:gd name="T78" fmla="*/ 106 w 116"/>
                <a:gd name="T79" fmla="*/ 333 h 339"/>
                <a:gd name="T80" fmla="*/ 103 w 116"/>
                <a:gd name="T81" fmla="*/ 334 h 339"/>
                <a:gd name="T82" fmla="*/ 99 w 116"/>
                <a:gd name="T83" fmla="*/ 337 h 339"/>
                <a:gd name="T84" fmla="*/ 95 w 116"/>
                <a:gd name="T85" fmla="*/ 338 h 339"/>
                <a:gd name="T86" fmla="*/ 92 w 116"/>
                <a:gd name="T87" fmla="*/ 339 h 339"/>
                <a:gd name="T88" fmla="*/ 88 w 116"/>
                <a:gd name="T89" fmla="*/ 339 h 339"/>
                <a:gd name="T90" fmla="*/ 86 w 116"/>
                <a:gd name="T91" fmla="*/ 339 h 339"/>
                <a:gd name="T92" fmla="*/ 82 w 116"/>
                <a:gd name="T93" fmla="*/ 339 h 339"/>
                <a:gd name="T94" fmla="*/ 81 w 116"/>
                <a:gd name="T95" fmla="*/ 339 h 339"/>
                <a:gd name="T96" fmla="*/ 79 w 116"/>
                <a:gd name="T97" fmla="*/ 338 h 339"/>
                <a:gd name="T98" fmla="*/ 79 w 116"/>
                <a:gd name="T99" fmla="*/ 33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339">
                  <a:moveTo>
                    <a:pt x="37" y="3"/>
                  </a:moveTo>
                  <a:lnTo>
                    <a:pt x="0" y="19"/>
                  </a:lnTo>
                  <a:lnTo>
                    <a:pt x="0" y="18"/>
                  </a:lnTo>
                  <a:lnTo>
                    <a:pt x="0" y="18"/>
                  </a:lnTo>
                  <a:lnTo>
                    <a:pt x="0" y="18"/>
                  </a:lnTo>
                  <a:lnTo>
                    <a:pt x="0" y="17"/>
                  </a:lnTo>
                  <a:lnTo>
                    <a:pt x="0" y="17"/>
                  </a:lnTo>
                  <a:lnTo>
                    <a:pt x="0" y="17"/>
                  </a:lnTo>
                  <a:lnTo>
                    <a:pt x="0" y="15"/>
                  </a:lnTo>
                  <a:lnTo>
                    <a:pt x="1" y="15"/>
                  </a:lnTo>
                  <a:lnTo>
                    <a:pt x="1" y="14"/>
                  </a:lnTo>
                  <a:lnTo>
                    <a:pt x="1" y="14"/>
                  </a:lnTo>
                  <a:lnTo>
                    <a:pt x="1" y="13"/>
                  </a:lnTo>
                  <a:lnTo>
                    <a:pt x="2" y="13"/>
                  </a:lnTo>
                  <a:lnTo>
                    <a:pt x="2" y="13"/>
                  </a:lnTo>
                  <a:lnTo>
                    <a:pt x="2" y="12"/>
                  </a:lnTo>
                  <a:lnTo>
                    <a:pt x="3" y="12"/>
                  </a:lnTo>
                  <a:lnTo>
                    <a:pt x="3" y="11"/>
                  </a:lnTo>
                  <a:lnTo>
                    <a:pt x="5" y="11"/>
                  </a:lnTo>
                  <a:lnTo>
                    <a:pt x="5" y="11"/>
                  </a:lnTo>
                  <a:lnTo>
                    <a:pt x="6" y="9"/>
                  </a:lnTo>
                  <a:lnTo>
                    <a:pt x="6" y="9"/>
                  </a:lnTo>
                  <a:lnTo>
                    <a:pt x="7" y="8"/>
                  </a:lnTo>
                  <a:lnTo>
                    <a:pt x="7" y="8"/>
                  </a:lnTo>
                  <a:lnTo>
                    <a:pt x="8" y="7"/>
                  </a:lnTo>
                  <a:lnTo>
                    <a:pt x="9" y="7"/>
                  </a:lnTo>
                  <a:lnTo>
                    <a:pt x="9" y="7"/>
                  </a:lnTo>
                  <a:lnTo>
                    <a:pt x="11" y="6"/>
                  </a:lnTo>
                  <a:lnTo>
                    <a:pt x="12" y="6"/>
                  </a:lnTo>
                  <a:lnTo>
                    <a:pt x="13" y="5"/>
                  </a:lnTo>
                  <a:lnTo>
                    <a:pt x="13" y="5"/>
                  </a:lnTo>
                  <a:lnTo>
                    <a:pt x="14" y="5"/>
                  </a:lnTo>
                  <a:lnTo>
                    <a:pt x="15" y="3"/>
                  </a:lnTo>
                  <a:lnTo>
                    <a:pt x="17" y="3"/>
                  </a:lnTo>
                  <a:lnTo>
                    <a:pt x="17" y="3"/>
                  </a:lnTo>
                  <a:lnTo>
                    <a:pt x="18" y="2"/>
                  </a:lnTo>
                  <a:lnTo>
                    <a:pt x="19" y="2"/>
                  </a:lnTo>
                  <a:lnTo>
                    <a:pt x="20" y="2"/>
                  </a:lnTo>
                  <a:lnTo>
                    <a:pt x="21" y="2"/>
                  </a:lnTo>
                  <a:lnTo>
                    <a:pt x="21" y="1"/>
                  </a:lnTo>
                  <a:lnTo>
                    <a:pt x="23" y="1"/>
                  </a:lnTo>
                  <a:lnTo>
                    <a:pt x="24" y="1"/>
                  </a:lnTo>
                  <a:lnTo>
                    <a:pt x="25" y="1"/>
                  </a:lnTo>
                  <a:lnTo>
                    <a:pt x="25" y="1"/>
                  </a:lnTo>
                  <a:lnTo>
                    <a:pt x="26" y="1"/>
                  </a:lnTo>
                  <a:lnTo>
                    <a:pt x="27" y="0"/>
                  </a:lnTo>
                  <a:lnTo>
                    <a:pt x="27" y="0"/>
                  </a:lnTo>
                  <a:lnTo>
                    <a:pt x="29" y="0"/>
                  </a:lnTo>
                  <a:lnTo>
                    <a:pt x="30" y="0"/>
                  </a:lnTo>
                  <a:lnTo>
                    <a:pt x="30" y="0"/>
                  </a:lnTo>
                  <a:lnTo>
                    <a:pt x="31" y="0"/>
                  </a:lnTo>
                  <a:lnTo>
                    <a:pt x="31" y="0"/>
                  </a:lnTo>
                  <a:lnTo>
                    <a:pt x="32" y="0"/>
                  </a:lnTo>
                  <a:lnTo>
                    <a:pt x="32" y="0"/>
                  </a:lnTo>
                  <a:lnTo>
                    <a:pt x="33" y="0"/>
                  </a:lnTo>
                  <a:lnTo>
                    <a:pt x="33" y="1"/>
                  </a:lnTo>
                  <a:lnTo>
                    <a:pt x="35" y="1"/>
                  </a:lnTo>
                  <a:lnTo>
                    <a:pt x="35" y="1"/>
                  </a:lnTo>
                  <a:lnTo>
                    <a:pt x="36" y="1"/>
                  </a:lnTo>
                  <a:lnTo>
                    <a:pt x="36" y="1"/>
                  </a:lnTo>
                  <a:lnTo>
                    <a:pt x="36" y="1"/>
                  </a:lnTo>
                  <a:lnTo>
                    <a:pt x="37" y="2"/>
                  </a:lnTo>
                  <a:lnTo>
                    <a:pt x="37" y="2"/>
                  </a:lnTo>
                  <a:lnTo>
                    <a:pt x="37" y="2"/>
                  </a:lnTo>
                  <a:lnTo>
                    <a:pt x="37" y="2"/>
                  </a:lnTo>
                  <a:lnTo>
                    <a:pt x="37" y="3"/>
                  </a:lnTo>
                  <a:lnTo>
                    <a:pt x="37" y="3"/>
                  </a:lnTo>
                  <a:close/>
                  <a:moveTo>
                    <a:pt x="116" y="322"/>
                  </a:moveTo>
                  <a:lnTo>
                    <a:pt x="79" y="337"/>
                  </a:lnTo>
                  <a:lnTo>
                    <a:pt x="77" y="329"/>
                  </a:lnTo>
                  <a:lnTo>
                    <a:pt x="76" y="322"/>
                  </a:lnTo>
                  <a:lnTo>
                    <a:pt x="74" y="314"/>
                  </a:lnTo>
                  <a:lnTo>
                    <a:pt x="73" y="306"/>
                  </a:lnTo>
                  <a:lnTo>
                    <a:pt x="70" y="296"/>
                  </a:lnTo>
                  <a:lnTo>
                    <a:pt x="69" y="286"/>
                  </a:lnTo>
                  <a:lnTo>
                    <a:pt x="67" y="277"/>
                  </a:lnTo>
                  <a:lnTo>
                    <a:pt x="64" y="266"/>
                  </a:lnTo>
                  <a:lnTo>
                    <a:pt x="62" y="255"/>
                  </a:lnTo>
                  <a:lnTo>
                    <a:pt x="60" y="243"/>
                  </a:lnTo>
                  <a:lnTo>
                    <a:pt x="56" y="232"/>
                  </a:lnTo>
                  <a:lnTo>
                    <a:pt x="54" y="220"/>
                  </a:lnTo>
                  <a:lnTo>
                    <a:pt x="51" y="208"/>
                  </a:lnTo>
                  <a:lnTo>
                    <a:pt x="48" y="196"/>
                  </a:lnTo>
                  <a:lnTo>
                    <a:pt x="45" y="184"/>
                  </a:lnTo>
                  <a:lnTo>
                    <a:pt x="42" y="172"/>
                  </a:lnTo>
                  <a:lnTo>
                    <a:pt x="39" y="160"/>
                  </a:lnTo>
                  <a:lnTo>
                    <a:pt x="36" y="148"/>
                  </a:lnTo>
                  <a:lnTo>
                    <a:pt x="33" y="136"/>
                  </a:lnTo>
                  <a:lnTo>
                    <a:pt x="30" y="124"/>
                  </a:lnTo>
                  <a:lnTo>
                    <a:pt x="27" y="113"/>
                  </a:lnTo>
                  <a:lnTo>
                    <a:pt x="24" y="101"/>
                  </a:lnTo>
                  <a:lnTo>
                    <a:pt x="21" y="91"/>
                  </a:lnTo>
                  <a:lnTo>
                    <a:pt x="19" y="81"/>
                  </a:lnTo>
                  <a:lnTo>
                    <a:pt x="15" y="70"/>
                  </a:lnTo>
                  <a:lnTo>
                    <a:pt x="13" y="62"/>
                  </a:lnTo>
                  <a:lnTo>
                    <a:pt x="11" y="52"/>
                  </a:lnTo>
                  <a:lnTo>
                    <a:pt x="8" y="44"/>
                  </a:lnTo>
                  <a:lnTo>
                    <a:pt x="6" y="37"/>
                  </a:lnTo>
                  <a:lnTo>
                    <a:pt x="3" y="30"/>
                  </a:lnTo>
                  <a:lnTo>
                    <a:pt x="2" y="24"/>
                  </a:lnTo>
                  <a:lnTo>
                    <a:pt x="0" y="19"/>
                  </a:lnTo>
                  <a:lnTo>
                    <a:pt x="37" y="3"/>
                  </a:lnTo>
                  <a:lnTo>
                    <a:pt x="39" y="8"/>
                  </a:lnTo>
                  <a:lnTo>
                    <a:pt x="40" y="14"/>
                  </a:lnTo>
                  <a:lnTo>
                    <a:pt x="43" y="21"/>
                  </a:lnTo>
                  <a:lnTo>
                    <a:pt x="45" y="30"/>
                  </a:lnTo>
                  <a:lnTo>
                    <a:pt x="48" y="37"/>
                  </a:lnTo>
                  <a:lnTo>
                    <a:pt x="50" y="46"/>
                  </a:lnTo>
                  <a:lnTo>
                    <a:pt x="52" y="56"/>
                  </a:lnTo>
                  <a:lnTo>
                    <a:pt x="56" y="66"/>
                  </a:lnTo>
                  <a:lnTo>
                    <a:pt x="58" y="76"/>
                  </a:lnTo>
                  <a:lnTo>
                    <a:pt x="61" y="87"/>
                  </a:lnTo>
                  <a:lnTo>
                    <a:pt x="64" y="98"/>
                  </a:lnTo>
                  <a:lnTo>
                    <a:pt x="67" y="110"/>
                  </a:lnTo>
                  <a:lnTo>
                    <a:pt x="70" y="120"/>
                  </a:lnTo>
                  <a:lnTo>
                    <a:pt x="73" y="132"/>
                  </a:lnTo>
                  <a:lnTo>
                    <a:pt x="76" y="144"/>
                  </a:lnTo>
                  <a:lnTo>
                    <a:pt x="79" y="157"/>
                  </a:lnTo>
                  <a:lnTo>
                    <a:pt x="82" y="169"/>
                  </a:lnTo>
                  <a:lnTo>
                    <a:pt x="85" y="181"/>
                  </a:lnTo>
                  <a:lnTo>
                    <a:pt x="88" y="193"/>
                  </a:lnTo>
                  <a:lnTo>
                    <a:pt x="91" y="205"/>
                  </a:lnTo>
                  <a:lnTo>
                    <a:pt x="93" y="217"/>
                  </a:lnTo>
                  <a:lnTo>
                    <a:pt x="97" y="229"/>
                  </a:lnTo>
                  <a:lnTo>
                    <a:pt x="99" y="240"/>
                  </a:lnTo>
                  <a:lnTo>
                    <a:pt x="101" y="251"/>
                  </a:lnTo>
                  <a:lnTo>
                    <a:pt x="104" y="261"/>
                  </a:lnTo>
                  <a:lnTo>
                    <a:pt x="106" y="272"/>
                  </a:lnTo>
                  <a:lnTo>
                    <a:pt x="109" y="282"/>
                  </a:lnTo>
                  <a:lnTo>
                    <a:pt x="110" y="291"/>
                  </a:lnTo>
                  <a:lnTo>
                    <a:pt x="112" y="300"/>
                  </a:lnTo>
                  <a:lnTo>
                    <a:pt x="113" y="308"/>
                  </a:lnTo>
                  <a:lnTo>
                    <a:pt x="114" y="315"/>
                  </a:lnTo>
                  <a:lnTo>
                    <a:pt x="116" y="322"/>
                  </a:lnTo>
                  <a:lnTo>
                    <a:pt x="116" y="322"/>
                  </a:lnTo>
                  <a:close/>
                  <a:moveTo>
                    <a:pt x="79" y="337"/>
                  </a:moveTo>
                  <a:lnTo>
                    <a:pt x="116" y="322"/>
                  </a:lnTo>
                  <a:lnTo>
                    <a:pt x="116" y="322"/>
                  </a:lnTo>
                  <a:lnTo>
                    <a:pt x="116" y="322"/>
                  </a:lnTo>
                  <a:lnTo>
                    <a:pt x="116" y="323"/>
                  </a:lnTo>
                  <a:lnTo>
                    <a:pt x="116" y="323"/>
                  </a:lnTo>
                  <a:lnTo>
                    <a:pt x="116" y="323"/>
                  </a:lnTo>
                  <a:lnTo>
                    <a:pt x="116" y="325"/>
                  </a:lnTo>
                  <a:lnTo>
                    <a:pt x="114" y="325"/>
                  </a:lnTo>
                  <a:lnTo>
                    <a:pt x="114" y="326"/>
                  </a:lnTo>
                  <a:lnTo>
                    <a:pt x="114" y="326"/>
                  </a:lnTo>
                  <a:lnTo>
                    <a:pt x="114" y="326"/>
                  </a:lnTo>
                  <a:lnTo>
                    <a:pt x="113" y="327"/>
                  </a:lnTo>
                  <a:lnTo>
                    <a:pt x="113" y="327"/>
                  </a:lnTo>
                  <a:lnTo>
                    <a:pt x="112" y="328"/>
                  </a:lnTo>
                  <a:lnTo>
                    <a:pt x="112" y="328"/>
                  </a:lnTo>
                  <a:lnTo>
                    <a:pt x="112" y="329"/>
                  </a:lnTo>
                  <a:lnTo>
                    <a:pt x="111" y="329"/>
                  </a:lnTo>
                  <a:lnTo>
                    <a:pt x="111" y="329"/>
                  </a:lnTo>
                  <a:lnTo>
                    <a:pt x="110" y="331"/>
                  </a:lnTo>
                  <a:lnTo>
                    <a:pt x="110" y="331"/>
                  </a:lnTo>
                  <a:lnTo>
                    <a:pt x="109" y="332"/>
                  </a:lnTo>
                  <a:lnTo>
                    <a:pt x="107" y="332"/>
                  </a:lnTo>
                  <a:lnTo>
                    <a:pt x="107" y="333"/>
                  </a:lnTo>
                  <a:lnTo>
                    <a:pt x="106" y="333"/>
                  </a:lnTo>
                  <a:lnTo>
                    <a:pt x="105" y="333"/>
                  </a:lnTo>
                  <a:lnTo>
                    <a:pt x="105" y="334"/>
                  </a:lnTo>
                  <a:lnTo>
                    <a:pt x="104" y="334"/>
                  </a:lnTo>
                  <a:lnTo>
                    <a:pt x="103" y="334"/>
                  </a:lnTo>
                  <a:lnTo>
                    <a:pt x="103" y="335"/>
                  </a:lnTo>
                  <a:lnTo>
                    <a:pt x="101" y="335"/>
                  </a:lnTo>
                  <a:lnTo>
                    <a:pt x="100" y="337"/>
                  </a:lnTo>
                  <a:lnTo>
                    <a:pt x="99" y="337"/>
                  </a:lnTo>
                  <a:lnTo>
                    <a:pt x="98" y="337"/>
                  </a:lnTo>
                  <a:lnTo>
                    <a:pt x="98" y="337"/>
                  </a:lnTo>
                  <a:lnTo>
                    <a:pt x="97" y="338"/>
                  </a:lnTo>
                  <a:lnTo>
                    <a:pt x="95" y="338"/>
                  </a:lnTo>
                  <a:lnTo>
                    <a:pt x="94" y="338"/>
                  </a:lnTo>
                  <a:lnTo>
                    <a:pt x="93" y="338"/>
                  </a:lnTo>
                  <a:lnTo>
                    <a:pt x="93" y="339"/>
                  </a:lnTo>
                  <a:lnTo>
                    <a:pt x="92" y="339"/>
                  </a:lnTo>
                  <a:lnTo>
                    <a:pt x="91" y="339"/>
                  </a:lnTo>
                  <a:lnTo>
                    <a:pt x="91" y="339"/>
                  </a:lnTo>
                  <a:lnTo>
                    <a:pt x="89" y="339"/>
                  </a:lnTo>
                  <a:lnTo>
                    <a:pt x="88" y="339"/>
                  </a:lnTo>
                  <a:lnTo>
                    <a:pt x="87" y="339"/>
                  </a:lnTo>
                  <a:lnTo>
                    <a:pt x="87" y="339"/>
                  </a:lnTo>
                  <a:lnTo>
                    <a:pt x="86" y="339"/>
                  </a:lnTo>
                  <a:lnTo>
                    <a:pt x="86" y="339"/>
                  </a:lnTo>
                  <a:lnTo>
                    <a:pt x="85" y="339"/>
                  </a:lnTo>
                  <a:lnTo>
                    <a:pt x="83" y="339"/>
                  </a:lnTo>
                  <a:lnTo>
                    <a:pt x="83" y="339"/>
                  </a:lnTo>
                  <a:lnTo>
                    <a:pt x="82" y="339"/>
                  </a:lnTo>
                  <a:lnTo>
                    <a:pt x="82" y="339"/>
                  </a:lnTo>
                  <a:lnTo>
                    <a:pt x="82" y="339"/>
                  </a:lnTo>
                  <a:lnTo>
                    <a:pt x="81" y="339"/>
                  </a:lnTo>
                  <a:lnTo>
                    <a:pt x="81" y="339"/>
                  </a:lnTo>
                  <a:lnTo>
                    <a:pt x="80" y="339"/>
                  </a:lnTo>
                  <a:lnTo>
                    <a:pt x="80" y="338"/>
                  </a:lnTo>
                  <a:lnTo>
                    <a:pt x="80" y="338"/>
                  </a:lnTo>
                  <a:lnTo>
                    <a:pt x="79" y="338"/>
                  </a:lnTo>
                  <a:lnTo>
                    <a:pt x="79" y="338"/>
                  </a:lnTo>
                  <a:lnTo>
                    <a:pt x="79" y="337"/>
                  </a:lnTo>
                  <a:lnTo>
                    <a:pt x="79" y="337"/>
                  </a:lnTo>
                  <a:lnTo>
                    <a:pt x="79" y="337"/>
                  </a:lnTo>
                  <a:lnTo>
                    <a:pt x="79" y="3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5" name="Freeform 40"/>
            <p:cNvSpPr>
              <a:spLocks noEditPoints="1"/>
            </p:cNvSpPr>
            <p:nvPr/>
          </p:nvSpPr>
          <p:spPr bwMode="auto">
            <a:xfrm>
              <a:off x="5918201" y="4548189"/>
              <a:ext cx="136525" cy="536575"/>
            </a:xfrm>
            <a:custGeom>
              <a:avLst/>
              <a:gdLst>
                <a:gd name="T0" fmla="*/ 0 w 86"/>
                <a:gd name="T1" fmla="*/ 18 h 338"/>
                <a:gd name="T2" fmla="*/ 0 w 86"/>
                <a:gd name="T3" fmla="*/ 16 h 338"/>
                <a:gd name="T4" fmla="*/ 1 w 86"/>
                <a:gd name="T5" fmla="*/ 14 h 338"/>
                <a:gd name="T6" fmla="*/ 2 w 86"/>
                <a:gd name="T7" fmla="*/ 12 h 338"/>
                <a:gd name="T8" fmla="*/ 5 w 86"/>
                <a:gd name="T9" fmla="*/ 10 h 338"/>
                <a:gd name="T10" fmla="*/ 7 w 86"/>
                <a:gd name="T11" fmla="*/ 8 h 338"/>
                <a:gd name="T12" fmla="*/ 11 w 86"/>
                <a:gd name="T13" fmla="*/ 6 h 338"/>
                <a:gd name="T14" fmla="*/ 14 w 86"/>
                <a:gd name="T15" fmla="*/ 5 h 338"/>
                <a:gd name="T16" fmla="*/ 18 w 86"/>
                <a:gd name="T17" fmla="*/ 2 h 338"/>
                <a:gd name="T18" fmla="*/ 22 w 86"/>
                <a:gd name="T19" fmla="*/ 1 h 338"/>
                <a:gd name="T20" fmla="*/ 25 w 86"/>
                <a:gd name="T21" fmla="*/ 1 h 338"/>
                <a:gd name="T22" fmla="*/ 29 w 86"/>
                <a:gd name="T23" fmla="*/ 0 h 338"/>
                <a:gd name="T24" fmla="*/ 31 w 86"/>
                <a:gd name="T25" fmla="*/ 0 h 338"/>
                <a:gd name="T26" fmla="*/ 34 w 86"/>
                <a:gd name="T27" fmla="*/ 0 h 338"/>
                <a:gd name="T28" fmla="*/ 36 w 86"/>
                <a:gd name="T29" fmla="*/ 1 h 338"/>
                <a:gd name="T30" fmla="*/ 37 w 86"/>
                <a:gd name="T31" fmla="*/ 2 h 338"/>
                <a:gd name="T32" fmla="*/ 86 w 86"/>
                <a:gd name="T33" fmla="*/ 320 h 338"/>
                <a:gd name="T34" fmla="*/ 45 w 86"/>
                <a:gd name="T35" fmla="*/ 312 h 338"/>
                <a:gd name="T36" fmla="*/ 41 w 86"/>
                <a:gd name="T37" fmla="*/ 275 h 338"/>
                <a:gd name="T38" fmla="*/ 35 w 86"/>
                <a:gd name="T39" fmla="*/ 231 h 338"/>
                <a:gd name="T40" fmla="*/ 29 w 86"/>
                <a:gd name="T41" fmla="*/ 183 h 338"/>
                <a:gd name="T42" fmla="*/ 22 w 86"/>
                <a:gd name="T43" fmla="*/ 135 h 338"/>
                <a:gd name="T44" fmla="*/ 16 w 86"/>
                <a:gd name="T45" fmla="*/ 91 h 338"/>
                <a:gd name="T46" fmla="*/ 8 w 86"/>
                <a:gd name="T47" fmla="*/ 53 h 338"/>
                <a:gd name="T48" fmla="*/ 1 w 86"/>
                <a:gd name="T49" fmla="*/ 24 h 338"/>
                <a:gd name="T50" fmla="*/ 41 w 86"/>
                <a:gd name="T51" fmla="*/ 14 h 338"/>
                <a:gd name="T52" fmla="*/ 48 w 86"/>
                <a:gd name="T53" fmla="*/ 47 h 338"/>
                <a:gd name="T54" fmla="*/ 54 w 86"/>
                <a:gd name="T55" fmla="*/ 87 h 338"/>
                <a:gd name="T56" fmla="*/ 61 w 86"/>
                <a:gd name="T57" fmla="*/ 133 h 338"/>
                <a:gd name="T58" fmla="*/ 68 w 86"/>
                <a:gd name="T59" fmla="*/ 180 h 338"/>
                <a:gd name="T60" fmla="*/ 74 w 86"/>
                <a:gd name="T61" fmla="*/ 228 h 338"/>
                <a:gd name="T62" fmla="*/ 79 w 86"/>
                <a:gd name="T63" fmla="*/ 270 h 338"/>
                <a:gd name="T64" fmla="*/ 84 w 86"/>
                <a:gd name="T65" fmla="*/ 306 h 338"/>
                <a:gd name="T66" fmla="*/ 49 w 86"/>
                <a:gd name="T67" fmla="*/ 334 h 338"/>
                <a:gd name="T68" fmla="*/ 86 w 86"/>
                <a:gd name="T69" fmla="*/ 321 h 338"/>
                <a:gd name="T70" fmla="*/ 86 w 86"/>
                <a:gd name="T71" fmla="*/ 322 h 338"/>
                <a:gd name="T72" fmla="*/ 84 w 86"/>
                <a:gd name="T73" fmla="*/ 325 h 338"/>
                <a:gd name="T74" fmla="*/ 82 w 86"/>
                <a:gd name="T75" fmla="*/ 327 h 338"/>
                <a:gd name="T76" fmla="*/ 80 w 86"/>
                <a:gd name="T77" fmla="*/ 328 h 338"/>
                <a:gd name="T78" fmla="*/ 76 w 86"/>
                <a:gd name="T79" fmla="*/ 331 h 338"/>
                <a:gd name="T80" fmla="*/ 74 w 86"/>
                <a:gd name="T81" fmla="*/ 333 h 338"/>
                <a:gd name="T82" fmla="*/ 69 w 86"/>
                <a:gd name="T83" fmla="*/ 334 h 338"/>
                <a:gd name="T84" fmla="*/ 66 w 86"/>
                <a:gd name="T85" fmla="*/ 336 h 338"/>
                <a:gd name="T86" fmla="*/ 62 w 86"/>
                <a:gd name="T87" fmla="*/ 337 h 338"/>
                <a:gd name="T88" fmla="*/ 59 w 86"/>
                <a:gd name="T89" fmla="*/ 337 h 338"/>
                <a:gd name="T90" fmla="*/ 56 w 86"/>
                <a:gd name="T91" fmla="*/ 338 h 338"/>
                <a:gd name="T92" fmla="*/ 54 w 86"/>
                <a:gd name="T93" fmla="*/ 337 h 338"/>
                <a:gd name="T94" fmla="*/ 51 w 86"/>
                <a:gd name="T95" fmla="*/ 337 h 338"/>
                <a:gd name="T96" fmla="*/ 50 w 86"/>
                <a:gd name="T97" fmla="*/ 336 h 338"/>
                <a:gd name="T98" fmla="*/ 49 w 86"/>
                <a:gd name="T99" fmla="*/ 33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 h="338">
                  <a:moveTo>
                    <a:pt x="37" y="4"/>
                  </a:moveTo>
                  <a:lnTo>
                    <a:pt x="0" y="19"/>
                  </a:lnTo>
                  <a:lnTo>
                    <a:pt x="0" y="18"/>
                  </a:lnTo>
                  <a:lnTo>
                    <a:pt x="0" y="18"/>
                  </a:lnTo>
                  <a:lnTo>
                    <a:pt x="0" y="17"/>
                  </a:lnTo>
                  <a:lnTo>
                    <a:pt x="0" y="17"/>
                  </a:lnTo>
                  <a:lnTo>
                    <a:pt x="0" y="17"/>
                  </a:lnTo>
                  <a:lnTo>
                    <a:pt x="0" y="16"/>
                  </a:lnTo>
                  <a:lnTo>
                    <a:pt x="0" y="16"/>
                  </a:lnTo>
                  <a:lnTo>
                    <a:pt x="0" y="16"/>
                  </a:lnTo>
                  <a:lnTo>
                    <a:pt x="0" y="14"/>
                  </a:lnTo>
                  <a:lnTo>
                    <a:pt x="1" y="14"/>
                  </a:lnTo>
                  <a:lnTo>
                    <a:pt x="1" y="13"/>
                  </a:lnTo>
                  <a:lnTo>
                    <a:pt x="1" y="13"/>
                  </a:lnTo>
                  <a:lnTo>
                    <a:pt x="2" y="13"/>
                  </a:lnTo>
                  <a:lnTo>
                    <a:pt x="2" y="12"/>
                  </a:lnTo>
                  <a:lnTo>
                    <a:pt x="2" y="12"/>
                  </a:lnTo>
                  <a:lnTo>
                    <a:pt x="4" y="11"/>
                  </a:lnTo>
                  <a:lnTo>
                    <a:pt x="4" y="11"/>
                  </a:lnTo>
                  <a:lnTo>
                    <a:pt x="5" y="10"/>
                  </a:lnTo>
                  <a:lnTo>
                    <a:pt x="5" y="10"/>
                  </a:lnTo>
                  <a:lnTo>
                    <a:pt x="6" y="10"/>
                  </a:lnTo>
                  <a:lnTo>
                    <a:pt x="6" y="8"/>
                  </a:lnTo>
                  <a:lnTo>
                    <a:pt x="7" y="8"/>
                  </a:lnTo>
                  <a:lnTo>
                    <a:pt x="8" y="7"/>
                  </a:lnTo>
                  <a:lnTo>
                    <a:pt x="8" y="7"/>
                  </a:lnTo>
                  <a:lnTo>
                    <a:pt x="10" y="6"/>
                  </a:lnTo>
                  <a:lnTo>
                    <a:pt x="11" y="6"/>
                  </a:lnTo>
                  <a:lnTo>
                    <a:pt x="11" y="6"/>
                  </a:lnTo>
                  <a:lnTo>
                    <a:pt x="12" y="5"/>
                  </a:lnTo>
                  <a:lnTo>
                    <a:pt x="13" y="5"/>
                  </a:lnTo>
                  <a:lnTo>
                    <a:pt x="14" y="5"/>
                  </a:lnTo>
                  <a:lnTo>
                    <a:pt x="14" y="4"/>
                  </a:lnTo>
                  <a:lnTo>
                    <a:pt x="16" y="4"/>
                  </a:lnTo>
                  <a:lnTo>
                    <a:pt x="17" y="4"/>
                  </a:lnTo>
                  <a:lnTo>
                    <a:pt x="18" y="2"/>
                  </a:lnTo>
                  <a:lnTo>
                    <a:pt x="19" y="2"/>
                  </a:lnTo>
                  <a:lnTo>
                    <a:pt x="19" y="2"/>
                  </a:lnTo>
                  <a:lnTo>
                    <a:pt x="20" y="1"/>
                  </a:lnTo>
                  <a:lnTo>
                    <a:pt x="22" y="1"/>
                  </a:lnTo>
                  <a:lnTo>
                    <a:pt x="23" y="1"/>
                  </a:lnTo>
                  <a:lnTo>
                    <a:pt x="23" y="1"/>
                  </a:lnTo>
                  <a:lnTo>
                    <a:pt x="24" y="1"/>
                  </a:lnTo>
                  <a:lnTo>
                    <a:pt x="25" y="1"/>
                  </a:lnTo>
                  <a:lnTo>
                    <a:pt x="26" y="0"/>
                  </a:lnTo>
                  <a:lnTo>
                    <a:pt x="26" y="0"/>
                  </a:lnTo>
                  <a:lnTo>
                    <a:pt x="28" y="0"/>
                  </a:lnTo>
                  <a:lnTo>
                    <a:pt x="29" y="0"/>
                  </a:lnTo>
                  <a:lnTo>
                    <a:pt x="29" y="0"/>
                  </a:lnTo>
                  <a:lnTo>
                    <a:pt x="30" y="0"/>
                  </a:lnTo>
                  <a:lnTo>
                    <a:pt x="30" y="0"/>
                  </a:lnTo>
                  <a:lnTo>
                    <a:pt x="31" y="0"/>
                  </a:lnTo>
                  <a:lnTo>
                    <a:pt x="31" y="0"/>
                  </a:lnTo>
                  <a:lnTo>
                    <a:pt x="32" y="0"/>
                  </a:lnTo>
                  <a:lnTo>
                    <a:pt x="32" y="0"/>
                  </a:lnTo>
                  <a:lnTo>
                    <a:pt x="34" y="0"/>
                  </a:lnTo>
                  <a:lnTo>
                    <a:pt x="34" y="1"/>
                  </a:lnTo>
                  <a:lnTo>
                    <a:pt x="35" y="1"/>
                  </a:lnTo>
                  <a:lnTo>
                    <a:pt x="35" y="1"/>
                  </a:lnTo>
                  <a:lnTo>
                    <a:pt x="36" y="1"/>
                  </a:lnTo>
                  <a:lnTo>
                    <a:pt x="36" y="1"/>
                  </a:lnTo>
                  <a:lnTo>
                    <a:pt x="36" y="1"/>
                  </a:lnTo>
                  <a:lnTo>
                    <a:pt x="36" y="2"/>
                  </a:lnTo>
                  <a:lnTo>
                    <a:pt x="37" y="2"/>
                  </a:lnTo>
                  <a:lnTo>
                    <a:pt x="37" y="2"/>
                  </a:lnTo>
                  <a:lnTo>
                    <a:pt x="37" y="4"/>
                  </a:lnTo>
                  <a:lnTo>
                    <a:pt x="37" y="4"/>
                  </a:lnTo>
                  <a:close/>
                  <a:moveTo>
                    <a:pt x="86" y="320"/>
                  </a:moveTo>
                  <a:lnTo>
                    <a:pt x="49" y="334"/>
                  </a:lnTo>
                  <a:lnTo>
                    <a:pt x="48" y="327"/>
                  </a:lnTo>
                  <a:lnTo>
                    <a:pt x="47" y="320"/>
                  </a:lnTo>
                  <a:lnTo>
                    <a:pt x="45" y="312"/>
                  </a:lnTo>
                  <a:lnTo>
                    <a:pt x="44" y="303"/>
                  </a:lnTo>
                  <a:lnTo>
                    <a:pt x="43" y="294"/>
                  </a:lnTo>
                  <a:lnTo>
                    <a:pt x="42" y="284"/>
                  </a:lnTo>
                  <a:lnTo>
                    <a:pt x="41" y="275"/>
                  </a:lnTo>
                  <a:lnTo>
                    <a:pt x="39" y="264"/>
                  </a:lnTo>
                  <a:lnTo>
                    <a:pt x="38" y="253"/>
                  </a:lnTo>
                  <a:lnTo>
                    <a:pt x="36" y="241"/>
                  </a:lnTo>
                  <a:lnTo>
                    <a:pt x="35" y="231"/>
                  </a:lnTo>
                  <a:lnTo>
                    <a:pt x="34" y="219"/>
                  </a:lnTo>
                  <a:lnTo>
                    <a:pt x="32" y="207"/>
                  </a:lnTo>
                  <a:lnTo>
                    <a:pt x="30" y="195"/>
                  </a:lnTo>
                  <a:lnTo>
                    <a:pt x="29" y="183"/>
                  </a:lnTo>
                  <a:lnTo>
                    <a:pt x="28" y="171"/>
                  </a:lnTo>
                  <a:lnTo>
                    <a:pt x="25" y="159"/>
                  </a:lnTo>
                  <a:lnTo>
                    <a:pt x="24" y="147"/>
                  </a:lnTo>
                  <a:lnTo>
                    <a:pt x="22" y="135"/>
                  </a:lnTo>
                  <a:lnTo>
                    <a:pt x="20" y="123"/>
                  </a:lnTo>
                  <a:lnTo>
                    <a:pt x="19" y="112"/>
                  </a:lnTo>
                  <a:lnTo>
                    <a:pt x="17" y="102"/>
                  </a:lnTo>
                  <a:lnTo>
                    <a:pt x="16" y="91"/>
                  </a:lnTo>
                  <a:lnTo>
                    <a:pt x="13" y="80"/>
                  </a:lnTo>
                  <a:lnTo>
                    <a:pt x="12" y="71"/>
                  </a:lnTo>
                  <a:lnTo>
                    <a:pt x="10" y="61"/>
                  </a:lnTo>
                  <a:lnTo>
                    <a:pt x="8" y="53"/>
                  </a:lnTo>
                  <a:lnTo>
                    <a:pt x="7" y="44"/>
                  </a:lnTo>
                  <a:lnTo>
                    <a:pt x="5" y="37"/>
                  </a:lnTo>
                  <a:lnTo>
                    <a:pt x="4" y="30"/>
                  </a:lnTo>
                  <a:lnTo>
                    <a:pt x="1" y="24"/>
                  </a:lnTo>
                  <a:lnTo>
                    <a:pt x="0" y="19"/>
                  </a:lnTo>
                  <a:lnTo>
                    <a:pt x="37" y="4"/>
                  </a:lnTo>
                  <a:lnTo>
                    <a:pt x="38" y="8"/>
                  </a:lnTo>
                  <a:lnTo>
                    <a:pt x="41" y="14"/>
                  </a:lnTo>
                  <a:lnTo>
                    <a:pt x="42" y="22"/>
                  </a:lnTo>
                  <a:lnTo>
                    <a:pt x="44" y="30"/>
                  </a:lnTo>
                  <a:lnTo>
                    <a:pt x="45" y="37"/>
                  </a:lnTo>
                  <a:lnTo>
                    <a:pt x="48" y="47"/>
                  </a:lnTo>
                  <a:lnTo>
                    <a:pt x="49" y="56"/>
                  </a:lnTo>
                  <a:lnTo>
                    <a:pt x="51" y="66"/>
                  </a:lnTo>
                  <a:lnTo>
                    <a:pt x="53" y="76"/>
                  </a:lnTo>
                  <a:lnTo>
                    <a:pt x="54" y="87"/>
                  </a:lnTo>
                  <a:lnTo>
                    <a:pt x="56" y="98"/>
                  </a:lnTo>
                  <a:lnTo>
                    <a:pt x="57" y="109"/>
                  </a:lnTo>
                  <a:lnTo>
                    <a:pt x="60" y="121"/>
                  </a:lnTo>
                  <a:lnTo>
                    <a:pt x="61" y="133"/>
                  </a:lnTo>
                  <a:lnTo>
                    <a:pt x="63" y="145"/>
                  </a:lnTo>
                  <a:lnTo>
                    <a:pt x="65" y="156"/>
                  </a:lnTo>
                  <a:lnTo>
                    <a:pt x="66" y="168"/>
                  </a:lnTo>
                  <a:lnTo>
                    <a:pt x="68" y="180"/>
                  </a:lnTo>
                  <a:lnTo>
                    <a:pt x="69" y="192"/>
                  </a:lnTo>
                  <a:lnTo>
                    <a:pt x="71" y="204"/>
                  </a:lnTo>
                  <a:lnTo>
                    <a:pt x="72" y="216"/>
                  </a:lnTo>
                  <a:lnTo>
                    <a:pt x="74" y="228"/>
                  </a:lnTo>
                  <a:lnTo>
                    <a:pt x="75" y="239"/>
                  </a:lnTo>
                  <a:lnTo>
                    <a:pt x="76" y="250"/>
                  </a:lnTo>
                  <a:lnTo>
                    <a:pt x="78" y="260"/>
                  </a:lnTo>
                  <a:lnTo>
                    <a:pt x="79" y="270"/>
                  </a:lnTo>
                  <a:lnTo>
                    <a:pt x="80" y="281"/>
                  </a:lnTo>
                  <a:lnTo>
                    <a:pt x="81" y="289"/>
                  </a:lnTo>
                  <a:lnTo>
                    <a:pt x="82" y="297"/>
                  </a:lnTo>
                  <a:lnTo>
                    <a:pt x="84" y="306"/>
                  </a:lnTo>
                  <a:lnTo>
                    <a:pt x="85" y="313"/>
                  </a:lnTo>
                  <a:lnTo>
                    <a:pt x="86" y="320"/>
                  </a:lnTo>
                  <a:lnTo>
                    <a:pt x="86" y="320"/>
                  </a:lnTo>
                  <a:close/>
                  <a:moveTo>
                    <a:pt x="49" y="334"/>
                  </a:moveTo>
                  <a:lnTo>
                    <a:pt x="86" y="320"/>
                  </a:lnTo>
                  <a:lnTo>
                    <a:pt x="86" y="320"/>
                  </a:lnTo>
                  <a:lnTo>
                    <a:pt x="86" y="320"/>
                  </a:lnTo>
                  <a:lnTo>
                    <a:pt x="86" y="321"/>
                  </a:lnTo>
                  <a:lnTo>
                    <a:pt x="86" y="321"/>
                  </a:lnTo>
                  <a:lnTo>
                    <a:pt x="86" y="322"/>
                  </a:lnTo>
                  <a:lnTo>
                    <a:pt x="86" y="322"/>
                  </a:lnTo>
                  <a:lnTo>
                    <a:pt x="86" y="322"/>
                  </a:lnTo>
                  <a:lnTo>
                    <a:pt x="85" y="324"/>
                  </a:lnTo>
                  <a:lnTo>
                    <a:pt x="85" y="324"/>
                  </a:lnTo>
                  <a:lnTo>
                    <a:pt x="85" y="325"/>
                  </a:lnTo>
                  <a:lnTo>
                    <a:pt x="84" y="325"/>
                  </a:lnTo>
                  <a:lnTo>
                    <a:pt x="84" y="325"/>
                  </a:lnTo>
                  <a:lnTo>
                    <a:pt x="84" y="326"/>
                  </a:lnTo>
                  <a:lnTo>
                    <a:pt x="82" y="326"/>
                  </a:lnTo>
                  <a:lnTo>
                    <a:pt x="82" y="327"/>
                  </a:lnTo>
                  <a:lnTo>
                    <a:pt x="81" y="327"/>
                  </a:lnTo>
                  <a:lnTo>
                    <a:pt x="81" y="328"/>
                  </a:lnTo>
                  <a:lnTo>
                    <a:pt x="80" y="328"/>
                  </a:lnTo>
                  <a:lnTo>
                    <a:pt x="80" y="328"/>
                  </a:lnTo>
                  <a:lnTo>
                    <a:pt x="79" y="330"/>
                  </a:lnTo>
                  <a:lnTo>
                    <a:pt x="79" y="330"/>
                  </a:lnTo>
                  <a:lnTo>
                    <a:pt x="78" y="331"/>
                  </a:lnTo>
                  <a:lnTo>
                    <a:pt x="76" y="331"/>
                  </a:lnTo>
                  <a:lnTo>
                    <a:pt x="76" y="331"/>
                  </a:lnTo>
                  <a:lnTo>
                    <a:pt x="75" y="332"/>
                  </a:lnTo>
                  <a:lnTo>
                    <a:pt x="74" y="332"/>
                  </a:lnTo>
                  <a:lnTo>
                    <a:pt x="74" y="333"/>
                  </a:lnTo>
                  <a:lnTo>
                    <a:pt x="73" y="333"/>
                  </a:lnTo>
                  <a:lnTo>
                    <a:pt x="72" y="333"/>
                  </a:lnTo>
                  <a:lnTo>
                    <a:pt x="71" y="334"/>
                  </a:lnTo>
                  <a:lnTo>
                    <a:pt x="69" y="334"/>
                  </a:lnTo>
                  <a:lnTo>
                    <a:pt x="69" y="334"/>
                  </a:lnTo>
                  <a:lnTo>
                    <a:pt x="68" y="336"/>
                  </a:lnTo>
                  <a:lnTo>
                    <a:pt x="67" y="336"/>
                  </a:lnTo>
                  <a:lnTo>
                    <a:pt x="66" y="336"/>
                  </a:lnTo>
                  <a:lnTo>
                    <a:pt x="65" y="336"/>
                  </a:lnTo>
                  <a:lnTo>
                    <a:pt x="65" y="337"/>
                  </a:lnTo>
                  <a:lnTo>
                    <a:pt x="63" y="337"/>
                  </a:lnTo>
                  <a:lnTo>
                    <a:pt x="62" y="337"/>
                  </a:lnTo>
                  <a:lnTo>
                    <a:pt x="61" y="337"/>
                  </a:lnTo>
                  <a:lnTo>
                    <a:pt x="61" y="337"/>
                  </a:lnTo>
                  <a:lnTo>
                    <a:pt x="60" y="337"/>
                  </a:lnTo>
                  <a:lnTo>
                    <a:pt x="59" y="337"/>
                  </a:lnTo>
                  <a:lnTo>
                    <a:pt x="59" y="338"/>
                  </a:lnTo>
                  <a:lnTo>
                    <a:pt x="57" y="338"/>
                  </a:lnTo>
                  <a:lnTo>
                    <a:pt x="56" y="338"/>
                  </a:lnTo>
                  <a:lnTo>
                    <a:pt x="56" y="338"/>
                  </a:lnTo>
                  <a:lnTo>
                    <a:pt x="55" y="338"/>
                  </a:lnTo>
                  <a:lnTo>
                    <a:pt x="55" y="338"/>
                  </a:lnTo>
                  <a:lnTo>
                    <a:pt x="54" y="338"/>
                  </a:lnTo>
                  <a:lnTo>
                    <a:pt x="54" y="337"/>
                  </a:lnTo>
                  <a:lnTo>
                    <a:pt x="53" y="337"/>
                  </a:lnTo>
                  <a:lnTo>
                    <a:pt x="53" y="337"/>
                  </a:lnTo>
                  <a:lnTo>
                    <a:pt x="51" y="337"/>
                  </a:lnTo>
                  <a:lnTo>
                    <a:pt x="51" y="337"/>
                  </a:lnTo>
                  <a:lnTo>
                    <a:pt x="51" y="337"/>
                  </a:lnTo>
                  <a:lnTo>
                    <a:pt x="50" y="337"/>
                  </a:lnTo>
                  <a:lnTo>
                    <a:pt x="50" y="336"/>
                  </a:lnTo>
                  <a:lnTo>
                    <a:pt x="50" y="336"/>
                  </a:lnTo>
                  <a:lnTo>
                    <a:pt x="49" y="336"/>
                  </a:lnTo>
                  <a:lnTo>
                    <a:pt x="49" y="336"/>
                  </a:lnTo>
                  <a:lnTo>
                    <a:pt x="49" y="334"/>
                  </a:lnTo>
                  <a:lnTo>
                    <a:pt x="49" y="334"/>
                  </a:lnTo>
                  <a:lnTo>
                    <a:pt x="49" y="3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6" name="Freeform 41"/>
            <p:cNvSpPr>
              <a:spLocks noEditPoints="1"/>
            </p:cNvSpPr>
            <p:nvPr/>
          </p:nvSpPr>
          <p:spPr bwMode="auto">
            <a:xfrm>
              <a:off x="5721351" y="4549776"/>
              <a:ext cx="98425" cy="533400"/>
            </a:xfrm>
            <a:custGeom>
              <a:avLst/>
              <a:gdLst>
                <a:gd name="T0" fmla="*/ 0 w 62"/>
                <a:gd name="T1" fmla="*/ 17 h 336"/>
                <a:gd name="T2" fmla="*/ 0 w 62"/>
                <a:gd name="T3" fmla="*/ 16 h 336"/>
                <a:gd name="T4" fmla="*/ 1 w 62"/>
                <a:gd name="T5" fmla="*/ 13 h 336"/>
                <a:gd name="T6" fmla="*/ 2 w 62"/>
                <a:gd name="T7" fmla="*/ 12 h 336"/>
                <a:gd name="T8" fmla="*/ 5 w 62"/>
                <a:gd name="T9" fmla="*/ 10 h 336"/>
                <a:gd name="T10" fmla="*/ 7 w 62"/>
                <a:gd name="T11" fmla="*/ 7 h 336"/>
                <a:gd name="T12" fmla="*/ 11 w 62"/>
                <a:gd name="T13" fmla="*/ 6 h 336"/>
                <a:gd name="T14" fmla="*/ 14 w 62"/>
                <a:gd name="T15" fmla="*/ 4 h 336"/>
                <a:gd name="T16" fmla="*/ 18 w 62"/>
                <a:gd name="T17" fmla="*/ 3 h 336"/>
                <a:gd name="T18" fmla="*/ 21 w 62"/>
                <a:gd name="T19" fmla="*/ 1 h 336"/>
                <a:gd name="T20" fmla="*/ 25 w 62"/>
                <a:gd name="T21" fmla="*/ 0 h 336"/>
                <a:gd name="T22" fmla="*/ 29 w 62"/>
                <a:gd name="T23" fmla="*/ 0 h 336"/>
                <a:gd name="T24" fmla="*/ 31 w 62"/>
                <a:gd name="T25" fmla="*/ 0 h 336"/>
                <a:gd name="T26" fmla="*/ 33 w 62"/>
                <a:gd name="T27" fmla="*/ 0 h 336"/>
                <a:gd name="T28" fmla="*/ 36 w 62"/>
                <a:gd name="T29" fmla="*/ 1 h 336"/>
                <a:gd name="T30" fmla="*/ 37 w 62"/>
                <a:gd name="T31" fmla="*/ 3 h 336"/>
                <a:gd name="T32" fmla="*/ 62 w 62"/>
                <a:gd name="T33" fmla="*/ 318 h 336"/>
                <a:gd name="T34" fmla="*/ 23 w 62"/>
                <a:gd name="T35" fmla="*/ 310 h 336"/>
                <a:gd name="T36" fmla="*/ 20 w 62"/>
                <a:gd name="T37" fmla="*/ 272 h 336"/>
                <a:gd name="T38" fmla="*/ 18 w 62"/>
                <a:gd name="T39" fmla="*/ 228 h 336"/>
                <a:gd name="T40" fmla="*/ 15 w 62"/>
                <a:gd name="T41" fmla="*/ 181 h 336"/>
                <a:gd name="T42" fmla="*/ 13 w 62"/>
                <a:gd name="T43" fmla="*/ 133 h 336"/>
                <a:gd name="T44" fmla="*/ 10 w 62"/>
                <a:gd name="T45" fmla="*/ 89 h 336"/>
                <a:gd name="T46" fmla="*/ 6 w 62"/>
                <a:gd name="T47" fmla="*/ 52 h 336"/>
                <a:gd name="T48" fmla="*/ 1 w 62"/>
                <a:gd name="T49" fmla="*/ 23 h 336"/>
                <a:gd name="T50" fmla="*/ 39 w 62"/>
                <a:gd name="T51" fmla="*/ 15 h 336"/>
                <a:gd name="T52" fmla="*/ 44 w 62"/>
                <a:gd name="T53" fmla="*/ 46 h 336"/>
                <a:gd name="T54" fmla="*/ 48 w 62"/>
                <a:gd name="T55" fmla="*/ 86 h 336"/>
                <a:gd name="T56" fmla="*/ 51 w 62"/>
                <a:gd name="T57" fmla="*/ 132 h 336"/>
                <a:gd name="T58" fmla="*/ 54 w 62"/>
                <a:gd name="T59" fmla="*/ 179 h 336"/>
                <a:gd name="T60" fmla="*/ 56 w 62"/>
                <a:gd name="T61" fmla="*/ 226 h 336"/>
                <a:gd name="T62" fmla="*/ 58 w 62"/>
                <a:gd name="T63" fmla="*/ 269 h 336"/>
                <a:gd name="T64" fmla="*/ 61 w 62"/>
                <a:gd name="T65" fmla="*/ 304 h 336"/>
                <a:gd name="T66" fmla="*/ 25 w 62"/>
                <a:gd name="T67" fmla="*/ 332 h 336"/>
                <a:gd name="T68" fmla="*/ 62 w 62"/>
                <a:gd name="T69" fmla="*/ 319 h 336"/>
                <a:gd name="T70" fmla="*/ 62 w 62"/>
                <a:gd name="T71" fmla="*/ 321 h 336"/>
                <a:gd name="T72" fmla="*/ 61 w 62"/>
                <a:gd name="T73" fmla="*/ 323 h 336"/>
                <a:gd name="T74" fmla="*/ 58 w 62"/>
                <a:gd name="T75" fmla="*/ 325 h 336"/>
                <a:gd name="T76" fmla="*/ 56 w 62"/>
                <a:gd name="T77" fmla="*/ 327 h 336"/>
                <a:gd name="T78" fmla="*/ 52 w 62"/>
                <a:gd name="T79" fmla="*/ 329 h 336"/>
                <a:gd name="T80" fmla="*/ 49 w 62"/>
                <a:gd name="T81" fmla="*/ 331 h 336"/>
                <a:gd name="T82" fmla="*/ 45 w 62"/>
                <a:gd name="T83" fmla="*/ 332 h 336"/>
                <a:gd name="T84" fmla="*/ 42 w 62"/>
                <a:gd name="T85" fmla="*/ 333 h 336"/>
                <a:gd name="T86" fmla="*/ 38 w 62"/>
                <a:gd name="T87" fmla="*/ 335 h 336"/>
                <a:gd name="T88" fmla="*/ 35 w 62"/>
                <a:gd name="T89" fmla="*/ 336 h 336"/>
                <a:gd name="T90" fmla="*/ 32 w 62"/>
                <a:gd name="T91" fmla="*/ 336 h 336"/>
                <a:gd name="T92" fmla="*/ 30 w 62"/>
                <a:gd name="T93" fmla="*/ 336 h 336"/>
                <a:gd name="T94" fmla="*/ 27 w 62"/>
                <a:gd name="T95" fmla="*/ 335 h 336"/>
                <a:gd name="T96" fmla="*/ 26 w 62"/>
                <a:gd name="T97" fmla="*/ 333 h 336"/>
                <a:gd name="T98" fmla="*/ 25 w 62"/>
                <a:gd name="T99" fmla="*/ 33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336">
                  <a:moveTo>
                    <a:pt x="37" y="4"/>
                  </a:moveTo>
                  <a:lnTo>
                    <a:pt x="0" y="18"/>
                  </a:lnTo>
                  <a:lnTo>
                    <a:pt x="0" y="18"/>
                  </a:lnTo>
                  <a:lnTo>
                    <a:pt x="0" y="17"/>
                  </a:lnTo>
                  <a:lnTo>
                    <a:pt x="0" y="17"/>
                  </a:lnTo>
                  <a:lnTo>
                    <a:pt x="0" y="17"/>
                  </a:lnTo>
                  <a:lnTo>
                    <a:pt x="0" y="16"/>
                  </a:lnTo>
                  <a:lnTo>
                    <a:pt x="0" y="16"/>
                  </a:lnTo>
                  <a:lnTo>
                    <a:pt x="0" y="16"/>
                  </a:lnTo>
                  <a:lnTo>
                    <a:pt x="0" y="15"/>
                  </a:lnTo>
                  <a:lnTo>
                    <a:pt x="0" y="15"/>
                  </a:lnTo>
                  <a:lnTo>
                    <a:pt x="1" y="13"/>
                  </a:lnTo>
                  <a:lnTo>
                    <a:pt x="1" y="13"/>
                  </a:lnTo>
                  <a:lnTo>
                    <a:pt x="1" y="13"/>
                  </a:lnTo>
                  <a:lnTo>
                    <a:pt x="2" y="12"/>
                  </a:lnTo>
                  <a:lnTo>
                    <a:pt x="2" y="12"/>
                  </a:lnTo>
                  <a:lnTo>
                    <a:pt x="4" y="11"/>
                  </a:lnTo>
                  <a:lnTo>
                    <a:pt x="4" y="11"/>
                  </a:lnTo>
                  <a:lnTo>
                    <a:pt x="4" y="10"/>
                  </a:lnTo>
                  <a:lnTo>
                    <a:pt x="5" y="10"/>
                  </a:lnTo>
                  <a:lnTo>
                    <a:pt x="5" y="10"/>
                  </a:lnTo>
                  <a:lnTo>
                    <a:pt x="6" y="9"/>
                  </a:lnTo>
                  <a:lnTo>
                    <a:pt x="7" y="9"/>
                  </a:lnTo>
                  <a:lnTo>
                    <a:pt x="7" y="7"/>
                  </a:lnTo>
                  <a:lnTo>
                    <a:pt x="8" y="7"/>
                  </a:lnTo>
                  <a:lnTo>
                    <a:pt x="10" y="6"/>
                  </a:lnTo>
                  <a:lnTo>
                    <a:pt x="10" y="6"/>
                  </a:lnTo>
                  <a:lnTo>
                    <a:pt x="11" y="6"/>
                  </a:lnTo>
                  <a:lnTo>
                    <a:pt x="12" y="5"/>
                  </a:lnTo>
                  <a:lnTo>
                    <a:pt x="12" y="5"/>
                  </a:lnTo>
                  <a:lnTo>
                    <a:pt x="13" y="5"/>
                  </a:lnTo>
                  <a:lnTo>
                    <a:pt x="14" y="4"/>
                  </a:lnTo>
                  <a:lnTo>
                    <a:pt x="15" y="4"/>
                  </a:lnTo>
                  <a:lnTo>
                    <a:pt x="15" y="4"/>
                  </a:lnTo>
                  <a:lnTo>
                    <a:pt x="17" y="3"/>
                  </a:lnTo>
                  <a:lnTo>
                    <a:pt x="18" y="3"/>
                  </a:lnTo>
                  <a:lnTo>
                    <a:pt x="19" y="3"/>
                  </a:lnTo>
                  <a:lnTo>
                    <a:pt x="20" y="1"/>
                  </a:lnTo>
                  <a:lnTo>
                    <a:pt x="20" y="1"/>
                  </a:lnTo>
                  <a:lnTo>
                    <a:pt x="21" y="1"/>
                  </a:lnTo>
                  <a:lnTo>
                    <a:pt x="23" y="1"/>
                  </a:lnTo>
                  <a:lnTo>
                    <a:pt x="24" y="1"/>
                  </a:lnTo>
                  <a:lnTo>
                    <a:pt x="24" y="0"/>
                  </a:lnTo>
                  <a:lnTo>
                    <a:pt x="25" y="0"/>
                  </a:lnTo>
                  <a:lnTo>
                    <a:pt x="26" y="0"/>
                  </a:lnTo>
                  <a:lnTo>
                    <a:pt x="26" y="0"/>
                  </a:lnTo>
                  <a:lnTo>
                    <a:pt x="27" y="0"/>
                  </a:lnTo>
                  <a:lnTo>
                    <a:pt x="29" y="0"/>
                  </a:lnTo>
                  <a:lnTo>
                    <a:pt x="29" y="0"/>
                  </a:lnTo>
                  <a:lnTo>
                    <a:pt x="30" y="0"/>
                  </a:lnTo>
                  <a:lnTo>
                    <a:pt x="31" y="0"/>
                  </a:lnTo>
                  <a:lnTo>
                    <a:pt x="31" y="0"/>
                  </a:lnTo>
                  <a:lnTo>
                    <a:pt x="32" y="0"/>
                  </a:lnTo>
                  <a:lnTo>
                    <a:pt x="32" y="0"/>
                  </a:lnTo>
                  <a:lnTo>
                    <a:pt x="33" y="0"/>
                  </a:lnTo>
                  <a:lnTo>
                    <a:pt x="33" y="0"/>
                  </a:lnTo>
                  <a:lnTo>
                    <a:pt x="33" y="0"/>
                  </a:lnTo>
                  <a:lnTo>
                    <a:pt x="35" y="1"/>
                  </a:lnTo>
                  <a:lnTo>
                    <a:pt x="35" y="1"/>
                  </a:lnTo>
                  <a:lnTo>
                    <a:pt x="36" y="1"/>
                  </a:lnTo>
                  <a:lnTo>
                    <a:pt x="36" y="1"/>
                  </a:lnTo>
                  <a:lnTo>
                    <a:pt x="36" y="1"/>
                  </a:lnTo>
                  <a:lnTo>
                    <a:pt x="36" y="3"/>
                  </a:lnTo>
                  <a:lnTo>
                    <a:pt x="37" y="3"/>
                  </a:lnTo>
                  <a:lnTo>
                    <a:pt x="37" y="3"/>
                  </a:lnTo>
                  <a:lnTo>
                    <a:pt x="37" y="4"/>
                  </a:lnTo>
                  <a:lnTo>
                    <a:pt x="37" y="4"/>
                  </a:lnTo>
                  <a:close/>
                  <a:moveTo>
                    <a:pt x="62" y="318"/>
                  </a:moveTo>
                  <a:lnTo>
                    <a:pt x="25" y="332"/>
                  </a:lnTo>
                  <a:lnTo>
                    <a:pt x="25" y="325"/>
                  </a:lnTo>
                  <a:lnTo>
                    <a:pt x="24" y="318"/>
                  </a:lnTo>
                  <a:lnTo>
                    <a:pt x="23" y="310"/>
                  </a:lnTo>
                  <a:lnTo>
                    <a:pt x="23" y="301"/>
                  </a:lnTo>
                  <a:lnTo>
                    <a:pt x="21" y="292"/>
                  </a:lnTo>
                  <a:lnTo>
                    <a:pt x="21" y="282"/>
                  </a:lnTo>
                  <a:lnTo>
                    <a:pt x="20" y="272"/>
                  </a:lnTo>
                  <a:lnTo>
                    <a:pt x="20" y="262"/>
                  </a:lnTo>
                  <a:lnTo>
                    <a:pt x="19" y="251"/>
                  </a:lnTo>
                  <a:lnTo>
                    <a:pt x="19" y="239"/>
                  </a:lnTo>
                  <a:lnTo>
                    <a:pt x="18" y="228"/>
                  </a:lnTo>
                  <a:lnTo>
                    <a:pt x="18" y="216"/>
                  </a:lnTo>
                  <a:lnTo>
                    <a:pt x="17" y="204"/>
                  </a:lnTo>
                  <a:lnTo>
                    <a:pt x="17" y="192"/>
                  </a:lnTo>
                  <a:lnTo>
                    <a:pt x="15" y="181"/>
                  </a:lnTo>
                  <a:lnTo>
                    <a:pt x="14" y="169"/>
                  </a:lnTo>
                  <a:lnTo>
                    <a:pt x="14" y="157"/>
                  </a:lnTo>
                  <a:lnTo>
                    <a:pt x="13" y="145"/>
                  </a:lnTo>
                  <a:lnTo>
                    <a:pt x="13" y="133"/>
                  </a:lnTo>
                  <a:lnTo>
                    <a:pt x="12" y="122"/>
                  </a:lnTo>
                  <a:lnTo>
                    <a:pt x="11" y="110"/>
                  </a:lnTo>
                  <a:lnTo>
                    <a:pt x="11" y="99"/>
                  </a:lnTo>
                  <a:lnTo>
                    <a:pt x="10" y="89"/>
                  </a:lnTo>
                  <a:lnTo>
                    <a:pt x="8" y="79"/>
                  </a:lnTo>
                  <a:lnTo>
                    <a:pt x="7" y="70"/>
                  </a:lnTo>
                  <a:lnTo>
                    <a:pt x="7" y="60"/>
                  </a:lnTo>
                  <a:lnTo>
                    <a:pt x="6" y="52"/>
                  </a:lnTo>
                  <a:lnTo>
                    <a:pt x="5" y="43"/>
                  </a:lnTo>
                  <a:lnTo>
                    <a:pt x="4" y="36"/>
                  </a:lnTo>
                  <a:lnTo>
                    <a:pt x="2" y="29"/>
                  </a:lnTo>
                  <a:lnTo>
                    <a:pt x="1" y="23"/>
                  </a:lnTo>
                  <a:lnTo>
                    <a:pt x="0" y="18"/>
                  </a:lnTo>
                  <a:lnTo>
                    <a:pt x="37" y="4"/>
                  </a:lnTo>
                  <a:lnTo>
                    <a:pt x="38" y="9"/>
                  </a:lnTo>
                  <a:lnTo>
                    <a:pt x="39" y="15"/>
                  </a:lnTo>
                  <a:lnTo>
                    <a:pt x="41" y="22"/>
                  </a:lnTo>
                  <a:lnTo>
                    <a:pt x="42" y="29"/>
                  </a:lnTo>
                  <a:lnTo>
                    <a:pt x="43" y="37"/>
                  </a:lnTo>
                  <a:lnTo>
                    <a:pt x="44" y="46"/>
                  </a:lnTo>
                  <a:lnTo>
                    <a:pt x="45" y="55"/>
                  </a:lnTo>
                  <a:lnTo>
                    <a:pt x="47" y="65"/>
                  </a:lnTo>
                  <a:lnTo>
                    <a:pt x="47" y="75"/>
                  </a:lnTo>
                  <a:lnTo>
                    <a:pt x="48" y="86"/>
                  </a:lnTo>
                  <a:lnTo>
                    <a:pt x="49" y="97"/>
                  </a:lnTo>
                  <a:lnTo>
                    <a:pt x="49" y="108"/>
                  </a:lnTo>
                  <a:lnTo>
                    <a:pt x="50" y="120"/>
                  </a:lnTo>
                  <a:lnTo>
                    <a:pt x="51" y="132"/>
                  </a:lnTo>
                  <a:lnTo>
                    <a:pt x="51" y="144"/>
                  </a:lnTo>
                  <a:lnTo>
                    <a:pt x="52" y="155"/>
                  </a:lnTo>
                  <a:lnTo>
                    <a:pt x="52" y="167"/>
                  </a:lnTo>
                  <a:lnTo>
                    <a:pt x="54" y="179"/>
                  </a:lnTo>
                  <a:lnTo>
                    <a:pt x="54" y="191"/>
                  </a:lnTo>
                  <a:lnTo>
                    <a:pt x="55" y="203"/>
                  </a:lnTo>
                  <a:lnTo>
                    <a:pt x="55" y="214"/>
                  </a:lnTo>
                  <a:lnTo>
                    <a:pt x="56" y="226"/>
                  </a:lnTo>
                  <a:lnTo>
                    <a:pt x="56" y="237"/>
                  </a:lnTo>
                  <a:lnTo>
                    <a:pt x="57" y="247"/>
                  </a:lnTo>
                  <a:lnTo>
                    <a:pt x="58" y="258"/>
                  </a:lnTo>
                  <a:lnTo>
                    <a:pt x="58" y="269"/>
                  </a:lnTo>
                  <a:lnTo>
                    <a:pt x="60" y="278"/>
                  </a:lnTo>
                  <a:lnTo>
                    <a:pt x="60" y="287"/>
                  </a:lnTo>
                  <a:lnTo>
                    <a:pt x="61" y="296"/>
                  </a:lnTo>
                  <a:lnTo>
                    <a:pt x="61" y="304"/>
                  </a:lnTo>
                  <a:lnTo>
                    <a:pt x="62" y="311"/>
                  </a:lnTo>
                  <a:lnTo>
                    <a:pt x="62" y="318"/>
                  </a:lnTo>
                  <a:lnTo>
                    <a:pt x="62" y="318"/>
                  </a:lnTo>
                  <a:close/>
                  <a:moveTo>
                    <a:pt x="25" y="332"/>
                  </a:moveTo>
                  <a:lnTo>
                    <a:pt x="62" y="318"/>
                  </a:lnTo>
                  <a:lnTo>
                    <a:pt x="62" y="318"/>
                  </a:lnTo>
                  <a:lnTo>
                    <a:pt x="62" y="319"/>
                  </a:lnTo>
                  <a:lnTo>
                    <a:pt x="62" y="319"/>
                  </a:lnTo>
                  <a:lnTo>
                    <a:pt x="62" y="319"/>
                  </a:lnTo>
                  <a:lnTo>
                    <a:pt x="62" y="320"/>
                  </a:lnTo>
                  <a:lnTo>
                    <a:pt x="62" y="320"/>
                  </a:lnTo>
                  <a:lnTo>
                    <a:pt x="62" y="321"/>
                  </a:lnTo>
                  <a:lnTo>
                    <a:pt x="62" y="321"/>
                  </a:lnTo>
                  <a:lnTo>
                    <a:pt x="61" y="321"/>
                  </a:lnTo>
                  <a:lnTo>
                    <a:pt x="61" y="323"/>
                  </a:lnTo>
                  <a:lnTo>
                    <a:pt x="61" y="323"/>
                  </a:lnTo>
                  <a:lnTo>
                    <a:pt x="60" y="324"/>
                  </a:lnTo>
                  <a:lnTo>
                    <a:pt x="60" y="324"/>
                  </a:lnTo>
                  <a:lnTo>
                    <a:pt x="58" y="325"/>
                  </a:lnTo>
                  <a:lnTo>
                    <a:pt x="58" y="325"/>
                  </a:lnTo>
                  <a:lnTo>
                    <a:pt x="57" y="325"/>
                  </a:lnTo>
                  <a:lnTo>
                    <a:pt x="57" y="326"/>
                  </a:lnTo>
                  <a:lnTo>
                    <a:pt x="56" y="326"/>
                  </a:lnTo>
                  <a:lnTo>
                    <a:pt x="56" y="327"/>
                  </a:lnTo>
                  <a:lnTo>
                    <a:pt x="55" y="327"/>
                  </a:lnTo>
                  <a:lnTo>
                    <a:pt x="55" y="329"/>
                  </a:lnTo>
                  <a:lnTo>
                    <a:pt x="54" y="329"/>
                  </a:lnTo>
                  <a:lnTo>
                    <a:pt x="52" y="329"/>
                  </a:lnTo>
                  <a:lnTo>
                    <a:pt x="52" y="330"/>
                  </a:lnTo>
                  <a:lnTo>
                    <a:pt x="51" y="330"/>
                  </a:lnTo>
                  <a:lnTo>
                    <a:pt x="50" y="331"/>
                  </a:lnTo>
                  <a:lnTo>
                    <a:pt x="49" y="331"/>
                  </a:lnTo>
                  <a:lnTo>
                    <a:pt x="49" y="331"/>
                  </a:lnTo>
                  <a:lnTo>
                    <a:pt x="48" y="332"/>
                  </a:lnTo>
                  <a:lnTo>
                    <a:pt x="47" y="332"/>
                  </a:lnTo>
                  <a:lnTo>
                    <a:pt x="45" y="332"/>
                  </a:lnTo>
                  <a:lnTo>
                    <a:pt x="45" y="333"/>
                  </a:lnTo>
                  <a:lnTo>
                    <a:pt x="44" y="333"/>
                  </a:lnTo>
                  <a:lnTo>
                    <a:pt x="43" y="333"/>
                  </a:lnTo>
                  <a:lnTo>
                    <a:pt x="42" y="333"/>
                  </a:lnTo>
                  <a:lnTo>
                    <a:pt x="41" y="335"/>
                  </a:lnTo>
                  <a:lnTo>
                    <a:pt x="41" y="335"/>
                  </a:lnTo>
                  <a:lnTo>
                    <a:pt x="39" y="335"/>
                  </a:lnTo>
                  <a:lnTo>
                    <a:pt x="38" y="335"/>
                  </a:lnTo>
                  <a:lnTo>
                    <a:pt x="37" y="335"/>
                  </a:lnTo>
                  <a:lnTo>
                    <a:pt x="37" y="335"/>
                  </a:lnTo>
                  <a:lnTo>
                    <a:pt x="36" y="336"/>
                  </a:lnTo>
                  <a:lnTo>
                    <a:pt x="35" y="336"/>
                  </a:lnTo>
                  <a:lnTo>
                    <a:pt x="35" y="336"/>
                  </a:lnTo>
                  <a:lnTo>
                    <a:pt x="33" y="336"/>
                  </a:lnTo>
                  <a:lnTo>
                    <a:pt x="32" y="336"/>
                  </a:lnTo>
                  <a:lnTo>
                    <a:pt x="32" y="336"/>
                  </a:lnTo>
                  <a:lnTo>
                    <a:pt x="31" y="336"/>
                  </a:lnTo>
                  <a:lnTo>
                    <a:pt x="31" y="336"/>
                  </a:lnTo>
                  <a:lnTo>
                    <a:pt x="30" y="336"/>
                  </a:lnTo>
                  <a:lnTo>
                    <a:pt x="30" y="336"/>
                  </a:lnTo>
                  <a:lnTo>
                    <a:pt x="29" y="335"/>
                  </a:lnTo>
                  <a:lnTo>
                    <a:pt x="29" y="335"/>
                  </a:lnTo>
                  <a:lnTo>
                    <a:pt x="27" y="335"/>
                  </a:lnTo>
                  <a:lnTo>
                    <a:pt x="27" y="335"/>
                  </a:lnTo>
                  <a:lnTo>
                    <a:pt x="27" y="335"/>
                  </a:lnTo>
                  <a:lnTo>
                    <a:pt x="26" y="335"/>
                  </a:lnTo>
                  <a:lnTo>
                    <a:pt x="26" y="333"/>
                  </a:lnTo>
                  <a:lnTo>
                    <a:pt x="26" y="333"/>
                  </a:lnTo>
                  <a:lnTo>
                    <a:pt x="26" y="333"/>
                  </a:lnTo>
                  <a:lnTo>
                    <a:pt x="25" y="333"/>
                  </a:lnTo>
                  <a:lnTo>
                    <a:pt x="25" y="332"/>
                  </a:lnTo>
                  <a:lnTo>
                    <a:pt x="25" y="332"/>
                  </a:lnTo>
                  <a:lnTo>
                    <a:pt x="25" y="3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7" name="Freeform 42"/>
            <p:cNvSpPr>
              <a:spLocks noEditPoints="1"/>
            </p:cNvSpPr>
            <p:nvPr/>
          </p:nvSpPr>
          <p:spPr bwMode="auto">
            <a:xfrm>
              <a:off x="5497514" y="4551364"/>
              <a:ext cx="95250" cy="530225"/>
            </a:xfrm>
            <a:custGeom>
              <a:avLst/>
              <a:gdLst>
                <a:gd name="T0" fmla="*/ 0 w 60"/>
                <a:gd name="T1" fmla="*/ 17 h 334"/>
                <a:gd name="T2" fmla="*/ 0 w 60"/>
                <a:gd name="T3" fmla="*/ 16 h 334"/>
                <a:gd name="T4" fmla="*/ 1 w 60"/>
                <a:gd name="T5" fmla="*/ 14 h 334"/>
                <a:gd name="T6" fmla="*/ 4 w 60"/>
                <a:gd name="T7" fmla="*/ 12 h 334"/>
                <a:gd name="T8" fmla="*/ 5 w 60"/>
                <a:gd name="T9" fmla="*/ 10 h 334"/>
                <a:gd name="T10" fmla="*/ 8 w 60"/>
                <a:gd name="T11" fmla="*/ 8 h 334"/>
                <a:gd name="T12" fmla="*/ 11 w 60"/>
                <a:gd name="T13" fmla="*/ 6 h 334"/>
                <a:gd name="T14" fmla="*/ 14 w 60"/>
                <a:gd name="T15" fmla="*/ 4 h 334"/>
                <a:gd name="T16" fmla="*/ 19 w 60"/>
                <a:gd name="T17" fmla="*/ 3 h 334"/>
                <a:gd name="T18" fmla="*/ 23 w 60"/>
                <a:gd name="T19" fmla="*/ 2 h 334"/>
                <a:gd name="T20" fmla="*/ 26 w 60"/>
                <a:gd name="T21" fmla="*/ 0 h 334"/>
                <a:gd name="T22" fmla="*/ 29 w 60"/>
                <a:gd name="T23" fmla="*/ 0 h 334"/>
                <a:gd name="T24" fmla="*/ 32 w 60"/>
                <a:gd name="T25" fmla="*/ 0 h 334"/>
                <a:gd name="T26" fmla="*/ 34 w 60"/>
                <a:gd name="T27" fmla="*/ 0 h 334"/>
                <a:gd name="T28" fmla="*/ 36 w 60"/>
                <a:gd name="T29" fmla="*/ 2 h 334"/>
                <a:gd name="T30" fmla="*/ 37 w 60"/>
                <a:gd name="T31" fmla="*/ 3 h 334"/>
                <a:gd name="T32" fmla="*/ 60 w 60"/>
                <a:gd name="T33" fmla="*/ 316 h 334"/>
                <a:gd name="T34" fmla="*/ 20 w 60"/>
                <a:gd name="T35" fmla="*/ 307 h 334"/>
                <a:gd name="T36" fmla="*/ 18 w 60"/>
                <a:gd name="T37" fmla="*/ 270 h 334"/>
                <a:gd name="T38" fmla="*/ 16 w 60"/>
                <a:gd name="T39" fmla="*/ 227 h 334"/>
                <a:gd name="T40" fmla="*/ 14 w 60"/>
                <a:gd name="T41" fmla="*/ 181 h 334"/>
                <a:gd name="T42" fmla="*/ 12 w 60"/>
                <a:gd name="T43" fmla="*/ 134 h 334"/>
                <a:gd name="T44" fmla="*/ 8 w 60"/>
                <a:gd name="T45" fmla="*/ 90 h 334"/>
                <a:gd name="T46" fmla="*/ 6 w 60"/>
                <a:gd name="T47" fmla="*/ 53 h 334"/>
                <a:gd name="T48" fmla="*/ 1 w 60"/>
                <a:gd name="T49" fmla="*/ 24 h 334"/>
                <a:gd name="T50" fmla="*/ 40 w 60"/>
                <a:gd name="T51" fmla="*/ 16 h 334"/>
                <a:gd name="T52" fmla="*/ 44 w 60"/>
                <a:gd name="T53" fmla="*/ 47 h 334"/>
                <a:gd name="T54" fmla="*/ 47 w 60"/>
                <a:gd name="T55" fmla="*/ 88 h 334"/>
                <a:gd name="T56" fmla="*/ 50 w 60"/>
                <a:gd name="T57" fmla="*/ 132 h 334"/>
                <a:gd name="T58" fmla="*/ 51 w 60"/>
                <a:gd name="T59" fmla="*/ 180 h 334"/>
                <a:gd name="T60" fmla="*/ 54 w 60"/>
                <a:gd name="T61" fmla="*/ 225 h 334"/>
                <a:gd name="T62" fmla="*/ 56 w 60"/>
                <a:gd name="T63" fmla="*/ 267 h 334"/>
                <a:gd name="T64" fmla="*/ 59 w 60"/>
                <a:gd name="T65" fmla="*/ 301 h 334"/>
                <a:gd name="T66" fmla="*/ 23 w 60"/>
                <a:gd name="T67" fmla="*/ 330 h 334"/>
                <a:gd name="T68" fmla="*/ 60 w 60"/>
                <a:gd name="T69" fmla="*/ 317 h 334"/>
                <a:gd name="T70" fmla="*/ 59 w 60"/>
                <a:gd name="T71" fmla="*/ 319 h 334"/>
                <a:gd name="T72" fmla="*/ 57 w 60"/>
                <a:gd name="T73" fmla="*/ 320 h 334"/>
                <a:gd name="T74" fmla="*/ 56 w 60"/>
                <a:gd name="T75" fmla="*/ 323 h 334"/>
                <a:gd name="T76" fmla="*/ 53 w 60"/>
                <a:gd name="T77" fmla="*/ 325 h 334"/>
                <a:gd name="T78" fmla="*/ 50 w 60"/>
                <a:gd name="T79" fmla="*/ 326 h 334"/>
                <a:gd name="T80" fmla="*/ 47 w 60"/>
                <a:gd name="T81" fmla="*/ 329 h 334"/>
                <a:gd name="T82" fmla="*/ 43 w 60"/>
                <a:gd name="T83" fmla="*/ 330 h 334"/>
                <a:gd name="T84" fmla="*/ 40 w 60"/>
                <a:gd name="T85" fmla="*/ 332 h 334"/>
                <a:gd name="T86" fmla="*/ 36 w 60"/>
                <a:gd name="T87" fmla="*/ 332 h 334"/>
                <a:gd name="T88" fmla="*/ 32 w 60"/>
                <a:gd name="T89" fmla="*/ 334 h 334"/>
                <a:gd name="T90" fmla="*/ 30 w 60"/>
                <a:gd name="T91" fmla="*/ 334 h 334"/>
                <a:gd name="T92" fmla="*/ 26 w 60"/>
                <a:gd name="T93" fmla="*/ 334 h 334"/>
                <a:gd name="T94" fmla="*/ 25 w 60"/>
                <a:gd name="T95" fmla="*/ 332 h 334"/>
                <a:gd name="T96" fmla="*/ 24 w 60"/>
                <a:gd name="T97" fmla="*/ 331 h 334"/>
                <a:gd name="T98" fmla="*/ 23 w 60"/>
                <a:gd name="T99" fmla="*/ 33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334">
                  <a:moveTo>
                    <a:pt x="37" y="4"/>
                  </a:moveTo>
                  <a:lnTo>
                    <a:pt x="0" y="18"/>
                  </a:lnTo>
                  <a:lnTo>
                    <a:pt x="0" y="18"/>
                  </a:lnTo>
                  <a:lnTo>
                    <a:pt x="0" y="17"/>
                  </a:lnTo>
                  <a:lnTo>
                    <a:pt x="0" y="17"/>
                  </a:lnTo>
                  <a:lnTo>
                    <a:pt x="0" y="17"/>
                  </a:lnTo>
                  <a:lnTo>
                    <a:pt x="0" y="16"/>
                  </a:lnTo>
                  <a:lnTo>
                    <a:pt x="0" y="16"/>
                  </a:lnTo>
                  <a:lnTo>
                    <a:pt x="0" y="15"/>
                  </a:lnTo>
                  <a:lnTo>
                    <a:pt x="1" y="15"/>
                  </a:lnTo>
                  <a:lnTo>
                    <a:pt x="1" y="15"/>
                  </a:lnTo>
                  <a:lnTo>
                    <a:pt x="1" y="14"/>
                  </a:lnTo>
                  <a:lnTo>
                    <a:pt x="1" y="14"/>
                  </a:lnTo>
                  <a:lnTo>
                    <a:pt x="3" y="12"/>
                  </a:lnTo>
                  <a:lnTo>
                    <a:pt x="3" y="12"/>
                  </a:lnTo>
                  <a:lnTo>
                    <a:pt x="4" y="12"/>
                  </a:lnTo>
                  <a:lnTo>
                    <a:pt x="4" y="11"/>
                  </a:lnTo>
                  <a:lnTo>
                    <a:pt x="4" y="11"/>
                  </a:lnTo>
                  <a:lnTo>
                    <a:pt x="5" y="10"/>
                  </a:lnTo>
                  <a:lnTo>
                    <a:pt x="5" y="10"/>
                  </a:lnTo>
                  <a:lnTo>
                    <a:pt x="6" y="9"/>
                  </a:lnTo>
                  <a:lnTo>
                    <a:pt x="7" y="9"/>
                  </a:lnTo>
                  <a:lnTo>
                    <a:pt x="7" y="9"/>
                  </a:lnTo>
                  <a:lnTo>
                    <a:pt x="8" y="8"/>
                  </a:lnTo>
                  <a:lnTo>
                    <a:pt x="8" y="8"/>
                  </a:lnTo>
                  <a:lnTo>
                    <a:pt x="10" y="6"/>
                  </a:lnTo>
                  <a:lnTo>
                    <a:pt x="11" y="6"/>
                  </a:lnTo>
                  <a:lnTo>
                    <a:pt x="11" y="6"/>
                  </a:lnTo>
                  <a:lnTo>
                    <a:pt x="12" y="5"/>
                  </a:lnTo>
                  <a:lnTo>
                    <a:pt x="13" y="5"/>
                  </a:lnTo>
                  <a:lnTo>
                    <a:pt x="14" y="4"/>
                  </a:lnTo>
                  <a:lnTo>
                    <a:pt x="14" y="4"/>
                  </a:lnTo>
                  <a:lnTo>
                    <a:pt x="16" y="4"/>
                  </a:lnTo>
                  <a:lnTo>
                    <a:pt x="17" y="3"/>
                  </a:lnTo>
                  <a:lnTo>
                    <a:pt x="18" y="3"/>
                  </a:lnTo>
                  <a:lnTo>
                    <a:pt x="19" y="3"/>
                  </a:lnTo>
                  <a:lnTo>
                    <a:pt x="19" y="2"/>
                  </a:lnTo>
                  <a:lnTo>
                    <a:pt x="20" y="2"/>
                  </a:lnTo>
                  <a:lnTo>
                    <a:pt x="22" y="2"/>
                  </a:lnTo>
                  <a:lnTo>
                    <a:pt x="23" y="2"/>
                  </a:lnTo>
                  <a:lnTo>
                    <a:pt x="23" y="2"/>
                  </a:lnTo>
                  <a:lnTo>
                    <a:pt x="24" y="0"/>
                  </a:lnTo>
                  <a:lnTo>
                    <a:pt x="25" y="0"/>
                  </a:lnTo>
                  <a:lnTo>
                    <a:pt x="26" y="0"/>
                  </a:lnTo>
                  <a:lnTo>
                    <a:pt x="26" y="0"/>
                  </a:lnTo>
                  <a:lnTo>
                    <a:pt x="28" y="0"/>
                  </a:lnTo>
                  <a:lnTo>
                    <a:pt x="29" y="0"/>
                  </a:lnTo>
                  <a:lnTo>
                    <a:pt x="29" y="0"/>
                  </a:lnTo>
                  <a:lnTo>
                    <a:pt x="30" y="0"/>
                  </a:lnTo>
                  <a:lnTo>
                    <a:pt x="30" y="0"/>
                  </a:lnTo>
                  <a:lnTo>
                    <a:pt x="31" y="0"/>
                  </a:lnTo>
                  <a:lnTo>
                    <a:pt x="32" y="0"/>
                  </a:lnTo>
                  <a:lnTo>
                    <a:pt x="32" y="0"/>
                  </a:lnTo>
                  <a:lnTo>
                    <a:pt x="34" y="0"/>
                  </a:lnTo>
                  <a:lnTo>
                    <a:pt x="34" y="0"/>
                  </a:lnTo>
                  <a:lnTo>
                    <a:pt x="34" y="0"/>
                  </a:lnTo>
                  <a:lnTo>
                    <a:pt x="35" y="0"/>
                  </a:lnTo>
                  <a:lnTo>
                    <a:pt x="35" y="2"/>
                  </a:lnTo>
                  <a:lnTo>
                    <a:pt x="36" y="2"/>
                  </a:lnTo>
                  <a:lnTo>
                    <a:pt x="36" y="2"/>
                  </a:lnTo>
                  <a:lnTo>
                    <a:pt x="36" y="2"/>
                  </a:lnTo>
                  <a:lnTo>
                    <a:pt x="36" y="2"/>
                  </a:lnTo>
                  <a:lnTo>
                    <a:pt x="37" y="3"/>
                  </a:lnTo>
                  <a:lnTo>
                    <a:pt x="37" y="3"/>
                  </a:lnTo>
                  <a:lnTo>
                    <a:pt x="37" y="3"/>
                  </a:lnTo>
                  <a:lnTo>
                    <a:pt x="37" y="4"/>
                  </a:lnTo>
                  <a:lnTo>
                    <a:pt x="37" y="4"/>
                  </a:lnTo>
                  <a:close/>
                  <a:moveTo>
                    <a:pt x="60" y="316"/>
                  </a:moveTo>
                  <a:lnTo>
                    <a:pt x="23" y="330"/>
                  </a:lnTo>
                  <a:lnTo>
                    <a:pt x="22" y="323"/>
                  </a:lnTo>
                  <a:lnTo>
                    <a:pt x="22" y="316"/>
                  </a:lnTo>
                  <a:lnTo>
                    <a:pt x="20" y="307"/>
                  </a:lnTo>
                  <a:lnTo>
                    <a:pt x="20" y="299"/>
                  </a:lnTo>
                  <a:lnTo>
                    <a:pt x="19" y="291"/>
                  </a:lnTo>
                  <a:lnTo>
                    <a:pt x="19" y="281"/>
                  </a:lnTo>
                  <a:lnTo>
                    <a:pt x="18" y="270"/>
                  </a:lnTo>
                  <a:lnTo>
                    <a:pt x="18" y="261"/>
                  </a:lnTo>
                  <a:lnTo>
                    <a:pt x="17" y="250"/>
                  </a:lnTo>
                  <a:lnTo>
                    <a:pt x="17" y="238"/>
                  </a:lnTo>
                  <a:lnTo>
                    <a:pt x="16" y="227"/>
                  </a:lnTo>
                  <a:lnTo>
                    <a:pt x="16" y="215"/>
                  </a:lnTo>
                  <a:lnTo>
                    <a:pt x="14" y="205"/>
                  </a:lnTo>
                  <a:lnTo>
                    <a:pt x="14" y="193"/>
                  </a:lnTo>
                  <a:lnTo>
                    <a:pt x="14" y="181"/>
                  </a:lnTo>
                  <a:lnTo>
                    <a:pt x="13" y="169"/>
                  </a:lnTo>
                  <a:lnTo>
                    <a:pt x="13" y="157"/>
                  </a:lnTo>
                  <a:lnTo>
                    <a:pt x="12" y="146"/>
                  </a:lnTo>
                  <a:lnTo>
                    <a:pt x="12" y="134"/>
                  </a:lnTo>
                  <a:lnTo>
                    <a:pt x="11" y="123"/>
                  </a:lnTo>
                  <a:lnTo>
                    <a:pt x="11" y="112"/>
                  </a:lnTo>
                  <a:lnTo>
                    <a:pt x="10" y="101"/>
                  </a:lnTo>
                  <a:lnTo>
                    <a:pt x="8" y="90"/>
                  </a:lnTo>
                  <a:lnTo>
                    <a:pt x="8" y="80"/>
                  </a:lnTo>
                  <a:lnTo>
                    <a:pt x="7" y="71"/>
                  </a:lnTo>
                  <a:lnTo>
                    <a:pt x="6" y="61"/>
                  </a:lnTo>
                  <a:lnTo>
                    <a:pt x="6" y="53"/>
                  </a:lnTo>
                  <a:lnTo>
                    <a:pt x="5" y="45"/>
                  </a:lnTo>
                  <a:lnTo>
                    <a:pt x="4" y="36"/>
                  </a:lnTo>
                  <a:lnTo>
                    <a:pt x="3" y="30"/>
                  </a:lnTo>
                  <a:lnTo>
                    <a:pt x="1" y="24"/>
                  </a:lnTo>
                  <a:lnTo>
                    <a:pt x="0" y="18"/>
                  </a:lnTo>
                  <a:lnTo>
                    <a:pt x="37" y="4"/>
                  </a:lnTo>
                  <a:lnTo>
                    <a:pt x="38" y="9"/>
                  </a:lnTo>
                  <a:lnTo>
                    <a:pt x="40" y="16"/>
                  </a:lnTo>
                  <a:lnTo>
                    <a:pt x="41" y="23"/>
                  </a:lnTo>
                  <a:lnTo>
                    <a:pt x="42" y="30"/>
                  </a:lnTo>
                  <a:lnTo>
                    <a:pt x="43" y="39"/>
                  </a:lnTo>
                  <a:lnTo>
                    <a:pt x="44" y="47"/>
                  </a:lnTo>
                  <a:lnTo>
                    <a:pt x="44" y="57"/>
                  </a:lnTo>
                  <a:lnTo>
                    <a:pt x="45" y="66"/>
                  </a:lnTo>
                  <a:lnTo>
                    <a:pt x="47" y="77"/>
                  </a:lnTo>
                  <a:lnTo>
                    <a:pt x="47" y="88"/>
                  </a:lnTo>
                  <a:lnTo>
                    <a:pt x="48" y="98"/>
                  </a:lnTo>
                  <a:lnTo>
                    <a:pt x="48" y="109"/>
                  </a:lnTo>
                  <a:lnTo>
                    <a:pt x="49" y="121"/>
                  </a:lnTo>
                  <a:lnTo>
                    <a:pt x="50" y="132"/>
                  </a:lnTo>
                  <a:lnTo>
                    <a:pt x="50" y="144"/>
                  </a:lnTo>
                  <a:lnTo>
                    <a:pt x="50" y="156"/>
                  </a:lnTo>
                  <a:lnTo>
                    <a:pt x="51" y="168"/>
                  </a:lnTo>
                  <a:lnTo>
                    <a:pt x="51" y="180"/>
                  </a:lnTo>
                  <a:lnTo>
                    <a:pt x="53" y="190"/>
                  </a:lnTo>
                  <a:lnTo>
                    <a:pt x="53" y="202"/>
                  </a:lnTo>
                  <a:lnTo>
                    <a:pt x="54" y="214"/>
                  </a:lnTo>
                  <a:lnTo>
                    <a:pt x="54" y="225"/>
                  </a:lnTo>
                  <a:lnTo>
                    <a:pt x="55" y="236"/>
                  </a:lnTo>
                  <a:lnTo>
                    <a:pt x="55" y="246"/>
                  </a:lnTo>
                  <a:lnTo>
                    <a:pt x="55" y="257"/>
                  </a:lnTo>
                  <a:lnTo>
                    <a:pt x="56" y="267"/>
                  </a:lnTo>
                  <a:lnTo>
                    <a:pt x="56" y="276"/>
                  </a:lnTo>
                  <a:lnTo>
                    <a:pt x="57" y="286"/>
                  </a:lnTo>
                  <a:lnTo>
                    <a:pt x="57" y="294"/>
                  </a:lnTo>
                  <a:lnTo>
                    <a:pt x="59" y="301"/>
                  </a:lnTo>
                  <a:lnTo>
                    <a:pt x="59" y="310"/>
                  </a:lnTo>
                  <a:lnTo>
                    <a:pt x="60" y="316"/>
                  </a:lnTo>
                  <a:lnTo>
                    <a:pt x="60" y="316"/>
                  </a:lnTo>
                  <a:close/>
                  <a:moveTo>
                    <a:pt x="23" y="330"/>
                  </a:moveTo>
                  <a:lnTo>
                    <a:pt x="60" y="316"/>
                  </a:lnTo>
                  <a:lnTo>
                    <a:pt x="60" y="316"/>
                  </a:lnTo>
                  <a:lnTo>
                    <a:pt x="60" y="317"/>
                  </a:lnTo>
                  <a:lnTo>
                    <a:pt x="60" y="317"/>
                  </a:lnTo>
                  <a:lnTo>
                    <a:pt x="60" y="318"/>
                  </a:lnTo>
                  <a:lnTo>
                    <a:pt x="60" y="318"/>
                  </a:lnTo>
                  <a:lnTo>
                    <a:pt x="60" y="318"/>
                  </a:lnTo>
                  <a:lnTo>
                    <a:pt x="59" y="319"/>
                  </a:lnTo>
                  <a:lnTo>
                    <a:pt x="59" y="319"/>
                  </a:lnTo>
                  <a:lnTo>
                    <a:pt x="59" y="320"/>
                  </a:lnTo>
                  <a:lnTo>
                    <a:pt x="59" y="320"/>
                  </a:lnTo>
                  <a:lnTo>
                    <a:pt x="57" y="320"/>
                  </a:lnTo>
                  <a:lnTo>
                    <a:pt x="57" y="322"/>
                  </a:lnTo>
                  <a:lnTo>
                    <a:pt x="56" y="322"/>
                  </a:lnTo>
                  <a:lnTo>
                    <a:pt x="56" y="323"/>
                  </a:lnTo>
                  <a:lnTo>
                    <a:pt x="56" y="323"/>
                  </a:lnTo>
                  <a:lnTo>
                    <a:pt x="55" y="324"/>
                  </a:lnTo>
                  <a:lnTo>
                    <a:pt x="55" y="324"/>
                  </a:lnTo>
                  <a:lnTo>
                    <a:pt x="54" y="324"/>
                  </a:lnTo>
                  <a:lnTo>
                    <a:pt x="53" y="325"/>
                  </a:lnTo>
                  <a:lnTo>
                    <a:pt x="53" y="325"/>
                  </a:lnTo>
                  <a:lnTo>
                    <a:pt x="51" y="326"/>
                  </a:lnTo>
                  <a:lnTo>
                    <a:pt x="51" y="326"/>
                  </a:lnTo>
                  <a:lnTo>
                    <a:pt x="50" y="326"/>
                  </a:lnTo>
                  <a:lnTo>
                    <a:pt x="49" y="328"/>
                  </a:lnTo>
                  <a:lnTo>
                    <a:pt x="49" y="328"/>
                  </a:lnTo>
                  <a:lnTo>
                    <a:pt x="48" y="329"/>
                  </a:lnTo>
                  <a:lnTo>
                    <a:pt x="47" y="329"/>
                  </a:lnTo>
                  <a:lnTo>
                    <a:pt x="45" y="329"/>
                  </a:lnTo>
                  <a:lnTo>
                    <a:pt x="45" y="330"/>
                  </a:lnTo>
                  <a:lnTo>
                    <a:pt x="44" y="330"/>
                  </a:lnTo>
                  <a:lnTo>
                    <a:pt x="43" y="330"/>
                  </a:lnTo>
                  <a:lnTo>
                    <a:pt x="42" y="331"/>
                  </a:lnTo>
                  <a:lnTo>
                    <a:pt x="41" y="331"/>
                  </a:lnTo>
                  <a:lnTo>
                    <a:pt x="41" y="331"/>
                  </a:lnTo>
                  <a:lnTo>
                    <a:pt x="40" y="332"/>
                  </a:lnTo>
                  <a:lnTo>
                    <a:pt x="38" y="332"/>
                  </a:lnTo>
                  <a:lnTo>
                    <a:pt x="37" y="332"/>
                  </a:lnTo>
                  <a:lnTo>
                    <a:pt x="37" y="332"/>
                  </a:lnTo>
                  <a:lnTo>
                    <a:pt x="36" y="332"/>
                  </a:lnTo>
                  <a:lnTo>
                    <a:pt x="35" y="332"/>
                  </a:lnTo>
                  <a:lnTo>
                    <a:pt x="34" y="334"/>
                  </a:lnTo>
                  <a:lnTo>
                    <a:pt x="34" y="334"/>
                  </a:lnTo>
                  <a:lnTo>
                    <a:pt x="32" y="334"/>
                  </a:lnTo>
                  <a:lnTo>
                    <a:pt x="31" y="334"/>
                  </a:lnTo>
                  <a:lnTo>
                    <a:pt x="31" y="334"/>
                  </a:lnTo>
                  <a:lnTo>
                    <a:pt x="30" y="334"/>
                  </a:lnTo>
                  <a:lnTo>
                    <a:pt x="30" y="334"/>
                  </a:lnTo>
                  <a:lnTo>
                    <a:pt x="29" y="334"/>
                  </a:lnTo>
                  <a:lnTo>
                    <a:pt x="28" y="334"/>
                  </a:lnTo>
                  <a:lnTo>
                    <a:pt x="28" y="334"/>
                  </a:lnTo>
                  <a:lnTo>
                    <a:pt x="26" y="334"/>
                  </a:lnTo>
                  <a:lnTo>
                    <a:pt x="26" y="334"/>
                  </a:lnTo>
                  <a:lnTo>
                    <a:pt x="25" y="332"/>
                  </a:lnTo>
                  <a:lnTo>
                    <a:pt x="25" y="332"/>
                  </a:lnTo>
                  <a:lnTo>
                    <a:pt x="25" y="332"/>
                  </a:lnTo>
                  <a:lnTo>
                    <a:pt x="24" y="332"/>
                  </a:lnTo>
                  <a:lnTo>
                    <a:pt x="24" y="332"/>
                  </a:lnTo>
                  <a:lnTo>
                    <a:pt x="24" y="332"/>
                  </a:lnTo>
                  <a:lnTo>
                    <a:pt x="24" y="331"/>
                  </a:lnTo>
                  <a:lnTo>
                    <a:pt x="23" y="331"/>
                  </a:lnTo>
                  <a:lnTo>
                    <a:pt x="23" y="331"/>
                  </a:lnTo>
                  <a:lnTo>
                    <a:pt x="23" y="330"/>
                  </a:lnTo>
                  <a:lnTo>
                    <a:pt x="23" y="330"/>
                  </a:lnTo>
                  <a:lnTo>
                    <a:pt x="23" y="3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8" name="Freeform 43"/>
            <p:cNvSpPr>
              <a:spLocks noEditPoints="1"/>
            </p:cNvSpPr>
            <p:nvPr/>
          </p:nvSpPr>
          <p:spPr bwMode="auto">
            <a:xfrm>
              <a:off x="3744914" y="4883151"/>
              <a:ext cx="3070225" cy="49213"/>
            </a:xfrm>
            <a:custGeom>
              <a:avLst/>
              <a:gdLst>
                <a:gd name="T0" fmla="*/ 6 w 1934"/>
                <a:gd name="T1" fmla="*/ 25 h 31"/>
                <a:gd name="T2" fmla="*/ 4 w 1934"/>
                <a:gd name="T3" fmla="*/ 25 h 31"/>
                <a:gd name="T4" fmla="*/ 1 w 1934"/>
                <a:gd name="T5" fmla="*/ 24 h 31"/>
                <a:gd name="T6" fmla="*/ 0 w 1934"/>
                <a:gd name="T7" fmla="*/ 23 h 31"/>
                <a:gd name="T8" fmla="*/ 0 w 1934"/>
                <a:gd name="T9" fmla="*/ 22 h 31"/>
                <a:gd name="T10" fmla="*/ 0 w 1934"/>
                <a:gd name="T11" fmla="*/ 20 h 31"/>
                <a:gd name="T12" fmla="*/ 1 w 1934"/>
                <a:gd name="T13" fmla="*/ 18 h 31"/>
                <a:gd name="T14" fmla="*/ 4 w 1934"/>
                <a:gd name="T15" fmla="*/ 16 h 31"/>
                <a:gd name="T16" fmla="*/ 6 w 1934"/>
                <a:gd name="T17" fmla="*/ 14 h 31"/>
                <a:gd name="T18" fmla="*/ 9 w 1934"/>
                <a:gd name="T19" fmla="*/ 11 h 31"/>
                <a:gd name="T20" fmla="*/ 12 w 1934"/>
                <a:gd name="T21" fmla="*/ 10 h 31"/>
                <a:gd name="T22" fmla="*/ 16 w 1934"/>
                <a:gd name="T23" fmla="*/ 8 h 31"/>
                <a:gd name="T24" fmla="*/ 19 w 1934"/>
                <a:gd name="T25" fmla="*/ 6 h 31"/>
                <a:gd name="T26" fmla="*/ 23 w 1934"/>
                <a:gd name="T27" fmla="*/ 5 h 31"/>
                <a:gd name="T28" fmla="*/ 25 w 1934"/>
                <a:gd name="T29" fmla="*/ 5 h 31"/>
                <a:gd name="T30" fmla="*/ 29 w 1934"/>
                <a:gd name="T31" fmla="*/ 4 h 31"/>
                <a:gd name="T32" fmla="*/ 1924 w 1934"/>
                <a:gd name="T33" fmla="*/ 0 h 31"/>
                <a:gd name="T34" fmla="*/ 1814 w 1934"/>
                <a:gd name="T35" fmla="*/ 27 h 31"/>
                <a:gd name="T36" fmla="*/ 1603 w 1934"/>
                <a:gd name="T37" fmla="*/ 30 h 31"/>
                <a:gd name="T38" fmla="*/ 1320 w 1934"/>
                <a:gd name="T39" fmla="*/ 31 h 31"/>
                <a:gd name="T40" fmla="*/ 999 w 1934"/>
                <a:gd name="T41" fmla="*/ 31 h 31"/>
                <a:gd name="T42" fmla="*/ 674 w 1934"/>
                <a:gd name="T43" fmla="*/ 30 h 31"/>
                <a:gd name="T44" fmla="*/ 381 w 1934"/>
                <a:gd name="T45" fmla="*/ 28 h 31"/>
                <a:gd name="T46" fmla="*/ 151 w 1934"/>
                <a:gd name="T47" fmla="*/ 27 h 31"/>
                <a:gd name="T48" fmla="*/ 20 w 1934"/>
                <a:gd name="T49" fmla="*/ 25 h 31"/>
                <a:gd name="T50" fmla="*/ 66 w 1934"/>
                <a:gd name="T51" fmla="*/ 4 h 31"/>
                <a:gd name="T52" fmla="*/ 225 w 1934"/>
                <a:gd name="T53" fmla="*/ 6 h 31"/>
                <a:gd name="T54" fmla="*/ 473 w 1934"/>
                <a:gd name="T55" fmla="*/ 8 h 31"/>
                <a:gd name="T56" fmla="*/ 778 w 1934"/>
                <a:gd name="T57" fmla="*/ 9 h 31"/>
                <a:gd name="T58" fmla="*/ 1104 w 1934"/>
                <a:gd name="T59" fmla="*/ 10 h 31"/>
                <a:gd name="T60" fmla="*/ 1419 w 1934"/>
                <a:gd name="T61" fmla="*/ 10 h 31"/>
                <a:gd name="T62" fmla="*/ 1687 w 1934"/>
                <a:gd name="T63" fmla="*/ 8 h 31"/>
                <a:gd name="T64" fmla="*/ 1873 w 1934"/>
                <a:gd name="T65" fmla="*/ 4 h 31"/>
                <a:gd name="T66" fmla="*/ 1906 w 1934"/>
                <a:gd name="T67" fmla="*/ 22 h 31"/>
                <a:gd name="T68" fmla="*/ 1926 w 1934"/>
                <a:gd name="T69" fmla="*/ 0 h 31"/>
                <a:gd name="T70" fmla="*/ 1930 w 1934"/>
                <a:gd name="T71" fmla="*/ 2 h 31"/>
                <a:gd name="T72" fmla="*/ 1931 w 1934"/>
                <a:gd name="T73" fmla="*/ 2 h 31"/>
                <a:gd name="T74" fmla="*/ 1934 w 1934"/>
                <a:gd name="T75" fmla="*/ 3 h 31"/>
                <a:gd name="T76" fmla="*/ 1934 w 1934"/>
                <a:gd name="T77" fmla="*/ 4 h 31"/>
                <a:gd name="T78" fmla="*/ 1934 w 1934"/>
                <a:gd name="T79" fmla="*/ 5 h 31"/>
                <a:gd name="T80" fmla="*/ 1934 w 1934"/>
                <a:gd name="T81" fmla="*/ 8 h 31"/>
                <a:gd name="T82" fmla="*/ 1932 w 1934"/>
                <a:gd name="T83" fmla="*/ 10 h 31"/>
                <a:gd name="T84" fmla="*/ 1930 w 1934"/>
                <a:gd name="T85" fmla="*/ 11 h 31"/>
                <a:gd name="T86" fmla="*/ 1928 w 1934"/>
                <a:gd name="T87" fmla="*/ 14 h 31"/>
                <a:gd name="T88" fmla="*/ 1924 w 1934"/>
                <a:gd name="T89" fmla="*/ 16 h 31"/>
                <a:gd name="T90" fmla="*/ 1920 w 1934"/>
                <a:gd name="T91" fmla="*/ 17 h 31"/>
                <a:gd name="T92" fmla="*/ 1917 w 1934"/>
                <a:gd name="T93" fmla="*/ 20 h 31"/>
                <a:gd name="T94" fmla="*/ 1913 w 1934"/>
                <a:gd name="T95" fmla="*/ 21 h 31"/>
                <a:gd name="T96" fmla="*/ 1910 w 1934"/>
                <a:gd name="T97" fmla="*/ 22 h 31"/>
                <a:gd name="T98" fmla="*/ 1907 w 1934"/>
                <a:gd name="T9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33" h="31">
                  <a:moveTo>
                    <a:pt x="31" y="4"/>
                  </a:moveTo>
                  <a:lnTo>
                    <a:pt x="7" y="25"/>
                  </a:lnTo>
                  <a:lnTo>
                    <a:pt x="6" y="25"/>
                  </a:lnTo>
                  <a:lnTo>
                    <a:pt x="6" y="25"/>
                  </a:lnTo>
                  <a:lnTo>
                    <a:pt x="5" y="25"/>
                  </a:lnTo>
                  <a:lnTo>
                    <a:pt x="5" y="25"/>
                  </a:lnTo>
                  <a:lnTo>
                    <a:pt x="4" y="25"/>
                  </a:lnTo>
                  <a:lnTo>
                    <a:pt x="4" y="25"/>
                  </a:lnTo>
                  <a:lnTo>
                    <a:pt x="3" y="24"/>
                  </a:lnTo>
                  <a:lnTo>
                    <a:pt x="3" y="24"/>
                  </a:lnTo>
                  <a:lnTo>
                    <a:pt x="3" y="24"/>
                  </a:lnTo>
                  <a:lnTo>
                    <a:pt x="1" y="24"/>
                  </a:lnTo>
                  <a:lnTo>
                    <a:pt x="1" y="24"/>
                  </a:lnTo>
                  <a:lnTo>
                    <a:pt x="1" y="23"/>
                  </a:lnTo>
                  <a:lnTo>
                    <a:pt x="1" y="23"/>
                  </a:lnTo>
                  <a:lnTo>
                    <a:pt x="0" y="23"/>
                  </a:lnTo>
                  <a:lnTo>
                    <a:pt x="0" y="23"/>
                  </a:lnTo>
                  <a:lnTo>
                    <a:pt x="0" y="22"/>
                  </a:lnTo>
                  <a:lnTo>
                    <a:pt x="0" y="22"/>
                  </a:lnTo>
                  <a:lnTo>
                    <a:pt x="0" y="22"/>
                  </a:lnTo>
                  <a:lnTo>
                    <a:pt x="0" y="21"/>
                  </a:lnTo>
                  <a:lnTo>
                    <a:pt x="0" y="21"/>
                  </a:lnTo>
                  <a:lnTo>
                    <a:pt x="0" y="21"/>
                  </a:lnTo>
                  <a:lnTo>
                    <a:pt x="0" y="20"/>
                  </a:lnTo>
                  <a:lnTo>
                    <a:pt x="0" y="20"/>
                  </a:lnTo>
                  <a:lnTo>
                    <a:pt x="1" y="18"/>
                  </a:lnTo>
                  <a:lnTo>
                    <a:pt x="1" y="18"/>
                  </a:lnTo>
                  <a:lnTo>
                    <a:pt x="1" y="18"/>
                  </a:lnTo>
                  <a:lnTo>
                    <a:pt x="1" y="17"/>
                  </a:lnTo>
                  <a:lnTo>
                    <a:pt x="3" y="17"/>
                  </a:lnTo>
                  <a:lnTo>
                    <a:pt x="3" y="16"/>
                  </a:lnTo>
                  <a:lnTo>
                    <a:pt x="4" y="16"/>
                  </a:lnTo>
                  <a:lnTo>
                    <a:pt x="4" y="15"/>
                  </a:lnTo>
                  <a:lnTo>
                    <a:pt x="5" y="15"/>
                  </a:lnTo>
                  <a:lnTo>
                    <a:pt x="5" y="15"/>
                  </a:lnTo>
                  <a:lnTo>
                    <a:pt x="6" y="14"/>
                  </a:lnTo>
                  <a:lnTo>
                    <a:pt x="6" y="14"/>
                  </a:lnTo>
                  <a:lnTo>
                    <a:pt x="7" y="12"/>
                  </a:lnTo>
                  <a:lnTo>
                    <a:pt x="7" y="12"/>
                  </a:lnTo>
                  <a:lnTo>
                    <a:pt x="9" y="11"/>
                  </a:lnTo>
                  <a:lnTo>
                    <a:pt x="10" y="11"/>
                  </a:lnTo>
                  <a:lnTo>
                    <a:pt x="10" y="10"/>
                  </a:lnTo>
                  <a:lnTo>
                    <a:pt x="11" y="10"/>
                  </a:lnTo>
                  <a:lnTo>
                    <a:pt x="12" y="10"/>
                  </a:lnTo>
                  <a:lnTo>
                    <a:pt x="12" y="9"/>
                  </a:lnTo>
                  <a:lnTo>
                    <a:pt x="13" y="9"/>
                  </a:lnTo>
                  <a:lnTo>
                    <a:pt x="14" y="9"/>
                  </a:lnTo>
                  <a:lnTo>
                    <a:pt x="16" y="8"/>
                  </a:lnTo>
                  <a:lnTo>
                    <a:pt x="16" y="8"/>
                  </a:lnTo>
                  <a:lnTo>
                    <a:pt x="17" y="8"/>
                  </a:lnTo>
                  <a:lnTo>
                    <a:pt x="18" y="6"/>
                  </a:lnTo>
                  <a:lnTo>
                    <a:pt x="19" y="6"/>
                  </a:lnTo>
                  <a:lnTo>
                    <a:pt x="19" y="6"/>
                  </a:lnTo>
                  <a:lnTo>
                    <a:pt x="20" y="6"/>
                  </a:lnTo>
                  <a:lnTo>
                    <a:pt x="22" y="5"/>
                  </a:lnTo>
                  <a:lnTo>
                    <a:pt x="23" y="5"/>
                  </a:lnTo>
                  <a:lnTo>
                    <a:pt x="23" y="5"/>
                  </a:lnTo>
                  <a:lnTo>
                    <a:pt x="24" y="5"/>
                  </a:lnTo>
                  <a:lnTo>
                    <a:pt x="25" y="5"/>
                  </a:lnTo>
                  <a:lnTo>
                    <a:pt x="25" y="5"/>
                  </a:lnTo>
                  <a:lnTo>
                    <a:pt x="26" y="4"/>
                  </a:lnTo>
                  <a:lnTo>
                    <a:pt x="28" y="4"/>
                  </a:lnTo>
                  <a:lnTo>
                    <a:pt x="29" y="4"/>
                  </a:lnTo>
                  <a:lnTo>
                    <a:pt x="29" y="4"/>
                  </a:lnTo>
                  <a:lnTo>
                    <a:pt x="30" y="4"/>
                  </a:lnTo>
                  <a:lnTo>
                    <a:pt x="31" y="4"/>
                  </a:lnTo>
                  <a:lnTo>
                    <a:pt x="31" y="4"/>
                  </a:lnTo>
                  <a:close/>
                  <a:moveTo>
                    <a:pt x="1924" y="0"/>
                  </a:moveTo>
                  <a:lnTo>
                    <a:pt x="1906" y="22"/>
                  </a:lnTo>
                  <a:lnTo>
                    <a:pt x="1882" y="24"/>
                  </a:lnTo>
                  <a:lnTo>
                    <a:pt x="1852" y="25"/>
                  </a:lnTo>
                  <a:lnTo>
                    <a:pt x="1814" y="27"/>
                  </a:lnTo>
                  <a:lnTo>
                    <a:pt x="1770" y="28"/>
                  </a:lnTo>
                  <a:lnTo>
                    <a:pt x="1720" y="29"/>
                  </a:lnTo>
                  <a:lnTo>
                    <a:pt x="1664" y="29"/>
                  </a:lnTo>
                  <a:lnTo>
                    <a:pt x="1603" y="30"/>
                  </a:lnTo>
                  <a:lnTo>
                    <a:pt x="1539" y="30"/>
                  </a:lnTo>
                  <a:lnTo>
                    <a:pt x="1468" y="31"/>
                  </a:lnTo>
                  <a:lnTo>
                    <a:pt x="1397" y="31"/>
                  </a:lnTo>
                  <a:lnTo>
                    <a:pt x="1320" y="31"/>
                  </a:lnTo>
                  <a:lnTo>
                    <a:pt x="1243" y="31"/>
                  </a:lnTo>
                  <a:lnTo>
                    <a:pt x="1163" y="31"/>
                  </a:lnTo>
                  <a:lnTo>
                    <a:pt x="1081" y="31"/>
                  </a:lnTo>
                  <a:lnTo>
                    <a:pt x="999" y="31"/>
                  </a:lnTo>
                  <a:lnTo>
                    <a:pt x="917" y="31"/>
                  </a:lnTo>
                  <a:lnTo>
                    <a:pt x="836" y="31"/>
                  </a:lnTo>
                  <a:lnTo>
                    <a:pt x="754" y="30"/>
                  </a:lnTo>
                  <a:lnTo>
                    <a:pt x="674" y="30"/>
                  </a:lnTo>
                  <a:lnTo>
                    <a:pt x="597" y="30"/>
                  </a:lnTo>
                  <a:lnTo>
                    <a:pt x="522" y="29"/>
                  </a:lnTo>
                  <a:lnTo>
                    <a:pt x="449" y="29"/>
                  </a:lnTo>
                  <a:lnTo>
                    <a:pt x="381" y="28"/>
                  </a:lnTo>
                  <a:lnTo>
                    <a:pt x="316" y="28"/>
                  </a:lnTo>
                  <a:lnTo>
                    <a:pt x="256" y="28"/>
                  </a:lnTo>
                  <a:lnTo>
                    <a:pt x="201" y="27"/>
                  </a:lnTo>
                  <a:lnTo>
                    <a:pt x="151" y="27"/>
                  </a:lnTo>
                  <a:lnTo>
                    <a:pt x="108" y="27"/>
                  </a:lnTo>
                  <a:lnTo>
                    <a:pt x="72" y="27"/>
                  </a:lnTo>
                  <a:lnTo>
                    <a:pt x="42" y="25"/>
                  </a:lnTo>
                  <a:lnTo>
                    <a:pt x="20" y="25"/>
                  </a:lnTo>
                  <a:lnTo>
                    <a:pt x="7" y="25"/>
                  </a:lnTo>
                  <a:lnTo>
                    <a:pt x="31" y="4"/>
                  </a:lnTo>
                  <a:lnTo>
                    <a:pt x="44" y="4"/>
                  </a:lnTo>
                  <a:lnTo>
                    <a:pt x="66" y="4"/>
                  </a:lnTo>
                  <a:lnTo>
                    <a:pt x="94" y="5"/>
                  </a:lnTo>
                  <a:lnTo>
                    <a:pt x="131" y="5"/>
                  </a:lnTo>
                  <a:lnTo>
                    <a:pt x="174" y="5"/>
                  </a:lnTo>
                  <a:lnTo>
                    <a:pt x="225" y="6"/>
                  </a:lnTo>
                  <a:lnTo>
                    <a:pt x="279" y="6"/>
                  </a:lnTo>
                  <a:lnTo>
                    <a:pt x="339" y="6"/>
                  </a:lnTo>
                  <a:lnTo>
                    <a:pt x="404" y="8"/>
                  </a:lnTo>
                  <a:lnTo>
                    <a:pt x="473" y="8"/>
                  </a:lnTo>
                  <a:lnTo>
                    <a:pt x="546" y="8"/>
                  </a:lnTo>
                  <a:lnTo>
                    <a:pt x="621" y="9"/>
                  </a:lnTo>
                  <a:lnTo>
                    <a:pt x="698" y="9"/>
                  </a:lnTo>
                  <a:lnTo>
                    <a:pt x="778" y="9"/>
                  </a:lnTo>
                  <a:lnTo>
                    <a:pt x="858" y="10"/>
                  </a:lnTo>
                  <a:lnTo>
                    <a:pt x="941" y="10"/>
                  </a:lnTo>
                  <a:lnTo>
                    <a:pt x="1023" y="10"/>
                  </a:lnTo>
                  <a:lnTo>
                    <a:pt x="1104" y="10"/>
                  </a:lnTo>
                  <a:lnTo>
                    <a:pt x="1185" y="10"/>
                  </a:lnTo>
                  <a:lnTo>
                    <a:pt x="1265" y="10"/>
                  </a:lnTo>
                  <a:lnTo>
                    <a:pt x="1343" y="10"/>
                  </a:lnTo>
                  <a:lnTo>
                    <a:pt x="1419" y="10"/>
                  </a:lnTo>
                  <a:lnTo>
                    <a:pt x="1492" y="10"/>
                  </a:lnTo>
                  <a:lnTo>
                    <a:pt x="1561" y="9"/>
                  </a:lnTo>
                  <a:lnTo>
                    <a:pt x="1626" y="9"/>
                  </a:lnTo>
                  <a:lnTo>
                    <a:pt x="1687" y="8"/>
                  </a:lnTo>
                  <a:lnTo>
                    <a:pt x="1743" y="8"/>
                  </a:lnTo>
                  <a:lnTo>
                    <a:pt x="1793" y="6"/>
                  </a:lnTo>
                  <a:lnTo>
                    <a:pt x="1836" y="5"/>
                  </a:lnTo>
                  <a:lnTo>
                    <a:pt x="1873" y="4"/>
                  </a:lnTo>
                  <a:lnTo>
                    <a:pt x="1903" y="3"/>
                  </a:lnTo>
                  <a:lnTo>
                    <a:pt x="1924" y="0"/>
                  </a:lnTo>
                  <a:lnTo>
                    <a:pt x="1924" y="0"/>
                  </a:lnTo>
                  <a:close/>
                  <a:moveTo>
                    <a:pt x="1906" y="22"/>
                  </a:moveTo>
                  <a:lnTo>
                    <a:pt x="1924" y="0"/>
                  </a:lnTo>
                  <a:lnTo>
                    <a:pt x="1925" y="0"/>
                  </a:lnTo>
                  <a:lnTo>
                    <a:pt x="1926" y="0"/>
                  </a:lnTo>
                  <a:lnTo>
                    <a:pt x="1926" y="0"/>
                  </a:lnTo>
                  <a:lnTo>
                    <a:pt x="1928" y="0"/>
                  </a:lnTo>
                  <a:lnTo>
                    <a:pt x="1929" y="0"/>
                  </a:lnTo>
                  <a:lnTo>
                    <a:pt x="1929" y="0"/>
                  </a:lnTo>
                  <a:lnTo>
                    <a:pt x="1930" y="2"/>
                  </a:lnTo>
                  <a:lnTo>
                    <a:pt x="1930" y="2"/>
                  </a:lnTo>
                  <a:lnTo>
                    <a:pt x="1931" y="2"/>
                  </a:lnTo>
                  <a:lnTo>
                    <a:pt x="1931" y="2"/>
                  </a:lnTo>
                  <a:lnTo>
                    <a:pt x="1931" y="2"/>
                  </a:lnTo>
                  <a:lnTo>
                    <a:pt x="1932" y="2"/>
                  </a:lnTo>
                  <a:lnTo>
                    <a:pt x="1932" y="2"/>
                  </a:lnTo>
                  <a:lnTo>
                    <a:pt x="1932" y="3"/>
                  </a:lnTo>
                  <a:lnTo>
                    <a:pt x="1934" y="3"/>
                  </a:lnTo>
                  <a:lnTo>
                    <a:pt x="1934" y="3"/>
                  </a:lnTo>
                  <a:lnTo>
                    <a:pt x="1934" y="3"/>
                  </a:lnTo>
                  <a:lnTo>
                    <a:pt x="1934" y="4"/>
                  </a:lnTo>
                  <a:lnTo>
                    <a:pt x="1934" y="4"/>
                  </a:lnTo>
                  <a:lnTo>
                    <a:pt x="1934" y="4"/>
                  </a:lnTo>
                  <a:lnTo>
                    <a:pt x="1934" y="5"/>
                  </a:lnTo>
                  <a:lnTo>
                    <a:pt x="1934" y="5"/>
                  </a:lnTo>
                  <a:lnTo>
                    <a:pt x="1934" y="5"/>
                  </a:lnTo>
                  <a:lnTo>
                    <a:pt x="1934" y="6"/>
                  </a:lnTo>
                  <a:lnTo>
                    <a:pt x="1934" y="6"/>
                  </a:lnTo>
                  <a:lnTo>
                    <a:pt x="1934" y="6"/>
                  </a:lnTo>
                  <a:lnTo>
                    <a:pt x="1934" y="8"/>
                  </a:lnTo>
                  <a:lnTo>
                    <a:pt x="1932" y="8"/>
                  </a:lnTo>
                  <a:lnTo>
                    <a:pt x="1932" y="9"/>
                  </a:lnTo>
                  <a:lnTo>
                    <a:pt x="1932" y="9"/>
                  </a:lnTo>
                  <a:lnTo>
                    <a:pt x="1932" y="10"/>
                  </a:lnTo>
                  <a:lnTo>
                    <a:pt x="1931" y="10"/>
                  </a:lnTo>
                  <a:lnTo>
                    <a:pt x="1931" y="10"/>
                  </a:lnTo>
                  <a:lnTo>
                    <a:pt x="1930" y="11"/>
                  </a:lnTo>
                  <a:lnTo>
                    <a:pt x="1930" y="11"/>
                  </a:lnTo>
                  <a:lnTo>
                    <a:pt x="1929" y="12"/>
                  </a:lnTo>
                  <a:lnTo>
                    <a:pt x="1929" y="12"/>
                  </a:lnTo>
                  <a:lnTo>
                    <a:pt x="1928" y="14"/>
                  </a:lnTo>
                  <a:lnTo>
                    <a:pt x="1928" y="14"/>
                  </a:lnTo>
                  <a:lnTo>
                    <a:pt x="1926" y="15"/>
                  </a:lnTo>
                  <a:lnTo>
                    <a:pt x="1925" y="15"/>
                  </a:lnTo>
                  <a:lnTo>
                    <a:pt x="1925" y="15"/>
                  </a:lnTo>
                  <a:lnTo>
                    <a:pt x="1924" y="16"/>
                  </a:lnTo>
                  <a:lnTo>
                    <a:pt x="1924" y="16"/>
                  </a:lnTo>
                  <a:lnTo>
                    <a:pt x="1923" y="17"/>
                  </a:lnTo>
                  <a:lnTo>
                    <a:pt x="1922" y="17"/>
                  </a:lnTo>
                  <a:lnTo>
                    <a:pt x="1920" y="17"/>
                  </a:lnTo>
                  <a:lnTo>
                    <a:pt x="1920" y="18"/>
                  </a:lnTo>
                  <a:lnTo>
                    <a:pt x="1919" y="18"/>
                  </a:lnTo>
                  <a:lnTo>
                    <a:pt x="1918" y="18"/>
                  </a:lnTo>
                  <a:lnTo>
                    <a:pt x="1917" y="20"/>
                  </a:lnTo>
                  <a:lnTo>
                    <a:pt x="1917" y="20"/>
                  </a:lnTo>
                  <a:lnTo>
                    <a:pt x="1916" y="20"/>
                  </a:lnTo>
                  <a:lnTo>
                    <a:pt x="1915" y="20"/>
                  </a:lnTo>
                  <a:lnTo>
                    <a:pt x="1913" y="21"/>
                  </a:lnTo>
                  <a:lnTo>
                    <a:pt x="1913" y="21"/>
                  </a:lnTo>
                  <a:lnTo>
                    <a:pt x="1912" y="21"/>
                  </a:lnTo>
                  <a:lnTo>
                    <a:pt x="1911" y="21"/>
                  </a:lnTo>
                  <a:lnTo>
                    <a:pt x="1910" y="22"/>
                  </a:lnTo>
                  <a:lnTo>
                    <a:pt x="1910" y="22"/>
                  </a:lnTo>
                  <a:lnTo>
                    <a:pt x="1909" y="22"/>
                  </a:lnTo>
                  <a:lnTo>
                    <a:pt x="1907" y="22"/>
                  </a:lnTo>
                  <a:lnTo>
                    <a:pt x="1907" y="22"/>
                  </a:lnTo>
                  <a:lnTo>
                    <a:pt x="190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9" name="Freeform 44"/>
            <p:cNvSpPr>
              <a:spLocks noEditPoints="1"/>
            </p:cNvSpPr>
            <p:nvPr/>
          </p:nvSpPr>
          <p:spPr bwMode="auto">
            <a:xfrm>
              <a:off x="3790951" y="4764089"/>
              <a:ext cx="2981325" cy="47625"/>
            </a:xfrm>
            <a:custGeom>
              <a:avLst/>
              <a:gdLst>
                <a:gd name="T0" fmla="*/ 6 w 1878"/>
                <a:gd name="T1" fmla="*/ 22 h 30"/>
                <a:gd name="T2" fmla="*/ 3 w 1878"/>
                <a:gd name="T3" fmla="*/ 22 h 30"/>
                <a:gd name="T4" fmla="*/ 2 w 1878"/>
                <a:gd name="T5" fmla="*/ 20 h 30"/>
                <a:gd name="T6" fmla="*/ 1 w 1878"/>
                <a:gd name="T7" fmla="*/ 19 h 30"/>
                <a:gd name="T8" fmla="*/ 0 w 1878"/>
                <a:gd name="T9" fmla="*/ 18 h 30"/>
                <a:gd name="T10" fmla="*/ 1 w 1878"/>
                <a:gd name="T11" fmla="*/ 16 h 30"/>
                <a:gd name="T12" fmla="*/ 2 w 1878"/>
                <a:gd name="T13" fmla="*/ 15 h 30"/>
                <a:gd name="T14" fmla="*/ 3 w 1878"/>
                <a:gd name="T15" fmla="*/ 12 h 30"/>
                <a:gd name="T16" fmla="*/ 6 w 1878"/>
                <a:gd name="T17" fmla="*/ 10 h 30"/>
                <a:gd name="T18" fmla="*/ 8 w 1878"/>
                <a:gd name="T19" fmla="*/ 7 h 30"/>
                <a:gd name="T20" fmla="*/ 12 w 1878"/>
                <a:gd name="T21" fmla="*/ 6 h 30"/>
                <a:gd name="T22" fmla="*/ 15 w 1878"/>
                <a:gd name="T23" fmla="*/ 4 h 30"/>
                <a:gd name="T24" fmla="*/ 19 w 1878"/>
                <a:gd name="T25" fmla="*/ 3 h 30"/>
                <a:gd name="T26" fmla="*/ 22 w 1878"/>
                <a:gd name="T27" fmla="*/ 1 h 30"/>
                <a:gd name="T28" fmla="*/ 26 w 1878"/>
                <a:gd name="T29" fmla="*/ 1 h 30"/>
                <a:gd name="T30" fmla="*/ 30 w 1878"/>
                <a:gd name="T31" fmla="*/ 0 h 30"/>
                <a:gd name="T32" fmla="*/ 1869 w 1878"/>
                <a:gd name="T33" fmla="*/ 0 h 30"/>
                <a:gd name="T34" fmla="*/ 1759 w 1878"/>
                <a:gd name="T35" fmla="*/ 26 h 30"/>
                <a:gd name="T36" fmla="*/ 1554 w 1878"/>
                <a:gd name="T37" fmla="*/ 29 h 30"/>
                <a:gd name="T38" fmla="*/ 1279 w 1878"/>
                <a:gd name="T39" fmla="*/ 30 h 30"/>
                <a:gd name="T40" fmla="*/ 969 w 1878"/>
                <a:gd name="T41" fmla="*/ 30 h 30"/>
                <a:gd name="T42" fmla="*/ 655 w 1878"/>
                <a:gd name="T43" fmla="*/ 28 h 30"/>
                <a:gd name="T44" fmla="*/ 370 w 1878"/>
                <a:gd name="T45" fmla="*/ 25 h 30"/>
                <a:gd name="T46" fmla="*/ 148 w 1878"/>
                <a:gd name="T47" fmla="*/ 23 h 30"/>
                <a:gd name="T48" fmla="*/ 20 w 1878"/>
                <a:gd name="T49" fmla="*/ 22 h 30"/>
                <a:gd name="T50" fmla="*/ 65 w 1878"/>
                <a:gd name="T51" fmla="*/ 1 h 30"/>
                <a:gd name="T52" fmla="*/ 219 w 1878"/>
                <a:gd name="T53" fmla="*/ 3 h 30"/>
                <a:gd name="T54" fmla="*/ 460 w 1878"/>
                <a:gd name="T55" fmla="*/ 5 h 30"/>
                <a:gd name="T56" fmla="*/ 755 w 1878"/>
                <a:gd name="T57" fmla="*/ 7 h 30"/>
                <a:gd name="T58" fmla="*/ 1072 w 1878"/>
                <a:gd name="T59" fmla="*/ 9 h 30"/>
                <a:gd name="T60" fmla="*/ 1376 w 1878"/>
                <a:gd name="T61" fmla="*/ 9 h 30"/>
                <a:gd name="T62" fmla="*/ 1636 w 1878"/>
                <a:gd name="T63" fmla="*/ 7 h 30"/>
                <a:gd name="T64" fmla="*/ 1817 w 1878"/>
                <a:gd name="T65" fmla="*/ 4 h 30"/>
                <a:gd name="T66" fmla="*/ 1850 w 1878"/>
                <a:gd name="T67" fmla="*/ 22 h 30"/>
                <a:gd name="T68" fmla="*/ 1871 w 1878"/>
                <a:gd name="T69" fmla="*/ 0 h 30"/>
                <a:gd name="T70" fmla="*/ 1874 w 1878"/>
                <a:gd name="T71" fmla="*/ 0 h 30"/>
                <a:gd name="T72" fmla="*/ 1876 w 1878"/>
                <a:gd name="T73" fmla="*/ 1 h 30"/>
                <a:gd name="T74" fmla="*/ 1877 w 1878"/>
                <a:gd name="T75" fmla="*/ 3 h 30"/>
                <a:gd name="T76" fmla="*/ 1877 w 1878"/>
                <a:gd name="T77" fmla="*/ 4 h 30"/>
                <a:gd name="T78" fmla="*/ 1877 w 1878"/>
                <a:gd name="T79" fmla="*/ 5 h 30"/>
                <a:gd name="T80" fmla="*/ 1877 w 1878"/>
                <a:gd name="T81" fmla="*/ 7 h 30"/>
                <a:gd name="T82" fmla="*/ 1876 w 1878"/>
                <a:gd name="T83" fmla="*/ 9 h 30"/>
                <a:gd name="T84" fmla="*/ 1874 w 1878"/>
                <a:gd name="T85" fmla="*/ 11 h 30"/>
                <a:gd name="T86" fmla="*/ 1871 w 1878"/>
                <a:gd name="T87" fmla="*/ 13 h 30"/>
                <a:gd name="T88" fmla="*/ 1868 w 1878"/>
                <a:gd name="T89" fmla="*/ 16 h 30"/>
                <a:gd name="T90" fmla="*/ 1865 w 1878"/>
                <a:gd name="T91" fmla="*/ 17 h 30"/>
                <a:gd name="T92" fmla="*/ 1862 w 1878"/>
                <a:gd name="T93" fmla="*/ 19 h 30"/>
                <a:gd name="T94" fmla="*/ 1858 w 1878"/>
                <a:gd name="T95" fmla="*/ 20 h 30"/>
                <a:gd name="T96" fmla="*/ 1854 w 1878"/>
                <a:gd name="T97" fmla="*/ 20 h 30"/>
                <a:gd name="T98" fmla="*/ 1851 w 1878"/>
                <a:gd name="T9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78" h="30">
                  <a:moveTo>
                    <a:pt x="31" y="0"/>
                  </a:moveTo>
                  <a:lnTo>
                    <a:pt x="7" y="22"/>
                  </a:lnTo>
                  <a:lnTo>
                    <a:pt x="7" y="22"/>
                  </a:lnTo>
                  <a:lnTo>
                    <a:pt x="6" y="22"/>
                  </a:lnTo>
                  <a:lnTo>
                    <a:pt x="5" y="22"/>
                  </a:lnTo>
                  <a:lnTo>
                    <a:pt x="5" y="22"/>
                  </a:lnTo>
                  <a:lnTo>
                    <a:pt x="5" y="22"/>
                  </a:lnTo>
                  <a:lnTo>
                    <a:pt x="3" y="22"/>
                  </a:lnTo>
                  <a:lnTo>
                    <a:pt x="3" y="22"/>
                  </a:lnTo>
                  <a:lnTo>
                    <a:pt x="2" y="20"/>
                  </a:lnTo>
                  <a:lnTo>
                    <a:pt x="2" y="20"/>
                  </a:lnTo>
                  <a:lnTo>
                    <a:pt x="2" y="20"/>
                  </a:lnTo>
                  <a:lnTo>
                    <a:pt x="1" y="20"/>
                  </a:lnTo>
                  <a:lnTo>
                    <a:pt x="1" y="20"/>
                  </a:lnTo>
                  <a:lnTo>
                    <a:pt x="1" y="19"/>
                  </a:lnTo>
                  <a:lnTo>
                    <a:pt x="1" y="19"/>
                  </a:lnTo>
                  <a:lnTo>
                    <a:pt x="1" y="19"/>
                  </a:lnTo>
                  <a:lnTo>
                    <a:pt x="1" y="18"/>
                  </a:lnTo>
                  <a:lnTo>
                    <a:pt x="0" y="18"/>
                  </a:lnTo>
                  <a:lnTo>
                    <a:pt x="0" y="18"/>
                  </a:lnTo>
                  <a:lnTo>
                    <a:pt x="0" y="18"/>
                  </a:lnTo>
                  <a:lnTo>
                    <a:pt x="0" y="17"/>
                  </a:lnTo>
                  <a:lnTo>
                    <a:pt x="1" y="17"/>
                  </a:lnTo>
                  <a:lnTo>
                    <a:pt x="1" y="16"/>
                  </a:lnTo>
                  <a:lnTo>
                    <a:pt x="1" y="16"/>
                  </a:lnTo>
                  <a:lnTo>
                    <a:pt x="1" y="16"/>
                  </a:lnTo>
                  <a:lnTo>
                    <a:pt x="1" y="15"/>
                  </a:lnTo>
                  <a:lnTo>
                    <a:pt x="2" y="15"/>
                  </a:lnTo>
                  <a:lnTo>
                    <a:pt x="2" y="13"/>
                  </a:lnTo>
                  <a:lnTo>
                    <a:pt x="2" y="13"/>
                  </a:lnTo>
                  <a:lnTo>
                    <a:pt x="3" y="12"/>
                  </a:lnTo>
                  <a:lnTo>
                    <a:pt x="3" y="12"/>
                  </a:lnTo>
                  <a:lnTo>
                    <a:pt x="3" y="12"/>
                  </a:lnTo>
                  <a:lnTo>
                    <a:pt x="5" y="11"/>
                  </a:lnTo>
                  <a:lnTo>
                    <a:pt x="5" y="11"/>
                  </a:lnTo>
                  <a:lnTo>
                    <a:pt x="6" y="10"/>
                  </a:lnTo>
                  <a:lnTo>
                    <a:pt x="7" y="10"/>
                  </a:lnTo>
                  <a:lnTo>
                    <a:pt x="7" y="9"/>
                  </a:lnTo>
                  <a:lnTo>
                    <a:pt x="8" y="9"/>
                  </a:lnTo>
                  <a:lnTo>
                    <a:pt x="8" y="7"/>
                  </a:lnTo>
                  <a:lnTo>
                    <a:pt x="9" y="7"/>
                  </a:lnTo>
                  <a:lnTo>
                    <a:pt x="11" y="7"/>
                  </a:lnTo>
                  <a:lnTo>
                    <a:pt x="11" y="6"/>
                  </a:lnTo>
                  <a:lnTo>
                    <a:pt x="12" y="6"/>
                  </a:lnTo>
                  <a:lnTo>
                    <a:pt x="13" y="6"/>
                  </a:lnTo>
                  <a:lnTo>
                    <a:pt x="13" y="5"/>
                  </a:lnTo>
                  <a:lnTo>
                    <a:pt x="14" y="5"/>
                  </a:lnTo>
                  <a:lnTo>
                    <a:pt x="15" y="4"/>
                  </a:lnTo>
                  <a:lnTo>
                    <a:pt x="17" y="4"/>
                  </a:lnTo>
                  <a:lnTo>
                    <a:pt x="17" y="4"/>
                  </a:lnTo>
                  <a:lnTo>
                    <a:pt x="18" y="4"/>
                  </a:lnTo>
                  <a:lnTo>
                    <a:pt x="19" y="3"/>
                  </a:lnTo>
                  <a:lnTo>
                    <a:pt x="20" y="3"/>
                  </a:lnTo>
                  <a:lnTo>
                    <a:pt x="20" y="3"/>
                  </a:lnTo>
                  <a:lnTo>
                    <a:pt x="21" y="3"/>
                  </a:lnTo>
                  <a:lnTo>
                    <a:pt x="22" y="1"/>
                  </a:lnTo>
                  <a:lnTo>
                    <a:pt x="24" y="1"/>
                  </a:lnTo>
                  <a:lnTo>
                    <a:pt x="24" y="1"/>
                  </a:lnTo>
                  <a:lnTo>
                    <a:pt x="25" y="1"/>
                  </a:lnTo>
                  <a:lnTo>
                    <a:pt x="26" y="1"/>
                  </a:lnTo>
                  <a:lnTo>
                    <a:pt x="27" y="1"/>
                  </a:lnTo>
                  <a:lnTo>
                    <a:pt x="27" y="0"/>
                  </a:lnTo>
                  <a:lnTo>
                    <a:pt x="28" y="0"/>
                  </a:lnTo>
                  <a:lnTo>
                    <a:pt x="30" y="0"/>
                  </a:lnTo>
                  <a:lnTo>
                    <a:pt x="30" y="0"/>
                  </a:lnTo>
                  <a:lnTo>
                    <a:pt x="31" y="0"/>
                  </a:lnTo>
                  <a:lnTo>
                    <a:pt x="31" y="0"/>
                  </a:lnTo>
                  <a:close/>
                  <a:moveTo>
                    <a:pt x="1869" y="0"/>
                  </a:moveTo>
                  <a:lnTo>
                    <a:pt x="1850" y="22"/>
                  </a:lnTo>
                  <a:lnTo>
                    <a:pt x="1827" y="23"/>
                  </a:lnTo>
                  <a:lnTo>
                    <a:pt x="1796" y="25"/>
                  </a:lnTo>
                  <a:lnTo>
                    <a:pt x="1759" y="26"/>
                  </a:lnTo>
                  <a:lnTo>
                    <a:pt x="1716" y="28"/>
                  </a:lnTo>
                  <a:lnTo>
                    <a:pt x="1667" y="28"/>
                  </a:lnTo>
                  <a:lnTo>
                    <a:pt x="1613" y="29"/>
                  </a:lnTo>
                  <a:lnTo>
                    <a:pt x="1554" y="29"/>
                  </a:lnTo>
                  <a:lnTo>
                    <a:pt x="1490" y="30"/>
                  </a:lnTo>
                  <a:lnTo>
                    <a:pt x="1424" y="30"/>
                  </a:lnTo>
                  <a:lnTo>
                    <a:pt x="1353" y="30"/>
                  </a:lnTo>
                  <a:lnTo>
                    <a:pt x="1279" y="30"/>
                  </a:lnTo>
                  <a:lnTo>
                    <a:pt x="1204" y="30"/>
                  </a:lnTo>
                  <a:lnTo>
                    <a:pt x="1126" y="30"/>
                  </a:lnTo>
                  <a:lnTo>
                    <a:pt x="1048" y="30"/>
                  </a:lnTo>
                  <a:lnTo>
                    <a:pt x="969" y="30"/>
                  </a:lnTo>
                  <a:lnTo>
                    <a:pt x="889" y="29"/>
                  </a:lnTo>
                  <a:lnTo>
                    <a:pt x="810" y="29"/>
                  </a:lnTo>
                  <a:lnTo>
                    <a:pt x="731" y="29"/>
                  </a:lnTo>
                  <a:lnTo>
                    <a:pt x="655" y="28"/>
                  </a:lnTo>
                  <a:lnTo>
                    <a:pt x="580" y="28"/>
                  </a:lnTo>
                  <a:lnTo>
                    <a:pt x="507" y="26"/>
                  </a:lnTo>
                  <a:lnTo>
                    <a:pt x="437" y="26"/>
                  </a:lnTo>
                  <a:lnTo>
                    <a:pt x="370" y="25"/>
                  </a:lnTo>
                  <a:lnTo>
                    <a:pt x="307" y="25"/>
                  </a:lnTo>
                  <a:lnTo>
                    <a:pt x="249" y="24"/>
                  </a:lnTo>
                  <a:lnTo>
                    <a:pt x="196" y="24"/>
                  </a:lnTo>
                  <a:lnTo>
                    <a:pt x="148" y="23"/>
                  </a:lnTo>
                  <a:lnTo>
                    <a:pt x="106" y="23"/>
                  </a:lnTo>
                  <a:lnTo>
                    <a:pt x="70" y="23"/>
                  </a:lnTo>
                  <a:lnTo>
                    <a:pt x="42" y="22"/>
                  </a:lnTo>
                  <a:lnTo>
                    <a:pt x="20" y="22"/>
                  </a:lnTo>
                  <a:lnTo>
                    <a:pt x="7" y="22"/>
                  </a:lnTo>
                  <a:lnTo>
                    <a:pt x="31" y="0"/>
                  </a:lnTo>
                  <a:lnTo>
                    <a:pt x="44" y="0"/>
                  </a:lnTo>
                  <a:lnTo>
                    <a:pt x="65" y="1"/>
                  </a:lnTo>
                  <a:lnTo>
                    <a:pt x="93" y="1"/>
                  </a:lnTo>
                  <a:lnTo>
                    <a:pt x="129" y="1"/>
                  </a:lnTo>
                  <a:lnTo>
                    <a:pt x="170" y="3"/>
                  </a:lnTo>
                  <a:lnTo>
                    <a:pt x="219" y="3"/>
                  </a:lnTo>
                  <a:lnTo>
                    <a:pt x="272" y="3"/>
                  </a:lnTo>
                  <a:lnTo>
                    <a:pt x="330" y="4"/>
                  </a:lnTo>
                  <a:lnTo>
                    <a:pt x="394" y="4"/>
                  </a:lnTo>
                  <a:lnTo>
                    <a:pt x="460" y="5"/>
                  </a:lnTo>
                  <a:lnTo>
                    <a:pt x="530" y="5"/>
                  </a:lnTo>
                  <a:lnTo>
                    <a:pt x="603" y="6"/>
                  </a:lnTo>
                  <a:lnTo>
                    <a:pt x="678" y="6"/>
                  </a:lnTo>
                  <a:lnTo>
                    <a:pt x="755" y="7"/>
                  </a:lnTo>
                  <a:lnTo>
                    <a:pt x="833" y="7"/>
                  </a:lnTo>
                  <a:lnTo>
                    <a:pt x="913" y="7"/>
                  </a:lnTo>
                  <a:lnTo>
                    <a:pt x="992" y="9"/>
                  </a:lnTo>
                  <a:lnTo>
                    <a:pt x="1072" y="9"/>
                  </a:lnTo>
                  <a:lnTo>
                    <a:pt x="1150" y="9"/>
                  </a:lnTo>
                  <a:lnTo>
                    <a:pt x="1227" y="9"/>
                  </a:lnTo>
                  <a:lnTo>
                    <a:pt x="1303" y="9"/>
                  </a:lnTo>
                  <a:lnTo>
                    <a:pt x="1376" y="9"/>
                  </a:lnTo>
                  <a:lnTo>
                    <a:pt x="1446" y="9"/>
                  </a:lnTo>
                  <a:lnTo>
                    <a:pt x="1513" y="9"/>
                  </a:lnTo>
                  <a:lnTo>
                    <a:pt x="1576" y="9"/>
                  </a:lnTo>
                  <a:lnTo>
                    <a:pt x="1636" y="7"/>
                  </a:lnTo>
                  <a:lnTo>
                    <a:pt x="1690" y="6"/>
                  </a:lnTo>
                  <a:lnTo>
                    <a:pt x="1739" y="6"/>
                  </a:lnTo>
                  <a:lnTo>
                    <a:pt x="1782" y="5"/>
                  </a:lnTo>
                  <a:lnTo>
                    <a:pt x="1817" y="4"/>
                  </a:lnTo>
                  <a:lnTo>
                    <a:pt x="1847" y="3"/>
                  </a:lnTo>
                  <a:lnTo>
                    <a:pt x="1869" y="0"/>
                  </a:lnTo>
                  <a:lnTo>
                    <a:pt x="1869" y="0"/>
                  </a:lnTo>
                  <a:close/>
                  <a:moveTo>
                    <a:pt x="1850" y="22"/>
                  </a:moveTo>
                  <a:lnTo>
                    <a:pt x="1869" y="0"/>
                  </a:lnTo>
                  <a:lnTo>
                    <a:pt x="1869" y="0"/>
                  </a:lnTo>
                  <a:lnTo>
                    <a:pt x="1870" y="0"/>
                  </a:lnTo>
                  <a:lnTo>
                    <a:pt x="1871" y="0"/>
                  </a:lnTo>
                  <a:lnTo>
                    <a:pt x="1871" y="0"/>
                  </a:lnTo>
                  <a:lnTo>
                    <a:pt x="1872" y="0"/>
                  </a:lnTo>
                  <a:lnTo>
                    <a:pt x="1872" y="0"/>
                  </a:lnTo>
                  <a:lnTo>
                    <a:pt x="1874" y="0"/>
                  </a:lnTo>
                  <a:lnTo>
                    <a:pt x="1874" y="1"/>
                  </a:lnTo>
                  <a:lnTo>
                    <a:pt x="1875" y="1"/>
                  </a:lnTo>
                  <a:lnTo>
                    <a:pt x="1875" y="1"/>
                  </a:lnTo>
                  <a:lnTo>
                    <a:pt x="1876" y="1"/>
                  </a:lnTo>
                  <a:lnTo>
                    <a:pt x="1876" y="1"/>
                  </a:lnTo>
                  <a:lnTo>
                    <a:pt x="1876" y="1"/>
                  </a:lnTo>
                  <a:lnTo>
                    <a:pt x="1877" y="3"/>
                  </a:lnTo>
                  <a:lnTo>
                    <a:pt x="1877" y="3"/>
                  </a:lnTo>
                  <a:lnTo>
                    <a:pt x="1877" y="3"/>
                  </a:lnTo>
                  <a:lnTo>
                    <a:pt x="1877" y="3"/>
                  </a:lnTo>
                  <a:lnTo>
                    <a:pt x="1877" y="4"/>
                  </a:lnTo>
                  <a:lnTo>
                    <a:pt x="1877" y="4"/>
                  </a:lnTo>
                  <a:lnTo>
                    <a:pt x="1877" y="4"/>
                  </a:lnTo>
                  <a:lnTo>
                    <a:pt x="1878" y="4"/>
                  </a:lnTo>
                  <a:lnTo>
                    <a:pt x="1878" y="5"/>
                  </a:lnTo>
                  <a:lnTo>
                    <a:pt x="1877" y="5"/>
                  </a:lnTo>
                  <a:lnTo>
                    <a:pt x="1877" y="6"/>
                  </a:lnTo>
                  <a:lnTo>
                    <a:pt x="1877" y="6"/>
                  </a:lnTo>
                  <a:lnTo>
                    <a:pt x="1877" y="6"/>
                  </a:lnTo>
                  <a:lnTo>
                    <a:pt x="1877" y="7"/>
                  </a:lnTo>
                  <a:lnTo>
                    <a:pt x="1877" y="7"/>
                  </a:lnTo>
                  <a:lnTo>
                    <a:pt x="1876" y="9"/>
                  </a:lnTo>
                  <a:lnTo>
                    <a:pt x="1876" y="9"/>
                  </a:lnTo>
                  <a:lnTo>
                    <a:pt x="1876" y="9"/>
                  </a:lnTo>
                  <a:lnTo>
                    <a:pt x="1875" y="10"/>
                  </a:lnTo>
                  <a:lnTo>
                    <a:pt x="1875" y="10"/>
                  </a:lnTo>
                  <a:lnTo>
                    <a:pt x="1875" y="11"/>
                  </a:lnTo>
                  <a:lnTo>
                    <a:pt x="1874" y="11"/>
                  </a:lnTo>
                  <a:lnTo>
                    <a:pt x="1874" y="12"/>
                  </a:lnTo>
                  <a:lnTo>
                    <a:pt x="1872" y="12"/>
                  </a:lnTo>
                  <a:lnTo>
                    <a:pt x="1871" y="13"/>
                  </a:lnTo>
                  <a:lnTo>
                    <a:pt x="1871" y="13"/>
                  </a:lnTo>
                  <a:lnTo>
                    <a:pt x="1870" y="13"/>
                  </a:lnTo>
                  <a:lnTo>
                    <a:pt x="1870" y="15"/>
                  </a:lnTo>
                  <a:lnTo>
                    <a:pt x="1869" y="15"/>
                  </a:lnTo>
                  <a:lnTo>
                    <a:pt x="1868" y="16"/>
                  </a:lnTo>
                  <a:lnTo>
                    <a:pt x="1868" y="16"/>
                  </a:lnTo>
                  <a:lnTo>
                    <a:pt x="1866" y="16"/>
                  </a:lnTo>
                  <a:lnTo>
                    <a:pt x="1865" y="17"/>
                  </a:lnTo>
                  <a:lnTo>
                    <a:pt x="1865" y="17"/>
                  </a:lnTo>
                  <a:lnTo>
                    <a:pt x="1864" y="18"/>
                  </a:lnTo>
                  <a:lnTo>
                    <a:pt x="1863" y="18"/>
                  </a:lnTo>
                  <a:lnTo>
                    <a:pt x="1862" y="18"/>
                  </a:lnTo>
                  <a:lnTo>
                    <a:pt x="1862" y="19"/>
                  </a:lnTo>
                  <a:lnTo>
                    <a:pt x="1860" y="19"/>
                  </a:lnTo>
                  <a:lnTo>
                    <a:pt x="1859" y="19"/>
                  </a:lnTo>
                  <a:lnTo>
                    <a:pt x="1858" y="19"/>
                  </a:lnTo>
                  <a:lnTo>
                    <a:pt x="1858" y="20"/>
                  </a:lnTo>
                  <a:lnTo>
                    <a:pt x="1857" y="20"/>
                  </a:lnTo>
                  <a:lnTo>
                    <a:pt x="1856" y="20"/>
                  </a:lnTo>
                  <a:lnTo>
                    <a:pt x="1854" y="20"/>
                  </a:lnTo>
                  <a:lnTo>
                    <a:pt x="1854" y="20"/>
                  </a:lnTo>
                  <a:lnTo>
                    <a:pt x="1853" y="22"/>
                  </a:lnTo>
                  <a:lnTo>
                    <a:pt x="1852" y="22"/>
                  </a:lnTo>
                  <a:lnTo>
                    <a:pt x="1851" y="22"/>
                  </a:lnTo>
                  <a:lnTo>
                    <a:pt x="1851" y="22"/>
                  </a:lnTo>
                  <a:lnTo>
                    <a:pt x="185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20" name="Freeform 45"/>
            <p:cNvSpPr>
              <a:spLocks noEditPoints="1"/>
            </p:cNvSpPr>
            <p:nvPr/>
          </p:nvSpPr>
          <p:spPr bwMode="auto">
            <a:xfrm>
              <a:off x="3852864" y="4645026"/>
              <a:ext cx="2873375" cy="52388"/>
            </a:xfrm>
            <a:custGeom>
              <a:avLst/>
              <a:gdLst>
                <a:gd name="T0" fmla="*/ 6 w 1810"/>
                <a:gd name="T1" fmla="*/ 21 h 33"/>
                <a:gd name="T2" fmla="*/ 4 w 1810"/>
                <a:gd name="T3" fmla="*/ 21 h 33"/>
                <a:gd name="T4" fmla="*/ 3 w 1810"/>
                <a:gd name="T5" fmla="*/ 20 h 33"/>
                <a:gd name="T6" fmla="*/ 1 w 1810"/>
                <a:gd name="T7" fmla="*/ 19 h 33"/>
                <a:gd name="T8" fmla="*/ 0 w 1810"/>
                <a:gd name="T9" fmla="*/ 18 h 33"/>
                <a:gd name="T10" fmla="*/ 1 w 1810"/>
                <a:gd name="T11" fmla="*/ 15 h 33"/>
                <a:gd name="T12" fmla="*/ 1 w 1810"/>
                <a:gd name="T13" fmla="*/ 14 h 33"/>
                <a:gd name="T14" fmla="*/ 4 w 1810"/>
                <a:gd name="T15" fmla="*/ 12 h 33"/>
                <a:gd name="T16" fmla="*/ 6 w 1810"/>
                <a:gd name="T17" fmla="*/ 10 h 33"/>
                <a:gd name="T18" fmla="*/ 9 w 1810"/>
                <a:gd name="T19" fmla="*/ 7 h 33"/>
                <a:gd name="T20" fmla="*/ 12 w 1810"/>
                <a:gd name="T21" fmla="*/ 6 h 33"/>
                <a:gd name="T22" fmla="*/ 16 w 1810"/>
                <a:gd name="T23" fmla="*/ 4 h 33"/>
                <a:gd name="T24" fmla="*/ 19 w 1810"/>
                <a:gd name="T25" fmla="*/ 2 h 33"/>
                <a:gd name="T26" fmla="*/ 23 w 1810"/>
                <a:gd name="T27" fmla="*/ 1 h 33"/>
                <a:gd name="T28" fmla="*/ 26 w 1810"/>
                <a:gd name="T29" fmla="*/ 0 h 33"/>
                <a:gd name="T30" fmla="*/ 30 w 1810"/>
                <a:gd name="T31" fmla="*/ 0 h 33"/>
                <a:gd name="T32" fmla="*/ 1800 w 1810"/>
                <a:gd name="T33" fmla="*/ 5 h 33"/>
                <a:gd name="T34" fmla="*/ 1693 w 1810"/>
                <a:gd name="T35" fmla="*/ 30 h 33"/>
                <a:gd name="T36" fmla="*/ 1493 w 1810"/>
                <a:gd name="T37" fmla="*/ 33 h 33"/>
                <a:gd name="T38" fmla="*/ 1229 w 1810"/>
                <a:gd name="T39" fmla="*/ 33 h 33"/>
                <a:gd name="T40" fmla="*/ 931 w 1810"/>
                <a:gd name="T41" fmla="*/ 31 h 33"/>
                <a:gd name="T42" fmla="*/ 630 w 1810"/>
                <a:gd name="T43" fmla="*/ 29 h 33"/>
                <a:gd name="T44" fmla="*/ 357 w 1810"/>
                <a:gd name="T45" fmla="*/ 26 h 33"/>
                <a:gd name="T46" fmla="*/ 143 w 1810"/>
                <a:gd name="T47" fmla="*/ 23 h 33"/>
                <a:gd name="T48" fmla="*/ 20 w 1810"/>
                <a:gd name="T49" fmla="*/ 21 h 33"/>
                <a:gd name="T50" fmla="*/ 65 w 1810"/>
                <a:gd name="T51" fmla="*/ 0 h 33"/>
                <a:gd name="T52" fmla="*/ 213 w 1810"/>
                <a:gd name="T53" fmla="*/ 2 h 33"/>
                <a:gd name="T54" fmla="*/ 444 w 1810"/>
                <a:gd name="T55" fmla="*/ 5 h 33"/>
                <a:gd name="T56" fmla="*/ 727 w 1810"/>
                <a:gd name="T57" fmla="*/ 8 h 33"/>
                <a:gd name="T58" fmla="*/ 1031 w 1810"/>
                <a:gd name="T59" fmla="*/ 11 h 33"/>
                <a:gd name="T60" fmla="*/ 1324 w 1810"/>
                <a:gd name="T61" fmla="*/ 12 h 33"/>
                <a:gd name="T62" fmla="*/ 1573 w 1810"/>
                <a:gd name="T63" fmla="*/ 11 h 33"/>
                <a:gd name="T64" fmla="*/ 1750 w 1810"/>
                <a:gd name="T65" fmla="*/ 7 h 33"/>
                <a:gd name="T66" fmla="*/ 1781 w 1810"/>
                <a:gd name="T67" fmla="*/ 26 h 33"/>
                <a:gd name="T68" fmla="*/ 1802 w 1810"/>
                <a:gd name="T69" fmla="*/ 5 h 33"/>
                <a:gd name="T70" fmla="*/ 1805 w 1810"/>
                <a:gd name="T71" fmla="*/ 5 h 33"/>
                <a:gd name="T72" fmla="*/ 1807 w 1810"/>
                <a:gd name="T73" fmla="*/ 6 h 33"/>
                <a:gd name="T74" fmla="*/ 1808 w 1810"/>
                <a:gd name="T75" fmla="*/ 6 h 33"/>
                <a:gd name="T76" fmla="*/ 1810 w 1810"/>
                <a:gd name="T77" fmla="*/ 7 h 33"/>
                <a:gd name="T78" fmla="*/ 1810 w 1810"/>
                <a:gd name="T79" fmla="*/ 10 h 33"/>
                <a:gd name="T80" fmla="*/ 1808 w 1810"/>
                <a:gd name="T81" fmla="*/ 11 h 33"/>
                <a:gd name="T82" fmla="*/ 1807 w 1810"/>
                <a:gd name="T83" fmla="*/ 13 h 33"/>
                <a:gd name="T84" fmla="*/ 1805 w 1810"/>
                <a:gd name="T85" fmla="*/ 15 h 33"/>
                <a:gd name="T86" fmla="*/ 1802 w 1810"/>
                <a:gd name="T87" fmla="*/ 18 h 33"/>
                <a:gd name="T88" fmla="*/ 1800 w 1810"/>
                <a:gd name="T89" fmla="*/ 19 h 33"/>
                <a:gd name="T90" fmla="*/ 1796 w 1810"/>
                <a:gd name="T91" fmla="*/ 21 h 33"/>
                <a:gd name="T92" fmla="*/ 1793 w 1810"/>
                <a:gd name="T93" fmla="*/ 23 h 33"/>
                <a:gd name="T94" fmla="*/ 1789 w 1810"/>
                <a:gd name="T95" fmla="*/ 24 h 33"/>
                <a:gd name="T96" fmla="*/ 1786 w 1810"/>
                <a:gd name="T97" fmla="*/ 25 h 33"/>
                <a:gd name="T98" fmla="*/ 1782 w 1810"/>
                <a:gd name="T99"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10" h="33">
                  <a:moveTo>
                    <a:pt x="31" y="0"/>
                  </a:moveTo>
                  <a:lnTo>
                    <a:pt x="7" y="21"/>
                  </a:lnTo>
                  <a:lnTo>
                    <a:pt x="7" y="21"/>
                  </a:lnTo>
                  <a:lnTo>
                    <a:pt x="6" y="21"/>
                  </a:lnTo>
                  <a:lnTo>
                    <a:pt x="5" y="21"/>
                  </a:lnTo>
                  <a:lnTo>
                    <a:pt x="5" y="21"/>
                  </a:lnTo>
                  <a:lnTo>
                    <a:pt x="4" y="21"/>
                  </a:lnTo>
                  <a:lnTo>
                    <a:pt x="4" y="21"/>
                  </a:lnTo>
                  <a:lnTo>
                    <a:pt x="4" y="20"/>
                  </a:lnTo>
                  <a:lnTo>
                    <a:pt x="3" y="20"/>
                  </a:lnTo>
                  <a:lnTo>
                    <a:pt x="3" y="20"/>
                  </a:lnTo>
                  <a:lnTo>
                    <a:pt x="3" y="20"/>
                  </a:lnTo>
                  <a:lnTo>
                    <a:pt x="1" y="20"/>
                  </a:lnTo>
                  <a:lnTo>
                    <a:pt x="1" y="19"/>
                  </a:lnTo>
                  <a:lnTo>
                    <a:pt x="1" y="19"/>
                  </a:lnTo>
                  <a:lnTo>
                    <a:pt x="1" y="19"/>
                  </a:lnTo>
                  <a:lnTo>
                    <a:pt x="1" y="19"/>
                  </a:lnTo>
                  <a:lnTo>
                    <a:pt x="0" y="18"/>
                  </a:lnTo>
                  <a:lnTo>
                    <a:pt x="0" y="18"/>
                  </a:lnTo>
                  <a:lnTo>
                    <a:pt x="0" y="18"/>
                  </a:lnTo>
                  <a:lnTo>
                    <a:pt x="0" y="17"/>
                  </a:lnTo>
                  <a:lnTo>
                    <a:pt x="0" y="17"/>
                  </a:lnTo>
                  <a:lnTo>
                    <a:pt x="0" y="17"/>
                  </a:lnTo>
                  <a:lnTo>
                    <a:pt x="1" y="15"/>
                  </a:lnTo>
                  <a:lnTo>
                    <a:pt x="1" y="15"/>
                  </a:lnTo>
                  <a:lnTo>
                    <a:pt x="1" y="14"/>
                  </a:lnTo>
                  <a:lnTo>
                    <a:pt x="1" y="14"/>
                  </a:lnTo>
                  <a:lnTo>
                    <a:pt x="1" y="14"/>
                  </a:lnTo>
                  <a:lnTo>
                    <a:pt x="3" y="13"/>
                  </a:lnTo>
                  <a:lnTo>
                    <a:pt x="3" y="13"/>
                  </a:lnTo>
                  <a:lnTo>
                    <a:pt x="3" y="12"/>
                  </a:lnTo>
                  <a:lnTo>
                    <a:pt x="4" y="12"/>
                  </a:lnTo>
                  <a:lnTo>
                    <a:pt x="4" y="11"/>
                  </a:lnTo>
                  <a:lnTo>
                    <a:pt x="5" y="11"/>
                  </a:lnTo>
                  <a:lnTo>
                    <a:pt x="5" y="10"/>
                  </a:lnTo>
                  <a:lnTo>
                    <a:pt x="6" y="10"/>
                  </a:lnTo>
                  <a:lnTo>
                    <a:pt x="6" y="10"/>
                  </a:lnTo>
                  <a:lnTo>
                    <a:pt x="7" y="8"/>
                  </a:lnTo>
                  <a:lnTo>
                    <a:pt x="9" y="8"/>
                  </a:lnTo>
                  <a:lnTo>
                    <a:pt x="9" y="7"/>
                  </a:lnTo>
                  <a:lnTo>
                    <a:pt x="10" y="7"/>
                  </a:lnTo>
                  <a:lnTo>
                    <a:pt x="11" y="6"/>
                  </a:lnTo>
                  <a:lnTo>
                    <a:pt x="11" y="6"/>
                  </a:lnTo>
                  <a:lnTo>
                    <a:pt x="12" y="6"/>
                  </a:lnTo>
                  <a:lnTo>
                    <a:pt x="13" y="5"/>
                  </a:lnTo>
                  <a:lnTo>
                    <a:pt x="13" y="5"/>
                  </a:lnTo>
                  <a:lnTo>
                    <a:pt x="15" y="5"/>
                  </a:lnTo>
                  <a:lnTo>
                    <a:pt x="16" y="4"/>
                  </a:lnTo>
                  <a:lnTo>
                    <a:pt x="17" y="4"/>
                  </a:lnTo>
                  <a:lnTo>
                    <a:pt x="17" y="4"/>
                  </a:lnTo>
                  <a:lnTo>
                    <a:pt x="18" y="2"/>
                  </a:lnTo>
                  <a:lnTo>
                    <a:pt x="19" y="2"/>
                  </a:lnTo>
                  <a:lnTo>
                    <a:pt x="20" y="2"/>
                  </a:lnTo>
                  <a:lnTo>
                    <a:pt x="20" y="2"/>
                  </a:lnTo>
                  <a:lnTo>
                    <a:pt x="22" y="1"/>
                  </a:lnTo>
                  <a:lnTo>
                    <a:pt x="23" y="1"/>
                  </a:lnTo>
                  <a:lnTo>
                    <a:pt x="24" y="1"/>
                  </a:lnTo>
                  <a:lnTo>
                    <a:pt x="24" y="1"/>
                  </a:lnTo>
                  <a:lnTo>
                    <a:pt x="25" y="1"/>
                  </a:lnTo>
                  <a:lnTo>
                    <a:pt x="26" y="0"/>
                  </a:lnTo>
                  <a:lnTo>
                    <a:pt x="26" y="0"/>
                  </a:lnTo>
                  <a:lnTo>
                    <a:pt x="28" y="0"/>
                  </a:lnTo>
                  <a:lnTo>
                    <a:pt x="29" y="0"/>
                  </a:lnTo>
                  <a:lnTo>
                    <a:pt x="30" y="0"/>
                  </a:lnTo>
                  <a:lnTo>
                    <a:pt x="30" y="0"/>
                  </a:lnTo>
                  <a:lnTo>
                    <a:pt x="31" y="0"/>
                  </a:lnTo>
                  <a:lnTo>
                    <a:pt x="31" y="0"/>
                  </a:lnTo>
                  <a:close/>
                  <a:moveTo>
                    <a:pt x="1800" y="5"/>
                  </a:moveTo>
                  <a:lnTo>
                    <a:pt x="1781" y="26"/>
                  </a:lnTo>
                  <a:lnTo>
                    <a:pt x="1758" y="27"/>
                  </a:lnTo>
                  <a:lnTo>
                    <a:pt x="1728" y="29"/>
                  </a:lnTo>
                  <a:lnTo>
                    <a:pt x="1693" y="30"/>
                  </a:lnTo>
                  <a:lnTo>
                    <a:pt x="1651" y="31"/>
                  </a:lnTo>
                  <a:lnTo>
                    <a:pt x="1603" y="32"/>
                  </a:lnTo>
                  <a:lnTo>
                    <a:pt x="1551" y="32"/>
                  </a:lnTo>
                  <a:lnTo>
                    <a:pt x="1493" y="33"/>
                  </a:lnTo>
                  <a:lnTo>
                    <a:pt x="1432" y="33"/>
                  </a:lnTo>
                  <a:lnTo>
                    <a:pt x="1368" y="33"/>
                  </a:lnTo>
                  <a:lnTo>
                    <a:pt x="1300" y="33"/>
                  </a:lnTo>
                  <a:lnTo>
                    <a:pt x="1229" y="33"/>
                  </a:lnTo>
                  <a:lnTo>
                    <a:pt x="1157" y="33"/>
                  </a:lnTo>
                  <a:lnTo>
                    <a:pt x="1083" y="32"/>
                  </a:lnTo>
                  <a:lnTo>
                    <a:pt x="1007" y="32"/>
                  </a:lnTo>
                  <a:lnTo>
                    <a:pt x="931" y="31"/>
                  </a:lnTo>
                  <a:lnTo>
                    <a:pt x="855" y="31"/>
                  </a:lnTo>
                  <a:lnTo>
                    <a:pt x="780" y="30"/>
                  </a:lnTo>
                  <a:lnTo>
                    <a:pt x="704" y="30"/>
                  </a:lnTo>
                  <a:lnTo>
                    <a:pt x="630" y="29"/>
                  </a:lnTo>
                  <a:lnTo>
                    <a:pt x="558" y="29"/>
                  </a:lnTo>
                  <a:lnTo>
                    <a:pt x="488" y="27"/>
                  </a:lnTo>
                  <a:lnTo>
                    <a:pt x="420" y="26"/>
                  </a:lnTo>
                  <a:lnTo>
                    <a:pt x="357" y="26"/>
                  </a:lnTo>
                  <a:lnTo>
                    <a:pt x="296" y="25"/>
                  </a:lnTo>
                  <a:lnTo>
                    <a:pt x="240" y="25"/>
                  </a:lnTo>
                  <a:lnTo>
                    <a:pt x="189" y="24"/>
                  </a:lnTo>
                  <a:lnTo>
                    <a:pt x="143" y="23"/>
                  </a:lnTo>
                  <a:lnTo>
                    <a:pt x="103" y="23"/>
                  </a:lnTo>
                  <a:lnTo>
                    <a:pt x="68" y="23"/>
                  </a:lnTo>
                  <a:lnTo>
                    <a:pt x="41" y="21"/>
                  </a:lnTo>
                  <a:lnTo>
                    <a:pt x="20" y="21"/>
                  </a:lnTo>
                  <a:lnTo>
                    <a:pt x="7" y="21"/>
                  </a:lnTo>
                  <a:lnTo>
                    <a:pt x="31" y="0"/>
                  </a:lnTo>
                  <a:lnTo>
                    <a:pt x="44" y="0"/>
                  </a:lnTo>
                  <a:lnTo>
                    <a:pt x="65" y="0"/>
                  </a:lnTo>
                  <a:lnTo>
                    <a:pt x="92" y="1"/>
                  </a:lnTo>
                  <a:lnTo>
                    <a:pt x="127" y="1"/>
                  </a:lnTo>
                  <a:lnTo>
                    <a:pt x="167" y="2"/>
                  </a:lnTo>
                  <a:lnTo>
                    <a:pt x="213" y="2"/>
                  </a:lnTo>
                  <a:lnTo>
                    <a:pt x="264" y="4"/>
                  </a:lnTo>
                  <a:lnTo>
                    <a:pt x="320" y="4"/>
                  </a:lnTo>
                  <a:lnTo>
                    <a:pt x="381" y="5"/>
                  </a:lnTo>
                  <a:lnTo>
                    <a:pt x="444" y="5"/>
                  </a:lnTo>
                  <a:lnTo>
                    <a:pt x="511" y="6"/>
                  </a:lnTo>
                  <a:lnTo>
                    <a:pt x="581" y="7"/>
                  </a:lnTo>
                  <a:lnTo>
                    <a:pt x="653" y="7"/>
                  </a:lnTo>
                  <a:lnTo>
                    <a:pt x="727" y="8"/>
                  </a:lnTo>
                  <a:lnTo>
                    <a:pt x="802" y="10"/>
                  </a:lnTo>
                  <a:lnTo>
                    <a:pt x="879" y="10"/>
                  </a:lnTo>
                  <a:lnTo>
                    <a:pt x="955" y="11"/>
                  </a:lnTo>
                  <a:lnTo>
                    <a:pt x="1031" y="11"/>
                  </a:lnTo>
                  <a:lnTo>
                    <a:pt x="1107" y="11"/>
                  </a:lnTo>
                  <a:lnTo>
                    <a:pt x="1181" y="12"/>
                  </a:lnTo>
                  <a:lnTo>
                    <a:pt x="1253" y="12"/>
                  </a:lnTo>
                  <a:lnTo>
                    <a:pt x="1324" y="12"/>
                  </a:lnTo>
                  <a:lnTo>
                    <a:pt x="1391" y="12"/>
                  </a:lnTo>
                  <a:lnTo>
                    <a:pt x="1456" y="12"/>
                  </a:lnTo>
                  <a:lnTo>
                    <a:pt x="1517" y="12"/>
                  </a:lnTo>
                  <a:lnTo>
                    <a:pt x="1573" y="11"/>
                  </a:lnTo>
                  <a:lnTo>
                    <a:pt x="1626" y="11"/>
                  </a:lnTo>
                  <a:lnTo>
                    <a:pt x="1673" y="10"/>
                  </a:lnTo>
                  <a:lnTo>
                    <a:pt x="1714" y="8"/>
                  </a:lnTo>
                  <a:lnTo>
                    <a:pt x="1750" y="7"/>
                  </a:lnTo>
                  <a:lnTo>
                    <a:pt x="1778" y="6"/>
                  </a:lnTo>
                  <a:lnTo>
                    <a:pt x="1800" y="5"/>
                  </a:lnTo>
                  <a:lnTo>
                    <a:pt x="1800" y="5"/>
                  </a:lnTo>
                  <a:close/>
                  <a:moveTo>
                    <a:pt x="1781" y="26"/>
                  </a:moveTo>
                  <a:lnTo>
                    <a:pt x="1800" y="5"/>
                  </a:lnTo>
                  <a:lnTo>
                    <a:pt x="1801" y="5"/>
                  </a:lnTo>
                  <a:lnTo>
                    <a:pt x="1801" y="5"/>
                  </a:lnTo>
                  <a:lnTo>
                    <a:pt x="1802" y="5"/>
                  </a:lnTo>
                  <a:lnTo>
                    <a:pt x="1802" y="5"/>
                  </a:lnTo>
                  <a:lnTo>
                    <a:pt x="1804" y="5"/>
                  </a:lnTo>
                  <a:lnTo>
                    <a:pt x="1805" y="5"/>
                  </a:lnTo>
                  <a:lnTo>
                    <a:pt x="1805" y="5"/>
                  </a:lnTo>
                  <a:lnTo>
                    <a:pt x="1805" y="5"/>
                  </a:lnTo>
                  <a:lnTo>
                    <a:pt x="1806" y="5"/>
                  </a:lnTo>
                  <a:lnTo>
                    <a:pt x="1806" y="5"/>
                  </a:lnTo>
                  <a:lnTo>
                    <a:pt x="1807" y="6"/>
                  </a:lnTo>
                  <a:lnTo>
                    <a:pt x="1807" y="6"/>
                  </a:lnTo>
                  <a:lnTo>
                    <a:pt x="1807" y="6"/>
                  </a:lnTo>
                  <a:lnTo>
                    <a:pt x="1808" y="6"/>
                  </a:lnTo>
                  <a:lnTo>
                    <a:pt x="1808" y="6"/>
                  </a:lnTo>
                  <a:lnTo>
                    <a:pt x="1808" y="7"/>
                  </a:lnTo>
                  <a:lnTo>
                    <a:pt x="1808" y="7"/>
                  </a:lnTo>
                  <a:lnTo>
                    <a:pt x="1808" y="7"/>
                  </a:lnTo>
                  <a:lnTo>
                    <a:pt x="1810" y="7"/>
                  </a:lnTo>
                  <a:lnTo>
                    <a:pt x="1810" y="8"/>
                  </a:lnTo>
                  <a:lnTo>
                    <a:pt x="1810" y="8"/>
                  </a:lnTo>
                  <a:lnTo>
                    <a:pt x="1810" y="8"/>
                  </a:lnTo>
                  <a:lnTo>
                    <a:pt x="1810" y="10"/>
                  </a:lnTo>
                  <a:lnTo>
                    <a:pt x="1810" y="10"/>
                  </a:lnTo>
                  <a:lnTo>
                    <a:pt x="1808" y="10"/>
                  </a:lnTo>
                  <a:lnTo>
                    <a:pt x="1808" y="11"/>
                  </a:lnTo>
                  <a:lnTo>
                    <a:pt x="1808" y="11"/>
                  </a:lnTo>
                  <a:lnTo>
                    <a:pt x="1808" y="12"/>
                  </a:lnTo>
                  <a:lnTo>
                    <a:pt x="1808" y="12"/>
                  </a:lnTo>
                  <a:lnTo>
                    <a:pt x="1807" y="13"/>
                  </a:lnTo>
                  <a:lnTo>
                    <a:pt x="1807" y="13"/>
                  </a:lnTo>
                  <a:lnTo>
                    <a:pt x="1807" y="13"/>
                  </a:lnTo>
                  <a:lnTo>
                    <a:pt x="1806" y="14"/>
                  </a:lnTo>
                  <a:lnTo>
                    <a:pt x="1806" y="14"/>
                  </a:lnTo>
                  <a:lnTo>
                    <a:pt x="1805" y="15"/>
                  </a:lnTo>
                  <a:lnTo>
                    <a:pt x="1805" y="15"/>
                  </a:lnTo>
                  <a:lnTo>
                    <a:pt x="1804" y="17"/>
                  </a:lnTo>
                  <a:lnTo>
                    <a:pt x="1804" y="17"/>
                  </a:lnTo>
                  <a:lnTo>
                    <a:pt x="1802" y="18"/>
                  </a:lnTo>
                  <a:lnTo>
                    <a:pt x="1801" y="18"/>
                  </a:lnTo>
                  <a:lnTo>
                    <a:pt x="1801" y="18"/>
                  </a:lnTo>
                  <a:lnTo>
                    <a:pt x="1800" y="19"/>
                  </a:lnTo>
                  <a:lnTo>
                    <a:pt x="1800" y="19"/>
                  </a:lnTo>
                  <a:lnTo>
                    <a:pt x="1799" y="20"/>
                  </a:lnTo>
                  <a:lnTo>
                    <a:pt x="1798" y="20"/>
                  </a:lnTo>
                  <a:lnTo>
                    <a:pt x="1798" y="20"/>
                  </a:lnTo>
                  <a:lnTo>
                    <a:pt x="1796" y="21"/>
                  </a:lnTo>
                  <a:lnTo>
                    <a:pt x="1795" y="21"/>
                  </a:lnTo>
                  <a:lnTo>
                    <a:pt x="1794" y="21"/>
                  </a:lnTo>
                  <a:lnTo>
                    <a:pt x="1794" y="23"/>
                  </a:lnTo>
                  <a:lnTo>
                    <a:pt x="1793" y="23"/>
                  </a:lnTo>
                  <a:lnTo>
                    <a:pt x="1792" y="23"/>
                  </a:lnTo>
                  <a:lnTo>
                    <a:pt x="1790" y="24"/>
                  </a:lnTo>
                  <a:lnTo>
                    <a:pt x="1790" y="24"/>
                  </a:lnTo>
                  <a:lnTo>
                    <a:pt x="1789" y="24"/>
                  </a:lnTo>
                  <a:lnTo>
                    <a:pt x="1788" y="24"/>
                  </a:lnTo>
                  <a:lnTo>
                    <a:pt x="1787" y="25"/>
                  </a:lnTo>
                  <a:lnTo>
                    <a:pt x="1787" y="25"/>
                  </a:lnTo>
                  <a:lnTo>
                    <a:pt x="1786" y="25"/>
                  </a:lnTo>
                  <a:lnTo>
                    <a:pt x="1784" y="25"/>
                  </a:lnTo>
                  <a:lnTo>
                    <a:pt x="1783" y="25"/>
                  </a:lnTo>
                  <a:lnTo>
                    <a:pt x="1783" y="25"/>
                  </a:lnTo>
                  <a:lnTo>
                    <a:pt x="1782" y="26"/>
                  </a:lnTo>
                  <a:lnTo>
                    <a:pt x="178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21" name="Freeform 46"/>
            <p:cNvSpPr>
              <a:spLocks noEditPoints="1"/>
            </p:cNvSpPr>
            <p:nvPr/>
          </p:nvSpPr>
          <p:spPr bwMode="auto">
            <a:xfrm>
              <a:off x="3656014" y="2608264"/>
              <a:ext cx="3270250" cy="1900238"/>
            </a:xfrm>
            <a:custGeom>
              <a:avLst/>
              <a:gdLst>
                <a:gd name="T0" fmla="*/ 37 w 2060"/>
                <a:gd name="T1" fmla="*/ 1131 h 1197"/>
                <a:gd name="T2" fmla="*/ 39 w 2060"/>
                <a:gd name="T3" fmla="*/ 1158 h 1197"/>
                <a:gd name="T4" fmla="*/ 51 w 2060"/>
                <a:gd name="T5" fmla="*/ 1168 h 1197"/>
                <a:gd name="T6" fmla="*/ 50 w 2060"/>
                <a:gd name="T7" fmla="*/ 1191 h 1197"/>
                <a:gd name="T8" fmla="*/ 17 w 2060"/>
                <a:gd name="T9" fmla="*/ 1187 h 1197"/>
                <a:gd name="T10" fmla="*/ 2 w 2060"/>
                <a:gd name="T11" fmla="*/ 1171 h 1197"/>
                <a:gd name="T12" fmla="*/ 0 w 2060"/>
                <a:gd name="T13" fmla="*/ 1140 h 1197"/>
                <a:gd name="T14" fmla="*/ 47 w 2060"/>
                <a:gd name="T15" fmla="*/ 165 h 1197"/>
                <a:gd name="T16" fmla="*/ 51 w 2060"/>
                <a:gd name="T17" fmla="*/ 341 h 1197"/>
                <a:gd name="T18" fmla="*/ 51 w 2060"/>
                <a:gd name="T19" fmla="*/ 687 h 1197"/>
                <a:gd name="T20" fmla="*/ 45 w 2060"/>
                <a:gd name="T21" fmla="*/ 1004 h 1197"/>
                <a:gd name="T22" fmla="*/ 5 w 2060"/>
                <a:gd name="T23" fmla="*/ 1098 h 1197"/>
                <a:gd name="T24" fmla="*/ 12 w 2060"/>
                <a:gd name="T25" fmla="*/ 857 h 1197"/>
                <a:gd name="T26" fmla="*/ 14 w 2060"/>
                <a:gd name="T27" fmla="*/ 500 h 1197"/>
                <a:gd name="T28" fmla="*/ 12 w 2060"/>
                <a:gd name="T29" fmla="*/ 222 h 1197"/>
                <a:gd name="T30" fmla="*/ 115 w 2060"/>
                <a:gd name="T31" fmla="*/ 21 h 1197"/>
                <a:gd name="T32" fmla="*/ 62 w 2060"/>
                <a:gd name="T33" fmla="*/ 31 h 1197"/>
                <a:gd name="T34" fmla="*/ 43 w 2060"/>
                <a:gd name="T35" fmla="*/ 69 h 1197"/>
                <a:gd name="T36" fmla="*/ 43 w 2060"/>
                <a:gd name="T37" fmla="*/ 133 h 1197"/>
                <a:gd name="T38" fmla="*/ 6 w 2060"/>
                <a:gd name="T39" fmla="*/ 148 h 1197"/>
                <a:gd name="T40" fmla="*/ 5 w 2060"/>
                <a:gd name="T41" fmla="*/ 81 h 1197"/>
                <a:gd name="T42" fmla="*/ 39 w 2060"/>
                <a:gd name="T43" fmla="*/ 26 h 1197"/>
                <a:gd name="T44" fmla="*/ 139 w 2060"/>
                <a:gd name="T45" fmla="*/ 0 h 1197"/>
                <a:gd name="T46" fmla="*/ 1826 w 2060"/>
                <a:gd name="T47" fmla="*/ 45 h 1197"/>
                <a:gd name="T48" fmla="*/ 1330 w 2060"/>
                <a:gd name="T49" fmla="*/ 44 h 1197"/>
                <a:gd name="T50" fmla="*/ 655 w 2060"/>
                <a:gd name="T51" fmla="*/ 34 h 1197"/>
                <a:gd name="T52" fmla="*/ 172 w 2060"/>
                <a:gd name="T53" fmla="*/ 23 h 1197"/>
                <a:gd name="T54" fmla="*/ 364 w 2060"/>
                <a:gd name="T55" fmla="*/ 7 h 1197"/>
                <a:gd name="T56" fmla="*/ 978 w 2060"/>
                <a:gd name="T57" fmla="*/ 17 h 1197"/>
                <a:gd name="T58" fmla="*/ 1617 w 2060"/>
                <a:gd name="T59" fmla="*/ 23 h 1197"/>
                <a:gd name="T60" fmla="*/ 1908 w 2060"/>
                <a:gd name="T61" fmla="*/ 21 h 1197"/>
                <a:gd name="T62" fmla="*/ 2012 w 2060"/>
                <a:gd name="T63" fmla="*/ 107 h 1197"/>
                <a:gd name="T64" fmla="*/ 1988 w 2060"/>
                <a:gd name="T65" fmla="*/ 63 h 1197"/>
                <a:gd name="T66" fmla="*/ 1948 w 2060"/>
                <a:gd name="T67" fmla="*/ 41 h 1197"/>
                <a:gd name="T68" fmla="*/ 1892 w 2060"/>
                <a:gd name="T69" fmla="*/ 41 h 1197"/>
                <a:gd name="T70" fmla="*/ 1969 w 2060"/>
                <a:gd name="T71" fmla="*/ 20 h 1197"/>
                <a:gd name="T72" fmla="*/ 2019 w 2060"/>
                <a:gd name="T73" fmla="*/ 40 h 1197"/>
                <a:gd name="T74" fmla="*/ 2047 w 2060"/>
                <a:gd name="T75" fmla="*/ 85 h 1197"/>
                <a:gd name="T76" fmla="*/ 2052 w 2060"/>
                <a:gd name="T77" fmla="*/ 1068 h 1197"/>
                <a:gd name="T78" fmla="*/ 2011 w 2060"/>
                <a:gd name="T79" fmla="*/ 969 h 1197"/>
                <a:gd name="T80" fmla="*/ 2011 w 2060"/>
                <a:gd name="T81" fmla="*/ 645 h 1197"/>
                <a:gd name="T82" fmla="*/ 2012 w 2060"/>
                <a:gd name="T83" fmla="*/ 302 h 1197"/>
                <a:gd name="T84" fmla="*/ 2052 w 2060"/>
                <a:gd name="T85" fmla="*/ 143 h 1197"/>
                <a:gd name="T86" fmla="*/ 2049 w 2060"/>
                <a:gd name="T87" fmla="*/ 394 h 1197"/>
                <a:gd name="T88" fmla="*/ 2048 w 2060"/>
                <a:gd name="T89" fmla="*/ 753 h 1197"/>
                <a:gd name="T90" fmla="*/ 2050 w 2060"/>
                <a:gd name="T91" fmla="*/ 1025 h 1197"/>
                <a:gd name="T92" fmla="*/ 1981 w 2060"/>
                <a:gd name="T93" fmla="*/ 1176 h 1197"/>
                <a:gd name="T94" fmla="*/ 2009 w 2060"/>
                <a:gd name="T95" fmla="*/ 1172 h 1197"/>
                <a:gd name="T96" fmla="*/ 2021 w 2060"/>
                <a:gd name="T97" fmla="*/ 1152 h 1197"/>
                <a:gd name="T98" fmla="*/ 2021 w 2060"/>
                <a:gd name="T99" fmla="*/ 1110 h 1197"/>
                <a:gd name="T100" fmla="*/ 2055 w 2060"/>
                <a:gd name="T101" fmla="*/ 1085 h 1197"/>
                <a:gd name="T102" fmla="*/ 2059 w 2060"/>
                <a:gd name="T103" fmla="*/ 1131 h 1197"/>
                <a:gd name="T104" fmla="*/ 2041 w 2060"/>
                <a:gd name="T105" fmla="*/ 1170 h 1197"/>
                <a:gd name="T106" fmla="*/ 1974 w 2060"/>
                <a:gd name="T107" fmla="*/ 1197 h 1197"/>
                <a:gd name="T108" fmla="*/ 122 w 2060"/>
                <a:gd name="T109" fmla="*/ 1168 h 1197"/>
                <a:gd name="T110" fmla="*/ 655 w 2060"/>
                <a:gd name="T111" fmla="*/ 1166 h 1197"/>
                <a:gd name="T112" fmla="*/ 1390 w 2060"/>
                <a:gd name="T113" fmla="*/ 1171 h 1197"/>
                <a:gd name="T114" fmla="*/ 1920 w 2060"/>
                <a:gd name="T115" fmla="*/ 1176 h 1197"/>
                <a:gd name="T116" fmla="*/ 1818 w 2060"/>
                <a:gd name="T117" fmla="*/ 1196 h 1197"/>
                <a:gd name="T118" fmla="*/ 1207 w 2060"/>
                <a:gd name="T119" fmla="*/ 1191 h 1197"/>
                <a:gd name="T120" fmla="*/ 482 w 2060"/>
                <a:gd name="T121" fmla="*/ 1187 h 1197"/>
                <a:gd name="T122" fmla="*/ 50 w 2060"/>
                <a:gd name="T123" fmla="*/ 1191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60" h="1197">
                  <a:moveTo>
                    <a:pt x="4" y="1116"/>
                  </a:moveTo>
                  <a:lnTo>
                    <a:pt x="41" y="1104"/>
                  </a:lnTo>
                  <a:lnTo>
                    <a:pt x="41" y="1104"/>
                  </a:lnTo>
                  <a:lnTo>
                    <a:pt x="39" y="1110"/>
                  </a:lnTo>
                  <a:lnTo>
                    <a:pt x="39" y="1115"/>
                  </a:lnTo>
                  <a:lnTo>
                    <a:pt x="38" y="1119"/>
                  </a:lnTo>
                  <a:lnTo>
                    <a:pt x="38" y="1123"/>
                  </a:lnTo>
                  <a:lnTo>
                    <a:pt x="37" y="1128"/>
                  </a:lnTo>
                  <a:lnTo>
                    <a:pt x="37" y="1131"/>
                  </a:lnTo>
                  <a:lnTo>
                    <a:pt x="37" y="1135"/>
                  </a:lnTo>
                  <a:lnTo>
                    <a:pt x="37" y="1139"/>
                  </a:lnTo>
                  <a:lnTo>
                    <a:pt x="37" y="1142"/>
                  </a:lnTo>
                  <a:lnTo>
                    <a:pt x="37" y="1144"/>
                  </a:lnTo>
                  <a:lnTo>
                    <a:pt x="37" y="1148"/>
                  </a:lnTo>
                  <a:lnTo>
                    <a:pt x="38" y="1150"/>
                  </a:lnTo>
                  <a:lnTo>
                    <a:pt x="38" y="1153"/>
                  </a:lnTo>
                  <a:lnTo>
                    <a:pt x="39" y="1155"/>
                  </a:lnTo>
                  <a:lnTo>
                    <a:pt x="39" y="1158"/>
                  </a:lnTo>
                  <a:lnTo>
                    <a:pt x="41" y="1159"/>
                  </a:lnTo>
                  <a:lnTo>
                    <a:pt x="42" y="1161"/>
                  </a:lnTo>
                  <a:lnTo>
                    <a:pt x="43" y="1162"/>
                  </a:lnTo>
                  <a:lnTo>
                    <a:pt x="44" y="1164"/>
                  </a:lnTo>
                  <a:lnTo>
                    <a:pt x="45" y="1165"/>
                  </a:lnTo>
                  <a:lnTo>
                    <a:pt x="47" y="1166"/>
                  </a:lnTo>
                  <a:lnTo>
                    <a:pt x="48" y="1167"/>
                  </a:lnTo>
                  <a:lnTo>
                    <a:pt x="49" y="1168"/>
                  </a:lnTo>
                  <a:lnTo>
                    <a:pt x="51" y="1168"/>
                  </a:lnTo>
                  <a:lnTo>
                    <a:pt x="53" y="1170"/>
                  </a:lnTo>
                  <a:lnTo>
                    <a:pt x="55" y="1170"/>
                  </a:lnTo>
                  <a:lnTo>
                    <a:pt x="57" y="1170"/>
                  </a:lnTo>
                  <a:lnTo>
                    <a:pt x="60" y="1170"/>
                  </a:lnTo>
                  <a:lnTo>
                    <a:pt x="62" y="1171"/>
                  </a:lnTo>
                  <a:lnTo>
                    <a:pt x="65" y="1171"/>
                  </a:lnTo>
                  <a:lnTo>
                    <a:pt x="67" y="1171"/>
                  </a:lnTo>
                  <a:lnTo>
                    <a:pt x="70" y="1170"/>
                  </a:lnTo>
                  <a:lnTo>
                    <a:pt x="50" y="1191"/>
                  </a:lnTo>
                  <a:lnTo>
                    <a:pt x="45" y="1191"/>
                  </a:lnTo>
                  <a:lnTo>
                    <a:pt x="42" y="1192"/>
                  </a:lnTo>
                  <a:lnTo>
                    <a:pt x="37" y="1191"/>
                  </a:lnTo>
                  <a:lnTo>
                    <a:pt x="33" y="1191"/>
                  </a:lnTo>
                  <a:lnTo>
                    <a:pt x="30" y="1191"/>
                  </a:lnTo>
                  <a:lnTo>
                    <a:pt x="26" y="1190"/>
                  </a:lnTo>
                  <a:lnTo>
                    <a:pt x="23" y="1190"/>
                  </a:lnTo>
                  <a:lnTo>
                    <a:pt x="20" y="1189"/>
                  </a:lnTo>
                  <a:lnTo>
                    <a:pt x="17" y="1187"/>
                  </a:lnTo>
                  <a:lnTo>
                    <a:pt x="14" y="1186"/>
                  </a:lnTo>
                  <a:lnTo>
                    <a:pt x="12" y="1185"/>
                  </a:lnTo>
                  <a:lnTo>
                    <a:pt x="10" y="1184"/>
                  </a:lnTo>
                  <a:lnTo>
                    <a:pt x="8" y="1181"/>
                  </a:lnTo>
                  <a:lnTo>
                    <a:pt x="6" y="1179"/>
                  </a:lnTo>
                  <a:lnTo>
                    <a:pt x="5" y="1178"/>
                  </a:lnTo>
                  <a:lnTo>
                    <a:pt x="4" y="1176"/>
                  </a:lnTo>
                  <a:lnTo>
                    <a:pt x="2" y="1173"/>
                  </a:lnTo>
                  <a:lnTo>
                    <a:pt x="2" y="1171"/>
                  </a:lnTo>
                  <a:lnTo>
                    <a:pt x="1" y="1167"/>
                  </a:lnTo>
                  <a:lnTo>
                    <a:pt x="0" y="1165"/>
                  </a:lnTo>
                  <a:lnTo>
                    <a:pt x="0" y="1161"/>
                  </a:lnTo>
                  <a:lnTo>
                    <a:pt x="0" y="1159"/>
                  </a:lnTo>
                  <a:lnTo>
                    <a:pt x="0" y="1155"/>
                  </a:lnTo>
                  <a:lnTo>
                    <a:pt x="0" y="1152"/>
                  </a:lnTo>
                  <a:lnTo>
                    <a:pt x="0" y="1148"/>
                  </a:lnTo>
                  <a:lnTo>
                    <a:pt x="0" y="1144"/>
                  </a:lnTo>
                  <a:lnTo>
                    <a:pt x="0" y="1140"/>
                  </a:lnTo>
                  <a:lnTo>
                    <a:pt x="1" y="1135"/>
                  </a:lnTo>
                  <a:lnTo>
                    <a:pt x="1" y="1131"/>
                  </a:lnTo>
                  <a:lnTo>
                    <a:pt x="2" y="1127"/>
                  </a:lnTo>
                  <a:lnTo>
                    <a:pt x="2" y="1122"/>
                  </a:lnTo>
                  <a:lnTo>
                    <a:pt x="4" y="1116"/>
                  </a:lnTo>
                  <a:lnTo>
                    <a:pt x="4" y="1116"/>
                  </a:lnTo>
                  <a:lnTo>
                    <a:pt x="4" y="1116"/>
                  </a:lnTo>
                  <a:close/>
                  <a:moveTo>
                    <a:pt x="10" y="180"/>
                  </a:moveTo>
                  <a:lnTo>
                    <a:pt x="47" y="165"/>
                  </a:lnTo>
                  <a:lnTo>
                    <a:pt x="47" y="165"/>
                  </a:lnTo>
                  <a:lnTo>
                    <a:pt x="48" y="176"/>
                  </a:lnTo>
                  <a:lnTo>
                    <a:pt x="49" y="191"/>
                  </a:lnTo>
                  <a:lnTo>
                    <a:pt x="50" y="207"/>
                  </a:lnTo>
                  <a:lnTo>
                    <a:pt x="50" y="229"/>
                  </a:lnTo>
                  <a:lnTo>
                    <a:pt x="50" y="253"/>
                  </a:lnTo>
                  <a:lnTo>
                    <a:pt x="51" y="280"/>
                  </a:lnTo>
                  <a:lnTo>
                    <a:pt x="51" y="310"/>
                  </a:lnTo>
                  <a:lnTo>
                    <a:pt x="51" y="341"/>
                  </a:lnTo>
                  <a:lnTo>
                    <a:pt x="53" y="376"/>
                  </a:lnTo>
                  <a:lnTo>
                    <a:pt x="53" y="411"/>
                  </a:lnTo>
                  <a:lnTo>
                    <a:pt x="53" y="448"/>
                  </a:lnTo>
                  <a:lnTo>
                    <a:pt x="53" y="487"/>
                  </a:lnTo>
                  <a:lnTo>
                    <a:pt x="53" y="526"/>
                  </a:lnTo>
                  <a:lnTo>
                    <a:pt x="51" y="565"/>
                  </a:lnTo>
                  <a:lnTo>
                    <a:pt x="51" y="606"/>
                  </a:lnTo>
                  <a:lnTo>
                    <a:pt x="51" y="647"/>
                  </a:lnTo>
                  <a:lnTo>
                    <a:pt x="51" y="687"/>
                  </a:lnTo>
                  <a:lnTo>
                    <a:pt x="50" y="728"/>
                  </a:lnTo>
                  <a:lnTo>
                    <a:pt x="50" y="767"/>
                  </a:lnTo>
                  <a:lnTo>
                    <a:pt x="50" y="805"/>
                  </a:lnTo>
                  <a:lnTo>
                    <a:pt x="49" y="844"/>
                  </a:lnTo>
                  <a:lnTo>
                    <a:pt x="49" y="879"/>
                  </a:lnTo>
                  <a:lnTo>
                    <a:pt x="48" y="914"/>
                  </a:lnTo>
                  <a:lnTo>
                    <a:pt x="47" y="946"/>
                  </a:lnTo>
                  <a:lnTo>
                    <a:pt x="47" y="976"/>
                  </a:lnTo>
                  <a:lnTo>
                    <a:pt x="45" y="1004"/>
                  </a:lnTo>
                  <a:lnTo>
                    <a:pt x="45" y="1029"/>
                  </a:lnTo>
                  <a:lnTo>
                    <a:pt x="44" y="1051"/>
                  </a:lnTo>
                  <a:lnTo>
                    <a:pt x="43" y="1070"/>
                  </a:lnTo>
                  <a:lnTo>
                    <a:pt x="43" y="1085"/>
                  </a:lnTo>
                  <a:lnTo>
                    <a:pt x="42" y="1097"/>
                  </a:lnTo>
                  <a:lnTo>
                    <a:pt x="41" y="1104"/>
                  </a:lnTo>
                  <a:lnTo>
                    <a:pt x="4" y="1116"/>
                  </a:lnTo>
                  <a:lnTo>
                    <a:pt x="5" y="1110"/>
                  </a:lnTo>
                  <a:lnTo>
                    <a:pt x="5" y="1098"/>
                  </a:lnTo>
                  <a:lnTo>
                    <a:pt x="6" y="1082"/>
                  </a:lnTo>
                  <a:lnTo>
                    <a:pt x="7" y="1064"/>
                  </a:lnTo>
                  <a:lnTo>
                    <a:pt x="7" y="1042"/>
                  </a:lnTo>
                  <a:lnTo>
                    <a:pt x="8" y="1017"/>
                  </a:lnTo>
                  <a:lnTo>
                    <a:pt x="10" y="989"/>
                  </a:lnTo>
                  <a:lnTo>
                    <a:pt x="10" y="959"/>
                  </a:lnTo>
                  <a:lnTo>
                    <a:pt x="11" y="927"/>
                  </a:lnTo>
                  <a:lnTo>
                    <a:pt x="11" y="893"/>
                  </a:lnTo>
                  <a:lnTo>
                    <a:pt x="12" y="857"/>
                  </a:lnTo>
                  <a:lnTo>
                    <a:pt x="12" y="819"/>
                  </a:lnTo>
                  <a:lnTo>
                    <a:pt x="13" y="780"/>
                  </a:lnTo>
                  <a:lnTo>
                    <a:pt x="13" y="741"/>
                  </a:lnTo>
                  <a:lnTo>
                    <a:pt x="13" y="700"/>
                  </a:lnTo>
                  <a:lnTo>
                    <a:pt x="14" y="660"/>
                  </a:lnTo>
                  <a:lnTo>
                    <a:pt x="14" y="619"/>
                  </a:lnTo>
                  <a:lnTo>
                    <a:pt x="14" y="579"/>
                  </a:lnTo>
                  <a:lnTo>
                    <a:pt x="14" y="539"/>
                  </a:lnTo>
                  <a:lnTo>
                    <a:pt x="14" y="500"/>
                  </a:lnTo>
                  <a:lnTo>
                    <a:pt x="14" y="462"/>
                  </a:lnTo>
                  <a:lnTo>
                    <a:pt x="14" y="425"/>
                  </a:lnTo>
                  <a:lnTo>
                    <a:pt x="14" y="389"/>
                  </a:lnTo>
                  <a:lnTo>
                    <a:pt x="14" y="355"/>
                  </a:lnTo>
                  <a:lnTo>
                    <a:pt x="14" y="323"/>
                  </a:lnTo>
                  <a:lnTo>
                    <a:pt x="14" y="293"/>
                  </a:lnTo>
                  <a:lnTo>
                    <a:pt x="13" y="267"/>
                  </a:lnTo>
                  <a:lnTo>
                    <a:pt x="13" y="242"/>
                  </a:lnTo>
                  <a:lnTo>
                    <a:pt x="12" y="222"/>
                  </a:lnTo>
                  <a:lnTo>
                    <a:pt x="12" y="204"/>
                  </a:lnTo>
                  <a:lnTo>
                    <a:pt x="11" y="189"/>
                  </a:lnTo>
                  <a:lnTo>
                    <a:pt x="10" y="180"/>
                  </a:lnTo>
                  <a:lnTo>
                    <a:pt x="10" y="180"/>
                  </a:lnTo>
                  <a:lnTo>
                    <a:pt x="10" y="180"/>
                  </a:lnTo>
                  <a:close/>
                  <a:moveTo>
                    <a:pt x="152" y="1"/>
                  </a:moveTo>
                  <a:lnTo>
                    <a:pt x="127" y="22"/>
                  </a:lnTo>
                  <a:lnTo>
                    <a:pt x="127" y="22"/>
                  </a:lnTo>
                  <a:lnTo>
                    <a:pt x="115" y="21"/>
                  </a:lnTo>
                  <a:lnTo>
                    <a:pt x="105" y="21"/>
                  </a:lnTo>
                  <a:lnTo>
                    <a:pt x="96" y="22"/>
                  </a:lnTo>
                  <a:lnTo>
                    <a:pt x="87" y="23"/>
                  </a:lnTo>
                  <a:lnTo>
                    <a:pt x="80" y="25"/>
                  </a:lnTo>
                  <a:lnTo>
                    <a:pt x="74" y="26"/>
                  </a:lnTo>
                  <a:lnTo>
                    <a:pt x="70" y="27"/>
                  </a:lnTo>
                  <a:lnTo>
                    <a:pt x="67" y="28"/>
                  </a:lnTo>
                  <a:lnTo>
                    <a:pt x="65" y="29"/>
                  </a:lnTo>
                  <a:lnTo>
                    <a:pt x="62" y="31"/>
                  </a:lnTo>
                  <a:lnTo>
                    <a:pt x="60" y="33"/>
                  </a:lnTo>
                  <a:lnTo>
                    <a:pt x="57" y="35"/>
                  </a:lnTo>
                  <a:lnTo>
                    <a:pt x="55" y="39"/>
                  </a:lnTo>
                  <a:lnTo>
                    <a:pt x="51" y="43"/>
                  </a:lnTo>
                  <a:lnTo>
                    <a:pt x="49" y="47"/>
                  </a:lnTo>
                  <a:lnTo>
                    <a:pt x="47" y="52"/>
                  </a:lnTo>
                  <a:lnTo>
                    <a:pt x="45" y="57"/>
                  </a:lnTo>
                  <a:lnTo>
                    <a:pt x="44" y="63"/>
                  </a:lnTo>
                  <a:lnTo>
                    <a:pt x="43" y="69"/>
                  </a:lnTo>
                  <a:lnTo>
                    <a:pt x="42" y="75"/>
                  </a:lnTo>
                  <a:lnTo>
                    <a:pt x="41" y="82"/>
                  </a:lnTo>
                  <a:lnTo>
                    <a:pt x="41" y="88"/>
                  </a:lnTo>
                  <a:lnTo>
                    <a:pt x="41" y="95"/>
                  </a:lnTo>
                  <a:lnTo>
                    <a:pt x="41" y="102"/>
                  </a:lnTo>
                  <a:lnTo>
                    <a:pt x="41" y="111"/>
                  </a:lnTo>
                  <a:lnTo>
                    <a:pt x="42" y="118"/>
                  </a:lnTo>
                  <a:lnTo>
                    <a:pt x="42" y="125"/>
                  </a:lnTo>
                  <a:lnTo>
                    <a:pt x="43" y="133"/>
                  </a:lnTo>
                  <a:lnTo>
                    <a:pt x="44" y="140"/>
                  </a:lnTo>
                  <a:lnTo>
                    <a:pt x="45" y="149"/>
                  </a:lnTo>
                  <a:lnTo>
                    <a:pt x="47" y="157"/>
                  </a:lnTo>
                  <a:lnTo>
                    <a:pt x="47" y="165"/>
                  </a:lnTo>
                  <a:lnTo>
                    <a:pt x="10" y="180"/>
                  </a:lnTo>
                  <a:lnTo>
                    <a:pt x="8" y="171"/>
                  </a:lnTo>
                  <a:lnTo>
                    <a:pt x="7" y="163"/>
                  </a:lnTo>
                  <a:lnTo>
                    <a:pt x="7" y="155"/>
                  </a:lnTo>
                  <a:lnTo>
                    <a:pt x="6" y="148"/>
                  </a:lnTo>
                  <a:lnTo>
                    <a:pt x="5" y="139"/>
                  </a:lnTo>
                  <a:lnTo>
                    <a:pt x="5" y="131"/>
                  </a:lnTo>
                  <a:lnTo>
                    <a:pt x="4" y="124"/>
                  </a:lnTo>
                  <a:lnTo>
                    <a:pt x="4" y="117"/>
                  </a:lnTo>
                  <a:lnTo>
                    <a:pt x="4" y="108"/>
                  </a:lnTo>
                  <a:lnTo>
                    <a:pt x="4" y="101"/>
                  </a:lnTo>
                  <a:lnTo>
                    <a:pt x="4" y="94"/>
                  </a:lnTo>
                  <a:lnTo>
                    <a:pt x="5" y="88"/>
                  </a:lnTo>
                  <a:lnTo>
                    <a:pt x="5" y="81"/>
                  </a:lnTo>
                  <a:lnTo>
                    <a:pt x="6" y="74"/>
                  </a:lnTo>
                  <a:lnTo>
                    <a:pt x="8" y="68"/>
                  </a:lnTo>
                  <a:lnTo>
                    <a:pt x="11" y="62"/>
                  </a:lnTo>
                  <a:lnTo>
                    <a:pt x="13" y="56"/>
                  </a:lnTo>
                  <a:lnTo>
                    <a:pt x="17" y="48"/>
                  </a:lnTo>
                  <a:lnTo>
                    <a:pt x="20" y="44"/>
                  </a:lnTo>
                  <a:lnTo>
                    <a:pt x="26" y="38"/>
                  </a:lnTo>
                  <a:lnTo>
                    <a:pt x="32" y="32"/>
                  </a:lnTo>
                  <a:lnTo>
                    <a:pt x="39" y="26"/>
                  </a:lnTo>
                  <a:lnTo>
                    <a:pt x="49" y="20"/>
                  </a:lnTo>
                  <a:lnTo>
                    <a:pt x="59" y="14"/>
                  </a:lnTo>
                  <a:lnTo>
                    <a:pt x="70" y="10"/>
                  </a:lnTo>
                  <a:lnTo>
                    <a:pt x="81" y="7"/>
                  </a:lnTo>
                  <a:lnTo>
                    <a:pt x="92" y="4"/>
                  </a:lnTo>
                  <a:lnTo>
                    <a:pt x="103" y="2"/>
                  </a:lnTo>
                  <a:lnTo>
                    <a:pt x="115" y="1"/>
                  </a:lnTo>
                  <a:lnTo>
                    <a:pt x="127" y="1"/>
                  </a:lnTo>
                  <a:lnTo>
                    <a:pt x="139" y="0"/>
                  </a:lnTo>
                  <a:lnTo>
                    <a:pt x="152" y="1"/>
                  </a:lnTo>
                  <a:lnTo>
                    <a:pt x="152" y="1"/>
                  </a:lnTo>
                  <a:lnTo>
                    <a:pt x="152" y="1"/>
                  </a:lnTo>
                  <a:close/>
                  <a:moveTo>
                    <a:pt x="1908" y="21"/>
                  </a:moveTo>
                  <a:lnTo>
                    <a:pt x="1892" y="41"/>
                  </a:lnTo>
                  <a:lnTo>
                    <a:pt x="1892" y="41"/>
                  </a:lnTo>
                  <a:lnTo>
                    <a:pt x="1876" y="43"/>
                  </a:lnTo>
                  <a:lnTo>
                    <a:pt x="1855" y="44"/>
                  </a:lnTo>
                  <a:lnTo>
                    <a:pt x="1826" y="45"/>
                  </a:lnTo>
                  <a:lnTo>
                    <a:pt x="1791" y="45"/>
                  </a:lnTo>
                  <a:lnTo>
                    <a:pt x="1750" y="45"/>
                  </a:lnTo>
                  <a:lnTo>
                    <a:pt x="1703" y="45"/>
                  </a:lnTo>
                  <a:lnTo>
                    <a:pt x="1651" y="45"/>
                  </a:lnTo>
                  <a:lnTo>
                    <a:pt x="1595" y="45"/>
                  </a:lnTo>
                  <a:lnTo>
                    <a:pt x="1534" y="45"/>
                  </a:lnTo>
                  <a:lnTo>
                    <a:pt x="1468" y="45"/>
                  </a:lnTo>
                  <a:lnTo>
                    <a:pt x="1400" y="44"/>
                  </a:lnTo>
                  <a:lnTo>
                    <a:pt x="1330" y="44"/>
                  </a:lnTo>
                  <a:lnTo>
                    <a:pt x="1257" y="43"/>
                  </a:lnTo>
                  <a:lnTo>
                    <a:pt x="1182" y="41"/>
                  </a:lnTo>
                  <a:lnTo>
                    <a:pt x="1106" y="40"/>
                  </a:lnTo>
                  <a:lnTo>
                    <a:pt x="1030" y="40"/>
                  </a:lnTo>
                  <a:lnTo>
                    <a:pt x="954" y="39"/>
                  </a:lnTo>
                  <a:lnTo>
                    <a:pt x="877" y="38"/>
                  </a:lnTo>
                  <a:lnTo>
                    <a:pt x="802" y="37"/>
                  </a:lnTo>
                  <a:lnTo>
                    <a:pt x="728" y="35"/>
                  </a:lnTo>
                  <a:lnTo>
                    <a:pt x="655" y="34"/>
                  </a:lnTo>
                  <a:lnTo>
                    <a:pt x="585" y="33"/>
                  </a:lnTo>
                  <a:lnTo>
                    <a:pt x="518" y="32"/>
                  </a:lnTo>
                  <a:lnTo>
                    <a:pt x="455" y="31"/>
                  </a:lnTo>
                  <a:lnTo>
                    <a:pt x="395" y="29"/>
                  </a:lnTo>
                  <a:lnTo>
                    <a:pt x="339" y="28"/>
                  </a:lnTo>
                  <a:lnTo>
                    <a:pt x="289" y="27"/>
                  </a:lnTo>
                  <a:lnTo>
                    <a:pt x="244" y="26"/>
                  </a:lnTo>
                  <a:lnTo>
                    <a:pt x="204" y="25"/>
                  </a:lnTo>
                  <a:lnTo>
                    <a:pt x="172" y="23"/>
                  </a:lnTo>
                  <a:lnTo>
                    <a:pt x="146" y="22"/>
                  </a:lnTo>
                  <a:lnTo>
                    <a:pt x="127" y="22"/>
                  </a:lnTo>
                  <a:lnTo>
                    <a:pt x="152" y="1"/>
                  </a:lnTo>
                  <a:lnTo>
                    <a:pt x="170" y="1"/>
                  </a:lnTo>
                  <a:lnTo>
                    <a:pt x="196" y="2"/>
                  </a:lnTo>
                  <a:lnTo>
                    <a:pt x="229" y="3"/>
                  </a:lnTo>
                  <a:lnTo>
                    <a:pt x="267" y="4"/>
                  </a:lnTo>
                  <a:lnTo>
                    <a:pt x="313" y="5"/>
                  </a:lnTo>
                  <a:lnTo>
                    <a:pt x="364" y="7"/>
                  </a:lnTo>
                  <a:lnTo>
                    <a:pt x="419" y="8"/>
                  </a:lnTo>
                  <a:lnTo>
                    <a:pt x="479" y="9"/>
                  </a:lnTo>
                  <a:lnTo>
                    <a:pt x="542" y="10"/>
                  </a:lnTo>
                  <a:lnTo>
                    <a:pt x="609" y="11"/>
                  </a:lnTo>
                  <a:lnTo>
                    <a:pt x="679" y="13"/>
                  </a:lnTo>
                  <a:lnTo>
                    <a:pt x="751" y="14"/>
                  </a:lnTo>
                  <a:lnTo>
                    <a:pt x="826" y="15"/>
                  </a:lnTo>
                  <a:lnTo>
                    <a:pt x="901" y="16"/>
                  </a:lnTo>
                  <a:lnTo>
                    <a:pt x="978" y="17"/>
                  </a:lnTo>
                  <a:lnTo>
                    <a:pt x="1054" y="19"/>
                  </a:lnTo>
                  <a:lnTo>
                    <a:pt x="1130" y="20"/>
                  </a:lnTo>
                  <a:lnTo>
                    <a:pt x="1205" y="20"/>
                  </a:lnTo>
                  <a:lnTo>
                    <a:pt x="1281" y="21"/>
                  </a:lnTo>
                  <a:lnTo>
                    <a:pt x="1353" y="22"/>
                  </a:lnTo>
                  <a:lnTo>
                    <a:pt x="1424" y="22"/>
                  </a:lnTo>
                  <a:lnTo>
                    <a:pt x="1492" y="23"/>
                  </a:lnTo>
                  <a:lnTo>
                    <a:pt x="1556" y="23"/>
                  </a:lnTo>
                  <a:lnTo>
                    <a:pt x="1617" y="23"/>
                  </a:lnTo>
                  <a:lnTo>
                    <a:pt x="1675" y="25"/>
                  </a:lnTo>
                  <a:lnTo>
                    <a:pt x="1726" y="25"/>
                  </a:lnTo>
                  <a:lnTo>
                    <a:pt x="1774" y="23"/>
                  </a:lnTo>
                  <a:lnTo>
                    <a:pt x="1814" y="23"/>
                  </a:lnTo>
                  <a:lnTo>
                    <a:pt x="1849" y="23"/>
                  </a:lnTo>
                  <a:lnTo>
                    <a:pt x="1877" y="22"/>
                  </a:lnTo>
                  <a:lnTo>
                    <a:pt x="1898" y="21"/>
                  </a:lnTo>
                  <a:lnTo>
                    <a:pt x="1908" y="21"/>
                  </a:lnTo>
                  <a:lnTo>
                    <a:pt x="1908" y="21"/>
                  </a:lnTo>
                  <a:lnTo>
                    <a:pt x="1908" y="21"/>
                  </a:lnTo>
                  <a:close/>
                  <a:moveTo>
                    <a:pt x="2052" y="130"/>
                  </a:moveTo>
                  <a:lnTo>
                    <a:pt x="2015" y="143"/>
                  </a:lnTo>
                  <a:lnTo>
                    <a:pt x="2015" y="143"/>
                  </a:lnTo>
                  <a:lnTo>
                    <a:pt x="2015" y="134"/>
                  </a:lnTo>
                  <a:lnTo>
                    <a:pt x="2015" y="127"/>
                  </a:lnTo>
                  <a:lnTo>
                    <a:pt x="2013" y="120"/>
                  </a:lnTo>
                  <a:lnTo>
                    <a:pt x="2012" y="113"/>
                  </a:lnTo>
                  <a:lnTo>
                    <a:pt x="2012" y="107"/>
                  </a:lnTo>
                  <a:lnTo>
                    <a:pt x="2010" y="101"/>
                  </a:lnTo>
                  <a:lnTo>
                    <a:pt x="2009" y="95"/>
                  </a:lnTo>
                  <a:lnTo>
                    <a:pt x="2006" y="89"/>
                  </a:lnTo>
                  <a:lnTo>
                    <a:pt x="2004" y="84"/>
                  </a:lnTo>
                  <a:lnTo>
                    <a:pt x="2002" y="78"/>
                  </a:lnTo>
                  <a:lnTo>
                    <a:pt x="1999" y="75"/>
                  </a:lnTo>
                  <a:lnTo>
                    <a:pt x="1996" y="70"/>
                  </a:lnTo>
                  <a:lnTo>
                    <a:pt x="1992" y="66"/>
                  </a:lnTo>
                  <a:lnTo>
                    <a:pt x="1988" y="63"/>
                  </a:lnTo>
                  <a:lnTo>
                    <a:pt x="1985" y="59"/>
                  </a:lnTo>
                  <a:lnTo>
                    <a:pt x="1981" y="56"/>
                  </a:lnTo>
                  <a:lnTo>
                    <a:pt x="1976" y="53"/>
                  </a:lnTo>
                  <a:lnTo>
                    <a:pt x="1973" y="51"/>
                  </a:lnTo>
                  <a:lnTo>
                    <a:pt x="1968" y="48"/>
                  </a:lnTo>
                  <a:lnTo>
                    <a:pt x="1963" y="46"/>
                  </a:lnTo>
                  <a:lnTo>
                    <a:pt x="1957" y="45"/>
                  </a:lnTo>
                  <a:lnTo>
                    <a:pt x="1953" y="43"/>
                  </a:lnTo>
                  <a:lnTo>
                    <a:pt x="1948" y="41"/>
                  </a:lnTo>
                  <a:lnTo>
                    <a:pt x="1942" y="41"/>
                  </a:lnTo>
                  <a:lnTo>
                    <a:pt x="1936" y="40"/>
                  </a:lnTo>
                  <a:lnTo>
                    <a:pt x="1930" y="39"/>
                  </a:lnTo>
                  <a:lnTo>
                    <a:pt x="1924" y="39"/>
                  </a:lnTo>
                  <a:lnTo>
                    <a:pt x="1918" y="39"/>
                  </a:lnTo>
                  <a:lnTo>
                    <a:pt x="1912" y="39"/>
                  </a:lnTo>
                  <a:lnTo>
                    <a:pt x="1905" y="40"/>
                  </a:lnTo>
                  <a:lnTo>
                    <a:pt x="1899" y="40"/>
                  </a:lnTo>
                  <a:lnTo>
                    <a:pt x="1892" y="41"/>
                  </a:lnTo>
                  <a:lnTo>
                    <a:pt x="1908" y="21"/>
                  </a:lnTo>
                  <a:lnTo>
                    <a:pt x="1917" y="20"/>
                  </a:lnTo>
                  <a:lnTo>
                    <a:pt x="1925" y="19"/>
                  </a:lnTo>
                  <a:lnTo>
                    <a:pt x="1934" y="19"/>
                  </a:lnTo>
                  <a:lnTo>
                    <a:pt x="1941" y="17"/>
                  </a:lnTo>
                  <a:lnTo>
                    <a:pt x="1948" y="17"/>
                  </a:lnTo>
                  <a:lnTo>
                    <a:pt x="1956" y="19"/>
                  </a:lnTo>
                  <a:lnTo>
                    <a:pt x="1963" y="19"/>
                  </a:lnTo>
                  <a:lnTo>
                    <a:pt x="1969" y="20"/>
                  </a:lnTo>
                  <a:lnTo>
                    <a:pt x="1976" y="21"/>
                  </a:lnTo>
                  <a:lnTo>
                    <a:pt x="1982" y="22"/>
                  </a:lnTo>
                  <a:lnTo>
                    <a:pt x="1988" y="25"/>
                  </a:lnTo>
                  <a:lnTo>
                    <a:pt x="1994" y="26"/>
                  </a:lnTo>
                  <a:lnTo>
                    <a:pt x="2000" y="28"/>
                  </a:lnTo>
                  <a:lnTo>
                    <a:pt x="2006" y="31"/>
                  </a:lnTo>
                  <a:lnTo>
                    <a:pt x="2011" y="34"/>
                  </a:lnTo>
                  <a:lnTo>
                    <a:pt x="2016" y="37"/>
                  </a:lnTo>
                  <a:lnTo>
                    <a:pt x="2019" y="40"/>
                  </a:lnTo>
                  <a:lnTo>
                    <a:pt x="2024" y="45"/>
                  </a:lnTo>
                  <a:lnTo>
                    <a:pt x="2028" y="48"/>
                  </a:lnTo>
                  <a:lnTo>
                    <a:pt x="2031" y="53"/>
                  </a:lnTo>
                  <a:lnTo>
                    <a:pt x="2035" y="58"/>
                  </a:lnTo>
                  <a:lnTo>
                    <a:pt x="2039" y="63"/>
                  </a:lnTo>
                  <a:lnTo>
                    <a:pt x="2041" y="68"/>
                  </a:lnTo>
                  <a:lnTo>
                    <a:pt x="2043" y="74"/>
                  </a:lnTo>
                  <a:lnTo>
                    <a:pt x="2046" y="80"/>
                  </a:lnTo>
                  <a:lnTo>
                    <a:pt x="2047" y="85"/>
                  </a:lnTo>
                  <a:lnTo>
                    <a:pt x="2049" y="93"/>
                  </a:lnTo>
                  <a:lnTo>
                    <a:pt x="2050" y="99"/>
                  </a:lnTo>
                  <a:lnTo>
                    <a:pt x="2050" y="106"/>
                  </a:lnTo>
                  <a:lnTo>
                    <a:pt x="2052" y="114"/>
                  </a:lnTo>
                  <a:lnTo>
                    <a:pt x="2052" y="121"/>
                  </a:lnTo>
                  <a:lnTo>
                    <a:pt x="2052" y="130"/>
                  </a:lnTo>
                  <a:lnTo>
                    <a:pt x="2052" y="130"/>
                  </a:lnTo>
                  <a:lnTo>
                    <a:pt x="2052" y="130"/>
                  </a:lnTo>
                  <a:close/>
                  <a:moveTo>
                    <a:pt x="2052" y="1068"/>
                  </a:moveTo>
                  <a:lnTo>
                    <a:pt x="2015" y="1082"/>
                  </a:lnTo>
                  <a:lnTo>
                    <a:pt x="2015" y="1082"/>
                  </a:lnTo>
                  <a:lnTo>
                    <a:pt x="2013" y="1078"/>
                  </a:lnTo>
                  <a:lnTo>
                    <a:pt x="2013" y="1068"/>
                  </a:lnTo>
                  <a:lnTo>
                    <a:pt x="2013" y="1055"/>
                  </a:lnTo>
                  <a:lnTo>
                    <a:pt x="2012" y="1039"/>
                  </a:lnTo>
                  <a:lnTo>
                    <a:pt x="2012" y="1019"/>
                  </a:lnTo>
                  <a:lnTo>
                    <a:pt x="2012" y="995"/>
                  </a:lnTo>
                  <a:lnTo>
                    <a:pt x="2011" y="969"/>
                  </a:lnTo>
                  <a:lnTo>
                    <a:pt x="2011" y="940"/>
                  </a:lnTo>
                  <a:lnTo>
                    <a:pt x="2011" y="909"/>
                  </a:lnTo>
                  <a:lnTo>
                    <a:pt x="2011" y="876"/>
                  </a:lnTo>
                  <a:lnTo>
                    <a:pt x="2011" y="840"/>
                  </a:lnTo>
                  <a:lnTo>
                    <a:pt x="2011" y="804"/>
                  </a:lnTo>
                  <a:lnTo>
                    <a:pt x="2011" y="766"/>
                  </a:lnTo>
                  <a:lnTo>
                    <a:pt x="2011" y="727"/>
                  </a:lnTo>
                  <a:lnTo>
                    <a:pt x="2011" y="686"/>
                  </a:lnTo>
                  <a:lnTo>
                    <a:pt x="2011" y="645"/>
                  </a:lnTo>
                  <a:lnTo>
                    <a:pt x="2011" y="605"/>
                  </a:lnTo>
                  <a:lnTo>
                    <a:pt x="2011" y="564"/>
                  </a:lnTo>
                  <a:lnTo>
                    <a:pt x="2011" y="524"/>
                  </a:lnTo>
                  <a:lnTo>
                    <a:pt x="2011" y="484"/>
                  </a:lnTo>
                  <a:lnTo>
                    <a:pt x="2011" y="445"/>
                  </a:lnTo>
                  <a:lnTo>
                    <a:pt x="2012" y="407"/>
                  </a:lnTo>
                  <a:lnTo>
                    <a:pt x="2012" y="370"/>
                  </a:lnTo>
                  <a:lnTo>
                    <a:pt x="2012" y="335"/>
                  </a:lnTo>
                  <a:lnTo>
                    <a:pt x="2012" y="302"/>
                  </a:lnTo>
                  <a:lnTo>
                    <a:pt x="2012" y="271"/>
                  </a:lnTo>
                  <a:lnTo>
                    <a:pt x="2013" y="242"/>
                  </a:lnTo>
                  <a:lnTo>
                    <a:pt x="2013" y="216"/>
                  </a:lnTo>
                  <a:lnTo>
                    <a:pt x="2013" y="192"/>
                  </a:lnTo>
                  <a:lnTo>
                    <a:pt x="2013" y="173"/>
                  </a:lnTo>
                  <a:lnTo>
                    <a:pt x="2015" y="156"/>
                  </a:lnTo>
                  <a:lnTo>
                    <a:pt x="2015" y="143"/>
                  </a:lnTo>
                  <a:lnTo>
                    <a:pt x="2052" y="130"/>
                  </a:lnTo>
                  <a:lnTo>
                    <a:pt x="2052" y="143"/>
                  </a:lnTo>
                  <a:lnTo>
                    <a:pt x="2052" y="160"/>
                  </a:lnTo>
                  <a:lnTo>
                    <a:pt x="2050" y="179"/>
                  </a:lnTo>
                  <a:lnTo>
                    <a:pt x="2050" y="202"/>
                  </a:lnTo>
                  <a:lnTo>
                    <a:pt x="2050" y="229"/>
                  </a:lnTo>
                  <a:lnTo>
                    <a:pt x="2050" y="257"/>
                  </a:lnTo>
                  <a:lnTo>
                    <a:pt x="2049" y="288"/>
                  </a:lnTo>
                  <a:lnTo>
                    <a:pt x="2049" y="322"/>
                  </a:lnTo>
                  <a:lnTo>
                    <a:pt x="2049" y="357"/>
                  </a:lnTo>
                  <a:lnTo>
                    <a:pt x="2049" y="394"/>
                  </a:lnTo>
                  <a:lnTo>
                    <a:pt x="2049" y="432"/>
                  </a:lnTo>
                  <a:lnTo>
                    <a:pt x="2049" y="471"/>
                  </a:lnTo>
                  <a:lnTo>
                    <a:pt x="2048" y="511"/>
                  </a:lnTo>
                  <a:lnTo>
                    <a:pt x="2048" y="551"/>
                  </a:lnTo>
                  <a:lnTo>
                    <a:pt x="2048" y="592"/>
                  </a:lnTo>
                  <a:lnTo>
                    <a:pt x="2048" y="632"/>
                  </a:lnTo>
                  <a:lnTo>
                    <a:pt x="2048" y="673"/>
                  </a:lnTo>
                  <a:lnTo>
                    <a:pt x="2048" y="713"/>
                  </a:lnTo>
                  <a:lnTo>
                    <a:pt x="2048" y="753"/>
                  </a:lnTo>
                  <a:lnTo>
                    <a:pt x="2048" y="791"/>
                  </a:lnTo>
                  <a:lnTo>
                    <a:pt x="2048" y="827"/>
                  </a:lnTo>
                  <a:lnTo>
                    <a:pt x="2048" y="863"/>
                  </a:lnTo>
                  <a:lnTo>
                    <a:pt x="2048" y="896"/>
                  </a:lnTo>
                  <a:lnTo>
                    <a:pt x="2049" y="927"/>
                  </a:lnTo>
                  <a:lnTo>
                    <a:pt x="2049" y="956"/>
                  </a:lnTo>
                  <a:lnTo>
                    <a:pt x="2049" y="982"/>
                  </a:lnTo>
                  <a:lnTo>
                    <a:pt x="2049" y="1006"/>
                  </a:lnTo>
                  <a:lnTo>
                    <a:pt x="2050" y="1025"/>
                  </a:lnTo>
                  <a:lnTo>
                    <a:pt x="2050" y="1042"/>
                  </a:lnTo>
                  <a:lnTo>
                    <a:pt x="2050" y="1055"/>
                  </a:lnTo>
                  <a:lnTo>
                    <a:pt x="2052" y="1063"/>
                  </a:lnTo>
                  <a:lnTo>
                    <a:pt x="2052" y="1068"/>
                  </a:lnTo>
                  <a:lnTo>
                    <a:pt x="2052" y="1068"/>
                  </a:lnTo>
                  <a:lnTo>
                    <a:pt x="2052" y="1068"/>
                  </a:lnTo>
                  <a:close/>
                  <a:moveTo>
                    <a:pt x="1959" y="1197"/>
                  </a:moveTo>
                  <a:lnTo>
                    <a:pt x="1981" y="1176"/>
                  </a:lnTo>
                  <a:lnTo>
                    <a:pt x="1981" y="1176"/>
                  </a:lnTo>
                  <a:lnTo>
                    <a:pt x="1987" y="1176"/>
                  </a:lnTo>
                  <a:lnTo>
                    <a:pt x="1993" y="1176"/>
                  </a:lnTo>
                  <a:lnTo>
                    <a:pt x="1998" y="1174"/>
                  </a:lnTo>
                  <a:lnTo>
                    <a:pt x="2002" y="1174"/>
                  </a:lnTo>
                  <a:lnTo>
                    <a:pt x="2005" y="1173"/>
                  </a:lnTo>
                  <a:lnTo>
                    <a:pt x="2006" y="1173"/>
                  </a:lnTo>
                  <a:lnTo>
                    <a:pt x="2008" y="1173"/>
                  </a:lnTo>
                  <a:lnTo>
                    <a:pt x="2009" y="1172"/>
                  </a:lnTo>
                  <a:lnTo>
                    <a:pt x="2009" y="1172"/>
                  </a:lnTo>
                  <a:lnTo>
                    <a:pt x="2010" y="1172"/>
                  </a:lnTo>
                  <a:lnTo>
                    <a:pt x="2011" y="1171"/>
                  </a:lnTo>
                  <a:lnTo>
                    <a:pt x="2012" y="1168"/>
                  </a:lnTo>
                  <a:lnTo>
                    <a:pt x="2013" y="1167"/>
                  </a:lnTo>
                  <a:lnTo>
                    <a:pt x="2016" y="1165"/>
                  </a:lnTo>
                  <a:lnTo>
                    <a:pt x="2017" y="1161"/>
                  </a:lnTo>
                  <a:lnTo>
                    <a:pt x="2018" y="1159"/>
                  </a:lnTo>
                  <a:lnTo>
                    <a:pt x="2019" y="1155"/>
                  </a:lnTo>
                  <a:lnTo>
                    <a:pt x="2021" y="1152"/>
                  </a:lnTo>
                  <a:lnTo>
                    <a:pt x="2022" y="1147"/>
                  </a:lnTo>
                  <a:lnTo>
                    <a:pt x="2022" y="1143"/>
                  </a:lnTo>
                  <a:lnTo>
                    <a:pt x="2022" y="1139"/>
                  </a:lnTo>
                  <a:lnTo>
                    <a:pt x="2022" y="1135"/>
                  </a:lnTo>
                  <a:lnTo>
                    <a:pt x="2022" y="1130"/>
                  </a:lnTo>
                  <a:lnTo>
                    <a:pt x="2022" y="1125"/>
                  </a:lnTo>
                  <a:lnTo>
                    <a:pt x="2022" y="1119"/>
                  </a:lnTo>
                  <a:lnTo>
                    <a:pt x="2021" y="1115"/>
                  </a:lnTo>
                  <a:lnTo>
                    <a:pt x="2021" y="1110"/>
                  </a:lnTo>
                  <a:lnTo>
                    <a:pt x="2019" y="1105"/>
                  </a:lnTo>
                  <a:lnTo>
                    <a:pt x="2018" y="1099"/>
                  </a:lnTo>
                  <a:lnTo>
                    <a:pt x="2017" y="1094"/>
                  </a:lnTo>
                  <a:lnTo>
                    <a:pt x="2016" y="1088"/>
                  </a:lnTo>
                  <a:lnTo>
                    <a:pt x="2015" y="1082"/>
                  </a:lnTo>
                  <a:lnTo>
                    <a:pt x="2052" y="1068"/>
                  </a:lnTo>
                  <a:lnTo>
                    <a:pt x="2053" y="1074"/>
                  </a:lnTo>
                  <a:lnTo>
                    <a:pt x="2054" y="1079"/>
                  </a:lnTo>
                  <a:lnTo>
                    <a:pt x="2055" y="1085"/>
                  </a:lnTo>
                  <a:lnTo>
                    <a:pt x="2056" y="1090"/>
                  </a:lnTo>
                  <a:lnTo>
                    <a:pt x="2058" y="1096"/>
                  </a:lnTo>
                  <a:lnTo>
                    <a:pt x="2059" y="1100"/>
                  </a:lnTo>
                  <a:lnTo>
                    <a:pt x="2059" y="1106"/>
                  </a:lnTo>
                  <a:lnTo>
                    <a:pt x="2059" y="1111"/>
                  </a:lnTo>
                  <a:lnTo>
                    <a:pt x="2060" y="1116"/>
                  </a:lnTo>
                  <a:lnTo>
                    <a:pt x="2060" y="1121"/>
                  </a:lnTo>
                  <a:lnTo>
                    <a:pt x="2060" y="1127"/>
                  </a:lnTo>
                  <a:lnTo>
                    <a:pt x="2059" y="1131"/>
                  </a:lnTo>
                  <a:lnTo>
                    <a:pt x="2059" y="1135"/>
                  </a:lnTo>
                  <a:lnTo>
                    <a:pt x="2058" y="1140"/>
                  </a:lnTo>
                  <a:lnTo>
                    <a:pt x="2056" y="1144"/>
                  </a:lnTo>
                  <a:lnTo>
                    <a:pt x="2055" y="1149"/>
                  </a:lnTo>
                  <a:lnTo>
                    <a:pt x="2053" y="1153"/>
                  </a:lnTo>
                  <a:lnTo>
                    <a:pt x="2050" y="1158"/>
                  </a:lnTo>
                  <a:lnTo>
                    <a:pt x="2048" y="1161"/>
                  </a:lnTo>
                  <a:lnTo>
                    <a:pt x="2045" y="1166"/>
                  </a:lnTo>
                  <a:lnTo>
                    <a:pt x="2041" y="1170"/>
                  </a:lnTo>
                  <a:lnTo>
                    <a:pt x="2035" y="1174"/>
                  </a:lnTo>
                  <a:lnTo>
                    <a:pt x="2029" y="1179"/>
                  </a:lnTo>
                  <a:lnTo>
                    <a:pt x="2022" y="1183"/>
                  </a:lnTo>
                  <a:lnTo>
                    <a:pt x="2015" y="1187"/>
                  </a:lnTo>
                  <a:lnTo>
                    <a:pt x="2006" y="1190"/>
                  </a:lnTo>
                  <a:lnTo>
                    <a:pt x="1998" y="1192"/>
                  </a:lnTo>
                  <a:lnTo>
                    <a:pt x="1990" y="1195"/>
                  </a:lnTo>
                  <a:lnTo>
                    <a:pt x="1982" y="1196"/>
                  </a:lnTo>
                  <a:lnTo>
                    <a:pt x="1974" y="1197"/>
                  </a:lnTo>
                  <a:lnTo>
                    <a:pt x="1967" y="1197"/>
                  </a:lnTo>
                  <a:lnTo>
                    <a:pt x="1959" y="1197"/>
                  </a:lnTo>
                  <a:lnTo>
                    <a:pt x="1959" y="1197"/>
                  </a:lnTo>
                  <a:lnTo>
                    <a:pt x="1959" y="1197"/>
                  </a:lnTo>
                  <a:close/>
                  <a:moveTo>
                    <a:pt x="50" y="1191"/>
                  </a:moveTo>
                  <a:lnTo>
                    <a:pt x="70" y="1170"/>
                  </a:lnTo>
                  <a:lnTo>
                    <a:pt x="70" y="1170"/>
                  </a:lnTo>
                  <a:lnTo>
                    <a:pt x="92" y="1170"/>
                  </a:lnTo>
                  <a:lnTo>
                    <a:pt x="122" y="1168"/>
                  </a:lnTo>
                  <a:lnTo>
                    <a:pt x="159" y="1167"/>
                  </a:lnTo>
                  <a:lnTo>
                    <a:pt x="202" y="1167"/>
                  </a:lnTo>
                  <a:lnTo>
                    <a:pt x="252" y="1166"/>
                  </a:lnTo>
                  <a:lnTo>
                    <a:pt x="308" y="1166"/>
                  </a:lnTo>
                  <a:lnTo>
                    <a:pt x="369" y="1166"/>
                  </a:lnTo>
                  <a:lnTo>
                    <a:pt x="436" y="1166"/>
                  </a:lnTo>
                  <a:lnTo>
                    <a:pt x="505" y="1166"/>
                  </a:lnTo>
                  <a:lnTo>
                    <a:pt x="579" y="1166"/>
                  </a:lnTo>
                  <a:lnTo>
                    <a:pt x="655" y="1166"/>
                  </a:lnTo>
                  <a:lnTo>
                    <a:pt x="734" y="1167"/>
                  </a:lnTo>
                  <a:lnTo>
                    <a:pt x="815" y="1167"/>
                  </a:lnTo>
                  <a:lnTo>
                    <a:pt x="898" y="1167"/>
                  </a:lnTo>
                  <a:lnTo>
                    <a:pt x="981" y="1168"/>
                  </a:lnTo>
                  <a:lnTo>
                    <a:pt x="1065" y="1168"/>
                  </a:lnTo>
                  <a:lnTo>
                    <a:pt x="1148" y="1170"/>
                  </a:lnTo>
                  <a:lnTo>
                    <a:pt x="1231" y="1170"/>
                  </a:lnTo>
                  <a:lnTo>
                    <a:pt x="1312" y="1171"/>
                  </a:lnTo>
                  <a:lnTo>
                    <a:pt x="1390" y="1171"/>
                  </a:lnTo>
                  <a:lnTo>
                    <a:pt x="1467" y="1172"/>
                  </a:lnTo>
                  <a:lnTo>
                    <a:pt x="1540" y="1172"/>
                  </a:lnTo>
                  <a:lnTo>
                    <a:pt x="1610" y="1173"/>
                  </a:lnTo>
                  <a:lnTo>
                    <a:pt x="1676" y="1173"/>
                  </a:lnTo>
                  <a:lnTo>
                    <a:pt x="1735" y="1174"/>
                  </a:lnTo>
                  <a:lnTo>
                    <a:pt x="1791" y="1174"/>
                  </a:lnTo>
                  <a:lnTo>
                    <a:pt x="1840" y="1174"/>
                  </a:lnTo>
                  <a:lnTo>
                    <a:pt x="1885" y="1176"/>
                  </a:lnTo>
                  <a:lnTo>
                    <a:pt x="1920" y="1176"/>
                  </a:lnTo>
                  <a:lnTo>
                    <a:pt x="1949" y="1176"/>
                  </a:lnTo>
                  <a:lnTo>
                    <a:pt x="1969" y="1176"/>
                  </a:lnTo>
                  <a:lnTo>
                    <a:pt x="1981" y="1176"/>
                  </a:lnTo>
                  <a:lnTo>
                    <a:pt x="1959" y="1197"/>
                  </a:lnTo>
                  <a:lnTo>
                    <a:pt x="1947" y="1197"/>
                  </a:lnTo>
                  <a:lnTo>
                    <a:pt x="1925" y="1197"/>
                  </a:lnTo>
                  <a:lnTo>
                    <a:pt x="1897" y="1197"/>
                  </a:lnTo>
                  <a:lnTo>
                    <a:pt x="1861" y="1197"/>
                  </a:lnTo>
                  <a:lnTo>
                    <a:pt x="1818" y="1196"/>
                  </a:lnTo>
                  <a:lnTo>
                    <a:pt x="1768" y="1196"/>
                  </a:lnTo>
                  <a:lnTo>
                    <a:pt x="1713" y="1196"/>
                  </a:lnTo>
                  <a:lnTo>
                    <a:pt x="1652" y="1195"/>
                  </a:lnTo>
                  <a:lnTo>
                    <a:pt x="1586" y="1195"/>
                  </a:lnTo>
                  <a:lnTo>
                    <a:pt x="1517" y="1193"/>
                  </a:lnTo>
                  <a:lnTo>
                    <a:pt x="1443" y="1193"/>
                  </a:lnTo>
                  <a:lnTo>
                    <a:pt x="1367" y="1192"/>
                  </a:lnTo>
                  <a:lnTo>
                    <a:pt x="1288" y="1192"/>
                  </a:lnTo>
                  <a:lnTo>
                    <a:pt x="1207" y="1191"/>
                  </a:lnTo>
                  <a:lnTo>
                    <a:pt x="1124" y="1191"/>
                  </a:lnTo>
                  <a:lnTo>
                    <a:pt x="1041" y="1190"/>
                  </a:lnTo>
                  <a:lnTo>
                    <a:pt x="958" y="1190"/>
                  </a:lnTo>
                  <a:lnTo>
                    <a:pt x="875" y="1189"/>
                  </a:lnTo>
                  <a:lnTo>
                    <a:pt x="793" y="1189"/>
                  </a:lnTo>
                  <a:lnTo>
                    <a:pt x="711" y="1187"/>
                  </a:lnTo>
                  <a:lnTo>
                    <a:pt x="633" y="1187"/>
                  </a:lnTo>
                  <a:lnTo>
                    <a:pt x="555" y="1187"/>
                  </a:lnTo>
                  <a:lnTo>
                    <a:pt x="482" y="1187"/>
                  </a:lnTo>
                  <a:lnTo>
                    <a:pt x="412" y="1187"/>
                  </a:lnTo>
                  <a:lnTo>
                    <a:pt x="346" y="1187"/>
                  </a:lnTo>
                  <a:lnTo>
                    <a:pt x="285" y="1187"/>
                  </a:lnTo>
                  <a:lnTo>
                    <a:pt x="229" y="1187"/>
                  </a:lnTo>
                  <a:lnTo>
                    <a:pt x="179" y="1189"/>
                  </a:lnTo>
                  <a:lnTo>
                    <a:pt x="136" y="1189"/>
                  </a:lnTo>
                  <a:lnTo>
                    <a:pt x="99" y="1190"/>
                  </a:lnTo>
                  <a:lnTo>
                    <a:pt x="70" y="1190"/>
                  </a:lnTo>
                  <a:lnTo>
                    <a:pt x="50" y="1191"/>
                  </a:lnTo>
                  <a:lnTo>
                    <a:pt x="50" y="11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grpSp>
      <p:grpSp>
        <p:nvGrpSpPr>
          <p:cNvPr id="22" name="组合 21"/>
          <p:cNvGrpSpPr/>
          <p:nvPr/>
        </p:nvGrpSpPr>
        <p:grpSpPr>
          <a:xfrm>
            <a:off x="3936259" y="622640"/>
            <a:ext cx="5698628" cy="5547257"/>
            <a:chOff x="2017485" y="1843314"/>
            <a:chExt cx="4064000" cy="3956050"/>
          </a:xfrm>
        </p:grpSpPr>
        <p:sp>
          <p:nvSpPr>
            <p:cNvPr id="23" name="矩形 22"/>
            <p:cNvSpPr/>
            <p:nvPr/>
          </p:nvSpPr>
          <p:spPr>
            <a:xfrm>
              <a:off x="2017485" y="1843314"/>
              <a:ext cx="4064000" cy="28448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711450" y="4688114"/>
              <a:ext cx="165101" cy="111125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130800" y="4688114"/>
              <a:ext cx="165101" cy="111125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147419" y="2825659"/>
            <a:ext cx="1958633" cy="3572040"/>
            <a:chOff x="4252914" y="314326"/>
            <a:chExt cx="441325" cy="804863"/>
          </a:xfrm>
          <a:solidFill>
            <a:schemeClr val="tx1"/>
          </a:solidFill>
        </p:grpSpPr>
        <p:sp>
          <p:nvSpPr>
            <p:cNvPr id="27" name="Freeform 3486"/>
            <p:cNvSpPr>
              <a:spLocks noEditPoints="1"/>
            </p:cNvSpPr>
            <p:nvPr/>
          </p:nvSpPr>
          <p:spPr bwMode="auto">
            <a:xfrm>
              <a:off x="4300539" y="398464"/>
              <a:ext cx="203200" cy="220663"/>
            </a:xfrm>
            <a:custGeom>
              <a:avLst/>
              <a:gdLst>
                <a:gd name="T0" fmla="*/ 0 w 117"/>
                <a:gd name="T1" fmla="*/ 63 h 127"/>
                <a:gd name="T2" fmla="*/ 59 w 117"/>
                <a:gd name="T3" fmla="*/ 0 h 127"/>
                <a:gd name="T4" fmla="*/ 59 w 117"/>
                <a:gd name="T5" fmla="*/ 0 h 127"/>
                <a:gd name="T6" fmla="*/ 117 w 117"/>
                <a:gd name="T7" fmla="*/ 63 h 127"/>
                <a:gd name="T8" fmla="*/ 117 w 117"/>
                <a:gd name="T9" fmla="*/ 63 h 127"/>
                <a:gd name="T10" fmla="*/ 59 w 117"/>
                <a:gd name="T11" fmla="*/ 127 h 127"/>
                <a:gd name="T12" fmla="*/ 59 w 117"/>
                <a:gd name="T13" fmla="*/ 127 h 127"/>
                <a:gd name="T14" fmla="*/ 0 w 117"/>
                <a:gd name="T15" fmla="*/ 63 h 127"/>
                <a:gd name="T16" fmla="*/ 4 w 117"/>
                <a:gd name="T17" fmla="*/ 63 h 127"/>
                <a:gd name="T18" fmla="*/ 59 w 117"/>
                <a:gd name="T19" fmla="*/ 123 h 127"/>
                <a:gd name="T20" fmla="*/ 59 w 117"/>
                <a:gd name="T21" fmla="*/ 123 h 127"/>
                <a:gd name="T22" fmla="*/ 113 w 117"/>
                <a:gd name="T23" fmla="*/ 63 h 127"/>
                <a:gd name="T24" fmla="*/ 113 w 117"/>
                <a:gd name="T25" fmla="*/ 63 h 127"/>
                <a:gd name="T26" fmla="*/ 59 w 117"/>
                <a:gd name="T27" fmla="*/ 4 h 127"/>
                <a:gd name="T28" fmla="*/ 59 w 117"/>
                <a:gd name="T29" fmla="*/ 4 h 127"/>
                <a:gd name="T30" fmla="*/ 4 w 117"/>
                <a:gd name="T31"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7">
                  <a:moveTo>
                    <a:pt x="0" y="63"/>
                  </a:moveTo>
                  <a:cubicBezTo>
                    <a:pt x="0" y="28"/>
                    <a:pt x="26" y="0"/>
                    <a:pt x="59" y="0"/>
                  </a:cubicBezTo>
                  <a:cubicBezTo>
                    <a:pt x="59" y="0"/>
                    <a:pt x="59" y="0"/>
                    <a:pt x="59" y="0"/>
                  </a:cubicBezTo>
                  <a:cubicBezTo>
                    <a:pt x="91" y="0"/>
                    <a:pt x="117" y="28"/>
                    <a:pt x="117" y="63"/>
                  </a:cubicBezTo>
                  <a:cubicBezTo>
                    <a:pt x="117" y="63"/>
                    <a:pt x="117" y="63"/>
                    <a:pt x="117" y="63"/>
                  </a:cubicBezTo>
                  <a:cubicBezTo>
                    <a:pt x="117" y="98"/>
                    <a:pt x="91" y="127"/>
                    <a:pt x="59" y="127"/>
                  </a:cubicBezTo>
                  <a:cubicBezTo>
                    <a:pt x="59" y="127"/>
                    <a:pt x="59" y="127"/>
                    <a:pt x="59" y="127"/>
                  </a:cubicBezTo>
                  <a:cubicBezTo>
                    <a:pt x="26" y="127"/>
                    <a:pt x="0" y="98"/>
                    <a:pt x="0" y="63"/>
                  </a:cubicBezTo>
                  <a:close/>
                  <a:moveTo>
                    <a:pt x="4" y="63"/>
                  </a:moveTo>
                  <a:cubicBezTo>
                    <a:pt x="4" y="96"/>
                    <a:pt x="29" y="123"/>
                    <a:pt x="59" y="123"/>
                  </a:cubicBezTo>
                  <a:cubicBezTo>
                    <a:pt x="59" y="123"/>
                    <a:pt x="59" y="123"/>
                    <a:pt x="59" y="123"/>
                  </a:cubicBezTo>
                  <a:cubicBezTo>
                    <a:pt x="89" y="123"/>
                    <a:pt x="113" y="96"/>
                    <a:pt x="113" y="63"/>
                  </a:cubicBezTo>
                  <a:cubicBezTo>
                    <a:pt x="113" y="63"/>
                    <a:pt x="113" y="63"/>
                    <a:pt x="113" y="63"/>
                  </a:cubicBezTo>
                  <a:cubicBezTo>
                    <a:pt x="113" y="30"/>
                    <a:pt x="89" y="4"/>
                    <a:pt x="59" y="4"/>
                  </a:cubicBezTo>
                  <a:cubicBezTo>
                    <a:pt x="59" y="4"/>
                    <a:pt x="59" y="4"/>
                    <a:pt x="59" y="4"/>
                  </a:cubicBezTo>
                  <a:cubicBezTo>
                    <a:pt x="29" y="4"/>
                    <a:pt x="4" y="30"/>
                    <a:pt x="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487"/>
            <p:cNvSpPr>
              <a:spLocks noEditPoints="1"/>
            </p:cNvSpPr>
            <p:nvPr/>
          </p:nvSpPr>
          <p:spPr bwMode="auto">
            <a:xfrm>
              <a:off x="4295777" y="395289"/>
              <a:ext cx="211138" cy="228600"/>
            </a:xfrm>
            <a:custGeom>
              <a:avLst/>
              <a:gdLst>
                <a:gd name="T0" fmla="*/ 0 w 121"/>
                <a:gd name="T1" fmla="*/ 65 h 131"/>
                <a:gd name="T2" fmla="*/ 61 w 121"/>
                <a:gd name="T3" fmla="*/ 0 h 131"/>
                <a:gd name="T4" fmla="*/ 61 w 121"/>
                <a:gd name="T5" fmla="*/ 0 h 131"/>
                <a:gd name="T6" fmla="*/ 121 w 121"/>
                <a:gd name="T7" fmla="*/ 65 h 131"/>
                <a:gd name="T8" fmla="*/ 121 w 121"/>
                <a:gd name="T9" fmla="*/ 65 h 131"/>
                <a:gd name="T10" fmla="*/ 61 w 121"/>
                <a:gd name="T11" fmla="*/ 131 h 131"/>
                <a:gd name="T12" fmla="*/ 61 w 121"/>
                <a:gd name="T13" fmla="*/ 131 h 131"/>
                <a:gd name="T14" fmla="*/ 0 w 121"/>
                <a:gd name="T15" fmla="*/ 65 h 131"/>
                <a:gd name="T16" fmla="*/ 61 w 121"/>
                <a:gd name="T17" fmla="*/ 127 h 131"/>
                <a:gd name="T18" fmla="*/ 102 w 121"/>
                <a:gd name="T19" fmla="*/ 107 h 131"/>
                <a:gd name="T20" fmla="*/ 102 w 121"/>
                <a:gd name="T21" fmla="*/ 107 h 131"/>
                <a:gd name="T22" fmla="*/ 61 w 121"/>
                <a:gd name="T23" fmla="*/ 127 h 131"/>
                <a:gd name="T24" fmla="*/ 61 w 121"/>
                <a:gd name="T25" fmla="*/ 127 h 131"/>
                <a:gd name="T26" fmla="*/ 19 w 121"/>
                <a:gd name="T27" fmla="*/ 107 h 131"/>
                <a:gd name="T28" fmla="*/ 19 w 121"/>
                <a:gd name="T29" fmla="*/ 107 h 131"/>
                <a:gd name="T30" fmla="*/ 61 w 121"/>
                <a:gd name="T31" fmla="*/ 127 h 131"/>
                <a:gd name="T32" fmla="*/ 61 w 121"/>
                <a:gd name="T33" fmla="*/ 123 h 131"/>
                <a:gd name="T34" fmla="*/ 113 w 121"/>
                <a:gd name="T35" fmla="*/ 65 h 131"/>
                <a:gd name="T36" fmla="*/ 113 w 121"/>
                <a:gd name="T37" fmla="*/ 65 h 131"/>
                <a:gd name="T38" fmla="*/ 61 w 121"/>
                <a:gd name="T39" fmla="*/ 8 h 131"/>
                <a:gd name="T40" fmla="*/ 61 w 121"/>
                <a:gd name="T41" fmla="*/ 8 h 131"/>
                <a:gd name="T42" fmla="*/ 8 w 121"/>
                <a:gd name="T43" fmla="*/ 65 h 131"/>
                <a:gd name="T44" fmla="*/ 8 w 121"/>
                <a:gd name="T45" fmla="*/ 65 h 131"/>
                <a:gd name="T46" fmla="*/ 61 w 121"/>
                <a:gd name="T47" fmla="*/ 123 h 131"/>
                <a:gd name="T48" fmla="*/ 103 w 121"/>
                <a:gd name="T49" fmla="*/ 25 h 131"/>
                <a:gd name="T50" fmla="*/ 61 w 121"/>
                <a:gd name="T51" fmla="*/ 4 h 131"/>
                <a:gd name="T52" fmla="*/ 61 w 121"/>
                <a:gd name="T53" fmla="*/ 4 h 131"/>
                <a:gd name="T54" fmla="*/ 103 w 121"/>
                <a:gd name="T55" fmla="*/ 25 h 131"/>
                <a:gd name="T56" fmla="*/ 19 w 121"/>
                <a:gd name="T57" fmla="*/ 23 h 131"/>
                <a:gd name="T58" fmla="*/ 61 w 121"/>
                <a:gd name="T59" fmla="*/ 4 h 131"/>
                <a:gd name="T60" fmla="*/ 61 w 121"/>
                <a:gd name="T61" fmla="*/ 4 h 131"/>
                <a:gd name="T62" fmla="*/ 19 w 121"/>
                <a:gd name="T63" fmla="*/ 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131">
                  <a:moveTo>
                    <a:pt x="0" y="65"/>
                  </a:moveTo>
                  <a:cubicBezTo>
                    <a:pt x="0" y="29"/>
                    <a:pt x="27" y="0"/>
                    <a:pt x="61" y="0"/>
                  </a:cubicBezTo>
                  <a:cubicBezTo>
                    <a:pt x="61" y="0"/>
                    <a:pt x="61" y="0"/>
                    <a:pt x="61" y="0"/>
                  </a:cubicBezTo>
                  <a:cubicBezTo>
                    <a:pt x="95" y="0"/>
                    <a:pt x="121" y="29"/>
                    <a:pt x="121" y="65"/>
                  </a:cubicBezTo>
                  <a:cubicBezTo>
                    <a:pt x="121" y="65"/>
                    <a:pt x="121" y="65"/>
                    <a:pt x="121" y="65"/>
                  </a:cubicBezTo>
                  <a:cubicBezTo>
                    <a:pt x="121" y="101"/>
                    <a:pt x="95" y="131"/>
                    <a:pt x="61" y="131"/>
                  </a:cubicBezTo>
                  <a:cubicBezTo>
                    <a:pt x="61" y="131"/>
                    <a:pt x="61" y="131"/>
                    <a:pt x="61" y="131"/>
                  </a:cubicBezTo>
                  <a:cubicBezTo>
                    <a:pt x="27" y="131"/>
                    <a:pt x="0" y="101"/>
                    <a:pt x="0" y="65"/>
                  </a:cubicBezTo>
                  <a:close/>
                  <a:moveTo>
                    <a:pt x="61" y="127"/>
                  </a:moveTo>
                  <a:cubicBezTo>
                    <a:pt x="77" y="127"/>
                    <a:pt x="92" y="119"/>
                    <a:pt x="102" y="107"/>
                  </a:cubicBezTo>
                  <a:cubicBezTo>
                    <a:pt x="102" y="107"/>
                    <a:pt x="102" y="107"/>
                    <a:pt x="102" y="107"/>
                  </a:cubicBezTo>
                  <a:cubicBezTo>
                    <a:pt x="92" y="119"/>
                    <a:pt x="77" y="127"/>
                    <a:pt x="61" y="127"/>
                  </a:cubicBezTo>
                  <a:cubicBezTo>
                    <a:pt x="61" y="127"/>
                    <a:pt x="61" y="127"/>
                    <a:pt x="61" y="127"/>
                  </a:cubicBezTo>
                  <a:cubicBezTo>
                    <a:pt x="44" y="127"/>
                    <a:pt x="29" y="119"/>
                    <a:pt x="19" y="107"/>
                  </a:cubicBezTo>
                  <a:cubicBezTo>
                    <a:pt x="19" y="107"/>
                    <a:pt x="19" y="107"/>
                    <a:pt x="19" y="107"/>
                  </a:cubicBezTo>
                  <a:cubicBezTo>
                    <a:pt x="29" y="119"/>
                    <a:pt x="44" y="127"/>
                    <a:pt x="61" y="127"/>
                  </a:cubicBezTo>
                  <a:close/>
                  <a:moveTo>
                    <a:pt x="61" y="123"/>
                  </a:moveTo>
                  <a:cubicBezTo>
                    <a:pt x="90" y="123"/>
                    <a:pt x="113" y="97"/>
                    <a:pt x="113" y="65"/>
                  </a:cubicBezTo>
                  <a:cubicBezTo>
                    <a:pt x="113" y="65"/>
                    <a:pt x="113" y="65"/>
                    <a:pt x="113" y="65"/>
                  </a:cubicBezTo>
                  <a:cubicBezTo>
                    <a:pt x="113" y="33"/>
                    <a:pt x="90" y="8"/>
                    <a:pt x="61" y="8"/>
                  </a:cubicBezTo>
                  <a:cubicBezTo>
                    <a:pt x="61" y="8"/>
                    <a:pt x="61" y="8"/>
                    <a:pt x="61" y="8"/>
                  </a:cubicBezTo>
                  <a:cubicBezTo>
                    <a:pt x="32" y="8"/>
                    <a:pt x="8" y="33"/>
                    <a:pt x="8" y="65"/>
                  </a:cubicBezTo>
                  <a:cubicBezTo>
                    <a:pt x="8" y="65"/>
                    <a:pt x="8" y="65"/>
                    <a:pt x="8" y="65"/>
                  </a:cubicBezTo>
                  <a:cubicBezTo>
                    <a:pt x="8" y="97"/>
                    <a:pt x="32" y="123"/>
                    <a:pt x="61" y="123"/>
                  </a:cubicBezTo>
                  <a:close/>
                  <a:moveTo>
                    <a:pt x="103" y="25"/>
                  </a:moveTo>
                  <a:cubicBezTo>
                    <a:pt x="93" y="12"/>
                    <a:pt x="78" y="4"/>
                    <a:pt x="61" y="4"/>
                  </a:cubicBezTo>
                  <a:cubicBezTo>
                    <a:pt x="61" y="4"/>
                    <a:pt x="61" y="4"/>
                    <a:pt x="61" y="4"/>
                  </a:cubicBezTo>
                  <a:cubicBezTo>
                    <a:pt x="78" y="4"/>
                    <a:pt x="93" y="12"/>
                    <a:pt x="103" y="25"/>
                  </a:cubicBezTo>
                  <a:close/>
                  <a:moveTo>
                    <a:pt x="19" y="23"/>
                  </a:moveTo>
                  <a:cubicBezTo>
                    <a:pt x="30" y="11"/>
                    <a:pt x="44" y="4"/>
                    <a:pt x="61" y="4"/>
                  </a:cubicBezTo>
                  <a:cubicBezTo>
                    <a:pt x="61" y="4"/>
                    <a:pt x="61" y="4"/>
                    <a:pt x="61" y="4"/>
                  </a:cubicBezTo>
                  <a:cubicBezTo>
                    <a:pt x="44" y="4"/>
                    <a:pt x="30" y="11"/>
                    <a:pt x="1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488"/>
            <p:cNvSpPr/>
            <p:nvPr/>
          </p:nvSpPr>
          <p:spPr bwMode="auto">
            <a:xfrm>
              <a:off x="4365627" y="452439"/>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489"/>
            <p:cNvSpPr/>
            <p:nvPr/>
          </p:nvSpPr>
          <p:spPr bwMode="auto">
            <a:xfrm>
              <a:off x="4362452" y="449264"/>
              <a:ext cx="14288" cy="14288"/>
            </a:xfrm>
            <a:custGeom>
              <a:avLst/>
              <a:gdLst>
                <a:gd name="T0" fmla="*/ 7 w 9"/>
                <a:gd name="T1" fmla="*/ 9 h 9"/>
                <a:gd name="T2" fmla="*/ 2 w 9"/>
                <a:gd name="T3" fmla="*/ 9 h 9"/>
                <a:gd name="T4" fmla="*/ 2 w 9"/>
                <a:gd name="T5" fmla="*/ 7 h 9"/>
                <a:gd name="T6" fmla="*/ 5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7" y="9"/>
                  </a:moveTo>
                  <a:lnTo>
                    <a:pt x="2" y="9"/>
                  </a:lnTo>
                  <a:lnTo>
                    <a:pt x="2" y="7"/>
                  </a:lnTo>
                  <a:lnTo>
                    <a:pt x="5" y="7"/>
                  </a:lnTo>
                  <a:lnTo>
                    <a:pt x="2" y="7"/>
                  </a:lnTo>
                  <a:lnTo>
                    <a:pt x="2" y="9"/>
                  </a:lnTo>
                  <a:lnTo>
                    <a:pt x="0" y="9"/>
                  </a:lnTo>
                  <a:lnTo>
                    <a:pt x="0" y="0"/>
                  </a:lnTo>
                  <a:lnTo>
                    <a:pt x="9" y="0"/>
                  </a:lnTo>
                  <a:lnTo>
                    <a:pt x="9" y="9"/>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90"/>
            <p:cNvSpPr/>
            <p:nvPr/>
          </p:nvSpPr>
          <p:spPr bwMode="auto">
            <a:xfrm>
              <a:off x="4467227" y="461964"/>
              <a:ext cx="4763" cy="6350"/>
            </a:xfrm>
            <a:custGeom>
              <a:avLst/>
              <a:gdLst>
                <a:gd name="T0" fmla="*/ 0 w 3"/>
                <a:gd name="T1" fmla="*/ 4 h 4"/>
                <a:gd name="T2" fmla="*/ 0 w 3"/>
                <a:gd name="T3" fmla="*/ 0 h 4"/>
                <a:gd name="T4" fmla="*/ 3 w 3"/>
                <a:gd name="T5" fmla="*/ 0 h 4"/>
                <a:gd name="T6" fmla="*/ 3 w 3"/>
                <a:gd name="T7" fmla="*/ 4 h 4"/>
                <a:gd name="T8" fmla="*/ 0 w 3"/>
                <a:gd name="T9" fmla="*/ 4 h 4"/>
                <a:gd name="T10" fmla="*/ 0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0" y="4"/>
                  </a:moveTo>
                  <a:lnTo>
                    <a:pt x="0" y="0"/>
                  </a:lnTo>
                  <a:lnTo>
                    <a:pt x="3" y="0"/>
                  </a:lnTo>
                  <a:lnTo>
                    <a:pt x="3"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491"/>
            <p:cNvSpPr/>
            <p:nvPr/>
          </p:nvSpPr>
          <p:spPr bwMode="auto">
            <a:xfrm>
              <a:off x="4464052" y="457201"/>
              <a:ext cx="11113" cy="14288"/>
            </a:xfrm>
            <a:custGeom>
              <a:avLst/>
              <a:gdLst>
                <a:gd name="T0" fmla="*/ 5 w 7"/>
                <a:gd name="T1" fmla="*/ 9 h 9"/>
                <a:gd name="T2" fmla="*/ 2 w 7"/>
                <a:gd name="T3" fmla="*/ 9 h 9"/>
                <a:gd name="T4" fmla="*/ 2 w 7"/>
                <a:gd name="T5" fmla="*/ 7 h 9"/>
                <a:gd name="T6" fmla="*/ 4 w 7"/>
                <a:gd name="T7" fmla="*/ 7 h 9"/>
                <a:gd name="T8" fmla="*/ 2 w 7"/>
                <a:gd name="T9" fmla="*/ 7 h 9"/>
                <a:gd name="T10" fmla="*/ 2 w 7"/>
                <a:gd name="T11" fmla="*/ 9 h 9"/>
                <a:gd name="T12" fmla="*/ 0 w 7"/>
                <a:gd name="T13" fmla="*/ 9 h 9"/>
                <a:gd name="T14" fmla="*/ 0 w 7"/>
                <a:gd name="T15" fmla="*/ 0 h 9"/>
                <a:gd name="T16" fmla="*/ 2 w 7"/>
                <a:gd name="T17" fmla="*/ 0 h 9"/>
                <a:gd name="T18" fmla="*/ 7 w 7"/>
                <a:gd name="T19" fmla="*/ 0 h 9"/>
                <a:gd name="T20" fmla="*/ 7 w 7"/>
                <a:gd name="T21" fmla="*/ 9 h 9"/>
                <a:gd name="T22" fmla="*/ 5 w 7"/>
                <a:gd name="T23" fmla="*/ 9 h 9"/>
                <a:gd name="T24" fmla="*/ 5 w 7"/>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5" y="9"/>
                  </a:moveTo>
                  <a:lnTo>
                    <a:pt x="2" y="9"/>
                  </a:lnTo>
                  <a:lnTo>
                    <a:pt x="2" y="7"/>
                  </a:lnTo>
                  <a:lnTo>
                    <a:pt x="4" y="7"/>
                  </a:lnTo>
                  <a:lnTo>
                    <a:pt x="2" y="7"/>
                  </a:lnTo>
                  <a:lnTo>
                    <a:pt x="2" y="9"/>
                  </a:lnTo>
                  <a:lnTo>
                    <a:pt x="0" y="9"/>
                  </a:lnTo>
                  <a:lnTo>
                    <a:pt x="0" y="0"/>
                  </a:lnTo>
                  <a:lnTo>
                    <a:pt x="2" y="0"/>
                  </a:lnTo>
                  <a:lnTo>
                    <a:pt x="7" y="0"/>
                  </a:lnTo>
                  <a:lnTo>
                    <a:pt x="7" y="9"/>
                  </a:lnTo>
                  <a:lnTo>
                    <a:pt x="5" y="9"/>
                  </a:ln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492"/>
            <p:cNvSpPr/>
            <p:nvPr/>
          </p:nvSpPr>
          <p:spPr bwMode="auto">
            <a:xfrm>
              <a:off x="4298952" y="319089"/>
              <a:ext cx="280988" cy="128588"/>
            </a:xfrm>
            <a:custGeom>
              <a:avLst/>
              <a:gdLst>
                <a:gd name="T0" fmla="*/ 105 w 162"/>
                <a:gd name="T1" fmla="*/ 71 h 74"/>
                <a:gd name="T2" fmla="*/ 152 w 162"/>
                <a:gd name="T3" fmla="*/ 57 h 74"/>
                <a:gd name="T4" fmla="*/ 123 w 162"/>
                <a:gd name="T5" fmla="*/ 38 h 74"/>
                <a:gd name="T6" fmla="*/ 123 w 162"/>
                <a:gd name="T7" fmla="*/ 38 h 74"/>
                <a:gd name="T8" fmla="*/ 84 w 162"/>
                <a:gd name="T9" fmla="*/ 8 h 74"/>
                <a:gd name="T10" fmla="*/ 84 w 162"/>
                <a:gd name="T11" fmla="*/ 8 h 74"/>
                <a:gd name="T12" fmla="*/ 75 w 162"/>
                <a:gd name="T13" fmla="*/ 4 h 74"/>
                <a:gd name="T14" fmla="*/ 75 w 162"/>
                <a:gd name="T15" fmla="*/ 4 h 74"/>
                <a:gd name="T16" fmla="*/ 70 w 162"/>
                <a:gd name="T17" fmla="*/ 5 h 74"/>
                <a:gd name="T18" fmla="*/ 70 w 162"/>
                <a:gd name="T19" fmla="*/ 5 h 74"/>
                <a:gd name="T20" fmla="*/ 68 w 162"/>
                <a:gd name="T21" fmla="*/ 6 h 74"/>
                <a:gd name="T22" fmla="*/ 68 w 162"/>
                <a:gd name="T23" fmla="*/ 6 h 74"/>
                <a:gd name="T24" fmla="*/ 68 w 162"/>
                <a:gd name="T25" fmla="*/ 6 h 74"/>
                <a:gd name="T26" fmla="*/ 7 w 162"/>
                <a:gd name="T27" fmla="*/ 29 h 74"/>
                <a:gd name="T28" fmla="*/ 30 w 162"/>
                <a:gd name="T29" fmla="*/ 56 h 74"/>
                <a:gd name="T30" fmla="*/ 30 w 162"/>
                <a:gd name="T31" fmla="*/ 56 h 74"/>
                <a:gd name="T32" fmla="*/ 27 w 162"/>
                <a:gd name="T33" fmla="*/ 59 h 74"/>
                <a:gd name="T34" fmla="*/ 0 w 162"/>
                <a:gd name="T35" fmla="*/ 28 h 74"/>
                <a:gd name="T36" fmla="*/ 66 w 162"/>
                <a:gd name="T37" fmla="*/ 3 h 74"/>
                <a:gd name="T38" fmla="*/ 75 w 162"/>
                <a:gd name="T39" fmla="*/ 0 h 74"/>
                <a:gd name="T40" fmla="*/ 75 w 162"/>
                <a:gd name="T41" fmla="*/ 0 h 74"/>
                <a:gd name="T42" fmla="*/ 87 w 162"/>
                <a:gd name="T43" fmla="*/ 6 h 74"/>
                <a:gd name="T44" fmla="*/ 87 w 162"/>
                <a:gd name="T45" fmla="*/ 6 h 74"/>
                <a:gd name="T46" fmla="*/ 125 w 162"/>
                <a:gd name="T47" fmla="*/ 34 h 74"/>
                <a:gd name="T48" fmla="*/ 125 w 162"/>
                <a:gd name="T49" fmla="*/ 34 h 74"/>
                <a:gd name="T50" fmla="*/ 158 w 162"/>
                <a:gd name="T51" fmla="*/ 56 h 74"/>
                <a:gd name="T52" fmla="*/ 158 w 162"/>
                <a:gd name="T53" fmla="*/ 56 h 74"/>
                <a:gd name="T54" fmla="*/ 162 w 162"/>
                <a:gd name="T55" fmla="*/ 58 h 74"/>
                <a:gd name="T56" fmla="*/ 106 w 162"/>
                <a:gd name="T57" fmla="*/ 74 h 74"/>
                <a:gd name="T58" fmla="*/ 105 w 162"/>
                <a:gd name="T59"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74">
                  <a:moveTo>
                    <a:pt x="105" y="71"/>
                  </a:moveTo>
                  <a:cubicBezTo>
                    <a:pt x="152" y="57"/>
                    <a:pt x="152" y="57"/>
                    <a:pt x="152" y="57"/>
                  </a:cubicBezTo>
                  <a:cubicBezTo>
                    <a:pt x="146" y="53"/>
                    <a:pt x="135" y="46"/>
                    <a:pt x="123" y="38"/>
                  </a:cubicBezTo>
                  <a:cubicBezTo>
                    <a:pt x="123" y="38"/>
                    <a:pt x="123" y="38"/>
                    <a:pt x="123" y="38"/>
                  </a:cubicBezTo>
                  <a:cubicBezTo>
                    <a:pt x="106" y="26"/>
                    <a:pt x="88" y="14"/>
                    <a:pt x="84" y="8"/>
                  </a:cubicBezTo>
                  <a:cubicBezTo>
                    <a:pt x="84" y="8"/>
                    <a:pt x="84" y="8"/>
                    <a:pt x="84" y="8"/>
                  </a:cubicBezTo>
                  <a:cubicBezTo>
                    <a:pt x="81" y="5"/>
                    <a:pt x="78" y="4"/>
                    <a:pt x="75" y="4"/>
                  </a:cubicBezTo>
                  <a:cubicBezTo>
                    <a:pt x="75" y="4"/>
                    <a:pt x="75" y="4"/>
                    <a:pt x="75" y="4"/>
                  </a:cubicBezTo>
                  <a:cubicBezTo>
                    <a:pt x="73" y="4"/>
                    <a:pt x="71" y="5"/>
                    <a:pt x="70" y="5"/>
                  </a:cubicBezTo>
                  <a:cubicBezTo>
                    <a:pt x="70" y="5"/>
                    <a:pt x="70" y="5"/>
                    <a:pt x="70" y="5"/>
                  </a:cubicBezTo>
                  <a:cubicBezTo>
                    <a:pt x="69" y="6"/>
                    <a:pt x="68" y="6"/>
                    <a:pt x="68" y="6"/>
                  </a:cubicBezTo>
                  <a:cubicBezTo>
                    <a:pt x="68" y="6"/>
                    <a:pt x="68" y="6"/>
                    <a:pt x="68" y="6"/>
                  </a:cubicBezTo>
                  <a:cubicBezTo>
                    <a:pt x="68" y="6"/>
                    <a:pt x="68" y="6"/>
                    <a:pt x="68" y="6"/>
                  </a:cubicBezTo>
                  <a:cubicBezTo>
                    <a:pt x="7" y="29"/>
                    <a:pt x="7" y="29"/>
                    <a:pt x="7" y="29"/>
                  </a:cubicBezTo>
                  <a:cubicBezTo>
                    <a:pt x="30" y="56"/>
                    <a:pt x="30" y="56"/>
                    <a:pt x="30" y="56"/>
                  </a:cubicBezTo>
                  <a:cubicBezTo>
                    <a:pt x="30" y="56"/>
                    <a:pt x="30" y="56"/>
                    <a:pt x="30" y="56"/>
                  </a:cubicBezTo>
                  <a:cubicBezTo>
                    <a:pt x="27" y="59"/>
                    <a:pt x="27" y="59"/>
                    <a:pt x="27" y="59"/>
                  </a:cubicBezTo>
                  <a:cubicBezTo>
                    <a:pt x="0" y="28"/>
                    <a:pt x="0" y="28"/>
                    <a:pt x="0" y="28"/>
                  </a:cubicBezTo>
                  <a:cubicBezTo>
                    <a:pt x="66" y="3"/>
                    <a:pt x="66" y="3"/>
                    <a:pt x="66" y="3"/>
                  </a:cubicBezTo>
                  <a:cubicBezTo>
                    <a:pt x="67" y="2"/>
                    <a:pt x="70" y="0"/>
                    <a:pt x="75" y="0"/>
                  </a:cubicBezTo>
                  <a:cubicBezTo>
                    <a:pt x="75" y="0"/>
                    <a:pt x="75" y="0"/>
                    <a:pt x="75" y="0"/>
                  </a:cubicBezTo>
                  <a:cubicBezTo>
                    <a:pt x="79" y="0"/>
                    <a:pt x="83" y="2"/>
                    <a:pt x="87" y="6"/>
                  </a:cubicBezTo>
                  <a:cubicBezTo>
                    <a:pt x="87" y="6"/>
                    <a:pt x="87" y="6"/>
                    <a:pt x="87" y="6"/>
                  </a:cubicBezTo>
                  <a:cubicBezTo>
                    <a:pt x="90" y="10"/>
                    <a:pt x="108" y="23"/>
                    <a:pt x="125" y="34"/>
                  </a:cubicBezTo>
                  <a:cubicBezTo>
                    <a:pt x="125" y="34"/>
                    <a:pt x="125" y="34"/>
                    <a:pt x="125" y="34"/>
                  </a:cubicBezTo>
                  <a:cubicBezTo>
                    <a:pt x="142" y="46"/>
                    <a:pt x="158" y="56"/>
                    <a:pt x="158" y="56"/>
                  </a:cubicBezTo>
                  <a:cubicBezTo>
                    <a:pt x="158" y="56"/>
                    <a:pt x="158" y="56"/>
                    <a:pt x="158" y="56"/>
                  </a:cubicBezTo>
                  <a:cubicBezTo>
                    <a:pt x="162" y="58"/>
                    <a:pt x="162" y="58"/>
                    <a:pt x="162" y="58"/>
                  </a:cubicBezTo>
                  <a:cubicBezTo>
                    <a:pt x="106" y="74"/>
                    <a:pt x="106" y="74"/>
                    <a:pt x="106" y="74"/>
                  </a:cubicBezTo>
                  <a:cubicBezTo>
                    <a:pt x="105" y="71"/>
                    <a:pt x="105" y="71"/>
                    <a:pt x="10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93"/>
            <p:cNvSpPr>
              <a:spLocks noEditPoints="1"/>
            </p:cNvSpPr>
            <p:nvPr/>
          </p:nvSpPr>
          <p:spPr bwMode="auto">
            <a:xfrm>
              <a:off x="4291014" y="314326"/>
              <a:ext cx="296863" cy="138113"/>
            </a:xfrm>
            <a:custGeom>
              <a:avLst/>
              <a:gdLst>
                <a:gd name="T0" fmla="*/ 107 w 170"/>
                <a:gd name="T1" fmla="*/ 73 h 79"/>
                <a:gd name="T2" fmla="*/ 109 w 170"/>
                <a:gd name="T3" fmla="*/ 74 h 79"/>
                <a:gd name="T4" fmla="*/ 107 w 170"/>
                <a:gd name="T5" fmla="*/ 73 h 79"/>
                <a:gd name="T6" fmla="*/ 151 w 170"/>
                <a:gd name="T7" fmla="*/ 58 h 79"/>
                <a:gd name="T8" fmla="*/ 126 w 170"/>
                <a:gd name="T9" fmla="*/ 41 h 79"/>
                <a:gd name="T10" fmla="*/ 86 w 170"/>
                <a:gd name="T11" fmla="*/ 12 h 79"/>
                <a:gd name="T12" fmla="*/ 79 w 170"/>
                <a:gd name="T13" fmla="*/ 8 h 79"/>
                <a:gd name="T14" fmla="*/ 75 w 170"/>
                <a:gd name="T15" fmla="*/ 9 h 79"/>
                <a:gd name="T16" fmla="*/ 73 w 170"/>
                <a:gd name="T17" fmla="*/ 10 h 79"/>
                <a:gd name="T18" fmla="*/ 14 w 170"/>
                <a:gd name="T19" fmla="*/ 32 h 79"/>
                <a:gd name="T20" fmla="*/ 36 w 170"/>
                <a:gd name="T21" fmla="*/ 58 h 79"/>
                <a:gd name="T22" fmla="*/ 31 w 170"/>
                <a:gd name="T23" fmla="*/ 64 h 79"/>
                <a:gd name="T24" fmla="*/ 69 w 170"/>
                <a:gd name="T25" fmla="*/ 3 h 79"/>
                <a:gd name="T26" fmla="*/ 79 w 170"/>
                <a:gd name="T27" fmla="*/ 0 h 79"/>
                <a:gd name="T28" fmla="*/ 79 w 170"/>
                <a:gd name="T29" fmla="*/ 0 h 79"/>
                <a:gd name="T30" fmla="*/ 92 w 170"/>
                <a:gd name="T31" fmla="*/ 7 h 79"/>
                <a:gd name="T32" fmla="*/ 130 w 170"/>
                <a:gd name="T33" fmla="*/ 35 h 79"/>
                <a:gd name="T34" fmla="*/ 163 w 170"/>
                <a:gd name="T35" fmla="*/ 56 h 79"/>
                <a:gd name="T36" fmla="*/ 163 w 170"/>
                <a:gd name="T37" fmla="*/ 56 h 79"/>
                <a:gd name="T38" fmla="*/ 163 w 170"/>
                <a:gd name="T39" fmla="*/ 56 h 79"/>
                <a:gd name="T40" fmla="*/ 109 w 170"/>
                <a:gd name="T41" fmla="*/ 79 h 79"/>
                <a:gd name="T42" fmla="*/ 111 w 170"/>
                <a:gd name="T43" fmla="*/ 74 h 79"/>
                <a:gd name="T44" fmla="*/ 161 w 170"/>
                <a:gd name="T45" fmla="*/ 59 h 79"/>
                <a:gd name="T46" fmla="*/ 161 w 170"/>
                <a:gd name="T47" fmla="*/ 60 h 79"/>
                <a:gd name="T48" fmla="*/ 111 w 170"/>
                <a:gd name="T49" fmla="*/ 74 h 79"/>
                <a:gd name="T50" fmla="*/ 31 w 170"/>
                <a:gd name="T51" fmla="*/ 58 h 79"/>
                <a:gd name="T52" fmla="*/ 7 w 170"/>
                <a:gd name="T53" fmla="*/ 30 h 79"/>
                <a:gd name="T54" fmla="*/ 138 w 170"/>
                <a:gd name="T55" fmla="*/ 45 h 79"/>
                <a:gd name="T56" fmla="*/ 128 w 170"/>
                <a:gd name="T57" fmla="*/ 38 h 79"/>
                <a:gd name="T58" fmla="*/ 89 w 170"/>
                <a:gd name="T59" fmla="*/ 9 h 79"/>
                <a:gd name="T60" fmla="*/ 128 w 170"/>
                <a:gd name="T61" fmla="*/ 38 h 79"/>
                <a:gd name="T62" fmla="*/ 7 w 170"/>
                <a:gd name="T63" fmla="*/ 30 h 79"/>
                <a:gd name="T64" fmla="*/ 71 w 170"/>
                <a:gd name="T65" fmla="*/ 6 h 79"/>
                <a:gd name="T66" fmla="*/ 71 w 170"/>
                <a:gd name="T67" fmla="*/ 6 h 79"/>
                <a:gd name="T68" fmla="*/ 80 w 170"/>
                <a:gd name="T69" fmla="*/ 4 h 79"/>
                <a:gd name="T70" fmla="*/ 89 w 170"/>
                <a:gd name="T71" fmla="*/ 9 h 79"/>
                <a:gd name="T72" fmla="*/ 74 w 170"/>
                <a:gd name="T73" fmla="*/ 5 h 79"/>
                <a:gd name="T74" fmla="*/ 79 w 170"/>
                <a:gd name="T75" fmla="*/ 4 h 79"/>
                <a:gd name="T76" fmla="*/ 79 w 170"/>
                <a:gd name="T77" fmla="*/ 4 h 79"/>
                <a:gd name="T78" fmla="*/ 79 w 170"/>
                <a:gd name="T79" fmla="*/ 4 h 79"/>
                <a:gd name="T80" fmla="*/ 79 w 170"/>
                <a:gd name="T81" fmla="*/ 3 h 79"/>
                <a:gd name="T82" fmla="*/ 80 w 170"/>
                <a:gd name="T83" fmla="*/ 4 h 79"/>
                <a:gd name="T84" fmla="*/ 80 w 170"/>
                <a:gd name="T85" fmla="*/ 4 h 79"/>
                <a:gd name="T86" fmla="*/ 80 w 170"/>
                <a:gd name="T87" fmla="*/ 4 h 79"/>
                <a:gd name="T88" fmla="*/ 80 w 170"/>
                <a:gd name="T89" fmla="*/ 4 h 79"/>
                <a:gd name="T90" fmla="*/ 80 w 170"/>
                <a:gd name="T91" fmla="*/ 4 h 79"/>
                <a:gd name="T92" fmla="*/ 80 w 170"/>
                <a:gd name="T93" fmla="*/ 4 h 79"/>
                <a:gd name="T94" fmla="*/ 80 w 170"/>
                <a:gd name="T95" fmla="*/ 4 h 79"/>
                <a:gd name="T96" fmla="*/ 80 w 170"/>
                <a:gd name="T97" fmla="*/ 4 h 79"/>
                <a:gd name="T98" fmla="*/ 80 w 170"/>
                <a:gd name="T99" fmla="*/ 4 h 79"/>
                <a:gd name="T100" fmla="*/ 80 w 170"/>
                <a:gd name="T101" fmla="*/ 4 h 79"/>
                <a:gd name="T102" fmla="*/ 80 w 170"/>
                <a:gd name="T103" fmla="*/ 4 h 79"/>
                <a:gd name="T104" fmla="*/ 80 w 170"/>
                <a:gd name="T105" fmla="*/ 4 h 79"/>
                <a:gd name="T106" fmla="*/ 79 w 170"/>
                <a:gd name="T107" fmla="*/ 4 h 79"/>
                <a:gd name="T108" fmla="*/ 79 w 170"/>
                <a:gd name="T109" fmla="*/ 4 h 79"/>
                <a:gd name="T110" fmla="*/ 79 w 170"/>
                <a:gd name="T111" fmla="*/ 4 h 79"/>
                <a:gd name="T112" fmla="*/ 79 w 170"/>
                <a:gd name="T113" fmla="*/ 4 h 79"/>
                <a:gd name="T114" fmla="*/ 163 w 170"/>
                <a:gd name="T115" fmla="*/ 56 h 79"/>
                <a:gd name="T116" fmla="*/ 163 w 170"/>
                <a:gd name="T117" fmla="*/ 56 h 79"/>
                <a:gd name="T118" fmla="*/ 163 w 170"/>
                <a:gd name="T119" fmla="*/ 56 h 79"/>
                <a:gd name="T120" fmla="*/ 163 w 170"/>
                <a:gd name="T121" fmla="*/ 56 h 79"/>
                <a:gd name="T122" fmla="*/ 163 w 170"/>
                <a:gd name="T123" fmla="*/ 56 h 79"/>
                <a:gd name="T124" fmla="*/ 163 w 170"/>
                <a:gd name="T12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79">
                  <a:moveTo>
                    <a:pt x="108" y="77"/>
                  </a:moveTo>
                  <a:cubicBezTo>
                    <a:pt x="107" y="73"/>
                    <a:pt x="107" y="73"/>
                    <a:pt x="107" y="73"/>
                  </a:cubicBezTo>
                  <a:cubicBezTo>
                    <a:pt x="109" y="73"/>
                    <a:pt x="109" y="73"/>
                    <a:pt x="109" y="73"/>
                  </a:cubicBezTo>
                  <a:cubicBezTo>
                    <a:pt x="109" y="74"/>
                    <a:pt x="109" y="74"/>
                    <a:pt x="109" y="74"/>
                  </a:cubicBezTo>
                  <a:cubicBezTo>
                    <a:pt x="109" y="73"/>
                    <a:pt x="109" y="73"/>
                    <a:pt x="109" y="73"/>
                  </a:cubicBezTo>
                  <a:cubicBezTo>
                    <a:pt x="107" y="73"/>
                    <a:pt x="107" y="73"/>
                    <a:pt x="107" y="73"/>
                  </a:cubicBezTo>
                  <a:cubicBezTo>
                    <a:pt x="106" y="71"/>
                    <a:pt x="106" y="71"/>
                    <a:pt x="106" y="71"/>
                  </a:cubicBezTo>
                  <a:cubicBezTo>
                    <a:pt x="151" y="58"/>
                    <a:pt x="151" y="58"/>
                    <a:pt x="151" y="58"/>
                  </a:cubicBezTo>
                  <a:cubicBezTo>
                    <a:pt x="145" y="54"/>
                    <a:pt x="136" y="48"/>
                    <a:pt x="126" y="41"/>
                  </a:cubicBezTo>
                  <a:cubicBezTo>
                    <a:pt x="126" y="41"/>
                    <a:pt x="126" y="41"/>
                    <a:pt x="126" y="41"/>
                  </a:cubicBezTo>
                  <a:cubicBezTo>
                    <a:pt x="109" y="30"/>
                    <a:pt x="91" y="17"/>
                    <a:pt x="86" y="12"/>
                  </a:cubicBezTo>
                  <a:cubicBezTo>
                    <a:pt x="86" y="12"/>
                    <a:pt x="86" y="12"/>
                    <a:pt x="86" y="12"/>
                  </a:cubicBezTo>
                  <a:cubicBezTo>
                    <a:pt x="84" y="9"/>
                    <a:pt x="81" y="8"/>
                    <a:pt x="79" y="8"/>
                  </a:cubicBezTo>
                  <a:cubicBezTo>
                    <a:pt x="79" y="8"/>
                    <a:pt x="79" y="8"/>
                    <a:pt x="79" y="8"/>
                  </a:cubicBezTo>
                  <a:cubicBezTo>
                    <a:pt x="77" y="8"/>
                    <a:pt x="76" y="9"/>
                    <a:pt x="75" y="9"/>
                  </a:cubicBezTo>
                  <a:cubicBezTo>
                    <a:pt x="75" y="9"/>
                    <a:pt x="75" y="9"/>
                    <a:pt x="75" y="9"/>
                  </a:cubicBezTo>
                  <a:cubicBezTo>
                    <a:pt x="73" y="9"/>
                    <a:pt x="73" y="10"/>
                    <a:pt x="73" y="10"/>
                  </a:cubicBezTo>
                  <a:cubicBezTo>
                    <a:pt x="73" y="10"/>
                    <a:pt x="73" y="10"/>
                    <a:pt x="73" y="10"/>
                  </a:cubicBezTo>
                  <a:cubicBezTo>
                    <a:pt x="73" y="10"/>
                    <a:pt x="73" y="10"/>
                    <a:pt x="73" y="10"/>
                  </a:cubicBezTo>
                  <a:cubicBezTo>
                    <a:pt x="14" y="32"/>
                    <a:pt x="14" y="32"/>
                    <a:pt x="14" y="32"/>
                  </a:cubicBezTo>
                  <a:cubicBezTo>
                    <a:pt x="36" y="58"/>
                    <a:pt x="36" y="58"/>
                    <a:pt x="36" y="58"/>
                  </a:cubicBezTo>
                  <a:cubicBezTo>
                    <a:pt x="36" y="58"/>
                    <a:pt x="36" y="58"/>
                    <a:pt x="36" y="58"/>
                  </a:cubicBezTo>
                  <a:cubicBezTo>
                    <a:pt x="36" y="59"/>
                    <a:pt x="36" y="59"/>
                    <a:pt x="36" y="59"/>
                  </a:cubicBezTo>
                  <a:cubicBezTo>
                    <a:pt x="31" y="64"/>
                    <a:pt x="31" y="64"/>
                    <a:pt x="31" y="64"/>
                  </a:cubicBezTo>
                  <a:cubicBezTo>
                    <a:pt x="0" y="29"/>
                    <a:pt x="0" y="29"/>
                    <a:pt x="0" y="29"/>
                  </a:cubicBezTo>
                  <a:cubicBezTo>
                    <a:pt x="69" y="3"/>
                    <a:pt x="69" y="3"/>
                    <a:pt x="69" y="3"/>
                  </a:cubicBezTo>
                  <a:cubicBezTo>
                    <a:pt x="70" y="2"/>
                    <a:pt x="74" y="0"/>
                    <a:pt x="79" y="0"/>
                  </a:cubicBezTo>
                  <a:cubicBezTo>
                    <a:pt x="79" y="0"/>
                    <a:pt x="79" y="0"/>
                    <a:pt x="79" y="0"/>
                  </a:cubicBezTo>
                  <a:cubicBezTo>
                    <a:pt x="79" y="0"/>
                    <a:pt x="79" y="0"/>
                    <a:pt x="79" y="0"/>
                  </a:cubicBezTo>
                  <a:cubicBezTo>
                    <a:pt x="79" y="0"/>
                    <a:pt x="79" y="0"/>
                    <a:pt x="79" y="0"/>
                  </a:cubicBezTo>
                  <a:cubicBezTo>
                    <a:pt x="83" y="0"/>
                    <a:pt x="88" y="2"/>
                    <a:pt x="92" y="7"/>
                  </a:cubicBezTo>
                  <a:cubicBezTo>
                    <a:pt x="92" y="7"/>
                    <a:pt x="92" y="7"/>
                    <a:pt x="92" y="7"/>
                  </a:cubicBezTo>
                  <a:cubicBezTo>
                    <a:pt x="95" y="10"/>
                    <a:pt x="114" y="23"/>
                    <a:pt x="130" y="35"/>
                  </a:cubicBezTo>
                  <a:cubicBezTo>
                    <a:pt x="130" y="35"/>
                    <a:pt x="130" y="35"/>
                    <a:pt x="130" y="35"/>
                  </a:cubicBezTo>
                  <a:cubicBezTo>
                    <a:pt x="146" y="45"/>
                    <a:pt x="161" y="55"/>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70" y="61"/>
                    <a:pt x="170" y="61"/>
                    <a:pt x="170" y="61"/>
                  </a:cubicBezTo>
                  <a:cubicBezTo>
                    <a:pt x="109" y="79"/>
                    <a:pt x="109" y="79"/>
                    <a:pt x="109" y="79"/>
                  </a:cubicBezTo>
                  <a:cubicBezTo>
                    <a:pt x="108" y="77"/>
                    <a:pt x="108" y="77"/>
                    <a:pt x="108" y="77"/>
                  </a:cubicBezTo>
                  <a:close/>
                  <a:moveTo>
                    <a:pt x="111" y="74"/>
                  </a:moveTo>
                  <a:cubicBezTo>
                    <a:pt x="161" y="60"/>
                    <a:pt x="161" y="60"/>
                    <a:pt x="161" y="60"/>
                  </a:cubicBezTo>
                  <a:cubicBezTo>
                    <a:pt x="161" y="59"/>
                    <a:pt x="161" y="59"/>
                    <a:pt x="161" y="59"/>
                  </a:cubicBezTo>
                  <a:cubicBezTo>
                    <a:pt x="161" y="59"/>
                    <a:pt x="161" y="59"/>
                    <a:pt x="161" y="59"/>
                  </a:cubicBezTo>
                  <a:cubicBezTo>
                    <a:pt x="161" y="60"/>
                    <a:pt x="161" y="60"/>
                    <a:pt x="161" y="60"/>
                  </a:cubicBezTo>
                  <a:cubicBezTo>
                    <a:pt x="111" y="74"/>
                    <a:pt x="111" y="74"/>
                    <a:pt x="111" y="74"/>
                  </a:cubicBezTo>
                  <a:cubicBezTo>
                    <a:pt x="111" y="74"/>
                    <a:pt x="111" y="74"/>
                    <a:pt x="111" y="74"/>
                  </a:cubicBezTo>
                  <a:close/>
                  <a:moveTo>
                    <a:pt x="7" y="30"/>
                  </a:moveTo>
                  <a:cubicBezTo>
                    <a:pt x="31" y="58"/>
                    <a:pt x="31" y="58"/>
                    <a:pt x="31" y="58"/>
                  </a:cubicBezTo>
                  <a:cubicBezTo>
                    <a:pt x="31" y="58"/>
                    <a:pt x="31" y="58"/>
                    <a:pt x="31" y="58"/>
                  </a:cubicBezTo>
                  <a:cubicBezTo>
                    <a:pt x="7" y="30"/>
                    <a:pt x="7" y="30"/>
                    <a:pt x="7" y="30"/>
                  </a:cubicBezTo>
                  <a:close/>
                  <a:moveTo>
                    <a:pt x="128" y="38"/>
                  </a:moveTo>
                  <a:cubicBezTo>
                    <a:pt x="131" y="40"/>
                    <a:pt x="135" y="43"/>
                    <a:pt x="138" y="45"/>
                  </a:cubicBezTo>
                  <a:cubicBezTo>
                    <a:pt x="138" y="45"/>
                    <a:pt x="138" y="45"/>
                    <a:pt x="138" y="45"/>
                  </a:cubicBezTo>
                  <a:cubicBezTo>
                    <a:pt x="135" y="43"/>
                    <a:pt x="131" y="40"/>
                    <a:pt x="128" y="38"/>
                  </a:cubicBezTo>
                  <a:cubicBezTo>
                    <a:pt x="128" y="38"/>
                    <a:pt x="128" y="38"/>
                    <a:pt x="128" y="38"/>
                  </a:cubicBezTo>
                  <a:cubicBezTo>
                    <a:pt x="111" y="26"/>
                    <a:pt x="93" y="14"/>
                    <a:pt x="89" y="9"/>
                  </a:cubicBezTo>
                  <a:cubicBezTo>
                    <a:pt x="89" y="9"/>
                    <a:pt x="89" y="9"/>
                    <a:pt x="89" y="9"/>
                  </a:cubicBezTo>
                  <a:cubicBezTo>
                    <a:pt x="93" y="14"/>
                    <a:pt x="111" y="26"/>
                    <a:pt x="128" y="38"/>
                  </a:cubicBezTo>
                  <a:close/>
                  <a:moveTo>
                    <a:pt x="71" y="6"/>
                  </a:moveTo>
                  <a:cubicBezTo>
                    <a:pt x="7" y="30"/>
                    <a:pt x="7" y="30"/>
                    <a:pt x="7" y="30"/>
                  </a:cubicBezTo>
                  <a:cubicBezTo>
                    <a:pt x="71" y="6"/>
                    <a:pt x="71" y="6"/>
                    <a:pt x="71" y="6"/>
                  </a:cubicBezTo>
                  <a:cubicBezTo>
                    <a:pt x="71" y="6"/>
                    <a:pt x="71" y="6"/>
                    <a:pt x="71" y="6"/>
                  </a:cubicBezTo>
                  <a:cubicBezTo>
                    <a:pt x="71" y="6"/>
                    <a:pt x="71" y="6"/>
                    <a:pt x="71" y="6"/>
                  </a:cubicBezTo>
                  <a:cubicBezTo>
                    <a:pt x="71" y="6"/>
                    <a:pt x="71" y="6"/>
                    <a:pt x="71" y="6"/>
                  </a:cubicBezTo>
                  <a:close/>
                  <a:moveTo>
                    <a:pt x="89" y="9"/>
                  </a:moveTo>
                  <a:cubicBezTo>
                    <a:pt x="87" y="6"/>
                    <a:pt x="83" y="5"/>
                    <a:pt x="80" y="4"/>
                  </a:cubicBezTo>
                  <a:cubicBezTo>
                    <a:pt x="80" y="4"/>
                    <a:pt x="80" y="4"/>
                    <a:pt x="80" y="4"/>
                  </a:cubicBezTo>
                  <a:cubicBezTo>
                    <a:pt x="83" y="5"/>
                    <a:pt x="87" y="6"/>
                    <a:pt x="89" y="9"/>
                  </a:cubicBezTo>
                  <a:close/>
                  <a:moveTo>
                    <a:pt x="79" y="4"/>
                  </a:moveTo>
                  <a:cubicBezTo>
                    <a:pt x="77" y="4"/>
                    <a:pt x="76" y="5"/>
                    <a:pt x="74" y="5"/>
                  </a:cubicBezTo>
                  <a:cubicBezTo>
                    <a:pt x="74" y="5"/>
                    <a:pt x="74" y="5"/>
                    <a:pt x="74" y="5"/>
                  </a:cubicBezTo>
                  <a:cubicBezTo>
                    <a:pt x="76" y="5"/>
                    <a:pt x="77" y="4"/>
                    <a:pt x="79" y="4"/>
                  </a:cubicBezTo>
                  <a:cubicBezTo>
                    <a:pt x="79" y="4"/>
                    <a:pt x="79" y="4"/>
                    <a:pt x="79" y="4"/>
                  </a:cubicBezTo>
                  <a:cubicBezTo>
                    <a:pt x="79" y="4"/>
                    <a:pt x="79" y="4"/>
                    <a:pt x="79" y="4"/>
                  </a:cubicBezTo>
                  <a:cubicBezTo>
                    <a:pt x="79" y="4"/>
                    <a:pt x="79" y="4"/>
                    <a:pt x="79" y="4"/>
                  </a:cubicBezTo>
                  <a:cubicBezTo>
                    <a:pt x="79" y="4"/>
                    <a:pt x="79" y="4"/>
                    <a:pt x="79" y="4"/>
                  </a:cubicBezTo>
                  <a:cubicBezTo>
                    <a:pt x="79" y="4"/>
                    <a:pt x="79" y="4"/>
                    <a:pt x="79" y="4"/>
                  </a:cubicBezTo>
                  <a:cubicBezTo>
                    <a:pt x="79" y="3"/>
                    <a:pt x="79" y="3"/>
                    <a:pt x="79" y="3"/>
                  </a:cubicBezTo>
                  <a:cubicBezTo>
                    <a:pt x="79" y="4"/>
                    <a:pt x="79" y="4"/>
                    <a:pt x="79"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79" y="4"/>
                  </a:moveTo>
                  <a:cubicBezTo>
                    <a:pt x="79" y="4"/>
                    <a:pt x="79" y="4"/>
                    <a:pt x="79" y="4"/>
                  </a:cubicBezTo>
                  <a:cubicBezTo>
                    <a:pt x="79" y="4"/>
                    <a:pt x="79" y="4"/>
                    <a:pt x="79" y="4"/>
                  </a:cubicBezTo>
                  <a:cubicBezTo>
                    <a:pt x="79" y="4"/>
                    <a:pt x="79" y="4"/>
                    <a:pt x="79" y="4"/>
                  </a:cubicBezTo>
                  <a:close/>
                  <a:moveTo>
                    <a:pt x="79" y="4"/>
                  </a:moveTo>
                  <a:cubicBezTo>
                    <a:pt x="79" y="4"/>
                    <a:pt x="79" y="4"/>
                    <a:pt x="79" y="4"/>
                  </a:cubicBezTo>
                  <a:cubicBezTo>
                    <a:pt x="79" y="4"/>
                    <a:pt x="79" y="4"/>
                    <a:pt x="79" y="4"/>
                  </a:cubicBezTo>
                  <a:cubicBezTo>
                    <a:pt x="79" y="4"/>
                    <a:pt x="79" y="4"/>
                    <a:pt x="79" y="4"/>
                  </a:cubicBezTo>
                  <a:close/>
                  <a:moveTo>
                    <a:pt x="163" y="56"/>
                  </a:move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94"/>
            <p:cNvSpPr/>
            <p:nvPr/>
          </p:nvSpPr>
          <p:spPr bwMode="auto">
            <a:xfrm>
              <a:off x="4554539" y="420689"/>
              <a:ext cx="11113" cy="131763"/>
            </a:xfrm>
            <a:custGeom>
              <a:avLst/>
              <a:gdLst>
                <a:gd name="T0" fmla="*/ 0 w 7"/>
                <a:gd name="T1" fmla="*/ 83 h 83"/>
                <a:gd name="T2" fmla="*/ 3 w 7"/>
                <a:gd name="T3" fmla="*/ 0 h 83"/>
                <a:gd name="T4" fmla="*/ 7 w 7"/>
                <a:gd name="T5" fmla="*/ 0 h 83"/>
                <a:gd name="T6" fmla="*/ 4 w 7"/>
                <a:gd name="T7" fmla="*/ 83 h 83"/>
                <a:gd name="T8" fmla="*/ 0 w 7"/>
                <a:gd name="T9" fmla="*/ 83 h 83"/>
                <a:gd name="T10" fmla="*/ 0 w 7"/>
                <a:gd name="T11" fmla="*/ 83 h 83"/>
              </a:gdLst>
              <a:ahLst/>
              <a:cxnLst>
                <a:cxn ang="0">
                  <a:pos x="T0" y="T1"/>
                </a:cxn>
                <a:cxn ang="0">
                  <a:pos x="T2" y="T3"/>
                </a:cxn>
                <a:cxn ang="0">
                  <a:pos x="T4" y="T5"/>
                </a:cxn>
                <a:cxn ang="0">
                  <a:pos x="T6" y="T7"/>
                </a:cxn>
                <a:cxn ang="0">
                  <a:pos x="T8" y="T9"/>
                </a:cxn>
                <a:cxn ang="0">
                  <a:pos x="T10" y="T11"/>
                </a:cxn>
              </a:cxnLst>
              <a:rect l="0" t="0" r="r" b="b"/>
              <a:pathLst>
                <a:path w="7" h="83">
                  <a:moveTo>
                    <a:pt x="0" y="83"/>
                  </a:moveTo>
                  <a:lnTo>
                    <a:pt x="3" y="0"/>
                  </a:lnTo>
                  <a:lnTo>
                    <a:pt x="7" y="0"/>
                  </a:lnTo>
                  <a:lnTo>
                    <a:pt x="4" y="83"/>
                  </a:lnTo>
                  <a:lnTo>
                    <a:pt x="0" y="83"/>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95"/>
            <p:cNvSpPr>
              <a:spLocks noEditPoints="1"/>
            </p:cNvSpPr>
            <p:nvPr/>
          </p:nvSpPr>
          <p:spPr bwMode="auto">
            <a:xfrm>
              <a:off x="4551364" y="417514"/>
              <a:ext cx="19050" cy="138113"/>
            </a:xfrm>
            <a:custGeom>
              <a:avLst/>
              <a:gdLst>
                <a:gd name="T0" fmla="*/ 6 w 12"/>
                <a:gd name="T1" fmla="*/ 87 h 87"/>
                <a:gd name="T2" fmla="*/ 2 w 12"/>
                <a:gd name="T3" fmla="*/ 87 h 87"/>
                <a:gd name="T4" fmla="*/ 2 w 12"/>
                <a:gd name="T5" fmla="*/ 85 h 87"/>
                <a:gd name="T6" fmla="*/ 4 w 12"/>
                <a:gd name="T7" fmla="*/ 85 h 87"/>
                <a:gd name="T8" fmla="*/ 2 w 12"/>
                <a:gd name="T9" fmla="*/ 85 h 87"/>
                <a:gd name="T10" fmla="*/ 2 w 12"/>
                <a:gd name="T11" fmla="*/ 87 h 87"/>
                <a:gd name="T12" fmla="*/ 0 w 12"/>
                <a:gd name="T13" fmla="*/ 87 h 87"/>
                <a:gd name="T14" fmla="*/ 3 w 12"/>
                <a:gd name="T15" fmla="*/ 0 h 87"/>
                <a:gd name="T16" fmla="*/ 12 w 12"/>
                <a:gd name="T17" fmla="*/ 0 h 87"/>
                <a:gd name="T18" fmla="*/ 8 w 12"/>
                <a:gd name="T19" fmla="*/ 87 h 87"/>
                <a:gd name="T20" fmla="*/ 6 w 12"/>
                <a:gd name="T21" fmla="*/ 87 h 87"/>
                <a:gd name="T22" fmla="*/ 6 w 12"/>
                <a:gd name="T23" fmla="*/ 87 h 87"/>
                <a:gd name="T24" fmla="*/ 4 w 12"/>
                <a:gd name="T25" fmla="*/ 82 h 87"/>
                <a:gd name="T26" fmla="*/ 7 w 12"/>
                <a:gd name="T27" fmla="*/ 5 h 87"/>
                <a:gd name="T28" fmla="*/ 4 w 12"/>
                <a:gd name="T29" fmla="*/ 82 h 87"/>
                <a:gd name="T30" fmla="*/ 4 w 12"/>
                <a:gd name="T31" fmla="*/ 82 h 87"/>
                <a:gd name="T32" fmla="*/ 4 w 12"/>
                <a:gd name="T3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87">
                  <a:moveTo>
                    <a:pt x="6" y="87"/>
                  </a:moveTo>
                  <a:lnTo>
                    <a:pt x="2" y="87"/>
                  </a:lnTo>
                  <a:lnTo>
                    <a:pt x="2" y="85"/>
                  </a:lnTo>
                  <a:lnTo>
                    <a:pt x="4" y="85"/>
                  </a:lnTo>
                  <a:lnTo>
                    <a:pt x="2" y="85"/>
                  </a:lnTo>
                  <a:lnTo>
                    <a:pt x="2" y="87"/>
                  </a:lnTo>
                  <a:lnTo>
                    <a:pt x="0" y="87"/>
                  </a:lnTo>
                  <a:lnTo>
                    <a:pt x="3" y="0"/>
                  </a:lnTo>
                  <a:lnTo>
                    <a:pt x="12" y="0"/>
                  </a:lnTo>
                  <a:lnTo>
                    <a:pt x="8" y="87"/>
                  </a:lnTo>
                  <a:lnTo>
                    <a:pt x="6" y="87"/>
                  </a:lnTo>
                  <a:lnTo>
                    <a:pt x="6" y="87"/>
                  </a:lnTo>
                  <a:close/>
                  <a:moveTo>
                    <a:pt x="4" y="82"/>
                  </a:moveTo>
                  <a:lnTo>
                    <a:pt x="7" y="5"/>
                  </a:lnTo>
                  <a:lnTo>
                    <a:pt x="4" y="82"/>
                  </a:lnTo>
                  <a:lnTo>
                    <a:pt x="4" y="82"/>
                  </a:lnTo>
                  <a:lnTo>
                    <a:pt x="4"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496"/>
            <p:cNvSpPr>
              <a:spLocks noEditPoints="1"/>
            </p:cNvSpPr>
            <p:nvPr/>
          </p:nvSpPr>
          <p:spPr bwMode="auto">
            <a:xfrm>
              <a:off x="4549777" y="547689"/>
              <a:ext cx="14288" cy="20638"/>
            </a:xfrm>
            <a:custGeom>
              <a:avLst/>
              <a:gdLst>
                <a:gd name="T0" fmla="*/ 0 w 9"/>
                <a:gd name="T1" fmla="*/ 6 h 11"/>
                <a:gd name="T2" fmla="*/ 4 w 9"/>
                <a:gd name="T3" fmla="*/ 0 h 11"/>
                <a:gd name="T4" fmla="*/ 4 w 9"/>
                <a:gd name="T5" fmla="*/ 0 h 11"/>
                <a:gd name="T6" fmla="*/ 9 w 9"/>
                <a:gd name="T7" fmla="*/ 6 h 11"/>
                <a:gd name="T8" fmla="*/ 9 w 9"/>
                <a:gd name="T9" fmla="*/ 6 h 11"/>
                <a:gd name="T10" fmla="*/ 4 w 9"/>
                <a:gd name="T11" fmla="*/ 11 h 11"/>
                <a:gd name="T12" fmla="*/ 4 w 9"/>
                <a:gd name="T13" fmla="*/ 11 h 11"/>
                <a:gd name="T14" fmla="*/ 0 w 9"/>
                <a:gd name="T15" fmla="*/ 6 h 11"/>
                <a:gd name="T16" fmla="*/ 4 w 9"/>
                <a:gd name="T17" fmla="*/ 4 h 11"/>
                <a:gd name="T18" fmla="*/ 4 w 9"/>
                <a:gd name="T19" fmla="*/ 6 h 11"/>
                <a:gd name="T20" fmla="*/ 4 w 9"/>
                <a:gd name="T21" fmla="*/ 6 h 11"/>
                <a:gd name="T22" fmla="*/ 4 w 9"/>
                <a:gd name="T23" fmla="*/ 7 h 11"/>
                <a:gd name="T24" fmla="*/ 4 w 9"/>
                <a:gd name="T25" fmla="*/ 7 h 11"/>
                <a:gd name="T26" fmla="*/ 4 w 9"/>
                <a:gd name="T27" fmla="*/ 7 h 11"/>
                <a:gd name="T28" fmla="*/ 4 w 9"/>
                <a:gd name="T29" fmla="*/ 7 h 11"/>
                <a:gd name="T30" fmla="*/ 4 w 9"/>
                <a:gd name="T31" fmla="*/ 7 h 11"/>
                <a:gd name="T32" fmla="*/ 4 w 9"/>
                <a:gd name="T33" fmla="*/ 7 h 11"/>
                <a:gd name="T34" fmla="*/ 5 w 9"/>
                <a:gd name="T35" fmla="*/ 6 h 11"/>
                <a:gd name="T36" fmla="*/ 5 w 9"/>
                <a:gd name="T37" fmla="*/ 6 h 11"/>
                <a:gd name="T38" fmla="*/ 4 w 9"/>
                <a:gd name="T39" fmla="*/ 4 h 11"/>
                <a:gd name="T40" fmla="*/ 4 w 9"/>
                <a:gd name="T41" fmla="*/ 4 h 11"/>
                <a:gd name="T42" fmla="*/ 4 w 9"/>
                <a:gd name="T43" fmla="*/ 4 h 11"/>
                <a:gd name="T44" fmla="*/ 4 w 9"/>
                <a:gd name="T45" fmla="*/ 4 h 11"/>
                <a:gd name="T46" fmla="*/ 4 w 9"/>
                <a:gd name="T4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1">
                  <a:moveTo>
                    <a:pt x="0" y="6"/>
                  </a:moveTo>
                  <a:cubicBezTo>
                    <a:pt x="0" y="3"/>
                    <a:pt x="1" y="0"/>
                    <a:pt x="4" y="0"/>
                  </a:cubicBezTo>
                  <a:cubicBezTo>
                    <a:pt x="4" y="0"/>
                    <a:pt x="4" y="0"/>
                    <a:pt x="4" y="0"/>
                  </a:cubicBezTo>
                  <a:cubicBezTo>
                    <a:pt x="7" y="0"/>
                    <a:pt x="9" y="3"/>
                    <a:pt x="9" y="6"/>
                  </a:cubicBezTo>
                  <a:cubicBezTo>
                    <a:pt x="9" y="6"/>
                    <a:pt x="9" y="6"/>
                    <a:pt x="9" y="6"/>
                  </a:cubicBezTo>
                  <a:cubicBezTo>
                    <a:pt x="9" y="8"/>
                    <a:pt x="7" y="11"/>
                    <a:pt x="4" y="11"/>
                  </a:cubicBezTo>
                  <a:cubicBezTo>
                    <a:pt x="4" y="11"/>
                    <a:pt x="4" y="11"/>
                    <a:pt x="4" y="11"/>
                  </a:cubicBezTo>
                  <a:cubicBezTo>
                    <a:pt x="1" y="11"/>
                    <a:pt x="0" y="8"/>
                    <a:pt x="0" y="6"/>
                  </a:cubicBezTo>
                  <a:close/>
                  <a:moveTo>
                    <a:pt x="4" y="4"/>
                  </a:moveTo>
                  <a:cubicBezTo>
                    <a:pt x="4" y="4"/>
                    <a:pt x="4" y="5"/>
                    <a:pt x="4" y="6"/>
                  </a:cubicBezTo>
                  <a:cubicBezTo>
                    <a:pt x="4" y="6"/>
                    <a:pt x="4" y="6"/>
                    <a:pt x="4" y="6"/>
                  </a:cubicBezTo>
                  <a:cubicBezTo>
                    <a:pt x="4" y="6"/>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5" y="7"/>
                    <a:pt x="5" y="6"/>
                    <a:pt x="5" y="6"/>
                  </a:cubicBezTo>
                  <a:cubicBezTo>
                    <a:pt x="5" y="6"/>
                    <a:pt x="5" y="6"/>
                    <a:pt x="5" y="6"/>
                  </a:cubicBezTo>
                  <a:cubicBezTo>
                    <a:pt x="5" y="5"/>
                    <a:pt x="5" y="4"/>
                    <a:pt x="4" y="4"/>
                  </a:cubicBezTo>
                  <a:cubicBezTo>
                    <a:pt x="4" y="4"/>
                    <a:pt x="4" y="4"/>
                    <a:pt x="4" y="4"/>
                  </a:cubicBezTo>
                  <a:cubicBezTo>
                    <a:pt x="4" y="4"/>
                    <a:pt x="4" y="4"/>
                    <a:pt x="4" y="4"/>
                  </a:cubicBezTo>
                  <a:cubicBezTo>
                    <a:pt x="4" y="4"/>
                    <a:pt x="4" y="4"/>
                    <a:pt x="4" y="4"/>
                  </a:cubicBezTo>
                  <a:cubicBezTo>
                    <a:pt x="4"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497"/>
            <p:cNvSpPr>
              <a:spLocks noEditPoints="1"/>
            </p:cNvSpPr>
            <p:nvPr/>
          </p:nvSpPr>
          <p:spPr bwMode="auto">
            <a:xfrm>
              <a:off x="4543427" y="544514"/>
              <a:ext cx="25400" cy="26988"/>
            </a:xfrm>
            <a:custGeom>
              <a:avLst/>
              <a:gdLst>
                <a:gd name="T0" fmla="*/ 3 w 14"/>
                <a:gd name="T1" fmla="*/ 8 h 15"/>
                <a:gd name="T2" fmla="*/ 7 w 14"/>
                <a:gd name="T3" fmla="*/ 0 h 15"/>
                <a:gd name="T4" fmla="*/ 14 w 14"/>
                <a:gd name="T5" fmla="*/ 8 h 15"/>
                <a:gd name="T6" fmla="*/ 7 w 14"/>
                <a:gd name="T7" fmla="*/ 15 h 15"/>
                <a:gd name="T8" fmla="*/ 1 w 14"/>
                <a:gd name="T9" fmla="*/ 8 h 15"/>
                <a:gd name="T10" fmla="*/ 7 w 14"/>
                <a:gd name="T11" fmla="*/ 11 h 15"/>
                <a:gd name="T12" fmla="*/ 6 w 14"/>
                <a:gd name="T13" fmla="*/ 11 h 15"/>
                <a:gd name="T14" fmla="*/ 6 w 14"/>
                <a:gd name="T15" fmla="*/ 11 h 15"/>
                <a:gd name="T16" fmla="*/ 6 w 14"/>
                <a:gd name="T17" fmla="*/ 11 h 15"/>
                <a:gd name="T18" fmla="*/ 7 w 14"/>
                <a:gd name="T19" fmla="*/ 11 h 15"/>
                <a:gd name="T20" fmla="*/ 5 w 14"/>
                <a:gd name="T21" fmla="*/ 10 h 15"/>
                <a:gd name="T22" fmla="*/ 5 w 14"/>
                <a:gd name="T23" fmla="*/ 9 h 15"/>
                <a:gd name="T24" fmla="*/ 6 w 14"/>
                <a:gd name="T25" fmla="*/ 11 h 15"/>
                <a:gd name="T26" fmla="*/ 9 w 14"/>
                <a:gd name="T27" fmla="*/ 9 h 15"/>
                <a:gd name="T28" fmla="*/ 9 w 14"/>
                <a:gd name="T29" fmla="*/ 10 h 15"/>
                <a:gd name="T30" fmla="*/ 9 w 14"/>
                <a:gd name="T31" fmla="*/ 10 h 15"/>
                <a:gd name="T32" fmla="*/ 9 w 14"/>
                <a:gd name="T33" fmla="*/ 9 h 15"/>
                <a:gd name="T34" fmla="*/ 9 w 14"/>
                <a:gd name="T35" fmla="*/ 9 h 15"/>
                <a:gd name="T36" fmla="*/ 9 w 14"/>
                <a:gd name="T37" fmla="*/ 9 h 15"/>
                <a:gd name="T38" fmla="*/ 9 w 14"/>
                <a:gd name="T39" fmla="*/ 9 h 15"/>
                <a:gd name="T40" fmla="*/ 8 w 14"/>
                <a:gd name="T41" fmla="*/ 8 h 15"/>
                <a:gd name="T42" fmla="*/ 9 w 14"/>
                <a:gd name="T43" fmla="*/ 6 h 15"/>
                <a:gd name="T44" fmla="*/ 9 w 14"/>
                <a:gd name="T45" fmla="*/ 5 h 15"/>
                <a:gd name="T46" fmla="*/ 9 w 14"/>
                <a:gd name="T47" fmla="*/ 5 h 15"/>
                <a:gd name="T48" fmla="*/ 9 w 14"/>
                <a:gd name="T49" fmla="*/ 6 h 15"/>
                <a:gd name="T50" fmla="*/ 7 w 14"/>
                <a:gd name="T51" fmla="*/ 4 h 15"/>
                <a:gd name="T52" fmla="*/ 6 w 14"/>
                <a:gd name="T53" fmla="*/ 4 h 15"/>
                <a:gd name="T54" fmla="*/ 9 w 14"/>
                <a:gd name="T55" fmla="*/ 6 h 15"/>
                <a:gd name="T56" fmla="*/ 6 w 14"/>
                <a:gd name="T57" fmla="*/ 6 h 15"/>
                <a:gd name="T58" fmla="*/ 7 w 14"/>
                <a:gd name="T59" fmla="*/ 6 h 15"/>
                <a:gd name="T60" fmla="*/ 5 w 14"/>
                <a:gd name="T61" fmla="*/ 6 h 15"/>
                <a:gd name="T62" fmla="*/ 5 w 14"/>
                <a:gd name="T63" fmla="*/ 5 h 15"/>
                <a:gd name="T64" fmla="*/ 5 w 14"/>
                <a:gd name="T65" fmla="*/ 5 h 15"/>
                <a:gd name="T66" fmla="*/ 5 w 14"/>
                <a:gd name="T67" fmla="*/ 5 h 15"/>
                <a:gd name="T68" fmla="*/ 6 w 14"/>
                <a:gd name="T69" fmla="*/ 4 h 15"/>
                <a:gd name="T70" fmla="*/ 6 w 14"/>
                <a:gd name="T71" fmla="*/ 4 h 15"/>
                <a:gd name="T72" fmla="*/ 8 w 14"/>
                <a:gd name="T73" fmla="*/ 5 h 15"/>
                <a:gd name="T74" fmla="*/ 8 w 14"/>
                <a:gd name="T75" fmla="*/ 4 h 15"/>
                <a:gd name="T76" fmla="*/ 9 w 14"/>
                <a:gd name="T77" fmla="*/ 5 h 15"/>
                <a:gd name="T78" fmla="*/ 8 w 14"/>
                <a:gd name="T79" fmla="*/ 4 h 15"/>
                <a:gd name="T80" fmla="*/ 8 w 14"/>
                <a:gd name="T81" fmla="*/ 4 h 15"/>
                <a:gd name="T82" fmla="*/ 8 w 14"/>
                <a:gd name="T83" fmla="*/ 4 h 15"/>
                <a:gd name="T84" fmla="*/ 8 w 14"/>
                <a:gd name="T85" fmla="*/ 4 h 15"/>
                <a:gd name="T86" fmla="*/ 8 w 14"/>
                <a:gd name="T87" fmla="*/ 4 h 15"/>
                <a:gd name="T88" fmla="*/ 8 w 14"/>
                <a:gd name="T89" fmla="*/ 4 h 15"/>
                <a:gd name="T90" fmla="*/ 8 w 14"/>
                <a:gd name="T91" fmla="*/ 4 h 15"/>
                <a:gd name="T92" fmla="*/ 8 w 14"/>
                <a:gd name="T93" fmla="*/ 4 h 15"/>
                <a:gd name="T94" fmla="*/ 8 w 14"/>
                <a:gd name="T95" fmla="*/ 4 h 15"/>
                <a:gd name="T96" fmla="*/ 8 w 14"/>
                <a:gd name="T97" fmla="*/ 4 h 15"/>
                <a:gd name="T98" fmla="*/ 8 w 14"/>
                <a:gd name="T9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 h="15">
                  <a:moveTo>
                    <a:pt x="1" y="8"/>
                  </a:moveTo>
                  <a:cubicBezTo>
                    <a:pt x="3" y="8"/>
                    <a:pt x="3" y="8"/>
                    <a:pt x="3" y="8"/>
                  </a:cubicBezTo>
                  <a:cubicBezTo>
                    <a:pt x="1" y="8"/>
                    <a:pt x="1" y="8"/>
                    <a:pt x="1" y="8"/>
                  </a:cubicBezTo>
                  <a:cubicBezTo>
                    <a:pt x="0" y="4"/>
                    <a:pt x="3" y="0"/>
                    <a:pt x="7" y="0"/>
                  </a:cubicBezTo>
                  <a:cubicBezTo>
                    <a:pt x="7" y="0"/>
                    <a:pt x="7" y="0"/>
                    <a:pt x="7" y="0"/>
                  </a:cubicBezTo>
                  <a:cubicBezTo>
                    <a:pt x="12" y="0"/>
                    <a:pt x="14" y="4"/>
                    <a:pt x="14" y="8"/>
                  </a:cubicBezTo>
                  <a:cubicBezTo>
                    <a:pt x="14" y="8"/>
                    <a:pt x="14" y="8"/>
                    <a:pt x="14" y="8"/>
                  </a:cubicBezTo>
                  <a:cubicBezTo>
                    <a:pt x="14" y="11"/>
                    <a:pt x="12" y="15"/>
                    <a:pt x="7" y="15"/>
                  </a:cubicBezTo>
                  <a:cubicBezTo>
                    <a:pt x="7" y="15"/>
                    <a:pt x="7" y="15"/>
                    <a:pt x="7" y="15"/>
                  </a:cubicBezTo>
                  <a:cubicBezTo>
                    <a:pt x="3" y="15"/>
                    <a:pt x="0" y="11"/>
                    <a:pt x="1" y="8"/>
                  </a:cubicBezTo>
                  <a:close/>
                  <a:moveTo>
                    <a:pt x="7" y="11"/>
                  </a:moveTo>
                  <a:cubicBezTo>
                    <a:pt x="7" y="11"/>
                    <a:pt x="7" y="11"/>
                    <a:pt x="7" y="11"/>
                  </a:cubicBezTo>
                  <a:cubicBezTo>
                    <a:pt x="7" y="11"/>
                    <a:pt x="7" y="11"/>
                    <a:pt x="7" y="11"/>
                  </a:cubicBezTo>
                  <a:cubicBezTo>
                    <a:pt x="7" y="11"/>
                    <a:pt x="7"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7" y="11"/>
                    <a:pt x="7" y="11"/>
                  </a:cubicBezTo>
                  <a:close/>
                  <a:moveTo>
                    <a:pt x="6" y="11"/>
                  </a:moveTo>
                  <a:cubicBezTo>
                    <a:pt x="5" y="10"/>
                    <a:pt x="6" y="10"/>
                    <a:pt x="5" y="10"/>
                  </a:cubicBezTo>
                  <a:cubicBezTo>
                    <a:pt x="5" y="10"/>
                    <a:pt x="5" y="10"/>
                    <a:pt x="5" y="10"/>
                  </a:cubicBezTo>
                  <a:cubicBezTo>
                    <a:pt x="5" y="10"/>
                    <a:pt x="5" y="10"/>
                    <a:pt x="5" y="9"/>
                  </a:cubicBezTo>
                  <a:cubicBezTo>
                    <a:pt x="5" y="9"/>
                    <a:pt x="5" y="9"/>
                    <a:pt x="5" y="9"/>
                  </a:cubicBezTo>
                  <a:cubicBezTo>
                    <a:pt x="5" y="10"/>
                    <a:pt x="5" y="10"/>
                    <a:pt x="6" y="11"/>
                  </a:cubicBezTo>
                  <a:close/>
                  <a:moveTo>
                    <a:pt x="9" y="10"/>
                  </a:moveTo>
                  <a:cubicBezTo>
                    <a:pt x="9" y="10"/>
                    <a:pt x="9" y="9"/>
                    <a:pt x="9" y="9"/>
                  </a:cubicBezTo>
                  <a:cubicBezTo>
                    <a:pt x="9" y="9"/>
                    <a:pt x="9" y="9"/>
                    <a:pt x="9" y="9"/>
                  </a:cubicBezTo>
                  <a:cubicBezTo>
                    <a:pt x="9" y="9"/>
                    <a:pt x="9" y="10"/>
                    <a:pt x="9" y="10"/>
                  </a:cubicBezTo>
                  <a:cubicBezTo>
                    <a:pt x="9" y="10"/>
                    <a:pt x="9" y="10"/>
                    <a:pt x="9" y="10"/>
                  </a:cubicBezTo>
                  <a:cubicBezTo>
                    <a:pt x="9" y="10"/>
                    <a:pt x="9" y="10"/>
                    <a:pt x="9" y="10"/>
                  </a:cubicBezTo>
                  <a:close/>
                  <a:moveTo>
                    <a:pt x="9" y="9"/>
                  </a:moveTo>
                  <a:cubicBezTo>
                    <a:pt x="9" y="9"/>
                    <a:pt x="9" y="9"/>
                    <a:pt x="9" y="9"/>
                  </a:cubicBezTo>
                  <a:cubicBezTo>
                    <a:pt x="9" y="9"/>
                    <a:pt x="9" y="9"/>
                    <a:pt x="9" y="9"/>
                  </a:cubicBezTo>
                  <a:cubicBezTo>
                    <a:pt x="9" y="9"/>
                    <a:pt x="9" y="9"/>
                    <a:pt x="9" y="9"/>
                  </a:cubicBezTo>
                  <a:close/>
                  <a:moveTo>
                    <a:pt x="9" y="9"/>
                  </a:moveTo>
                  <a:cubicBezTo>
                    <a:pt x="9" y="9"/>
                    <a:pt x="9" y="9"/>
                    <a:pt x="9" y="9"/>
                  </a:cubicBezTo>
                  <a:cubicBezTo>
                    <a:pt x="9" y="9"/>
                    <a:pt x="9" y="9"/>
                    <a:pt x="9" y="9"/>
                  </a:cubicBezTo>
                  <a:cubicBezTo>
                    <a:pt x="9" y="9"/>
                    <a:pt x="9" y="9"/>
                    <a:pt x="9" y="9"/>
                  </a:cubicBezTo>
                  <a:close/>
                  <a:moveTo>
                    <a:pt x="8" y="8"/>
                  </a:moveTo>
                  <a:cubicBezTo>
                    <a:pt x="8" y="8"/>
                    <a:pt x="8" y="8"/>
                    <a:pt x="8" y="8"/>
                  </a:cubicBezTo>
                  <a:cubicBezTo>
                    <a:pt x="8" y="8"/>
                    <a:pt x="8" y="8"/>
                    <a:pt x="8" y="8"/>
                  </a:cubicBezTo>
                  <a:close/>
                  <a:moveTo>
                    <a:pt x="9" y="6"/>
                  </a:moveTo>
                  <a:cubicBezTo>
                    <a:pt x="9" y="6"/>
                    <a:pt x="9" y="5"/>
                    <a:pt x="9" y="5"/>
                  </a:cubicBezTo>
                  <a:cubicBezTo>
                    <a:pt x="9" y="5"/>
                    <a:pt x="9" y="5"/>
                    <a:pt x="9" y="5"/>
                  </a:cubicBezTo>
                  <a:cubicBezTo>
                    <a:pt x="9" y="5"/>
                    <a:pt x="9" y="5"/>
                    <a:pt x="9" y="5"/>
                  </a:cubicBezTo>
                  <a:cubicBezTo>
                    <a:pt x="9" y="5"/>
                    <a:pt x="9" y="5"/>
                    <a:pt x="9" y="5"/>
                  </a:cubicBezTo>
                  <a:cubicBezTo>
                    <a:pt x="9" y="5"/>
                    <a:pt x="9" y="6"/>
                    <a:pt x="9" y="6"/>
                  </a:cubicBezTo>
                  <a:cubicBezTo>
                    <a:pt x="9" y="6"/>
                    <a:pt x="9" y="6"/>
                    <a:pt x="9" y="6"/>
                  </a:cubicBezTo>
                  <a:cubicBezTo>
                    <a:pt x="9" y="5"/>
                    <a:pt x="8" y="4"/>
                    <a:pt x="7" y="4"/>
                  </a:cubicBezTo>
                  <a:cubicBezTo>
                    <a:pt x="7" y="4"/>
                    <a:pt x="7" y="4"/>
                    <a:pt x="7" y="4"/>
                  </a:cubicBezTo>
                  <a:cubicBezTo>
                    <a:pt x="7" y="4"/>
                    <a:pt x="6" y="4"/>
                    <a:pt x="6" y="4"/>
                  </a:cubicBezTo>
                  <a:cubicBezTo>
                    <a:pt x="6" y="4"/>
                    <a:pt x="6" y="4"/>
                    <a:pt x="6" y="4"/>
                  </a:cubicBezTo>
                  <a:cubicBezTo>
                    <a:pt x="7" y="6"/>
                    <a:pt x="7" y="6"/>
                    <a:pt x="7" y="6"/>
                  </a:cubicBezTo>
                  <a:cubicBezTo>
                    <a:pt x="9" y="6"/>
                    <a:pt x="9" y="6"/>
                    <a:pt x="9" y="6"/>
                  </a:cubicBezTo>
                  <a:close/>
                  <a:moveTo>
                    <a:pt x="7" y="6"/>
                  </a:moveTo>
                  <a:cubicBezTo>
                    <a:pt x="6" y="6"/>
                    <a:pt x="6" y="6"/>
                    <a:pt x="6" y="6"/>
                  </a:cubicBezTo>
                  <a:cubicBezTo>
                    <a:pt x="6" y="6"/>
                    <a:pt x="6" y="6"/>
                    <a:pt x="6" y="6"/>
                  </a:cubicBezTo>
                  <a:cubicBezTo>
                    <a:pt x="7" y="6"/>
                    <a:pt x="7" y="6"/>
                    <a:pt x="7" y="6"/>
                  </a:cubicBezTo>
                  <a:cubicBezTo>
                    <a:pt x="7" y="6"/>
                    <a:pt x="7" y="6"/>
                    <a:pt x="7" y="6"/>
                  </a:cubicBezTo>
                  <a:close/>
                  <a:moveTo>
                    <a:pt x="5" y="6"/>
                  </a:move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6" y="5"/>
                    <a:pt x="6" y="4"/>
                  </a:cubicBezTo>
                  <a:cubicBezTo>
                    <a:pt x="6" y="4"/>
                    <a:pt x="6" y="4"/>
                    <a:pt x="6" y="4"/>
                  </a:cubicBezTo>
                  <a:cubicBezTo>
                    <a:pt x="6" y="4"/>
                    <a:pt x="6" y="4"/>
                    <a:pt x="6" y="4"/>
                  </a:cubicBezTo>
                  <a:cubicBezTo>
                    <a:pt x="6" y="4"/>
                    <a:pt x="6" y="4"/>
                    <a:pt x="6" y="4"/>
                  </a:cubicBezTo>
                  <a:cubicBezTo>
                    <a:pt x="5" y="5"/>
                    <a:pt x="5" y="5"/>
                    <a:pt x="5" y="6"/>
                  </a:cubicBezTo>
                  <a:close/>
                  <a:moveTo>
                    <a:pt x="8" y="5"/>
                  </a:moveTo>
                  <a:cubicBezTo>
                    <a:pt x="8" y="4"/>
                    <a:pt x="8" y="4"/>
                    <a:pt x="8" y="4"/>
                  </a:cubicBezTo>
                  <a:cubicBezTo>
                    <a:pt x="8" y="4"/>
                    <a:pt x="8" y="4"/>
                    <a:pt x="8" y="4"/>
                  </a:cubicBezTo>
                  <a:cubicBezTo>
                    <a:pt x="8" y="5"/>
                    <a:pt x="9" y="5"/>
                    <a:pt x="9" y="5"/>
                  </a:cubicBezTo>
                  <a:cubicBezTo>
                    <a:pt x="9" y="5"/>
                    <a:pt x="9" y="5"/>
                    <a:pt x="9" y="5"/>
                  </a:cubicBezTo>
                  <a:cubicBezTo>
                    <a:pt x="9" y="5"/>
                    <a:pt x="9" y="5"/>
                    <a:pt x="8" y="5"/>
                  </a:cubicBezTo>
                  <a:close/>
                  <a:moveTo>
                    <a:pt x="8" y="4"/>
                  </a:moveTo>
                  <a:cubicBezTo>
                    <a:pt x="8" y="4"/>
                    <a:pt x="8" y="4"/>
                    <a:pt x="8" y="4"/>
                  </a:cubicBez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498"/>
            <p:cNvSpPr/>
            <p:nvPr/>
          </p:nvSpPr>
          <p:spPr bwMode="auto">
            <a:xfrm>
              <a:off x="4367214" y="514351"/>
              <a:ext cx="96838" cy="47625"/>
            </a:xfrm>
            <a:custGeom>
              <a:avLst/>
              <a:gdLst>
                <a:gd name="T0" fmla="*/ 0 w 55"/>
                <a:gd name="T1" fmla="*/ 14 h 28"/>
                <a:gd name="T2" fmla="*/ 2 w 55"/>
                <a:gd name="T3" fmla="*/ 11 h 28"/>
                <a:gd name="T4" fmla="*/ 11 w 55"/>
                <a:gd name="T5" fmla="*/ 18 h 28"/>
                <a:gd name="T6" fmla="*/ 11 w 55"/>
                <a:gd name="T7" fmla="*/ 18 h 28"/>
                <a:gd name="T8" fmla="*/ 25 w 55"/>
                <a:gd name="T9" fmla="*/ 24 h 28"/>
                <a:gd name="T10" fmla="*/ 25 w 55"/>
                <a:gd name="T11" fmla="*/ 24 h 28"/>
                <a:gd name="T12" fmla="*/ 26 w 55"/>
                <a:gd name="T13" fmla="*/ 24 h 28"/>
                <a:gd name="T14" fmla="*/ 26 w 55"/>
                <a:gd name="T15" fmla="*/ 24 h 28"/>
                <a:gd name="T16" fmla="*/ 42 w 55"/>
                <a:gd name="T17" fmla="*/ 12 h 28"/>
                <a:gd name="T18" fmla="*/ 42 w 55"/>
                <a:gd name="T19" fmla="*/ 12 h 28"/>
                <a:gd name="T20" fmla="*/ 52 w 55"/>
                <a:gd name="T21" fmla="*/ 0 h 28"/>
                <a:gd name="T22" fmla="*/ 52 w 55"/>
                <a:gd name="T23" fmla="*/ 0 h 28"/>
                <a:gd name="T24" fmla="*/ 55 w 55"/>
                <a:gd name="T25" fmla="*/ 3 h 28"/>
                <a:gd name="T26" fmla="*/ 45 w 55"/>
                <a:gd name="T27" fmla="*/ 14 h 28"/>
                <a:gd name="T28" fmla="*/ 45 w 55"/>
                <a:gd name="T29" fmla="*/ 14 h 28"/>
                <a:gd name="T30" fmla="*/ 26 w 55"/>
                <a:gd name="T31" fmla="*/ 28 h 28"/>
                <a:gd name="T32" fmla="*/ 26 w 55"/>
                <a:gd name="T33" fmla="*/ 28 h 28"/>
                <a:gd name="T34" fmla="*/ 25 w 55"/>
                <a:gd name="T35" fmla="*/ 28 h 28"/>
                <a:gd name="T36" fmla="*/ 25 w 55"/>
                <a:gd name="T37" fmla="*/ 28 h 28"/>
                <a:gd name="T38" fmla="*/ 0 w 55"/>
                <a:gd name="T3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28">
                  <a:moveTo>
                    <a:pt x="0" y="14"/>
                  </a:moveTo>
                  <a:cubicBezTo>
                    <a:pt x="2" y="11"/>
                    <a:pt x="2" y="11"/>
                    <a:pt x="2" y="11"/>
                  </a:cubicBezTo>
                  <a:cubicBezTo>
                    <a:pt x="2" y="11"/>
                    <a:pt x="6" y="14"/>
                    <a:pt x="11" y="18"/>
                  </a:cubicBezTo>
                  <a:cubicBezTo>
                    <a:pt x="11" y="18"/>
                    <a:pt x="11" y="18"/>
                    <a:pt x="11" y="18"/>
                  </a:cubicBezTo>
                  <a:cubicBezTo>
                    <a:pt x="16" y="21"/>
                    <a:pt x="21" y="24"/>
                    <a:pt x="25" y="24"/>
                  </a:cubicBezTo>
                  <a:cubicBezTo>
                    <a:pt x="25" y="24"/>
                    <a:pt x="25" y="24"/>
                    <a:pt x="25" y="24"/>
                  </a:cubicBezTo>
                  <a:cubicBezTo>
                    <a:pt x="25" y="24"/>
                    <a:pt x="26" y="24"/>
                    <a:pt x="26" y="24"/>
                  </a:cubicBezTo>
                  <a:cubicBezTo>
                    <a:pt x="26" y="24"/>
                    <a:pt x="26" y="24"/>
                    <a:pt x="26" y="24"/>
                  </a:cubicBezTo>
                  <a:cubicBezTo>
                    <a:pt x="29" y="23"/>
                    <a:pt x="36" y="17"/>
                    <a:pt x="42" y="12"/>
                  </a:cubicBezTo>
                  <a:cubicBezTo>
                    <a:pt x="42" y="12"/>
                    <a:pt x="42" y="12"/>
                    <a:pt x="42" y="12"/>
                  </a:cubicBezTo>
                  <a:cubicBezTo>
                    <a:pt x="48" y="6"/>
                    <a:pt x="52" y="0"/>
                    <a:pt x="52" y="0"/>
                  </a:cubicBezTo>
                  <a:cubicBezTo>
                    <a:pt x="52" y="0"/>
                    <a:pt x="52" y="0"/>
                    <a:pt x="52" y="0"/>
                  </a:cubicBezTo>
                  <a:cubicBezTo>
                    <a:pt x="55" y="3"/>
                    <a:pt x="55" y="3"/>
                    <a:pt x="55" y="3"/>
                  </a:cubicBezTo>
                  <a:cubicBezTo>
                    <a:pt x="55" y="3"/>
                    <a:pt x="51" y="8"/>
                    <a:pt x="45" y="14"/>
                  </a:cubicBezTo>
                  <a:cubicBezTo>
                    <a:pt x="45" y="14"/>
                    <a:pt x="45" y="14"/>
                    <a:pt x="45" y="14"/>
                  </a:cubicBezTo>
                  <a:cubicBezTo>
                    <a:pt x="39" y="20"/>
                    <a:pt x="32" y="26"/>
                    <a:pt x="26" y="28"/>
                  </a:cubicBezTo>
                  <a:cubicBezTo>
                    <a:pt x="26" y="28"/>
                    <a:pt x="26" y="28"/>
                    <a:pt x="26" y="28"/>
                  </a:cubicBezTo>
                  <a:cubicBezTo>
                    <a:pt x="26" y="28"/>
                    <a:pt x="25" y="28"/>
                    <a:pt x="25" y="28"/>
                  </a:cubicBezTo>
                  <a:cubicBezTo>
                    <a:pt x="25" y="28"/>
                    <a:pt x="25" y="28"/>
                    <a:pt x="25" y="28"/>
                  </a:cubicBezTo>
                  <a:cubicBezTo>
                    <a:pt x="15" y="27"/>
                    <a:pt x="0"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499"/>
            <p:cNvSpPr>
              <a:spLocks noEditPoints="1"/>
            </p:cNvSpPr>
            <p:nvPr/>
          </p:nvSpPr>
          <p:spPr bwMode="auto">
            <a:xfrm>
              <a:off x="4360864" y="509589"/>
              <a:ext cx="107950" cy="55563"/>
            </a:xfrm>
            <a:custGeom>
              <a:avLst/>
              <a:gdLst>
                <a:gd name="T0" fmla="*/ 0 w 62"/>
                <a:gd name="T1" fmla="*/ 18 h 32"/>
                <a:gd name="T2" fmla="*/ 6 w 62"/>
                <a:gd name="T3" fmla="*/ 11 h 32"/>
                <a:gd name="T4" fmla="*/ 7 w 62"/>
                <a:gd name="T5" fmla="*/ 12 h 32"/>
                <a:gd name="T6" fmla="*/ 8 w 62"/>
                <a:gd name="T7" fmla="*/ 12 h 32"/>
                <a:gd name="T8" fmla="*/ 8 w 62"/>
                <a:gd name="T9" fmla="*/ 12 h 32"/>
                <a:gd name="T10" fmla="*/ 8 w 62"/>
                <a:gd name="T11" fmla="*/ 12 h 32"/>
                <a:gd name="T12" fmla="*/ 8 w 62"/>
                <a:gd name="T13" fmla="*/ 12 h 32"/>
                <a:gd name="T14" fmla="*/ 10 w 62"/>
                <a:gd name="T15" fmla="*/ 14 h 32"/>
                <a:gd name="T16" fmla="*/ 16 w 62"/>
                <a:gd name="T17" fmla="*/ 18 h 32"/>
                <a:gd name="T18" fmla="*/ 29 w 62"/>
                <a:gd name="T19" fmla="*/ 24 h 32"/>
                <a:gd name="T20" fmla="*/ 29 w 62"/>
                <a:gd name="T21" fmla="*/ 24 h 32"/>
                <a:gd name="T22" fmla="*/ 30 w 62"/>
                <a:gd name="T23" fmla="*/ 24 h 32"/>
                <a:gd name="T24" fmla="*/ 44 w 62"/>
                <a:gd name="T25" fmla="*/ 12 h 32"/>
                <a:gd name="T26" fmla="*/ 55 w 62"/>
                <a:gd name="T27" fmla="*/ 1 h 32"/>
                <a:gd name="T28" fmla="*/ 55 w 62"/>
                <a:gd name="T29" fmla="*/ 0 h 32"/>
                <a:gd name="T30" fmla="*/ 56 w 62"/>
                <a:gd name="T31" fmla="*/ 0 h 32"/>
                <a:gd name="T32" fmla="*/ 61 w 62"/>
                <a:gd name="T33" fmla="*/ 6 h 32"/>
                <a:gd name="T34" fmla="*/ 61 w 62"/>
                <a:gd name="T35" fmla="*/ 6 h 32"/>
                <a:gd name="T36" fmla="*/ 60 w 62"/>
                <a:gd name="T37" fmla="*/ 7 h 32"/>
                <a:gd name="T38" fmla="*/ 58 w 62"/>
                <a:gd name="T39" fmla="*/ 10 h 32"/>
                <a:gd name="T40" fmla="*/ 50 w 62"/>
                <a:gd name="T41" fmla="*/ 18 h 32"/>
                <a:gd name="T42" fmla="*/ 31 w 62"/>
                <a:gd name="T43" fmla="*/ 31 h 32"/>
                <a:gd name="T44" fmla="*/ 29 w 62"/>
                <a:gd name="T45" fmla="*/ 32 h 32"/>
                <a:gd name="T46" fmla="*/ 3 w 62"/>
                <a:gd name="T47" fmla="*/ 18 h 32"/>
                <a:gd name="T48" fmla="*/ 30 w 62"/>
                <a:gd name="T49" fmla="*/ 28 h 32"/>
                <a:gd name="T50" fmla="*/ 30 w 62"/>
                <a:gd name="T51" fmla="*/ 27 h 32"/>
                <a:gd name="T52" fmla="*/ 30 w 62"/>
                <a:gd name="T53" fmla="*/ 28 h 32"/>
                <a:gd name="T54" fmla="*/ 29 w 62"/>
                <a:gd name="T55" fmla="*/ 28 h 32"/>
                <a:gd name="T56" fmla="*/ 29 w 62"/>
                <a:gd name="T57" fmla="*/ 28 h 32"/>
                <a:gd name="T58" fmla="*/ 28 w 62"/>
                <a:gd name="T59" fmla="*/ 28 h 32"/>
                <a:gd name="T60" fmla="*/ 14 w 62"/>
                <a:gd name="T61" fmla="*/ 21 h 32"/>
                <a:gd name="T62" fmla="*/ 21 w 62"/>
                <a:gd name="T63" fmla="*/ 25 h 32"/>
                <a:gd name="T64" fmla="*/ 14 w 62"/>
                <a:gd name="T65" fmla="*/ 21 h 32"/>
                <a:gd name="T66" fmla="*/ 9 w 62"/>
                <a:gd name="T67" fmla="*/ 18 h 32"/>
                <a:gd name="T68" fmla="*/ 41 w 62"/>
                <a:gd name="T69" fmla="*/ 21 h 32"/>
                <a:gd name="T70" fmla="*/ 47 w 62"/>
                <a:gd name="T71" fmla="*/ 15 h 32"/>
                <a:gd name="T72" fmla="*/ 47 w 62"/>
                <a:gd name="T73" fmla="*/ 15 h 32"/>
                <a:gd name="T74" fmla="*/ 3 w 62"/>
                <a:gd name="T75" fmla="*/ 18 h 32"/>
                <a:gd name="T76" fmla="*/ 5 w 62"/>
                <a:gd name="T77" fmla="*/ 18 h 32"/>
                <a:gd name="T78" fmla="*/ 3 w 62"/>
                <a:gd name="T79" fmla="*/ 18 h 32"/>
                <a:gd name="T80" fmla="*/ 52 w 62"/>
                <a:gd name="T81" fmla="*/ 9 h 32"/>
                <a:gd name="T82" fmla="*/ 48 w 62"/>
                <a:gd name="T83"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32">
                  <a:moveTo>
                    <a:pt x="3" y="18"/>
                  </a:moveTo>
                  <a:cubicBezTo>
                    <a:pt x="0" y="18"/>
                    <a:pt x="0" y="18"/>
                    <a:pt x="0" y="18"/>
                  </a:cubicBezTo>
                  <a:cubicBezTo>
                    <a:pt x="5" y="11"/>
                    <a:pt x="5" y="11"/>
                    <a:pt x="5" y="11"/>
                  </a:cubicBezTo>
                  <a:cubicBezTo>
                    <a:pt x="6" y="11"/>
                    <a:pt x="6" y="11"/>
                    <a:pt x="6" y="11"/>
                  </a:cubicBezTo>
                  <a:cubicBezTo>
                    <a:pt x="8" y="11"/>
                    <a:pt x="7" y="12"/>
                    <a:pt x="7" y="12"/>
                  </a:cubicBezTo>
                  <a:cubicBezTo>
                    <a:pt x="7" y="12"/>
                    <a:pt x="7" y="12"/>
                    <a:pt x="7"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9" y="13"/>
                    <a:pt x="9" y="13"/>
                    <a:pt x="10" y="14"/>
                  </a:cubicBezTo>
                  <a:cubicBezTo>
                    <a:pt x="10" y="14"/>
                    <a:pt x="10" y="14"/>
                    <a:pt x="10" y="14"/>
                  </a:cubicBezTo>
                  <a:cubicBezTo>
                    <a:pt x="11" y="15"/>
                    <a:pt x="14" y="16"/>
                    <a:pt x="16" y="18"/>
                  </a:cubicBezTo>
                  <a:cubicBezTo>
                    <a:pt x="16" y="18"/>
                    <a:pt x="16" y="18"/>
                    <a:pt x="16" y="18"/>
                  </a:cubicBezTo>
                  <a:cubicBezTo>
                    <a:pt x="20" y="21"/>
                    <a:pt x="26" y="24"/>
                    <a:pt x="29" y="24"/>
                  </a:cubicBezTo>
                  <a:cubicBezTo>
                    <a:pt x="29" y="24"/>
                    <a:pt x="29" y="24"/>
                    <a:pt x="29" y="24"/>
                  </a:cubicBezTo>
                  <a:cubicBezTo>
                    <a:pt x="29" y="24"/>
                    <a:pt x="29" y="24"/>
                    <a:pt x="29" y="24"/>
                  </a:cubicBezTo>
                  <a:cubicBezTo>
                    <a:pt x="29" y="24"/>
                    <a:pt x="29" y="24"/>
                    <a:pt x="29" y="24"/>
                  </a:cubicBezTo>
                  <a:cubicBezTo>
                    <a:pt x="29" y="24"/>
                    <a:pt x="29" y="24"/>
                    <a:pt x="30" y="24"/>
                  </a:cubicBezTo>
                  <a:cubicBezTo>
                    <a:pt x="30" y="24"/>
                    <a:pt x="30" y="24"/>
                    <a:pt x="30" y="24"/>
                  </a:cubicBezTo>
                  <a:cubicBezTo>
                    <a:pt x="31" y="24"/>
                    <a:pt x="39" y="18"/>
                    <a:pt x="44" y="12"/>
                  </a:cubicBezTo>
                  <a:cubicBezTo>
                    <a:pt x="44" y="12"/>
                    <a:pt x="44" y="12"/>
                    <a:pt x="44" y="12"/>
                  </a:cubicBezTo>
                  <a:cubicBezTo>
                    <a:pt x="50" y="6"/>
                    <a:pt x="55" y="1"/>
                    <a:pt x="55" y="1"/>
                  </a:cubicBezTo>
                  <a:cubicBezTo>
                    <a:pt x="55" y="1"/>
                    <a:pt x="55" y="1"/>
                    <a:pt x="55" y="1"/>
                  </a:cubicBezTo>
                  <a:cubicBezTo>
                    <a:pt x="55" y="1"/>
                    <a:pt x="55" y="1"/>
                    <a:pt x="55" y="0"/>
                  </a:cubicBezTo>
                  <a:cubicBezTo>
                    <a:pt x="55" y="0"/>
                    <a:pt x="55" y="0"/>
                    <a:pt x="55" y="0"/>
                  </a:cubicBezTo>
                  <a:cubicBezTo>
                    <a:pt x="56" y="0"/>
                    <a:pt x="56" y="0"/>
                    <a:pt x="56" y="0"/>
                  </a:cubicBezTo>
                  <a:cubicBezTo>
                    <a:pt x="62" y="5"/>
                    <a:pt x="62" y="5"/>
                    <a:pt x="62" y="5"/>
                  </a:cubicBezTo>
                  <a:cubicBezTo>
                    <a:pt x="61" y="6"/>
                    <a:pt x="61" y="6"/>
                    <a:pt x="61" y="6"/>
                  </a:cubicBezTo>
                  <a:cubicBezTo>
                    <a:pt x="61" y="6"/>
                    <a:pt x="61" y="6"/>
                    <a:pt x="61" y="6"/>
                  </a:cubicBezTo>
                  <a:cubicBezTo>
                    <a:pt x="61" y="6"/>
                    <a:pt x="61" y="6"/>
                    <a:pt x="61" y="6"/>
                  </a:cubicBezTo>
                  <a:cubicBezTo>
                    <a:pt x="61" y="6"/>
                    <a:pt x="61" y="6"/>
                    <a:pt x="61" y="6"/>
                  </a:cubicBezTo>
                  <a:cubicBezTo>
                    <a:pt x="60" y="6"/>
                    <a:pt x="60" y="7"/>
                    <a:pt x="60" y="7"/>
                  </a:cubicBezTo>
                  <a:cubicBezTo>
                    <a:pt x="60" y="7"/>
                    <a:pt x="60" y="7"/>
                    <a:pt x="60" y="7"/>
                  </a:cubicBezTo>
                  <a:cubicBezTo>
                    <a:pt x="59" y="8"/>
                    <a:pt x="59" y="9"/>
                    <a:pt x="58" y="10"/>
                  </a:cubicBezTo>
                  <a:cubicBezTo>
                    <a:pt x="58" y="10"/>
                    <a:pt x="58" y="10"/>
                    <a:pt x="58" y="10"/>
                  </a:cubicBezTo>
                  <a:cubicBezTo>
                    <a:pt x="56" y="12"/>
                    <a:pt x="53" y="15"/>
                    <a:pt x="50" y="18"/>
                  </a:cubicBezTo>
                  <a:cubicBezTo>
                    <a:pt x="50" y="18"/>
                    <a:pt x="50" y="18"/>
                    <a:pt x="50" y="18"/>
                  </a:cubicBezTo>
                  <a:cubicBezTo>
                    <a:pt x="44" y="24"/>
                    <a:pt x="37" y="30"/>
                    <a:pt x="31" y="31"/>
                  </a:cubicBezTo>
                  <a:cubicBezTo>
                    <a:pt x="31" y="31"/>
                    <a:pt x="31" y="31"/>
                    <a:pt x="31" y="31"/>
                  </a:cubicBezTo>
                  <a:cubicBezTo>
                    <a:pt x="30" y="32"/>
                    <a:pt x="30" y="32"/>
                    <a:pt x="29" y="32"/>
                  </a:cubicBezTo>
                  <a:cubicBezTo>
                    <a:pt x="29" y="32"/>
                    <a:pt x="29" y="32"/>
                    <a:pt x="29" y="32"/>
                  </a:cubicBezTo>
                  <a:cubicBezTo>
                    <a:pt x="18" y="31"/>
                    <a:pt x="6" y="20"/>
                    <a:pt x="3" y="18"/>
                  </a:cubicBezTo>
                  <a:close/>
                  <a:moveTo>
                    <a:pt x="29" y="28"/>
                  </a:moveTo>
                  <a:cubicBezTo>
                    <a:pt x="29" y="28"/>
                    <a:pt x="30" y="28"/>
                    <a:pt x="30" y="28"/>
                  </a:cubicBezTo>
                  <a:cubicBezTo>
                    <a:pt x="30" y="28"/>
                    <a:pt x="30" y="28"/>
                    <a:pt x="30" y="28"/>
                  </a:cubicBezTo>
                  <a:cubicBezTo>
                    <a:pt x="30" y="28"/>
                    <a:pt x="30" y="28"/>
                    <a:pt x="30" y="27"/>
                  </a:cubicBezTo>
                  <a:cubicBezTo>
                    <a:pt x="30" y="27"/>
                    <a:pt x="30" y="27"/>
                    <a:pt x="30" y="27"/>
                  </a:cubicBezTo>
                  <a:cubicBezTo>
                    <a:pt x="30" y="28"/>
                    <a:pt x="30" y="28"/>
                    <a:pt x="30" y="28"/>
                  </a:cubicBezTo>
                  <a:cubicBezTo>
                    <a:pt x="30" y="28"/>
                    <a:pt x="30" y="28"/>
                    <a:pt x="30" y="28"/>
                  </a:cubicBezTo>
                  <a:cubicBezTo>
                    <a:pt x="30" y="28"/>
                    <a:pt x="29" y="28"/>
                    <a:pt x="29" y="28"/>
                  </a:cubicBezTo>
                  <a:cubicBezTo>
                    <a:pt x="29" y="28"/>
                    <a:pt x="29" y="28"/>
                    <a:pt x="29" y="28"/>
                  </a:cubicBezTo>
                  <a:cubicBezTo>
                    <a:pt x="29" y="28"/>
                    <a:pt x="29" y="28"/>
                    <a:pt x="29" y="28"/>
                  </a:cubicBezTo>
                  <a:cubicBezTo>
                    <a:pt x="28" y="28"/>
                    <a:pt x="28" y="28"/>
                    <a:pt x="28" y="28"/>
                  </a:cubicBezTo>
                  <a:cubicBezTo>
                    <a:pt x="28" y="28"/>
                    <a:pt x="28" y="28"/>
                    <a:pt x="28" y="28"/>
                  </a:cubicBezTo>
                  <a:cubicBezTo>
                    <a:pt x="28" y="28"/>
                    <a:pt x="29" y="28"/>
                    <a:pt x="29" y="28"/>
                  </a:cubicBezTo>
                  <a:close/>
                  <a:moveTo>
                    <a:pt x="14" y="21"/>
                  </a:moveTo>
                  <a:cubicBezTo>
                    <a:pt x="16" y="23"/>
                    <a:pt x="18" y="24"/>
                    <a:pt x="21" y="25"/>
                  </a:cubicBezTo>
                  <a:cubicBezTo>
                    <a:pt x="21" y="25"/>
                    <a:pt x="21" y="25"/>
                    <a:pt x="21" y="25"/>
                  </a:cubicBezTo>
                  <a:cubicBezTo>
                    <a:pt x="18" y="24"/>
                    <a:pt x="16" y="23"/>
                    <a:pt x="14" y="21"/>
                  </a:cubicBezTo>
                  <a:cubicBezTo>
                    <a:pt x="14" y="21"/>
                    <a:pt x="14" y="21"/>
                    <a:pt x="14" y="21"/>
                  </a:cubicBezTo>
                  <a:cubicBezTo>
                    <a:pt x="12" y="20"/>
                    <a:pt x="10" y="19"/>
                    <a:pt x="9" y="18"/>
                  </a:cubicBezTo>
                  <a:cubicBezTo>
                    <a:pt x="9" y="18"/>
                    <a:pt x="9" y="18"/>
                    <a:pt x="9" y="18"/>
                  </a:cubicBezTo>
                  <a:cubicBezTo>
                    <a:pt x="10" y="19"/>
                    <a:pt x="12" y="20"/>
                    <a:pt x="14" y="21"/>
                  </a:cubicBezTo>
                  <a:close/>
                  <a:moveTo>
                    <a:pt x="41" y="21"/>
                  </a:moveTo>
                  <a:cubicBezTo>
                    <a:pt x="43" y="19"/>
                    <a:pt x="45" y="17"/>
                    <a:pt x="47" y="15"/>
                  </a:cubicBezTo>
                  <a:cubicBezTo>
                    <a:pt x="47" y="15"/>
                    <a:pt x="47" y="15"/>
                    <a:pt x="47" y="15"/>
                  </a:cubicBezTo>
                  <a:cubicBezTo>
                    <a:pt x="47" y="15"/>
                    <a:pt x="47" y="15"/>
                    <a:pt x="47" y="15"/>
                  </a:cubicBezTo>
                  <a:cubicBezTo>
                    <a:pt x="47" y="15"/>
                    <a:pt x="47" y="15"/>
                    <a:pt x="47" y="15"/>
                  </a:cubicBezTo>
                  <a:cubicBezTo>
                    <a:pt x="45" y="17"/>
                    <a:pt x="43" y="19"/>
                    <a:pt x="41" y="21"/>
                  </a:cubicBezTo>
                  <a:close/>
                  <a:moveTo>
                    <a:pt x="3" y="18"/>
                  </a:moveTo>
                  <a:cubicBezTo>
                    <a:pt x="4" y="16"/>
                    <a:pt x="4" y="16"/>
                    <a:pt x="4" y="16"/>
                  </a:cubicBezTo>
                  <a:cubicBezTo>
                    <a:pt x="5" y="18"/>
                    <a:pt x="5" y="18"/>
                    <a:pt x="5" y="18"/>
                  </a:cubicBezTo>
                  <a:cubicBezTo>
                    <a:pt x="4" y="16"/>
                    <a:pt x="4" y="16"/>
                    <a:pt x="4" y="16"/>
                  </a:cubicBezTo>
                  <a:cubicBezTo>
                    <a:pt x="3" y="18"/>
                    <a:pt x="3" y="18"/>
                    <a:pt x="3" y="18"/>
                  </a:cubicBezTo>
                  <a:close/>
                  <a:moveTo>
                    <a:pt x="48" y="14"/>
                  </a:moveTo>
                  <a:cubicBezTo>
                    <a:pt x="50" y="12"/>
                    <a:pt x="51" y="11"/>
                    <a:pt x="52" y="9"/>
                  </a:cubicBezTo>
                  <a:cubicBezTo>
                    <a:pt x="52" y="9"/>
                    <a:pt x="52" y="9"/>
                    <a:pt x="52" y="9"/>
                  </a:cubicBezTo>
                  <a:cubicBezTo>
                    <a:pt x="51" y="11"/>
                    <a:pt x="50" y="12"/>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500"/>
            <p:cNvSpPr/>
            <p:nvPr/>
          </p:nvSpPr>
          <p:spPr bwMode="auto">
            <a:xfrm>
              <a:off x="4362452" y="527051"/>
              <a:ext cx="14288" cy="17463"/>
            </a:xfrm>
            <a:custGeom>
              <a:avLst/>
              <a:gdLst>
                <a:gd name="T0" fmla="*/ 0 w 9"/>
                <a:gd name="T1" fmla="*/ 9 h 11"/>
                <a:gd name="T2" fmla="*/ 5 w 9"/>
                <a:gd name="T3" fmla="*/ 0 h 11"/>
                <a:gd name="T4" fmla="*/ 9 w 9"/>
                <a:gd name="T5" fmla="*/ 2 h 11"/>
                <a:gd name="T6" fmla="*/ 5 w 9"/>
                <a:gd name="T7" fmla="*/ 11 h 11"/>
                <a:gd name="T8" fmla="*/ 0 w 9"/>
                <a:gd name="T9" fmla="*/ 9 h 11"/>
                <a:gd name="T10" fmla="*/ 0 w 9"/>
                <a:gd name="T11" fmla="*/ 9 h 11"/>
              </a:gdLst>
              <a:ahLst/>
              <a:cxnLst>
                <a:cxn ang="0">
                  <a:pos x="T0" y="T1"/>
                </a:cxn>
                <a:cxn ang="0">
                  <a:pos x="T2" y="T3"/>
                </a:cxn>
                <a:cxn ang="0">
                  <a:pos x="T4" y="T5"/>
                </a:cxn>
                <a:cxn ang="0">
                  <a:pos x="T6" y="T7"/>
                </a:cxn>
                <a:cxn ang="0">
                  <a:pos x="T8" y="T9"/>
                </a:cxn>
                <a:cxn ang="0">
                  <a:pos x="T10" y="T11"/>
                </a:cxn>
              </a:cxnLst>
              <a:rect l="0" t="0" r="r" b="b"/>
              <a:pathLst>
                <a:path w="9" h="11">
                  <a:moveTo>
                    <a:pt x="0" y="9"/>
                  </a:moveTo>
                  <a:lnTo>
                    <a:pt x="5" y="0"/>
                  </a:lnTo>
                  <a:lnTo>
                    <a:pt x="9" y="2"/>
                  </a:lnTo>
                  <a:lnTo>
                    <a:pt x="5" y="1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01"/>
            <p:cNvSpPr>
              <a:spLocks noEditPoints="1"/>
            </p:cNvSpPr>
            <p:nvPr/>
          </p:nvSpPr>
          <p:spPr bwMode="auto">
            <a:xfrm>
              <a:off x="4359277" y="523876"/>
              <a:ext cx="20638" cy="26988"/>
            </a:xfrm>
            <a:custGeom>
              <a:avLst/>
              <a:gdLst>
                <a:gd name="T0" fmla="*/ 5 w 13"/>
                <a:gd name="T1" fmla="*/ 15 h 17"/>
                <a:gd name="T2" fmla="*/ 2 w 13"/>
                <a:gd name="T3" fmla="*/ 13 h 17"/>
                <a:gd name="T4" fmla="*/ 2 w 13"/>
                <a:gd name="T5" fmla="*/ 11 h 17"/>
                <a:gd name="T6" fmla="*/ 4 w 13"/>
                <a:gd name="T7" fmla="*/ 12 h 17"/>
                <a:gd name="T8" fmla="*/ 2 w 13"/>
                <a:gd name="T9" fmla="*/ 11 h 17"/>
                <a:gd name="T10" fmla="*/ 2 w 13"/>
                <a:gd name="T11" fmla="*/ 13 h 17"/>
                <a:gd name="T12" fmla="*/ 0 w 13"/>
                <a:gd name="T13" fmla="*/ 12 h 17"/>
                <a:gd name="T14" fmla="*/ 5 w 13"/>
                <a:gd name="T15" fmla="*/ 0 h 17"/>
                <a:gd name="T16" fmla="*/ 13 w 13"/>
                <a:gd name="T17" fmla="*/ 3 h 17"/>
                <a:gd name="T18" fmla="*/ 8 w 13"/>
                <a:gd name="T19" fmla="*/ 17 h 17"/>
                <a:gd name="T20" fmla="*/ 5 w 13"/>
                <a:gd name="T21" fmla="*/ 15 h 17"/>
                <a:gd name="T22" fmla="*/ 5 w 13"/>
                <a:gd name="T23" fmla="*/ 15 h 17"/>
                <a:gd name="T24" fmla="*/ 7 w 13"/>
                <a:gd name="T25" fmla="*/ 9 h 17"/>
                <a:gd name="T26" fmla="*/ 8 w 13"/>
                <a:gd name="T27" fmla="*/ 6 h 17"/>
                <a:gd name="T28" fmla="*/ 8 w 13"/>
                <a:gd name="T29" fmla="*/ 6 h 17"/>
                <a:gd name="T30" fmla="*/ 7 w 13"/>
                <a:gd name="T31" fmla="*/ 9 h 17"/>
                <a:gd name="T32" fmla="*/ 7 w 13"/>
                <a:gd name="T3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7">
                  <a:moveTo>
                    <a:pt x="5" y="15"/>
                  </a:moveTo>
                  <a:lnTo>
                    <a:pt x="2" y="13"/>
                  </a:lnTo>
                  <a:lnTo>
                    <a:pt x="2" y="11"/>
                  </a:lnTo>
                  <a:lnTo>
                    <a:pt x="4" y="12"/>
                  </a:lnTo>
                  <a:lnTo>
                    <a:pt x="2" y="11"/>
                  </a:lnTo>
                  <a:lnTo>
                    <a:pt x="2" y="13"/>
                  </a:lnTo>
                  <a:lnTo>
                    <a:pt x="0" y="12"/>
                  </a:lnTo>
                  <a:lnTo>
                    <a:pt x="5" y="0"/>
                  </a:lnTo>
                  <a:lnTo>
                    <a:pt x="13" y="3"/>
                  </a:lnTo>
                  <a:lnTo>
                    <a:pt x="8" y="17"/>
                  </a:lnTo>
                  <a:lnTo>
                    <a:pt x="5" y="15"/>
                  </a:lnTo>
                  <a:lnTo>
                    <a:pt x="5" y="15"/>
                  </a:lnTo>
                  <a:close/>
                  <a:moveTo>
                    <a:pt x="7" y="9"/>
                  </a:moveTo>
                  <a:lnTo>
                    <a:pt x="8" y="6"/>
                  </a:lnTo>
                  <a:lnTo>
                    <a:pt x="8" y="6"/>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502"/>
            <p:cNvSpPr/>
            <p:nvPr/>
          </p:nvSpPr>
          <p:spPr bwMode="auto">
            <a:xfrm>
              <a:off x="4446589" y="506414"/>
              <a:ext cx="17463" cy="19050"/>
            </a:xfrm>
            <a:custGeom>
              <a:avLst/>
              <a:gdLst>
                <a:gd name="T0" fmla="*/ 0 w 11"/>
                <a:gd name="T1" fmla="*/ 2 h 12"/>
                <a:gd name="T2" fmla="*/ 3 w 11"/>
                <a:gd name="T3" fmla="*/ 0 h 12"/>
                <a:gd name="T4" fmla="*/ 11 w 11"/>
                <a:gd name="T5" fmla="*/ 9 h 12"/>
                <a:gd name="T6" fmla="*/ 7 w 11"/>
                <a:gd name="T7" fmla="*/ 12 h 12"/>
                <a:gd name="T8" fmla="*/ 0 w 11"/>
                <a:gd name="T9" fmla="*/ 2 h 12"/>
                <a:gd name="T10" fmla="*/ 0 w 11"/>
                <a:gd name="T11" fmla="*/ 2 h 12"/>
              </a:gdLst>
              <a:ahLst/>
              <a:cxnLst>
                <a:cxn ang="0">
                  <a:pos x="T0" y="T1"/>
                </a:cxn>
                <a:cxn ang="0">
                  <a:pos x="T2" y="T3"/>
                </a:cxn>
                <a:cxn ang="0">
                  <a:pos x="T4" y="T5"/>
                </a:cxn>
                <a:cxn ang="0">
                  <a:pos x="T6" y="T7"/>
                </a:cxn>
                <a:cxn ang="0">
                  <a:pos x="T8" y="T9"/>
                </a:cxn>
                <a:cxn ang="0">
                  <a:pos x="T10" y="T11"/>
                </a:cxn>
              </a:cxnLst>
              <a:rect l="0" t="0" r="r" b="b"/>
              <a:pathLst>
                <a:path w="11" h="12">
                  <a:moveTo>
                    <a:pt x="0" y="2"/>
                  </a:moveTo>
                  <a:lnTo>
                    <a:pt x="3" y="0"/>
                  </a:lnTo>
                  <a:lnTo>
                    <a:pt x="11" y="9"/>
                  </a:lnTo>
                  <a:lnTo>
                    <a:pt x="7" y="1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03"/>
            <p:cNvSpPr/>
            <p:nvPr/>
          </p:nvSpPr>
          <p:spPr bwMode="auto">
            <a:xfrm>
              <a:off x="4440239" y="501651"/>
              <a:ext cx="28575" cy="28575"/>
            </a:xfrm>
            <a:custGeom>
              <a:avLst/>
              <a:gdLst>
                <a:gd name="T0" fmla="*/ 3 w 18"/>
                <a:gd name="T1" fmla="*/ 8 h 18"/>
                <a:gd name="T2" fmla="*/ 4 w 18"/>
                <a:gd name="T3" fmla="*/ 5 h 18"/>
                <a:gd name="T4" fmla="*/ 5 w 18"/>
                <a:gd name="T5" fmla="*/ 8 h 18"/>
                <a:gd name="T6" fmla="*/ 4 w 18"/>
                <a:gd name="T7" fmla="*/ 5 h 18"/>
                <a:gd name="T8" fmla="*/ 3 w 18"/>
                <a:gd name="T9" fmla="*/ 8 h 18"/>
                <a:gd name="T10" fmla="*/ 0 w 18"/>
                <a:gd name="T11" fmla="*/ 5 h 18"/>
                <a:gd name="T12" fmla="*/ 8 w 18"/>
                <a:gd name="T13" fmla="*/ 0 h 18"/>
                <a:gd name="T14" fmla="*/ 18 w 18"/>
                <a:gd name="T15" fmla="*/ 13 h 18"/>
                <a:gd name="T16" fmla="*/ 11 w 18"/>
                <a:gd name="T17" fmla="*/ 18 h 18"/>
                <a:gd name="T18" fmla="*/ 3 w 18"/>
                <a:gd name="T19" fmla="*/ 8 h 18"/>
                <a:gd name="T20" fmla="*/ 3 w 18"/>
                <a:gd name="T2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3" y="8"/>
                  </a:moveTo>
                  <a:lnTo>
                    <a:pt x="4" y="5"/>
                  </a:lnTo>
                  <a:lnTo>
                    <a:pt x="5" y="8"/>
                  </a:lnTo>
                  <a:lnTo>
                    <a:pt x="4" y="5"/>
                  </a:lnTo>
                  <a:lnTo>
                    <a:pt x="3" y="8"/>
                  </a:lnTo>
                  <a:lnTo>
                    <a:pt x="0" y="5"/>
                  </a:lnTo>
                  <a:lnTo>
                    <a:pt x="8" y="0"/>
                  </a:lnTo>
                  <a:lnTo>
                    <a:pt x="18" y="13"/>
                  </a:lnTo>
                  <a:lnTo>
                    <a:pt x="11" y="18"/>
                  </a:lnTo>
                  <a:lnTo>
                    <a:pt x="3" y="8"/>
                  </a:ln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504"/>
            <p:cNvSpPr/>
            <p:nvPr/>
          </p:nvSpPr>
          <p:spPr bwMode="auto">
            <a:xfrm>
              <a:off x="4370389" y="631826"/>
              <a:ext cx="55563" cy="30163"/>
            </a:xfrm>
            <a:custGeom>
              <a:avLst/>
              <a:gdLst>
                <a:gd name="T0" fmla="*/ 16 w 32"/>
                <a:gd name="T1" fmla="*/ 11 h 17"/>
                <a:gd name="T2" fmla="*/ 15 w 32"/>
                <a:gd name="T3" fmla="*/ 9 h 17"/>
                <a:gd name="T4" fmla="*/ 15 w 32"/>
                <a:gd name="T5" fmla="*/ 9 h 17"/>
                <a:gd name="T6" fmla="*/ 5 w 32"/>
                <a:gd name="T7" fmla="*/ 16 h 17"/>
                <a:gd name="T8" fmla="*/ 5 w 32"/>
                <a:gd name="T9" fmla="*/ 16 h 17"/>
                <a:gd name="T10" fmla="*/ 4 w 32"/>
                <a:gd name="T11" fmla="*/ 16 h 17"/>
                <a:gd name="T12" fmla="*/ 4 w 32"/>
                <a:gd name="T13" fmla="*/ 16 h 17"/>
                <a:gd name="T14" fmla="*/ 0 w 32"/>
                <a:gd name="T15" fmla="*/ 14 h 17"/>
                <a:gd name="T16" fmla="*/ 0 w 32"/>
                <a:gd name="T17" fmla="*/ 14 h 17"/>
                <a:gd name="T18" fmla="*/ 0 w 32"/>
                <a:gd name="T19" fmla="*/ 11 h 17"/>
                <a:gd name="T20" fmla="*/ 0 w 32"/>
                <a:gd name="T21" fmla="*/ 11 h 17"/>
                <a:gd name="T22" fmla="*/ 1 w 32"/>
                <a:gd name="T23" fmla="*/ 3 h 17"/>
                <a:gd name="T24" fmla="*/ 1 w 32"/>
                <a:gd name="T25" fmla="*/ 3 h 17"/>
                <a:gd name="T26" fmla="*/ 1 w 32"/>
                <a:gd name="T27" fmla="*/ 3 h 17"/>
                <a:gd name="T28" fmla="*/ 5 w 32"/>
                <a:gd name="T29" fmla="*/ 4 h 17"/>
                <a:gd name="T30" fmla="*/ 4 w 32"/>
                <a:gd name="T31" fmla="*/ 11 h 17"/>
                <a:gd name="T32" fmla="*/ 4 w 32"/>
                <a:gd name="T33" fmla="*/ 11 h 17"/>
                <a:gd name="T34" fmla="*/ 4 w 32"/>
                <a:gd name="T35" fmla="*/ 12 h 17"/>
                <a:gd name="T36" fmla="*/ 4 w 32"/>
                <a:gd name="T37" fmla="*/ 12 h 17"/>
                <a:gd name="T38" fmla="*/ 4 w 32"/>
                <a:gd name="T39" fmla="*/ 12 h 17"/>
                <a:gd name="T40" fmla="*/ 4 w 32"/>
                <a:gd name="T41" fmla="*/ 12 h 17"/>
                <a:gd name="T42" fmla="*/ 4 w 32"/>
                <a:gd name="T43" fmla="*/ 12 h 17"/>
                <a:gd name="T44" fmla="*/ 4 w 32"/>
                <a:gd name="T45" fmla="*/ 12 h 17"/>
                <a:gd name="T46" fmla="*/ 4 w 32"/>
                <a:gd name="T47" fmla="*/ 12 h 17"/>
                <a:gd name="T48" fmla="*/ 4 w 32"/>
                <a:gd name="T49" fmla="*/ 12 h 17"/>
                <a:gd name="T50" fmla="*/ 11 w 32"/>
                <a:gd name="T51" fmla="*/ 8 h 17"/>
                <a:gd name="T52" fmla="*/ 11 w 32"/>
                <a:gd name="T53" fmla="*/ 8 h 17"/>
                <a:gd name="T54" fmla="*/ 14 w 32"/>
                <a:gd name="T55" fmla="*/ 4 h 17"/>
                <a:gd name="T56" fmla="*/ 14 w 32"/>
                <a:gd name="T57" fmla="*/ 4 h 17"/>
                <a:gd name="T58" fmla="*/ 16 w 32"/>
                <a:gd name="T59" fmla="*/ 0 h 17"/>
                <a:gd name="T60" fmla="*/ 17 w 32"/>
                <a:gd name="T61" fmla="*/ 4 h 17"/>
                <a:gd name="T62" fmla="*/ 20 w 32"/>
                <a:gd name="T63" fmla="*/ 9 h 17"/>
                <a:gd name="T64" fmla="*/ 20 w 32"/>
                <a:gd name="T65" fmla="*/ 9 h 17"/>
                <a:gd name="T66" fmla="*/ 25 w 32"/>
                <a:gd name="T67" fmla="*/ 13 h 17"/>
                <a:gd name="T68" fmla="*/ 25 w 32"/>
                <a:gd name="T69" fmla="*/ 13 h 17"/>
                <a:gd name="T70" fmla="*/ 25 w 32"/>
                <a:gd name="T71" fmla="*/ 13 h 17"/>
                <a:gd name="T72" fmla="*/ 25 w 32"/>
                <a:gd name="T73" fmla="*/ 13 h 17"/>
                <a:gd name="T74" fmla="*/ 28 w 32"/>
                <a:gd name="T75" fmla="*/ 5 h 17"/>
                <a:gd name="T76" fmla="*/ 28 w 32"/>
                <a:gd name="T77" fmla="*/ 5 h 17"/>
                <a:gd name="T78" fmla="*/ 28 w 32"/>
                <a:gd name="T79" fmla="*/ 3 h 17"/>
                <a:gd name="T80" fmla="*/ 28 w 32"/>
                <a:gd name="T81" fmla="*/ 3 h 17"/>
                <a:gd name="T82" fmla="*/ 32 w 32"/>
                <a:gd name="T83" fmla="*/ 3 h 17"/>
                <a:gd name="T84" fmla="*/ 32 w 32"/>
                <a:gd name="T85" fmla="*/ 5 h 17"/>
                <a:gd name="T86" fmla="*/ 32 w 32"/>
                <a:gd name="T87" fmla="*/ 5 h 17"/>
                <a:gd name="T88" fmla="*/ 26 w 32"/>
                <a:gd name="T89" fmla="*/ 16 h 17"/>
                <a:gd name="T90" fmla="*/ 26 w 32"/>
                <a:gd name="T91" fmla="*/ 16 h 17"/>
                <a:gd name="T92" fmla="*/ 25 w 32"/>
                <a:gd name="T93" fmla="*/ 17 h 17"/>
                <a:gd name="T94" fmla="*/ 25 w 32"/>
                <a:gd name="T95" fmla="*/ 17 h 17"/>
                <a:gd name="T96" fmla="*/ 16 w 32"/>
                <a:gd name="T9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17">
                  <a:moveTo>
                    <a:pt x="16" y="11"/>
                  </a:moveTo>
                  <a:cubicBezTo>
                    <a:pt x="16" y="10"/>
                    <a:pt x="15" y="9"/>
                    <a:pt x="15" y="9"/>
                  </a:cubicBezTo>
                  <a:cubicBezTo>
                    <a:pt x="15" y="9"/>
                    <a:pt x="15" y="9"/>
                    <a:pt x="15" y="9"/>
                  </a:cubicBezTo>
                  <a:cubicBezTo>
                    <a:pt x="13" y="12"/>
                    <a:pt x="10" y="15"/>
                    <a:pt x="5" y="16"/>
                  </a:cubicBezTo>
                  <a:cubicBezTo>
                    <a:pt x="5" y="16"/>
                    <a:pt x="5" y="16"/>
                    <a:pt x="5" y="16"/>
                  </a:cubicBezTo>
                  <a:cubicBezTo>
                    <a:pt x="5" y="16"/>
                    <a:pt x="4" y="16"/>
                    <a:pt x="4" y="16"/>
                  </a:cubicBezTo>
                  <a:cubicBezTo>
                    <a:pt x="4" y="16"/>
                    <a:pt x="4" y="16"/>
                    <a:pt x="4" y="16"/>
                  </a:cubicBezTo>
                  <a:cubicBezTo>
                    <a:pt x="2" y="17"/>
                    <a:pt x="1" y="16"/>
                    <a:pt x="0" y="14"/>
                  </a:cubicBezTo>
                  <a:cubicBezTo>
                    <a:pt x="0" y="14"/>
                    <a:pt x="0" y="14"/>
                    <a:pt x="0" y="14"/>
                  </a:cubicBezTo>
                  <a:cubicBezTo>
                    <a:pt x="0" y="13"/>
                    <a:pt x="0" y="12"/>
                    <a:pt x="0" y="11"/>
                  </a:cubicBezTo>
                  <a:cubicBezTo>
                    <a:pt x="0" y="11"/>
                    <a:pt x="0" y="11"/>
                    <a:pt x="0" y="11"/>
                  </a:cubicBezTo>
                  <a:cubicBezTo>
                    <a:pt x="0" y="7"/>
                    <a:pt x="1" y="3"/>
                    <a:pt x="1" y="3"/>
                  </a:cubicBezTo>
                  <a:cubicBezTo>
                    <a:pt x="1" y="3"/>
                    <a:pt x="1" y="3"/>
                    <a:pt x="1" y="3"/>
                  </a:cubicBezTo>
                  <a:cubicBezTo>
                    <a:pt x="1" y="3"/>
                    <a:pt x="1" y="3"/>
                    <a:pt x="1" y="3"/>
                  </a:cubicBezTo>
                  <a:cubicBezTo>
                    <a:pt x="5" y="4"/>
                    <a:pt x="5" y="4"/>
                    <a:pt x="5" y="4"/>
                  </a:cubicBezTo>
                  <a:cubicBezTo>
                    <a:pt x="5" y="4"/>
                    <a:pt x="4" y="8"/>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6" y="12"/>
                    <a:pt x="9" y="10"/>
                    <a:pt x="11" y="8"/>
                  </a:cubicBezTo>
                  <a:cubicBezTo>
                    <a:pt x="11" y="8"/>
                    <a:pt x="11" y="8"/>
                    <a:pt x="11" y="8"/>
                  </a:cubicBezTo>
                  <a:cubicBezTo>
                    <a:pt x="12" y="6"/>
                    <a:pt x="14" y="4"/>
                    <a:pt x="14" y="4"/>
                  </a:cubicBezTo>
                  <a:cubicBezTo>
                    <a:pt x="14" y="4"/>
                    <a:pt x="14" y="4"/>
                    <a:pt x="14" y="4"/>
                  </a:cubicBezTo>
                  <a:cubicBezTo>
                    <a:pt x="16" y="0"/>
                    <a:pt x="16" y="0"/>
                    <a:pt x="16" y="0"/>
                  </a:cubicBezTo>
                  <a:cubicBezTo>
                    <a:pt x="17" y="4"/>
                    <a:pt x="17" y="4"/>
                    <a:pt x="17" y="4"/>
                  </a:cubicBezTo>
                  <a:cubicBezTo>
                    <a:pt x="17" y="4"/>
                    <a:pt x="18" y="6"/>
                    <a:pt x="20" y="9"/>
                  </a:cubicBezTo>
                  <a:cubicBezTo>
                    <a:pt x="20" y="9"/>
                    <a:pt x="20" y="9"/>
                    <a:pt x="20" y="9"/>
                  </a:cubicBezTo>
                  <a:cubicBezTo>
                    <a:pt x="21" y="11"/>
                    <a:pt x="23" y="13"/>
                    <a:pt x="25" y="13"/>
                  </a:cubicBezTo>
                  <a:cubicBezTo>
                    <a:pt x="25" y="13"/>
                    <a:pt x="25" y="13"/>
                    <a:pt x="25" y="13"/>
                  </a:cubicBezTo>
                  <a:cubicBezTo>
                    <a:pt x="25" y="13"/>
                    <a:pt x="25" y="13"/>
                    <a:pt x="25" y="13"/>
                  </a:cubicBezTo>
                  <a:cubicBezTo>
                    <a:pt x="25" y="13"/>
                    <a:pt x="25" y="13"/>
                    <a:pt x="25" y="13"/>
                  </a:cubicBezTo>
                  <a:cubicBezTo>
                    <a:pt x="27" y="12"/>
                    <a:pt x="28" y="8"/>
                    <a:pt x="28" y="5"/>
                  </a:cubicBezTo>
                  <a:cubicBezTo>
                    <a:pt x="28" y="5"/>
                    <a:pt x="28" y="5"/>
                    <a:pt x="28" y="5"/>
                  </a:cubicBezTo>
                  <a:cubicBezTo>
                    <a:pt x="28" y="4"/>
                    <a:pt x="28" y="3"/>
                    <a:pt x="28" y="3"/>
                  </a:cubicBezTo>
                  <a:cubicBezTo>
                    <a:pt x="28" y="3"/>
                    <a:pt x="28" y="3"/>
                    <a:pt x="28" y="3"/>
                  </a:cubicBezTo>
                  <a:cubicBezTo>
                    <a:pt x="32" y="3"/>
                    <a:pt x="32" y="3"/>
                    <a:pt x="32" y="3"/>
                  </a:cubicBezTo>
                  <a:cubicBezTo>
                    <a:pt x="32" y="3"/>
                    <a:pt x="32" y="4"/>
                    <a:pt x="32" y="5"/>
                  </a:cubicBezTo>
                  <a:cubicBezTo>
                    <a:pt x="32" y="5"/>
                    <a:pt x="32" y="5"/>
                    <a:pt x="32" y="5"/>
                  </a:cubicBezTo>
                  <a:cubicBezTo>
                    <a:pt x="32" y="8"/>
                    <a:pt x="32" y="15"/>
                    <a:pt x="26" y="16"/>
                  </a:cubicBezTo>
                  <a:cubicBezTo>
                    <a:pt x="26" y="16"/>
                    <a:pt x="26" y="16"/>
                    <a:pt x="26" y="16"/>
                  </a:cubicBezTo>
                  <a:cubicBezTo>
                    <a:pt x="26" y="17"/>
                    <a:pt x="25" y="17"/>
                    <a:pt x="25" y="17"/>
                  </a:cubicBezTo>
                  <a:cubicBezTo>
                    <a:pt x="25" y="17"/>
                    <a:pt x="25" y="17"/>
                    <a:pt x="25" y="17"/>
                  </a:cubicBezTo>
                  <a:cubicBezTo>
                    <a:pt x="21" y="16"/>
                    <a:pt x="18" y="13"/>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05"/>
            <p:cNvSpPr>
              <a:spLocks noEditPoints="1"/>
            </p:cNvSpPr>
            <p:nvPr/>
          </p:nvSpPr>
          <p:spPr bwMode="auto">
            <a:xfrm>
              <a:off x="4365627" y="623889"/>
              <a:ext cx="63500" cy="41275"/>
            </a:xfrm>
            <a:custGeom>
              <a:avLst/>
              <a:gdLst>
                <a:gd name="T0" fmla="*/ 6 w 36"/>
                <a:gd name="T1" fmla="*/ 23 h 24"/>
                <a:gd name="T2" fmla="*/ 1 w 36"/>
                <a:gd name="T3" fmla="*/ 20 h 24"/>
                <a:gd name="T4" fmla="*/ 1 w 36"/>
                <a:gd name="T5" fmla="*/ 7 h 24"/>
                <a:gd name="T6" fmla="*/ 8 w 36"/>
                <a:gd name="T7" fmla="*/ 7 h 24"/>
                <a:gd name="T8" fmla="*/ 8 w 36"/>
                <a:gd name="T9" fmla="*/ 7 h 24"/>
                <a:gd name="T10" fmla="*/ 8 w 36"/>
                <a:gd name="T11" fmla="*/ 7 h 24"/>
                <a:gd name="T12" fmla="*/ 9 w 36"/>
                <a:gd name="T13" fmla="*/ 9 h 24"/>
                <a:gd name="T14" fmla="*/ 9 w 36"/>
                <a:gd name="T15" fmla="*/ 10 h 24"/>
                <a:gd name="T16" fmla="*/ 8 w 36"/>
                <a:gd name="T17" fmla="*/ 12 h 24"/>
                <a:gd name="T18" fmla="*/ 11 w 36"/>
                <a:gd name="T19" fmla="*/ 12 h 24"/>
                <a:gd name="T20" fmla="*/ 21 w 36"/>
                <a:gd name="T21" fmla="*/ 8 h 24"/>
                <a:gd name="T22" fmla="*/ 21 w 36"/>
                <a:gd name="T23" fmla="*/ 8 h 24"/>
                <a:gd name="T24" fmla="*/ 23 w 36"/>
                <a:gd name="T25" fmla="*/ 12 h 24"/>
                <a:gd name="T26" fmla="*/ 27 w 36"/>
                <a:gd name="T27" fmla="*/ 16 h 24"/>
                <a:gd name="T28" fmla="*/ 28 w 36"/>
                <a:gd name="T29" fmla="*/ 14 h 24"/>
                <a:gd name="T30" fmla="*/ 28 w 36"/>
                <a:gd name="T31" fmla="*/ 10 h 24"/>
                <a:gd name="T32" fmla="*/ 36 w 36"/>
                <a:gd name="T33" fmla="*/ 6 h 24"/>
                <a:gd name="T34" fmla="*/ 36 w 36"/>
                <a:gd name="T35" fmla="*/ 8 h 24"/>
                <a:gd name="T36" fmla="*/ 29 w 36"/>
                <a:gd name="T37" fmla="*/ 23 h 24"/>
                <a:gd name="T38" fmla="*/ 27 w 36"/>
                <a:gd name="T39" fmla="*/ 20 h 24"/>
                <a:gd name="T40" fmla="*/ 28 w 36"/>
                <a:gd name="T41" fmla="*/ 20 h 24"/>
                <a:gd name="T42" fmla="*/ 27 w 36"/>
                <a:gd name="T43" fmla="*/ 20 h 24"/>
                <a:gd name="T44" fmla="*/ 23 w 36"/>
                <a:gd name="T45" fmla="*/ 18 h 24"/>
                <a:gd name="T46" fmla="*/ 5 w 36"/>
                <a:gd name="T47" fmla="*/ 19 h 24"/>
                <a:gd name="T48" fmla="*/ 4 w 36"/>
                <a:gd name="T49" fmla="*/ 19 h 24"/>
                <a:gd name="T50" fmla="*/ 4 w 36"/>
                <a:gd name="T51" fmla="*/ 19 h 24"/>
                <a:gd name="T52" fmla="*/ 32 w 36"/>
                <a:gd name="T53" fmla="*/ 13 h 24"/>
                <a:gd name="T54" fmla="*/ 4 w 36"/>
                <a:gd name="T55" fmla="*/ 16 h 24"/>
                <a:gd name="T56" fmla="*/ 4 w 36"/>
                <a:gd name="T57" fmla="*/ 17 h 24"/>
                <a:gd name="T58" fmla="*/ 22 w 36"/>
                <a:gd name="T59" fmla="*/ 17 h 24"/>
                <a:gd name="T60" fmla="*/ 15 w 36"/>
                <a:gd name="T61" fmla="*/ 12 h 24"/>
                <a:gd name="T62" fmla="*/ 18 w 36"/>
                <a:gd name="T63" fmla="*/ 16 h 24"/>
                <a:gd name="T64" fmla="*/ 19 w 36"/>
                <a:gd name="T65" fmla="*/ 12 h 24"/>
                <a:gd name="T66" fmla="*/ 17 w 36"/>
                <a:gd name="T67" fmla="*/ 10 h 24"/>
                <a:gd name="T68" fmla="*/ 17 w 36"/>
                <a:gd name="T69" fmla="*/ 10 h 24"/>
                <a:gd name="T70" fmla="*/ 17 w 36"/>
                <a:gd name="T71" fmla="*/ 10 h 24"/>
                <a:gd name="T72" fmla="*/ 17 w 36"/>
                <a:gd name="T73" fmla="*/ 10 h 24"/>
                <a:gd name="T74" fmla="*/ 16 w 36"/>
                <a:gd name="T75" fmla="*/ 12 h 24"/>
                <a:gd name="T76" fmla="*/ 4 w 36"/>
                <a:gd name="T77" fmla="*/ 12 h 24"/>
                <a:gd name="T78" fmla="*/ 5 w 36"/>
                <a:gd name="T79" fmla="*/ 10 h 24"/>
                <a:gd name="T80" fmla="*/ 19 w 36"/>
                <a:gd name="T81" fmla="*/ 11 h 24"/>
                <a:gd name="T82" fmla="*/ 18 w 36"/>
                <a:gd name="T83" fmla="*/ 11 h 24"/>
                <a:gd name="T84" fmla="*/ 18 w 36"/>
                <a:gd name="T85" fmla="*/ 10 h 24"/>
                <a:gd name="T86" fmla="*/ 18 w 36"/>
                <a:gd name="T87" fmla="*/ 10 h 24"/>
                <a:gd name="T88" fmla="*/ 18 w 36"/>
                <a:gd name="T89" fmla="*/ 10 h 24"/>
                <a:gd name="T90" fmla="*/ 18 w 36"/>
                <a:gd name="T91" fmla="*/ 10 h 24"/>
                <a:gd name="T92" fmla="*/ 17 w 36"/>
                <a:gd name="T93" fmla="*/ 10 h 24"/>
                <a:gd name="T94" fmla="*/ 18 w 36"/>
                <a:gd name="T95" fmla="*/ 10 h 24"/>
                <a:gd name="T96" fmla="*/ 8 w 36"/>
                <a:gd name="T97" fmla="*/ 7 h 24"/>
                <a:gd name="T98" fmla="*/ 8 w 36"/>
                <a:gd name="T9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24">
                  <a:moveTo>
                    <a:pt x="17" y="17"/>
                  </a:moveTo>
                  <a:cubicBezTo>
                    <a:pt x="15" y="20"/>
                    <a:pt x="11" y="23"/>
                    <a:pt x="7" y="23"/>
                  </a:cubicBezTo>
                  <a:cubicBezTo>
                    <a:pt x="7" y="23"/>
                    <a:pt x="7" y="23"/>
                    <a:pt x="7" y="23"/>
                  </a:cubicBezTo>
                  <a:cubicBezTo>
                    <a:pt x="7" y="23"/>
                    <a:pt x="6" y="23"/>
                    <a:pt x="6" y="23"/>
                  </a:cubicBezTo>
                  <a:cubicBezTo>
                    <a:pt x="6" y="23"/>
                    <a:pt x="6" y="23"/>
                    <a:pt x="6" y="23"/>
                  </a:cubicBezTo>
                  <a:cubicBezTo>
                    <a:pt x="6" y="23"/>
                    <a:pt x="6" y="23"/>
                    <a:pt x="6" y="23"/>
                  </a:cubicBezTo>
                  <a:cubicBezTo>
                    <a:pt x="6" y="23"/>
                    <a:pt x="6" y="23"/>
                    <a:pt x="6" y="23"/>
                  </a:cubicBezTo>
                  <a:cubicBezTo>
                    <a:pt x="4" y="23"/>
                    <a:pt x="2" y="22"/>
                    <a:pt x="1" y="20"/>
                  </a:cubicBezTo>
                  <a:cubicBezTo>
                    <a:pt x="1" y="20"/>
                    <a:pt x="1" y="20"/>
                    <a:pt x="1" y="20"/>
                  </a:cubicBezTo>
                  <a:cubicBezTo>
                    <a:pt x="0" y="19"/>
                    <a:pt x="0" y="17"/>
                    <a:pt x="0" y="16"/>
                  </a:cubicBezTo>
                  <a:cubicBezTo>
                    <a:pt x="0" y="16"/>
                    <a:pt x="0" y="16"/>
                    <a:pt x="0" y="16"/>
                  </a:cubicBezTo>
                  <a:cubicBezTo>
                    <a:pt x="0" y="12"/>
                    <a:pt x="1" y="8"/>
                    <a:pt x="1" y="7"/>
                  </a:cubicBezTo>
                  <a:cubicBezTo>
                    <a:pt x="1" y="7"/>
                    <a:pt x="1" y="7"/>
                    <a:pt x="1" y="7"/>
                  </a:cubicBezTo>
                  <a:cubicBezTo>
                    <a:pt x="2" y="4"/>
                    <a:pt x="2" y="4"/>
                    <a:pt x="2" y="4"/>
                  </a:cubicBezTo>
                  <a:cubicBezTo>
                    <a:pt x="4" y="6"/>
                    <a:pt x="4" y="6"/>
                    <a:pt x="4" y="6"/>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9" y="8"/>
                    <a:pt x="9" y="8"/>
                    <a:pt x="9" y="9"/>
                  </a:cubicBezTo>
                  <a:cubicBezTo>
                    <a:pt x="9" y="9"/>
                    <a:pt x="9" y="9"/>
                    <a:pt x="9" y="9"/>
                  </a:cubicBezTo>
                  <a:cubicBezTo>
                    <a:pt x="9" y="10"/>
                    <a:pt x="9" y="9"/>
                    <a:pt x="9" y="9"/>
                  </a:cubicBezTo>
                  <a:cubicBezTo>
                    <a:pt x="9" y="9"/>
                    <a:pt x="9" y="9"/>
                    <a:pt x="9" y="9"/>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1"/>
                    <a:pt x="8" y="11"/>
                    <a:pt x="8" y="12"/>
                  </a:cubicBezTo>
                  <a:cubicBezTo>
                    <a:pt x="8" y="12"/>
                    <a:pt x="8" y="12"/>
                    <a:pt x="8" y="12"/>
                  </a:cubicBezTo>
                  <a:cubicBezTo>
                    <a:pt x="8" y="13"/>
                    <a:pt x="8" y="14"/>
                    <a:pt x="8" y="15"/>
                  </a:cubicBezTo>
                  <a:cubicBezTo>
                    <a:pt x="8" y="15"/>
                    <a:pt x="8" y="15"/>
                    <a:pt x="8" y="15"/>
                  </a:cubicBezTo>
                  <a:cubicBezTo>
                    <a:pt x="9" y="14"/>
                    <a:pt x="10" y="13"/>
                    <a:pt x="11" y="12"/>
                  </a:cubicBezTo>
                  <a:cubicBezTo>
                    <a:pt x="11" y="12"/>
                    <a:pt x="11" y="12"/>
                    <a:pt x="11" y="12"/>
                  </a:cubicBezTo>
                  <a:cubicBezTo>
                    <a:pt x="12" y="10"/>
                    <a:pt x="13" y="8"/>
                    <a:pt x="14" y="8"/>
                  </a:cubicBezTo>
                  <a:cubicBezTo>
                    <a:pt x="14" y="8"/>
                    <a:pt x="14" y="8"/>
                    <a:pt x="14" y="8"/>
                  </a:cubicBezTo>
                  <a:cubicBezTo>
                    <a:pt x="18" y="0"/>
                    <a:pt x="18" y="0"/>
                    <a:pt x="18" y="0"/>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9"/>
                    <a:pt x="21" y="9"/>
                    <a:pt x="22" y="9"/>
                  </a:cubicBezTo>
                  <a:cubicBezTo>
                    <a:pt x="22" y="9"/>
                    <a:pt x="22" y="9"/>
                    <a:pt x="22" y="9"/>
                  </a:cubicBezTo>
                  <a:cubicBezTo>
                    <a:pt x="22" y="10"/>
                    <a:pt x="23" y="11"/>
                    <a:pt x="23" y="12"/>
                  </a:cubicBezTo>
                  <a:cubicBezTo>
                    <a:pt x="23" y="12"/>
                    <a:pt x="23" y="12"/>
                    <a:pt x="23" y="12"/>
                  </a:cubicBezTo>
                  <a:cubicBezTo>
                    <a:pt x="24" y="14"/>
                    <a:pt x="26" y="16"/>
                    <a:pt x="27" y="16"/>
                  </a:cubicBezTo>
                  <a:cubicBezTo>
                    <a:pt x="27" y="16"/>
                    <a:pt x="27" y="16"/>
                    <a:pt x="27" y="16"/>
                  </a:cubicBezTo>
                  <a:cubicBezTo>
                    <a:pt x="27" y="16"/>
                    <a:pt x="27" y="16"/>
                    <a:pt x="27" y="16"/>
                  </a:cubicBezTo>
                  <a:cubicBezTo>
                    <a:pt x="27" y="16"/>
                    <a:pt x="27" y="16"/>
                    <a:pt x="27" y="16"/>
                  </a:cubicBezTo>
                  <a:cubicBezTo>
                    <a:pt x="27" y="16"/>
                    <a:pt x="27" y="16"/>
                    <a:pt x="27" y="15"/>
                  </a:cubicBezTo>
                  <a:cubicBezTo>
                    <a:pt x="27" y="15"/>
                    <a:pt x="27" y="15"/>
                    <a:pt x="27" y="15"/>
                  </a:cubicBezTo>
                  <a:cubicBezTo>
                    <a:pt x="27" y="15"/>
                    <a:pt x="28" y="15"/>
                    <a:pt x="28" y="14"/>
                  </a:cubicBezTo>
                  <a:cubicBezTo>
                    <a:pt x="28" y="14"/>
                    <a:pt x="28" y="14"/>
                    <a:pt x="28" y="14"/>
                  </a:cubicBezTo>
                  <a:cubicBezTo>
                    <a:pt x="28" y="13"/>
                    <a:pt x="28" y="11"/>
                    <a:pt x="28" y="10"/>
                  </a:cubicBezTo>
                  <a:cubicBezTo>
                    <a:pt x="28" y="10"/>
                    <a:pt x="28" y="10"/>
                    <a:pt x="28" y="10"/>
                  </a:cubicBezTo>
                  <a:cubicBezTo>
                    <a:pt x="28" y="10"/>
                    <a:pt x="28" y="10"/>
                    <a:pt x="28" y="10"/>
                  </a:cubicBezTo>
                  <a:cubicBezTo>
                    <a:pt x="28" y="10"/>
                    <a:pt x="28" y="10"/>
                    <a:pt x="28" y="10"/>
                  </a:cubicBezTo>
                  <a:cubicBezTo>
                    <a:pt x="28" y="9"/>
                    <a:pt x="28" y="9"/>
                    <a:pt x="28" y="8"/>
                  </a:cubicBezTo>
                  <a:cubicBezTo>
                    <a:pt x="28" y="8"/>
                    <a:pt x="28" y="8"/>
                    <a:pt x="28" y="8"/>
                  </a:cubicBezTo>
                  <a:cubicBezTo>
                    <a:pt x="28" y="7"/>
                    <a:pt x="28" y="7"/>
                    <a:pt x="28" y="7"/>
                  </a:cubicBezTo>
                  <a:cubicBezTo>
                    <a:pt x="36" y="6"/>
                    <a:pt x="36" y="6"/>
                    <a:pt x="36" y="6"/>
                  </a:cubicBezTo>
                  <a:cubicBezTo>
                    <a:pt x="36" y="8"/>
                    <a:pt x="36" y="8"/>
                    <a:pt x="36" y="8"/>
                  </a:cubicBezTo>
                  <a:cubicBezTo>
                    <a:pt x="36" y="8"/>
                    <a:pt x="36" y="8"/>
                    <a:pt x="36" y="8"/>
                  </a:cubicBezTo>
                  <a:cubicBezTo>
                    <a:pt x="36" y="8"/>
                    <a:pt x="36" y="8"/>
                    <a:pt x="36" y="8"/>
                  </a:cubicBezTo>
                  <a:cubicBezTo>
                    <a:pt x="36" y="8"/>
                    <a:pt x="36" y="8"/>
                    <a:pt x="36" y="8"/>
                  </a:cubicBezTo>
                  <a:cubicBezTo>
                    <a:pt x="36" y="9"/>
                    <a:pt x="36" y="9"/>
                    <a:pt x="36" y="10"/>
                  </a:cubicBezTo>
                  <a:cubicBezTo>
                    <a:pt x="36" y="10"/>
                    <a:pt x="36" y="10"/>
                    <a:pt x="36" y="10"/>
                  </a:cubicBezTo>
                  <a:cubicBezTo>
                    <a:pt x="36" y="13"/>
                    <a:pt x="36" y="21"/>
                    <a:pt x="29" y="23"/>
                  </a:cubicBezTo>
                  <a:cubicBezTo>
                    <a:pt x="29" y="23"/>
                    <a:pt x="29" y="23"/>
                    <a:pt x="29" y="23"/>
                  </a:cubicBezTo>
                  <a:cubicBezTo>
                    <a:pt x="28" y="24"/>
                    <a:pt x="27" y="24"/>
                    <a:pt x="27" y="24"/>
                  </a:cubicBezTo>
                  <a:cubicBezTo>
                    <a:pt x="27" y="24"/>
                    <a:pt x="27" y="24"/>
                    <a:pt x="27" y="24"/>
                  </a:cubicBezTo>
                  <a:cubicBezTo>
                    <a:pt x="22" y="23"/>
                    <a:pt x="19" y="20"/>
                    <a:pt x="17" y="17"/>
                  </a:cubicBezTo>
                  <a:close/>
                  <a:moveTo>
                    <a:pt x="27" y="20"/>
                  </a:moveTo>
                  <a:cubicBezTo>
                    <a:pt x="27" y="20"/>
                    <a:pt x="27" y="20"/>
                    <a:pt x="27" y="20"/>
                  </a:cubicBezTo>
                  <a:cubicBezTo>
                    <a:pt x="27" y="20"/>
                    <a:pt x="27" y="20"/>
                    <a:pt x="27" y="20"/>
                  </a:cubicBezTo>
                  <a:cubicBezTo>
                    <a:pt x="28" y="20"/>
                    <a:pt x="28" y="20"/>
                    <a:pt x="28" y="20"/>
                  </a:cubicBezTo>
                  <a:cubicBezTo>
                    <a:pt x="28" y="20"/>
                    <a:pt x="28" y="20"/>
                    <a:pt x="28" y="20"/>
                  </a:cubicBezTo>
                  <a:cubicBezTo>
                    <a:pt x="28" y="20"/>
                    <a:pt x="28" y="20"/>
                    <a:pt x="28" y="20"/>
                  </a:cubicBezTo>
                  <a:cubicBezTo>
                    <a:pt x="28" y="20"/>
                    <a:pt x="28" y="20"/>
                    <a:pt x="28" y="20"/>
                  </a:cubicBezTo>
                  <a:cubicBezTo>
                    <a:pt x="27" y="20"/>
                    <a:pt x="27" y="20"/>
                    <a:pt x="27" y="20"/>
                  </a:cubicBezTo>
                  <a:cubicBezTo>
                    <a:pt x="27" y="20"/>
                    <a:pt x="27" y="20"/>
                    <a:pt x="27" y="20"/>
                  </a:cubicBezTo>
                  <a:cubicBezTo>
                    <a:pt x="27" y="20"/>
                    <a:pt x="27" y="20"/>
                    <a:pt x="27" y="20"/>
                  </a:cubicBezTo>
                  <a:close/>
                  <a:moveTo>
                    <a:pt x="26" y="20"/>
                  </a:moveTo>
                  <a:cubicBezTo>
                    <a:pt x="25" y="19"/>
                    <a:pt x="24" y="19"/>
                    <a:pt x="23" y="18"/>
                  </a:cubicBezTo>
                  <a:cubicBezTo>
                    <a:pt x="23" y="18"/>
                    <a:pt x="23" y="18"/>
                    <a:pt x="23" y="18"/>
                  </a:cubicBezTo>
                  <a:cubicBezTo>
                    <a:pt x="24" y="19"/>
                    <a:pt x="25" y="20"/>
                    <a:pt x="26" y="20"/>
                  </a:cubicBezTo>
                  <a:close/>
                  <a:moveTo>
                    <a:pt x="5" y="19"/>
                  </a:moveTo>
                  <a:cubicBezTo>
                    <a:pt x="5" y="19"/>
                    <a:pt x="5" y="19"/>
                    <a:pt x="5" y="19"/>
                  </a:cubicBezTo>
                  <a:cubicBezTo>
                    <a:pt x="5" y="19"/>
                    <a:pt x="5" y="19"/>
                    <a:pt x="5" y="19"/>
                  </a:cubicBezTo>
                  <a:cubicBezTo>
                    <a:pt x="5" y="19"/>
                    <a:pt x="5" y="19"/>
                    <a:pt x="5" y="19"/>
                  </a:cubicBezTo>
                  <a:close/>
                  <a:moveTo>
                    <a:pt x="4" y="19"/>
                  </a:move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9"/>
                  </a:cubicBezTo>
                  <a:close/>
                  <a:moveTo>
                    <a:pt x="31" y="15"/>
                  </a:moveTo>
                  <a:cubicBezTo>
                    <a:pt x="31" y="16"/>
                    <a:pt x="31" y="17"/>
                    <a:pt x="31" y="17"/>
                  </a:cubicBezTo>
                  <a:cubicBezTo>
                    <a:pt x="31" y="17"/>
                    <a:pt x="31" y="17"/>
                    <a:pt x="31" y="17"/>
                  </a:cubicBezTo>
                  <a:cubicBezTo>
                    <a:pt x="32" y="16"/>
                    <a:pt x="32" y="14"/>
                    <a:pt x="32" y="13"/>
                  </a:cubicBezTo>
                  <a:cubicBezTo>
                    <a:pt x="32" y="13"/>
                    <a:pt x="32" y="13"/>
                    <a:pt x="32" y="13"/>
                  </a:cubicBezTo>
                  <a:cubicBezTo>
                    <a:pt x="32" y="14"/>
                    <a:pt x="32" y="15"/>
                    <a:pt x="31" y="15"/>
                  </a:cubicBezTo>
                  <a:close/>
                  <a:moveTo>
                    <a:pt x="4" y="17"/>
                  </a:moveTo>
                  <a:cubicBezTo>
                    <a:pt x="4" y="17"/>
                    <a:pt x="4" y="16"/>
                    <a:pt x="4" y="16"/>
                  </a:cubicBezTo>
                  <a:cubicBezTo>
                    <a:pt x="4" y="16"/>
                    <a:pt x="4" y="16"/>
                    <a:pt x="4" y="16"/>
                  </a:cubicBezTo>
                  <a:cubicBezTo>
                    <a:pt x="4" y="16"/>
                    <a:pt x="4" y="16"/>
                    <a:pt x="4" y="16"/>
                  </a:cubicBezTo>
                  <a:cubicBezTo>
                    <a:pt x="4" y="16"/>
                    <a:pt x="4" y="16"/>
                    <a:pt x="4" y="16"/>
                  </a:cubicBezTo>
                  <a:cubicBezTo>
                    <a:pt x="4" y="16"/>
                    <a:pt x="4" y="17"/>
                    <a:pt x="4" y="17"/>
                  </a:cubicBezTo>
                  <a:close/>
                  <a:moveTo>
                    <a:pt x="22" y="17"/>
                  </a:moveTo>
                  <a:cubicBezTo>
                    <a:pt x="21" y="16"/>
                    <a:pt x="21" y="15"/>
                    <a:pt x="20" y="15"/>
                  </a:cubicBezTo>
                  <a:cubicBezTo>
                    <a:pt x="20" y="15"/>
                    <a:pt x="20" y="15"/>
                    <a:pt x="20" y="15"/>
                  </a:cubicBezTo>
                  <a:cubicBezTo>
                    <a:pt x="21" y="15"/>
                    <a:pt x="21" y="16"/>
                    <a:pt x="22" y="17"/>
                  </a:cubicBezTo>
                  <a:close/>
                  <a:moveTo>
                    <a:pt x="14" y="14"/>
                  </a:moveTo>
                  <a:cubicBezTo>
                    <a:pt x="14" y="15"/>
                    <a:pt x="13" y="16"/>
                    <a:pt x="12" y="16"/>
                  </a:cubicBezTo>
                  <a:cubicBezTo>
                    <a:pt x="12" y="16"/>
                    <a:pt x="12" y="16"/>
                    <a:pt x="12" y="16"/>
                  </a:cubicBezTo>
                  <a:cubicBezTo>
                    <a:pt x="13" y="15"/>
                    <a:pt x="15" y="14"/>
                    <a:pt x="15" y="12"/>
                  </a:cubicBezTo>
                  <a:cubicBezTo>
                    <a:pt x="15" y="12"/>
                    <a:pt x="15" y="12"/>
                    <a:pt x="15" y="12"/>
                  </a:cubicBezTo>
                  <a:cubicBezTo>
                    <a:pt x="16" y="12"/>
                    <a:pt x="16" y="12"/>
                    <a:pt x="16" y="12"/>
                  </a:cubicBezTo>
                  <a:cubicBezTo>
                    <a:pt x="15" y="13"/>
                    <a:pt x="15" y="14"/>
                    <a:pt x="14" y="14"/>
                  </a:cubicBezTo>
                  <a:close/>
                  <a:moveTo>
                    <a:pt x="18" y="16"/>
                  </a:moveTo>
                  <a:cubicBezTo>
                    <a:pt x="18" y="16"/>
                    <a:pt x="18" y="16"/>
                    <a:pt x="18" y="16"/>
                  </a:cubicBezTo>
                  <a:cubicBezTo>
                    <a:pt x="18" y="16"/>
                    <a:pt x="18" y="16"/>
                    <a:pt x="18" y="16"/>
                  </a:cubicBezTo>
                  <a:cubicBezTo>
                    <a:pt x="18" y="16"/>
                    <a:pt x="18" y="16"/>
                    <a:pt x="18" y="16"/>
                  </a:cubicBezTo>
                  <a:close/>
                  <a:moveTo>
                    <a:pt x="19" y="12"/>
                  </a:moveTo>
                  <a:cubicBezTo>
                    <a:pt x="18" y="11"/>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1"/>
                    <a:pt x="16" y="11"/>
                  </a:cubicBezTo>
                  <a:cubicBezTo>
                    <a:pt x="16" y="11"/>
                    <a:pt x="16" y="11"/>
                    <a:pt x="16" y="11"/>
                  </a:cubicBezTo>
                  <a:cubicBezTo>
                    <a:pt x="16" y="11"/>
                    <a:pt x="16" y="12"/>
                    <a:pt x="16" y="12"/>
                  </a:cubicBezTo>
                  <a:cubicBezTo>
                    <a:pt x="16" y="12"/>
                    <a:pt x="16" y="12"/>
                    <a:pt x="16" y="12"/>
                  </a:cubicBezTo>
                  <a:cubicBezTo>
                    <a:pt x="17" y="10"/>
                    <a:pt x="17" y="10"/>
                    <a:pt x="17" y="10"/>
                  </a:cubicBezTo>
                  <a:cubicBezTo>
                    <a:pt x="19" y="12"/>
                    <a:pt x="19" y="12"/>
                    <a:pt x="19" y="12"/>
                  </a:cubicBezTo>
                  <a:close/>
                  <a:moveTo>
                    <a:pt x="4" y="11"/>
                  </a:moveTo>
                  <a:cubicBezTo>
                    <a:pt x="4" y="11"/>
                    <a:pt x="4" y="11"/>
                    <a:pt x="4" y="12"/>
                  </a:cubicBezTo>
                  <a:cubicBezTo>
                    <a:pt x="4" y="12"/>
                    <a:pt x="4" y="12"/>
                    <a:pt x="4" y="12"/>
                  </a:cubicBezTo>
                  <a:cubicBezTo>
                    <a:pt x="4" y="11"/>
                    <a:pt x="4" y="11"/>
                    <a:pt x="5" y="10"/>
                  </a:cubicBezTo>
                  <a:cubicBezTo>
                    <a:pt x="5" y="10"/>
                    <a:pt x="5" y="10"/>
                    <a:pt x="5" y="10"/>
                  </a:cubicBezTo>
                  <a:cubicBezTo>
                    <a:pt x="5" y="10"/>
                    <a:pt x="5" y="10"/>
                    <a:pt x="5" y="10"/>
                  </a:cubicBezTo>
                  <a:cubicBezTo>
                    <a:pt x="4" y="10"/>
                    <a:pt x="4" y="11"/>
                    <a:pt x="4" y="11"/>
                  </a:cubicBezTo>
                  <a:close/>
                  <a:moveTo>
                    <a:pt x="19" y="11"/>
                  </a:moveTo>
                  <a:cubicBezTo>
                    <a:pt x="19" y="11"/>
                    <a:pt x="19" y="11"/>
                    <a:pt x="19" y="11"/>
                  </a:cubicBezTo>
                  <a:cubicBezTo>
                    <a:pt x="19" y="11"/>
                    <a:pt x="19" y="11"/>
                    <a:pt x="19" y="11"/>
                  </a:cubicBezTo>
                  <a:cubicBezTo>
                    <a:pt x="19" y="11"/>
                    <a:pt x="19" y="11"/>
                    <a:pt x="19" y="11"/>
                  </a:cubicBezTo>
                  <a:close/>
                  <a:moveTo>
                    <a:pt x="19" y="11"/>
                  </a:moveTo>
                  <a:cubicBezTo>
                    <a:pt x="19" y="11"/>
                    <a:pt x="19" y="11"/>
                    <a:pt x="18" y="11"/>
                  </a:cubicBezTo>
                  <a:cubicBezTo>
                    <a:pt x="18" y="11"/>
                    <a:pt x="18" y="11"/>
                    <a:pt x="18" y="11"/>
                  </a:cubicBezTo>
                  <a:cubicBezTo>
                    <a:pt x="19" y="11"/>
                    <a:pt x="19" y="11"/>
                    <a:pt x="19" y="11"/>
                  </a:cubicBezTo>
                  <a:close/>
                  <a:moveTo>
                    <a:pt x="18" y="11"/>
                  </a:moveTo>
                  <a:cubicBezTo>
                    <a:pt x="18" y="11"/>
                    <a:pt x="18" y="11"/>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1"/>
                    <a:pt x="18" y="11"/>
                  </a:cubicBezTo>
                  <a:close/>
                  <a:moveTo>
                    <a:pt x="18" y="10"/>
                  </a:moveTo>
                  <a:cubicBezTo>
                    <a:pt x="18" y="10"/>
                    <a:pt x="18" y="10"/>
                    <a:pt x="18" y="10"/>
                  </a:cubicBezTo>
                  <a:cubicBezTo>
                    <a:pt x="18" y="10"/>
                    <a:pt x="18" y="10"/>
                    <a:pt x="18" y="10"/>
                  </a:cubicBezTo>
                  <a:cubicBezTo>
                    <a:pt x="18" y="10"/>
                    <a:pt x="18" y="10"/>
                    <a:pt x="18" y="10"/>
                  </a:cubicBezTo>
                  <a:close/>
                  <a:moveTo>
                    <a:pt x="18" y="10"/>
                  </a:moveTo>
                  <a:cubicBezTo>
                    <a:pt x="17" y="10"/>
                    <a:pt x="17" y="10"/>
                    <a:pt x="17" y="10"/>
                  </a:cubicBezTo>
                  <a:cubicBezTo>
                    <a:pt x="17" y="10"/>
                    <a:pt x="17" y="10"/>
                    <a:pt x="17" y="10"/>
                  </a:cubicBezTo>
                  <a:cubicBezTo>
                    <a:pt x="17" y="10"/>
                    <a:pt x="17" y="10"/>
                    <a:pt x="18" y="10"/>
                  </a:cubicBezTo>
                  <a:close/>
                  <a:moveTo>
                    <a:pt x="18" y="10"/>
                  </a:move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lose/>
                  <a:moveTo>
                    <a:pt x="8" y="7"/>
                  </a:moveTo>
                  <a:cubicBezTo>
                    <a:pt x="8" y="7"/>
                    <a:pt x="8" y="7"/>
                    <a:pt x="8" y="7"/>
                  </a:cubicBezTo>
                  <a:cubicBezTo>
                    <a:pt x="8" y="7"/>
                    <a:pt x="8" y="7"/>
                    <a:pt x="8" y="7"/>
                  </a:cubicBezTo>
                  <a:cubicBezTo>
                    <a:pt x="8" y="7"/>
                    <a:pt x="8" y="7"/>
                    <a:pt x="8"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506"/>
            <p:cNvSpPr/>
            <p:nvPr/>
          </p:nvSpPr>
          <p:spPr bwMode="auto">
            <a:xfrm>
              <a:off x="4394202" y="617539"/>
              <a:ext cx="6350" cy="19050"/>
            </a:xfrm>
            <a:custGeom>
              <a:avLst/>
              <a:gdLst>
                <a:gd name="T0" fmla="*/ 0 w 4"/>
                <a:gd name="T1" fmla="*/ 12 h 12"/>
                <a:gd name="T2" fmla="*/ 0 w 4"/>
                <a:gd name="T3" fmla="*/ 0 h 12"/>
                <a:gd name="T4" fmla="*/ 4 w 4"/>
                <a:gd name="T5" fmla="*/ 0 h 12"/>
                <a:gd name="T6" fmla="*/ 4 w 4"/>
                <a:gd name="T7" fmla="*/ 12 h 12"/>
                <a:gd name="T8" fmla="*/ 0 w 4"/>
                <a:gd name="T9" fmla="*/ 12 h 12"/>
                <a:gd name="T10" fmla="*/ 0 w 4"/>
                <a:gd name="T11" fmla="*/ 12 h 12"/>
              </a:gdLst>
              <a:ahLst/>
              <a:cxnLst>
                <a:cxn ang="0">
                  <a:pos x="T0" y="T1"/>
                </a:cxn>
                <a:cxn ang="0">
                  <a:pos x="T2" y="T3"/>
                </a:cxn>
                <a:cxn ang="0">
                  <a:pos x="T4" y="T5"/>
                </a:cxn>
                <a:cxn ang="0">
                  <a:pos x="T6" y="T7"/>
                </a:cxn>
                <a:cxn ang="0">
                  <a:pos x="T8" y="T9"/>
                </a:cxn>
                <a:cxn ang="0">
                  <a:pos x="T10" y="T11"/>
                </a:cxn>
              </a:cxnLst>
              <a:rect l="0" t="0" r="r" b="b"/>
              <a:pathLst>
                <a:path w="4" h="12">
                  <a:moveTo>
                    <a:pt x="0" y="12"/>
                  </a:moveTo>
                  <a:lnTo>
                    <a:pt x="0" y="0"/>
                  </a:lnTo>
                  <a:lnTo>
                    <a:pt x="4" y="0"/>
                  </a:lnTo>
                  <a:lnTo>
                    <a:pt x="4"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507"/>
            <p:cNvSpPr>
              <a:spLocks noEditPoints="1"/>
            </p:cNvSpPr>
            <p:nvPr/>
          </p:nvSpPr>
          <p:spPr bwMode="auto">
            <a:xfrm>
              <a:off x="4391027" y="614364"/>
              <a:ext cx="12700" cy="26988"/>
            </a:xfrm>
            <a:custGeom>
              <a:avLst/>
              <a:gdLst>
                <a:gd name="T0" fmla="*/ 6 w 8"/>
                <a:gd name="T1" fmla="*/ 17 h 17"/>
                <a:gd name="T2" fmla="*/ 2 w 8"/>
                <a:gd name="T3" fmla="*/ 17 h 17"/>
                <a:gd name="T4" fmla="*/ 2 w 8"/>
                <a:gd name="T5" fmla="*/ 14 h 17"/>
                <a:gd name="T6" fmla="*/ 4 w 8"/>
                <a:gd name="T7" fmla="*/ 14 h 17"/>
                <a:gd name="T8" fmla="*/ 2 w 8"/>
                <a:gd name="T9" fmla="*/ 14 h 17"/>
                <a:gd name="T10" fmla="*/ 2 w 8"/>
                <a:gd name="T11" fmla="*/ 17 h 17"/>
                <a:gd name="T12" fmla="*/ 0 w 8"/>
                <a:gd name="T13" fmla="*/ 17 h 17"/>
                <a:gd name="T14" fmla="*/ 0 w 8"/>
                <a:gd name="T15" fmla="*/ 0 h 17"/>
                <a:gd name="T16" fmla="*/ 8 w 8"/>
                <a:gd name="T17" fmla="*/ 0 h 17"/>
                <a:gd name="T18" fmla="*/ 8 w 8"/>
                <a:gd name="T19" fmla="*/ 17 h 17"/>
                <a:gd name="T20" fmla="*/ 6 w 8"/>
                <a:gd name="T21" fmla="*/ 17 h 17"/>
                <a:gd name="T22" fmla="*/ 6 w 8"/>
                <a:gd name="T23" fmla="*/ 17 h 17"/>
                <a:gd name="T24" fmla="*/ 4 w 8"/>
                <a:gd name="T25" fmla="*/ 12 h 17"/>
                <a:gd name="T26" fmla="*/ 4 w 8"/>
                <a:gd name="T27" fmla="*/ 5 h 17"/>
                <a:gd name="T28" fmla="*/ 4 w 8"/>
                <a:gd name="T29" fmla="*/ 12 h 17"/>
                <a:gd name="T30" fmla="*/ 4 w 8"/>
                <a:gd name="T3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7">
                  <a:moveTo>
                    <a:pt x="6" y="17"/>
                  </a:moveTo>
                  <a:lnTo>
                    <a:pt x="2" y="17"/>
                  </a:lnTo>
                  <a:lnTo>
                    <a:pt x="2" y="14"/>
                  </a:lnTo>
                  <a:lnTo>
                    <a:pt x="4" y="14"/>
                  </a:lnTo>
                  <a:lnTo>
                    <a:pt x="2" y="14"/>
                  </a:lnTo>
                  <a:lnTo>
                    <a:pt x="2" y="17"/>
                  </a:lnTo>
                  <a:lnTo>
                    <a:pt x="0" y="17"/>
                  </a:lnTo>
                  <a:lnTo>
                    <a:pt x="0" y="0"/>
                  </a:lnTo>
                  <a:lnTo>
                    <a:pt x="8" y="0"/>
                  </a:lnTo>
                  <a:lnTo>
                    <a:pt x="8" y="17"/>
                  </a:lnTo>
                  <a:lnTo>
                    <a:pt x="6" y="17"/>
                  </a:lnTo>
                  <a:lnTo>
                    <a:pt x="6" y="17"/>
                  </a:lnTo>
                  <a:close/>
                  <a:moveTo>
                    <a:pt x="4" y="12"/>
                  </a:moveTo>
                  <a:lnTo>
                    <a:pt x="4" y="5"/>
                  </a:lnTo>
                  <a:lnTo>
                    <a:pt x="4" y="12"/>
                  </a:ln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08"/>
            <p:cNvSpPr>
              <a:spLocks noEditPoints="1"/>
            </p:cNvSpPr>
            <p:nvPr/>
          </p:nvSpPr>
          <p:spPr bwMode="auto">
            <a:xfrm>
              <a:off x="4381502" y="646114"/>
              <a:ext cx="49213" cy="176213"/>
            </a:xfrm>
            <a:custGeom>
              <a:avLst/>
              <a:gdLst>
                <a:gd name="T0" fmla="*/ 0 w 31"/>
                <a:gd name="T1" fmla="*/ 87 h 111"/>
                <a:gd name="T2" fmla="*/ 0 w 31"/>
                <a:gd name="T3" fmla="*/ 87 h 111"/>
                <a:gd name="T4" fmla="*/ 7 w 31"/>
                <a:gd name="T5" fmla="*/ 1 h 111"/>
                <a:gd name="T6" fmla="*/ 11 w 31"/>
                <a:gd name="T7" fmla="*/ 0 h 111"/>
                <a:gd name="T8" fmla="*/ 31 w 31"/>
                <a:gd name="T9" fmla="*/ 82 h 111"/>
                <a:gd name="T10" fmla="*/ 18 w 31"/>
                <a:gd name="T11" fmla="*/ 111 h 111"/>
                <a:gd name="T12" fmla="*/ 0 w 31"/>
                <a:gd name="T13" fmla="*/ 87 h 111"/>
                <a:gd name="T14" fmla="*/ 0 w 31"/>
                <a:gd name="T15" fmla="*/ 87 h 111"/>
                <a:gd name="T16" fmla="*/ 17 w 31"/>
                <a:gd name="T17" fmla="*/ 102 h 111"/>
                <a:gd name="T18" fmla="*/ 25 w 31"/>
                <a:gd name="T19" fmla="*/ 81 h 111"/>
                <a:gd name="T20" fmla="*/ 10 w 31"/>
                <a:gd name="T21" fmla="*/ 15 h 111"/>
                <a:gd name="T22" fmla="*/ 5 w 31"/>
                <a:gd name="T23" fmla="*/ 84 h 111"/>
                <a:gd name="T24" fmla="*/ 17 w 31"/>
                <a:gd name="T25" fmla="*/ 102 h 111"/>
                <a:gd name="T26" fmla="*/ 17 w 31"/>
                <a:gd name="T27" fmla="*/ 10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10">
                  <a:moveTo>
                    <a:pt x="0" y="87"/>
                  </a:moveTo>
                  <a:lnTo>
                    <a:pt x="0" y="87"/>
                  </a:lnTo>
                  <a:lnTo>
                    <a:pt x="7" y="1"/>
                  </a:lnTo>
                  <a:lnTo>
                    <a:pt x="11" y="0"/>
                  </a:lnTo>
                  <a:lnTo>
                    <a:pt x="31" y="82"/>
                  </a:lnTo>
                  <a:lnTo>
                    <a:pt x="18" y="111"/>
                  </a:lnTo>
                  <a:lnTo>
                    <a:pt x="0" y="87"/>
                  </a:lnTo>
                  <a:lnTo>
                    <a:pt x="0" y="87"/>
                  </a:lnTo>
                  <a:close/>
                  <a:moveTo>
                    <a:pt x="17" y="102"/>
                  </a:moveTo>
                  <a:lnTo>
                    <a:pt x="25" y="81"/>
                  </a:lnTo>
                  <a:lnTo>
                    <a:pt x="10" y="15"/>
                  </a:lnTo>
                  <a:lnTo>
                    <a:pt x="5" y="84"/>
                  </a:lnTo>
                  <a:lnTo>
                    <a:pt x="17" y="102"/>
                  </a:lnTo>
                  <a:lnTo>
                    <a:pt x="17"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509"/>
            <p:cNvSpPr>
              <a:spLocks noEditPoints="1"/>
            </p:cNvSpPr>
            <p:nvPr/>
          </p:nvSpPr>
          <p:spPr bwMode="auto">
            <a:xfrm>
              <a:off x="4378327" y="642939"/>
              <a:ext cx="55563" cy="187325"/>
            </a:xfrm>
            <a:custGeom>
              <a:avLst/>
              <a:gdLst>
                <a:gd name="T0" fmla="*/ 1 w 35"/>
                <a:gd name="T1" fmla="*/ 91 h 118"/>
                <a:gd name="T2" fmla="*/ 0 w 35"/>
                <a:gd name="T3" fmla="*/ 91 h 118"/>
                <a:gd name="T4" fmla="*/ 7 w 35"/>
                <a:gd name="T5" fmla="*/ 1 h 118"/>
                <a:gd name="T6" fmla="*/ 14 w 35"/>
                <a:gd name="T7" fmla="*/ 0 h 118"/>
                <a:gd name="T8" fmla="*/ 35 w 35"/>
                <a:gd name="T9" fmla="*/ 84 h 118"/>
                <a:gd name="T10" fmla="*/ 20 w 35"/>
                <a:gd name="T11" fmla="*/ 118 h 118"/>
                <a:gd name="T12" fmla="*/ 1 w 35"/>
                <a:gd name="T13" fmla="*/ 91 h 118"/>
                <a:gd name="T14" fmla="*/ 1 w 35"/>
                <a:gd name="T15" fmla="*/ 91 h 118"/>
                <a:gd name="T16" fmla="*/ 19 w 35"/>
                <a:gd name="T17" fmla="*/ 108 h 118"/>
                <a:gd name="T18" fmla="*/ 21 w 35"/>
                <a:gd name="T19" fmla="*/ 105 h 118"/>
                <a:gd name="T20" fmla="*/ 19 w 35"/>
                <a:gd name="T21" fmla="*/ 108 h 118"/>
                <a:gd name="T22" fmla="*/ 19 w 35"/>
                <a:gd name="T23" fmla="*/ 108 h 118"/>
                <a:gd name="T24" fmla="*/ 19 w 35"/>
                <a:gd name="T25" fmla="*/ 108 h 118"/>
                <a:gd name="T26" fmla="*/ 19 w 35"/>
                <a:gd name="T27" fmla="*/ 104 h 118"/>
                <a:gd name="T28" fmla="*/ 21 w 35"/>
                <a:gd name="T29" fmla="*/ 103 h 118"/>
                <a:gd name="T30" fmla="*/ 19 w 35"/>
                <a:gd name="T31" fmla="*/ 104 h 118"/>
                <a:gd name="T32" fmla="*/ 19 w 35"/>
                <a:gd name="T33" fmla="*/ 104 h 118"/>
                <a:gd name="T34" fmla="*/ 15 w 35"/>
                <a:gd name="T35" fmla="*/ 104 h 118"/>
                <a:gd name="T36" fmla="*/ 4 w 35"/>
                <a:gd name="T37" fmla="*/ 86 h 118"/>
                <a:gd name="T38" fmla="*/ 10 w 35"/>
                <a:gd name="T39" fmla="*/ 17 h 118"/>
                <a:gd name="T40" fmla="*/ 14 w 35"/>
                <a:gd name="T41" fmla="*/ 16 h 118"/>
                <a:gd name="T42" fmla="*/ 11 w 35"/>
                <a:gd name="T43" fmla="*/ 5 h 118"/>
                <a:gd name="T44" fmla="*/ 11 w 35"/>
                <a:gd name="T45" fmla="*/ 5 h 118"/>
                <a:gd name="T46" fmla="*/ 4 w 35"/>
                <a:gd name="T47" fmla="*/ 86 h 118"/>
                <a:gd name="T48" fmla="*/ 15 w 35"/>
                <a:gd name="T49" fmla="*/ 104 h 118"/>
                <a:gd name="T50" fmla="*/ 15 w 35"/>
                <a:gd name="T51" fmla="*/ 104 h 118"/>
                <a:gd name="T52" fmla="*/ 9 w 35"/>
                <a:gd name="T53" fmla="*/ 85 h 118"/>
                <a:gd name="T54" fmla="*/ 19 w 35"/>
                <a:gd name="T55" fmla="*/ 100 h 118"/>
                <a:gd name="T56" fmla="*/ 25 w 35"/>
                <a:gd name="T57" fmla="*/ 83 h 118"/>
                <a:gd name="T58" fmla="*/ 13 w 35"/>
                <a:gd name="T59" fmla="*/ 32 h 118"/>
                <a:gd name="T60" fmla="*/ 9 w 35"/>
                <a:gd name="T61" fmla="*/ 85 h 118"/>
                <a:gd name="T62" fmla="*/ 9 w 35"/>
                <a:gd name="T63" fmla="*/ 85 h 118"/>
                <a:gd name="T64" fmla="*/ 2 w 35"/>
                <a:gd name="T65" fmla="*/ 89 h 118"/>
                <a:gd name="T66" fmla="*/ 1 w 35"/>
                <a:gd name="T67" fmla="*/ 90 h 118"/>
                <a:gd name="T68" fmla="*/ 2 w 35"/>
                <a:gd name="T69" fmla="*/ 89 h 118"/>
                <a:gd name="T70" fmla="*/ 2 w 35"/>
                <a:gd name="T71" fmla="*/ 89 h 118"/>
                <a:gd name="T72" fmla="*/ 2 w 35"/>
                <a:gd name="T73" fmla="*/ 89 h 118"/>
                <a:gd name="T74" fmla="*/ 2 w 35"/>
                <a:gd name="T75" fmla="*/ 8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18">
                  <a:moveTo>
                    <a:pt x="1" y="91"/>
                  </a:moveTo>
                  <a:lnTo>
                    <a:pt x="0" y="91"/>
                  </a:lnTo>
                  <a:lnTo>
                    <a:pt x="7" y="1"/>
                  </a:lnTo>
                  <a:lnTo>
                    <a:pt x="14" y="0"/>
                  </a:lnTo>
                  <a:lnTo>
                    <a:pt x="35" y="84"/>
                  </a:lnTo>
                  <a:lnTo>
                    <a:pt x="20" y="118"/>
                  </a:lnTo>
                  <a:lnTo>
                    <a:pt x="1" y="91"/>
                  </a:lnTo>
                  <a:lnTo>
                    <a:pt x="1" y="91"/>
                  </a:lnTo>
                  <a:close/>
                  <a:moveTo>
                    <a:pt x="19" y="108"/>
                  </a:moveTo>
                  <a:lnTo>
                    <a:pt x="21" y="105"/>
                  </a:lnTo>
                  <a:lnTo>
                    <a:pt x="19" y="108"/>
                  </a:lnTo>
                  <a:lnTo>
                    <a:pt x="19" y="108"/>
                  </a:lnTo>
                  <a:lnTo>
                    <a:pt x="19" y="108"/>
                  </a:lnTo>
                  <a:close/>
                  <a:moveTo>
                    <a:pt x="19" y="104"/>
                  </a:moveTo>
                  <a:lnTo>
                    <a:pt x="21" y="103"/>
                  </a:lnTo>
                  <a:lnTo>
                    <a:pt x="19" y="104"/>
                  </a:lnTo>
                  <a:lnTo>
                    <a:pt x="19" y="104"/>
                  </a:lnTo>
                  <a:close/>
                  <a:moveTo>
                    <a:pt x="15" y="104"/>
                  </a:moveTo>
                  <a:lnTo>
                    <a:pt x="4" y="86"/>
                  </a:lnTo>
                  <a:lnTo>
                    <a:pt x="10" y="17"/>
                  </a:lnTo>
                  <a:lnTo>
                    <a:pt x="14" y="16"/>
                  </a:lnTo>
                  <a:lnTo>
                    <a:pt x="11" y="5"/>
                  </a:lnTo>
                  <a:lnTo>
                    <a:pt x="11" y="5"/>
                  </a:lnTo>
                  <a:lnTo>
                    <a:pt x="4" y="86"/>
                  </a:lnTo>
                  <a:lnTo>
                    <a:pt x="15" y="104"/>
                  </a:lnTo>
                  <a:lnTo>
                    <a:pt x="15" y="104"/>
                  </a:lnTo>
                  <a:close/>
                  <a:moveTo>
                    <a:pt x="9" y="85"/>
                  </a:moveTo>
                  <a:lnTo>
                    <a:pt x="19" y="100"/>
                  </a:lnTo>
                  <a:lnTo>
                    <a:pt x="25" y="83"/>
                  </a:lnTo>
                  <a:lnTo>
                    <a:pt x="13" y="32"/>
                  </a:lnTo>
                  <a:lnTo>
                    <a:pt x="9" y="85"/>
                  </a:lnTo>
                  <a:lnTo>
                    <a:pt x="9" y="85"/>
                  </a:lnTo>
                  <a:close/>
                  <a:moveTo>
                    <a:pt x="2" y="89"/>
                  </a:moveTo>
                  <a:lnTo>
                    <a:pt x="1" y="90"/>
                  </a:lnTo>
                  <a:lnTo>
                    <a:pt x="2" y="89"/>
                  </a:lnTo>
                  <a:lnTo>
                    <a:pt x="2" y="89"/>
                  </a:lnTo>
                  <a:lnTo>
                    <a:pt x="2" y="89"/>
                  </a:lnTo>
                  <a:lnTo>
                    <a:pt x="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510"/>
            <p:cNvSpPr>
              <a:spLocks noEditPoints="1"/>
            </p:cNvSpPr>
            <p:nvPr/>
          </p:nvSpPr>
          <p:spPr bwMode="auto">
            <a:xfrm>
              <a:off x="4324352" y="628651"/>
              <a:ext cx="149225" cy="238125"/>
            </a:xfrm>
            <a:custGeom>
              <a:avLst/>
              <a:gdLst>
                <a:gd name="T0" fmla="*/ 13 w 86"/>
                <a:gd name="T1" fmla="*/ 109 h 137"/>
                <a:gd name="T2" fmla="*/ 0 w 86"/>
                <a:gd name="T3" fmla="*/ 52 h 137"/>
                <a:gd name="T4" fmla="*/ 0 w 86"/>
                <a:gd name="T5" fmla="*/ 52 h 137"/>
                <a:gd name="T6" fmla="*/ 13 w 86"/>
                <a:gd name="T7" fmla="*/ 12 h 137"/>
                <a:gd name="T8" fmla="*/ 13 w 86"/>
                <a:gd name="T9" fmla="*/ 12 h 137"/>
                <a:gd name="T10" fmla="*/ 42 w 86"/>
                <a:gd name="T11" fmla="*/ 0 h 137"/>
                <a:gd name="T12" fmla="*/ 42 w 86"/>
                <a:gd name="T13" fmla="*/ 0 h 137"/>
                <a:gd name="T14" fmla="*/ 71 w 86"/>
                <a:gd name="T15" fmla="*/ 11 h 137"/>
                <a:gd name="T16" fmla="*/ 71 w 86"/>
                <a:gd name="T17" fmla="*/ 11 h 137"/>
                <a:gd name="T18" fmla="*/ 86 w 86"/>
                <a:gd name="T19" fmla="*/ 51 h 137"/>
                <a:gd name="T20" fmla="*/ 86 w 86"/>
                <a:gd name="T21" fmla="*/ 51 h 137"/>
                <a:gd name="T22" fmla="*/ 72 w 86"/>
                <a:gd name="T23" fmla="*/ 108 h 137"/>
                <a:gd name="T24" fmla="*/ 72 w 86"/>
                <a:gd name="T25" fmla="*/ 108 h 137"/>
                <a:gd name="T26" fmla="*/ 42 w 86"/>
                <a:gd name="T27" fmla="*/ 137 h 137"/>
                <a:gd name="T28" fmla="*/ 42 w 86"/>
                <a:gd name="T29" fmla="*/ 137 h 137"/>
                <a:gd name="T30" fmla="*/ 13 w 86"/>
                <a:gd name="T31" fmla="*/ 109 h 137"/>
                <a:gd name="T32" fmla="*/ 68 w 86"/>
                <a:gd name="T33" fmla="*/ 107 h 137"/>
                <a:gd name="T34" fmla="*/ 82 w 86"/>
                <a:gd name="T35" fmla="*/ 51 h 137"/>
                <a:gd name="T36" fmla="*/ 82 w 86"/>
                <a:gd name="T37" fmla="*/ 51 h 137"/>
                <a:gd name="T38" fmla="*/ 42 w 86"/>
                <a:gd name="T39" fmla="*/ 4 h 137"/>
                <a:gd name="T40" fmla="*/ 42 w 86"/>
                <a:gd name="T41" fmla="*/ 4 h 137"/>
                <a:gd name="T42" fmla="*/ 4 w 86"/>
                <a:gd name="T43" fmla="*/ 52 h 137"/>
                <a:gd name="T44" fmla="*/ 4 w 86"/>
                <a:gd name="T45" fmla="*/ 52 h 137"/>
                <a:gd name="T46" fmla="*/ 17 w 86"/>
                <a:gd name="T47" fmla="*/ 107 h 137"/>
                <a:gd name="T48" fmla="*/ 17 w 86"/>
                <a:gd name="T49" fmla="*/ 107 h 137"/>
                <a:gd name="T50" fmla="*/ 42 w 86"/>
                <a:gd name="T51" fmla="*/ 133 h 137"/>
                <a:gd name="T52" fmla="*/ 42 w 86"/>
                <a:gd name="T53" fmla="*/ 133 h 137"/>
                <a:gd name="T54" fmla="*/ 68 w 86"/>
                <a:gd name="T55" fmla="*/ 10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37">
                  <a:moveTo>
                    <a:pt x="13" y="109"/>
                  </a:moveTo>
                  <a:cubicBezTo>
                    <a:pt x="5" y="93"/>
                    <a:pt x="0" y="72"/>
                    <a:pt x="0" y="52"/>
                  </a:cubicBezTo>
                  <a:cubicBezTo>
                    <a:pt x="0" y="52"/>
                    <a:pt x="0" y="52"/>
                    <a:pt x="0" y="52"/>
                  </a:cubicBezTo>
                  <a:cubicBezTo>
                    <a:pt x="0" y="33"/>
                    <a:pt x="6" y="20"/>
                    <a:pt x="13" y="12"/>
                  </a:cubicBezTo>
                  <a:cubicBezTo>
                    <a:pt x="13" y="12"/>
                    <a:pt x="13" y="12"/>
                    <a:pt x="13" y="12"/>
                  </a:cubicBezTo>
                  <a:cubicBezTo>
                    <a:pt x="21" y="3"/>
                    <a:pt x="32" y="0"/>
                    <a:pt x="42" y="0"/>
                  </a:cubicBezTo>
                  <a:cubicBezTo>
                    <a:pt x="42" y="0"/>
                    <a:pt x="42" y="0"/>
                    <a:pt x="42" y="0"/>
                  </a:cubicBezTo>
                  <a:cubicBezTo>
                    <a:pt x="52" y="0"/>
                    <a:pt x="63" y="3"/>
                    <a:pt x="71" y="11"/>
                  </a:cubicBezTo>
                  <a:cubicBezTo>
                    <a:pt x="71" y="11"/>
                    <a:pt x="71" y="11"/>
                    <a:pt x="71" y="11"/>
                  </a:cubicBezTo>
                  <a:cubicBezTo>
                    <a:pt x="80" y="19"/>
                    <a:pt x="86" y="32"/>
                    <a:pt x="86" y="51"/>
                  </a:cubicBezTo>
                  <a:cubicBezTo>
                    <a:pt x="86" y="51"/>
                    <a:pt x="86" y="51"/>
                    <a:pt x="86" y="51"/>
                  </a:cubicBezTo>
                  <a:cubicBezTo>
                    <a:pt x="86" y="71"/>
                    <a:pt x="80" y="92"/>
                    <a:pt x="72" y="108"/>
                  </a:cubicBezTo>
                  <a:cubicBezTo>
                    <a:pt x="72" y="108"/>
                    <a:pt x="72" y="108"/>
                    <a:pt x="72" y="108"/>
                  </a:cubicBezTo>
                  <a:cubicBezTo>
                    <a:pt x="64" y="125"/>
                    <a:pt x="53" y="137"/>
                    <a:pt x="42" y="137"/>
                  </a:cubicBezTo>
                  <a:cubicBezTo>
                    <a:pt x="42" y="137"/>
                    <a:pt x="42" y="137"/>
                    <a:pt x="42" y="137"/>
                  </a:cubicBezTo>
                  <a:cubicBezTo>
                    <a:pt x="30" y="137"/>
                    <a:pt x="21" y="125"/>
                    <a:pt x="13" y="109"/>
                  </a:cubicBezTo>
                  <a:close/>
                  <a:moveTo>
                    <a:pt x="68" y="107"/>
                  </a:moveTo>
                  <a:cubicBezTo>
                    <a:pt x="76" y="91"/>
                    <a:pt x="82" y="70"/>
                    <a:pt x="82" y="51"/>
                  </a:cubicBezTo>
                  <a:cubicBezTo>
                    <a:pt x="82" y="51"/>
                    <a:pt x="82" y="51"/>
                    <a:pt x="82" y="51"/>
                  </a:cubicBezTo>
                  <a:cubicBezTo>
                    <a:pt x="82" y="14"/>
                    <a:pt x="61" y="4"/>
                    <a:pt x="42" y="4"/>
                  </a:cubicBezTo>
                  <a:cubicBezTo>
                    <a:pt x="42" y="4"/>
                    <a:pt x="42" y="4"/>
                    <a:pt x="42" y="4"/>
                  </a:cubicBezTo>
                  <a:cubicBezTo>
                    <a:pt x="23" y="4"/>
                    <a:pt x="5" y="15"/>
                    <a:pt x="4" y="52"/>
                  </a:cubicBezTo>
                  <a:cubicBezTo>
                    <a:pt x="4" y="52"/>
                    <a:pt x="4" y="52"/>
                    <a:pt x="4" y="52"/>
                  </a:cubicBezTo>
                  <a:cubicBezTo>
                    <a:pt x="4" y="71"/>
                    <a:pt x="9" y="92"/>
                    <a:pt x="17" y="107"/>
                  </a:cubicBezTo>
                  <a:cubicBezTo>
                    <a:pt x="17" y="107"/>
                    <a:pt x="17" y="107"/>
                    <a:pt x="17" y="107"/>
                  </a:cubicBezTo>
                  <a:cubicBezTo>
                    <a:pt x="24" y="123"/>
                    <a:pt x="34" y="133"/>
                    <a:pt x="42" y="133"/>
                  </a:cubicBezTo>
                  <a:cubicBezTo>
                    <a:pt x="42" y="133"/>
                    <a:pt x="42" y="133"/>
                    <a:pt x="42" y="133"/>
                  </a:cubicBezTo>
                  <a:cubicBezTo>
                    <a:pt x="50" y="133"/>
                    <a:pt x="60" y="123"/>
                    <a:pt x="68"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511"/>
            <p:cNvSpPr>
              <a:spLocks noEditPoints="1"/>
            </p:cNvSpPr>
            <p:nvPr/>
          </p:nvSpPr>
          <p:spPr bwMode="auto">
            <a:xfrm>
              <a:off x="4321177" y="625476"/>
              <a:ext cx="157163" cy="244475"/>
            </a:xfrm>
            <a:custGeom>
              <a:avLst/>
              <a:gdLst>
                <a:gd name="T0" fmla="*/ 13 w 90"/>
                <a:gd name="T1" fmla="*/ 112 h 141"/>
                <a:gd name="T2" fmla="*/ 0 w 90"/>
                <a:gd name="T3" fmla="*/ 54 h 141"/>
                <a:gd name="T4" fmla="*/ 14 w 90"/>
                <a:gd name="T5" fmla="*/ 12 h 141"/>
                <a:gd name="T6" fmla="*/ 44 w 90"/>
                <a:gd name="T7" fmla="*/ 0 h 141"/>
                <a:gd name="T8" fmla="*/ 75 w 90"/>
                <a:gd name="T9" fmla="*/ 11 h 141"/>
                <a:gd name="T10" fmla="*/ 90 w 90"/>
                <a:gd name="T11" fmla="*/ 53 h 141"/>
                <a:gd name="T12" fmla="*/ 90 w 90"/>
                <a:gd name="T13" fmla="*/ 53 h 141"/>
                <a:gd name="T14" fmla="*/ 44 w 90"/>
                <a:gd name="T15" fmla="*/ 141 h 141"/>
                <a:gd name="T16" fmla="*/ 44 w 90"/>
                <a:gd name="T17" fmla="*/ 137 h 141"/>
                <a:gd name="T18" fmla="*/ 44 w 90"/>
                <a:gd name="T19" fmla="*/ 137 h 141"/>
                <a:gd name="T20" fmla="*/ 44 w 90"/>
                <a:gd name="T21" fmla="*/ 137 h 141"/>
                <a:gd name="T22" fmla="*/ 26 w 90"/>
                <a:gd name="T23" fmla="*/ 126 h 141"/>
                <a:gd name="T24" fmla="*/ 45 w 90"/>
                <a:gd name="T25" fmla="*/ 137 h 141"/>
                <a:gd name="T26" fmla="*/ 45 w 90"/>
                <a:gd name="T27" fmla="*/ 137 h 141"/>
                <a:gd name="T28" fmla="*/ 45 w 90"/>
                <a:gd name="T29" fmla="*/ 137 h 141"/>
                <a:gd name="T30" fmla="*/ 86 w 90"/>
                <a:gd name="T31" fmla="*/ 54 h 141"/>
                <a:gd name="T32" fmla="*/ 72 w 90"/>
                <a:gd name="T33" fmla="*/ 110 h 141"/>
                <a:gd name="T34" fmla="*/ 44 w 90"/>
                <a:gd name="T35" fmla="*/ 133 h 141"/>
                <a:gd name="T36" fmla="*/ 69 w 90"/>
                <a:gd name="T37" fmla="*/ 108 h 141"/>
                <a:gd name="T38" fmla="*/ 69 w 90"/>
                <a:gd name="T39" fmla="*/ 108 h 141"/>
                <a:gd name="T40" fmla="*/ 82 w 90"/>
                <a:gd name="T41" fmla="*/ 53 h 141"/>
                <a:gd name="T42" fmla="*/ 82 w 90"/>
                <a:gd name="T43" fmla="*/ 53 h 141"/>
                <a:gd name="T44" fmla="*/ 8 w 90"/>
                <a:gd name="T45" fmla="*/ 54 h 141"/>
                <a:gd name="T46" fmla="*/ 8 w 90"/>
                <a:gd name="T47" fmla="*/ 55 h 141"/>
                <a:gd name="T48" fmla="*/ 44 w 90"/>
                <a:gd name="T49" fmla="*/ 133 h 141"/>
                <a:gd name="T50" fmla="*/ 26 w 90"/>
                <a:gd name="T51" fmla="*/ 126 h 141"/>
                <a:gd name="T52" fmla="*/ 26 w 90"/>
                <a:gd name="T53" fmla="*/ 126 h 141"/>
                <a:gd name="T54" fmla="*/ 26 w 90"/>
                <a:gd name="T55" fmla="*/ 125 h 141"/>
                <a:gd name="T56" fmla="*/ 26 w 90"/>
                <a:gd name="T57" fmla="*/ 125 h 141"/>
                <a:gd name="T58" fmla="*/ 19 w 90"/>
                <a:gd name="T59" fmla="*/ 115 h 141"/>
                <a:gd name="T60" fmla="*/ 19 w 90"/>
                <a:gd name="T61" fmla="*/ 115 h 141"/>
                <a:gd name="T62" fmla="*/ 17 w 90"/>
                <a:gd name="T63" fmla="*/ 110 h 141"/>
                <a:gd name="T64" fmla="*/ 17 w 90"/>
                <a:gd name="T65" fmla="*/ 110 h 141"/>
                <a:gd name="T66" fmla="*/ 4 w 90"/>
                <a:gd name="T67" fmla="*/ 54 h 141"/>
                <a:gd name="T68" fmla="*/ 41 w 90"/>
                <a:gd name="T69" fmla="*/ 4 h 141"/>
                <a:gd name="T70" fmla="*/ 4 w 90"/>
                <a:gd name="T71" fmla="*/ 54 h 141"/>
                <a:gd name="T72" fmla="*/ 86 w 90"/>
                <a:gd name="T73" fmla="*/ 53 h 141"/>
                <a:gd name="T74" fmla="*/ 86 w 90"/>
                <a:gd name="T75" fmla="*/ 53 h 141"/>
                <a:gd name="T76" fmla="*/ 78 w 90"/>
                <a:gd name="T77" fmla="*/ 22 h 141"/>
                <a:gd name="T78" fmla="*/ 59 w 90"/>
                <a:gd name="T79" fmla="*/ 7 h 141"/>
                <a:gd name="T80" fmla="*/ 59 w 90"/>
                <a:gd name="T81" fmla="*/ 7 h 141"/>
                <a:gd name="T82" fmla="*/ 59 w 90"/>
                <a:gd name="T83" fmla="*/ 7 h 141"/>
                <a:gd name="T84" fmla="*/ 58 w 90"/>
                <a:gd name="T85" fmla="*/ 6 h 141"/>
                <a:gd name="T86" fmla="*/ 58 w 90"/>
                <a:gd name="T87" fmla="*/ 6 h 141"/>
                <a:gd name="T88" fmla="*/ 58 w 90"/>
                <a:gd name="T89" fmla="*/ 6 h 141"/>
                <a:gd name="T90" fmla="*/ 58 w 90"/>
                <a:gd name="T91" fmla="*/ 6 h 141"/>
                <a:gd name="T92" fmla="*/ 42 w 90"/>
                <a:gd name="T93" fmla="*/ 4 h 141"/>
                <a:gd name="T94" fmla="*/ 42 w 90"/>
                <a:gd name="T95" fmla="*/ 4 h 141"/>
                <a:gd name="T96" fmla="*/ 42 w 90"/>
                <a:gd name="T97" fmla="*/ 4 h 141"/>
                <a:gd name="T98" fmla="*/ 42 w 90"/>
                <a:gd name="T99" fmla="*/ 4 h 141"/>
                <a:gd name="T100" fmla="*/ 43 w 90"/>
                <a:gd name="T101" fmla="*/ 4 h 141"/>
                <a:gd name="T102" fmla="*/ 43 w 90"/>
                <a:gd name="T103"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41">
                  <a:moveTo>
                    <a:pt x="13" y="112"/>
                  </a:moveTo>
                  <a:cubicBezTo>
                    <a:pt x="15" y="111"/>
                    <a:pt x="15" y="111"/>
                    <a:pt x="15" y="111"/>
                  </a:cubicBezTo>
                  <a:cubicBezTo>
                    <a:pt x="13" y="112"/>
                    <a:pt x="13" y="112"/>
                    <a:pt x="13" y="112"/>
                  </a:cubicBezTo>
                  <a:cubicBezTo>
                    <a:pt x="6" y="95"/>
                    <a:pt x="0" y="74"/>
                    <a:pt x="0" y="54"/>
                  </a:cubicBezTo>
                  <a:cubicBezTo>
                    <a:pt x="0" y="54"/>
                    <a:pt x="0" y="54"/>
                    <a:pt x="0" y="54"/>
                  </a:cubicBezTo>
                  <a:cubicBezTo>
                    <a:pt x="0" y="54"/>
                    <a:pt x="0" y="54"/>
                    <a:pt x="0" y="54"/>
                  </a:cubicBezTo>
                  <a:cubicBezTo>
                    <a:pt x="0" y="54"/>
                    <a:pt x="0" y="54"/>
                    <a:pt x="0" y="54"/>
                  </a:cubicBezTo>
                  <a:cubicBezTo>
                    <a:pt x="0" y="34"/>
                    <a:pt x="6" y="21"/>
                    <a:pt x="14" y="12"/>
                  </a:cubicBezTo>
                  <a:cubicBezTo>
                    <a:pt x="14" y="12"/>
                    <a:pt x="14" y="12"/>
                    <a:pt x="14" y="12"/>
                  </a:cubicBezTo>
                  <a:cubicBezTo>
                    <a:pt x="22" y="3"/>
                    <a:pt x="33" y="0"/>
                    <a:pt x="44" y="0"/>
                  </a:cubicBezTo>
                  <a:cubicBezTo>
                    <a:pt x="44" y="0"/>
                    <a:pt x="44" y="0"/>
                    <a:pt x="44" y="0"/>
                  </a:cubicBezTo>
                  <a:cubicBezTo>
                    <a:pt x="44" y="0"/>
                    <a:pt x="44" y="0"/>
                    <a:pt x="44" y="0"/>
                  </a:cubicBezTo>
                  <a:cubicBezTo>
                    <a:pt x="44" y="0"/>
                    <a:pt x="44" y="0"/>
                    <a:pt x="44" y="0"/>
                  </a:cubicBezTo>
                  <a:cubicBezTo>
                    <a:pt x="54" y="0"/>
                    <a:pt x="66" y="3"/>
                    <a:pt x="75" y="11"/>
                  </a:cubicBezTo>
                  <a:cubicBezTo>
                    <a:pt x="75" y="11"/>
                    <a:pt x="75" y="11"/>
                    <a:pt x="75" y="11"/>
                  </a:cubicBezTo>
                  <a:cubicBezTo>
                    <a:pt x="84" y="20"/>
                    <a:pt x="90" y="3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73"/>
                    <a:pt x="84" y="95"/>
                    <a:pt x="76" y="111"/>
                  </a:cubicBezTo>
                  <a:cubicBezTo>
                    <a:pt x="76" y="111"/>
                    <a:pt x="76" y="111"/>
                    <a:pt x="76" y="111"/>
                  </a:cubicBezTo>
                  <a:cubicBezTo>
                    <a:pt x="67" y="128"/>
                    <a:pt x="57" y="141"/>
                    <a:pt x="44" y="141"/>
                  </a:cubicBezTo>
                  <a:cubicBezTo>
                    <a:pt x="44" y="141"/>
                    <a:pt x="44" y="141"/>
                    <a:pt x="44" y="141"/>
                  </a:cubicBezTo>
                  <a:cubicBezTo>
                    <a:pt x="31" y="141"/>
                    <a:pt x="21" y="128"/>
                    <a:pt x="13" y="112"/>
                  </a:cubicBezTo>
                  <a:close/>
                  <a:moveTo>
                    <a:pt x="44" y="137"/>
                  </a:move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lose/>
                  <a:moveTo>
                    <a:pt x="43" y="137"/>
                  </a:moveTo>
                  <a:cubicBezTo>
                    <a:pt x="37" y="137"/>
                    <a:pt x="31" y="133"/>
                    <a:pt x="26" y="126"/>
                  </a:cubicBezTo>
                  <a:cubicBezTo>
                    <a:pt x="26" y="126"/>
                    <a:pt x="26" y="126"/>
                    <a:pt x="26" y="126"/>
                  </a:cubicBezTo>
                  <a:cubicBezTo>
                    <a:pt x="31" y="133"/>
                    <a:pt x="37" y="137"/>
                    <a:pt x="43" y="137"/>
                  </a:cubicBezTo>
                  <a:close/>
                  <a:moveTo>
                    <a:pt x="45" y="137"/>
                  </a:moveTo>
                  <a:cubicBezTo>
                    <a:pt x="45" y="137"/>
                    <a:pt x="45" y="137"/>
                    <a:pt x="45" y="137"/>
                  </a:cubicBezTo>
                  <a:cubicBezTo>
                    <a:pt x="45" y="137"/>
                    <a:pt x="45" y="137"/>
                    <a:pt x="45" y="137"/>
                  </a:cubicBezTo>
                  <a:cubicBezTo>
                    <a:pt x="45" y="137"/>
                    <a:pt x="45" y="137"/>
                    <a:pt x="45" y="137"/>
                  </a:cubicBezTo>
                  <a:close/>
                  <a:moveTo>
                    <a:pt x="72" y="110"/>
                  </a:moveTo>
                  <a:cubicBezTo>
                    <a:pt x="64" y="125"/>
                    <a:pt x="55" y="136"/>
                    <a:pt x="45" y="137"/>
                  </a:cubicBezTo>
                  <a:cubicBezTo>
                    <a:pt x="45" y="137"/>
                    <a:pt x="45" y="137"/>
                    <a:pt x="45" y="137"/>
                  </a:cubicBezTo>
                  <a:cubicBezTo>
                    <a:pt x="55" y="136"/>
                    <a:pt x="64" y="125"/>
                    <a:pt x="72" y="110"/>
                  </a:cubicBezTo>
                  <a:cubicBezTo>
                    <a:pt x="72" y="110"/>
                    <a:pt x="72" y="110"/>
                    <a:pt x="72" y="110"/>
                  </a:cubicBezTo>
                  <a:cubicBezTo>
                    <a:pt x="80" y="94"/>
                    <a:pt x="86" y="73"/>
                    <a:pt x="86" y="54"/>
                  </a:cubicBezTo>
                  <a:cubicBezTo>
                    <a:pt x="86" y="54"/>
                    <a:pt x="86" y="54"/>
                    <a:pt x="86" y="54"/>
                  </a:cubicBezTo>
                  <a:cubicBezTo>
                    <a:pt x="86" y="54"/>
                    <a:pt x="86" y="54"/>
                    <a:pt x="86" y="54"/>
                  </a:cubicBezTo>
                  <a:cubicBezTo>
                    <a:pt x="86" y="73"/>
                    <a:pt x="80" y="94"/>
                    <a:pt x="72" y="110"/>
                  </a:cubicBezTo>
                  <a:cubicBezTo>
                    <a:pt x="72" y="110"/>
                    <a:pt x="72" y="110"/>
                    <a:pt x="72" y="110"/>
                  </a:cubicBezTo>
                  <a:cubicBezTo>
                    <a:pt x="72" y="110"/>
                    <a:pt x="72" y="110"/>
                    <a:pt x="72" y="110"/>
                  </a:cubicBezTo>
                  <a:close/>
                  <a:moveTo>
                    <a:pt x="44" y="133"/>
                  </a:moveTo>
                  <a:cubicBezTo>
                    <a:pt x="44" y="133"/>
                    <a:pt x="44" y="133"/>
                    <a:pt x="44" y="133"/>
                  </a:cubicBezTo>
                  <a:cubicBezTo>
                    <a:pt x="44" y="133"/>
                    <a:pt x="44" y="133"/>
                    <a:pt x="44" y="133"/>
                  </a:cubicBezTo>
                  <a:cubicBezTo>
                    <a:pt x="50" y="134"/>
                    <a:pt x="61" y="123"/>
                    <a:pt x="69" y="108"/>
                  </a:cubicBezTo>
                  <a:cubicBezTo>
                    <a:pt x="69" y="108"/>
                    <a:pt x="69" y="108"/>
                    <a:pt x="69" y="108"/>
                  </a:cubicBezTo>
                  <a:cubicBezTo>
                    <a:pt x="70" y="109"/>
                    <a:pt x="70" y="109"/>
                    <a:pt x="70" y="109"/>
                  </a:cubicBezTo>
                  <a:cubicBezTo>
                    <a:pt x="69" y="108"/>
                    <a:pt x="69" y="108"/>
                    <a:pt x="69" y="108"/>
                  </a:cubicBezTo>
                  <a:cubicBezTo>
                    <a:pt x="76" y="92"/>
                    <a:pt x="82" y="72"/>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1" y="17"/>
                    <a:pt x="62" y="9"/>
                    <a:pt x="44" y="8"/>
                  </a:cubicBezTo>
                  <a:cubicBezTo>
                    <a:pt x="44" y="8"/>
                    <a:pt x="44" y="8"/>
                    <a:pt x="44" y="8"/>
                  </a:cubicBezTo>
                  <a:cubicBezTo>
                    <a:pt x="26" y="9"/>
                    <a:pt x="9" y="17"/>
                    <a:pt x="8" y="54"/>
                  </a:cubicBezTo>
                  <a:cubicBezTo>
                    <a:pt x="8" y="54"/>
                    <a:pt x="8" y="54"/>
                    <a:pt x="8" y="54"/>
                  </a:cubicBezTo>
                  <a:cubicBezTo>
                    <a:pt x="8" y="55"/>
                    <a:pt x="8" y="55"/>
                    <a:pt x="8" y="55"/>
                  </a:cubicBezTo>
                  <a:cubicBezTo>
                    <a:pt x="8" y="55"/>
                    <a:pt x="8" y="55"/>
                    <a:pt x="8" y="55"/>
                  </a:cubicBezTo>
                  <a:cubicBezTo>
                    <a:pt x="8" y="73"/>
                    <a:pt x="13" y="93"/>
                    <a:pt x="20" y="108"/>
                  </a:cubicBezTo>
                  <a:cubicBezTo>
                    <a:pt x="20" y="108"/>
                    <a:pt x="20" y="108"/>
                    <a:pt x="20" y="108"/>
                  </a:cubicBezTo>
                  <a:cubicBezTo>
                    <a:pt x="27" y="124"/>
                    <a:pt x="37" y="133"/>
                    <a:pt x="44" y="133"/>
                  </a:cubicBezTo>
                  <a:cubicBezTo>
                    <a:pt x="44" y="133"/>
                    <a:pt x="44" y="133"/>
                    <a:pt x="44" y="133"/>
                  </a:cubicBezTo>
                  <a:cubicBezTo>
                    <a:pt x="44" y="133"/>
                    <a:pt x="44" y="133"/>
                    <a:pt x="44" y="133"/>
                  </a:cubicBezTo>
                  <a:close/>
                  <a:moveTo>
                    <a:pt x="26" y="126"/>
                  </a:moveTo>
                  <a:cubicBezTo>
                    <a:pt x="26" y="126"/>
                    <a:pt x="26" y="126"/>
                    <a:pt x="26" y="126"/>
                  </a:cubicBezTo>
                  <a:cubicBezTo>
                    <a:pt x="26" y="126"/>
                    <a:pt x="26" y="126"/>
                    <a:pt x="26" y="126"/>
                  </a:cubicBezTo>
                  <a:cubicBezTo>
                    <a:pt x="26" y="126"/>
                    <a:pt x="26" y="126"/>
                    <a:pt x="26" y="126"/>
                  </a:cubicBezTo>
                  <a:close/>
                  <a:moveTo>
                    <a:pt x="26" y="125"/>
                  </a:moveTo>
                  <a:cubicBezTo>
                    <a:pt x="26" y="125"/>
                    <a:pt x="26" y="125"/>
                    <a:pt x="26" y="125"/>
                  </a:cubicBezTo>
                  <a:cubicBezTo>
                    <a:pt x="26" y="125"/>
                    <a:pt x="26" y="125"/>
                    <a:pt x="26" y="125"/>
                  </a:cubicBezTo>
                  <a:cubicBezTo>
                    <a:pt x="26" y="125"/>
                    <a:pt x="26" y="125"/>
                    <a:pt x="26" y="125"/>
                  </a:cubicBezTo>
                  <a:close/>
                  <a:moveTo>
                    <a:pt x="26" y="125"/>
                  </a:moveTo>
                  <a:cubicBezTo>
                    <a:pt x="26" y="125"/>
                    <a:pt x="26" y="125"/>
                    <a:pt x="26" y="125"/>
                  </a:cubicBezTo>
                  <a:cubicBezTo>
                    <a:pt x="26" y="125"/>
                    <a:pt x="26" y="125"/>
                    <a:pt x="26" y="125"/>
                  </a:cubicBezTo>
                  <a:cubicBezTo>
                    <a:pt x="26" y="125"/>
                    <a:pt x="26" y="125"/>
                    <a:pt x="26" y="125"/>
                  </a:cubicBezTo>
                  <a:close/>
                  <a:moveTo>
                    <a:pt x="19" y="115"/>
                  </a:moveTo>
                  <a:cubicBezTo>
                    <a:pt x="19" y="115"/>
                    <a:pt x="19" y="115"/>
                    <a:pt x="19" y="115"/>
                  </a:cubicBezTo>
                  <a:cubicBezTo>
                    <a:pt x="19" y="115"/>
                    <a:pt x="19" y="115"/>
                    <a:pt x="19" y="115"/>
                  </a:cubicBezTo>
                  <a:cubicBezTo>
                    <a:pt x="19" y="115"/>
                    <a:pt x="19" y="115"/>
                    <a:pt x="19" y="115"/>
                  </a:cubicBezTo>
                  <a:close/>
                  <a:moveTo>
                    <a:pt x="19" y="115"/>
                  </a:moveTo>
                  <a:cubicBezTo>
                    <a:pt x="18" y="113"/>
                    <a:pt x="18" y="112"/>
                    <a:pt x="17" y="110"/>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8" y="112"/>
                    <a:pt x="18" y="113"/>
                    <a:pt x="19" y="115"/>
                  </a:cubicBezTo>
                  <a:close/>
                  <a:moveTo>
                    <a:pt x="4" y="54"/>
                  </a:moveTo>
                  <a:cubicBezTo>
                    <a:pt x="4" y="54"/>
                    <a:pt x="4" y="54"/>
                    <a:pt x="4" y="54"/>
                  </a:cubicBezTo>
                  <a:cubicBezTo>
                    <a:pt x="4" y="54"/>
                    <a:pt x="4" y="54"/>
                    <a:pt x="4" y="54"/>
                  </a:cubicBezTo>
                  <a:cubicBezTo>
                    <a:pt x="4" y="18"/>
                    <a:pt x="23" y="5"/>
                    <a:pt x="41" y="4"/>
                  </a:cubicBezTo>
                  <a:cubicBezTo>
                    <a:pt x="41" y="4"/>
                    <a:pt x="41" y="4"/>
                    <a:pt x="41" y="4"/>
                  </a:cubicBezTo>
                  <a:cubicBezTo>
                    <a:pt x="32" y="5"/>
                    <a:pt x="24" y="8"/>
                    <a:pt x="17" y="15"/>
                  </a:cubicBezTo>
                  <a:cubicBezTo>
                    <a:pt x="17" y="15"/>
                    <a:pt x="17" y="15"/>
                    <a:pt x="17" y="15"/>
                  </a:cubicBezTo>
                  <a:cubicBezTo>
                    <a:pt x="9" y="23"/>
                    <a:pt x="4" y="35"/>
                    <a:pt x="4" y="54"/>
                  </a:cubicBezTo>
                  <a:cubicBezTo>
                    <a:pt x="4" y="54"/>
                    <a:pt x="4" y="54"/>
                    <a:pt x="4" y="54"/>
                  </a:cubicBezTo>
                  <a:cubicBezTo>
                    <a:pt x="4" y="54"/>
                    <a:pt x="4" y="54"/>
                    <a:pt x="4" y="54"/>
                  </a:cubicBezTo>
                  <a:close/>
                  <a:moveTo>
                    <a:pt x="86" y="53"/>
                  </a:moveTo>
                  <a:cubicBezTo>
                    <a:pt x="86" y="53"/>
                    <a:pt x="86" y="53"/>
                    <a:pt x="86" y="53"/>
                  </a:cubicBezTo>
                  <a:cubicBezTo>
                    <a:pt x="86" y="53"/>
                    <a:pt x="86" y="53"/>
                    <a:pt x="86" y="53"/>
                  </a:cubicBezTo>
                  <a:cubicBezTo>
                    <a:pt x="86" y="53"/>
                    <a:pt x="86" y="53"/>
                    <a:pt x="86" y="53"/>
                  </a:cubicBezTo>
                  <a:cubicBezTo>
                    <a:pt x="86" y="53"/>
                    <a:pt x="86" y="53"/>
                    <a:pt x="86" y="53"/>
                  </a:cubicBezTo>
                  <a:cubicBezTo>
                    <a:pt x="86" y="53"/>
                    <a:pt x="86" y="53"/>
                    <a:pt x="86" y="53"/>
                  </a:cubicBezTo>
                  <a:close/>
                  <a:moveTo>
                    <a:pt x="78" y="22"/>
                  </a:moveTo>
                  <a:cubicBezTo>
                    <a:pt x="76" y="19"/>
                    <a:pt x="74" y="16"/>
                    <a:pt x="72" y="14"/>
                  </a:cubicBezTo>
                  <a:cubicBezTo>
                    <a:pt x="72" y="14"/>
                    <a:pt x="72" y="14"/>
                    <a:pt x="72" y="14"/>
                  </a:cubicBezTo>
                  <a:cubicBezTo>
                    <a:pt x="68" y="11"/>
                    <a:pt x="64" y="8"/>
                    <a:pt x="59" y="7"/>
                  </a:cubicBezTo>
                  <a:cubicBezTo>
                    <a:pt x="59" y="7"/>
                    <a:pt x="59" y="7"/>
                    <a:pt x="59" y="7"/>
                  </a:cubicBezTo>
                  <a:cubicBezTo>
                    <a:pt x="67" y="9"/>
                    <a:pt x="73" y="14"/>
                    <a:pt x="78" y="22"/>
                  </a:cubicBezTo>
                  <a:close/>
                  <a:moveTo>
                    <a:pt x="59" y="7"/>
                  </a:moveTo>
                  <a:cubicBezTo>
                    <a:pt x="59" y="7"/>
                    <a:pt x="59" y="7"/>
                    <a:pt x="59" y="7"/>
                  </a:cubicBezTo>
                  <a:cubicBezTo>
                    <a:pt x="59" y="7"/>
                    <a:pt x="59" y="7"/>
                    <a:pt x="59" y="7"/>
                  </a:cubicBezTo>
                  <a:cubicBezTo>
                    <a:pt x="59" y="7"/>
                    <a:pt x="59" y="7"/>
                    <a:pt x="59" y="7"/>
                  </a:cubicBezTo>
                  <a:close/>
                  <a:moveTo>
                    <a:pt x="59" y="7"/>
                  </a:moveTo>
                  <a:cubicBezTo>
                    <a:pt x="59" y="7"/>
                    <a:pt x="59" y="7"/>
                    <a:pt x="58" y="6"/>
                  </a:cubicBezTo>
                  <a:cubicBezTo>
                    <a:pt x="58" y="6"/>
                    <a:pt x="58" y="6"/>
                    <a:pt x="58" y="6"/>
                  </a:cubicBezTo>
                  <a:cubicBezTo>
                    <a:pt x="59" y="7"/>
                    <a:pt x="59" y="7"/>
                    <a:pt x="59" y="7"/>
                  </a:cubicBezTo>
                  <a:close/>
                  <a:moveTo>
                    <a:pt x="58" y="6"/>
                  </a:moveTo>
                  <a:cubicBezTo>
                    <a:pt x="58" y="6"/>
                    <a:pt x="58" y="6"/>
                    <a:pt x="58" y="6"/>
                  </a:cubicBezTo>
                  <a:cubicBezTo>
                    <a:pt x="58" y="6"/>
                    <a:pt x="58" y="6"/>
                    <a:pt x="58" y="6"/>
                  </a:cubicBezTo>
                  <a:cubicBezTo>
                    <a:pt x="58" y="6"/>
                    <a:pt x="58" y="6"/>
                    <a:pt x="58" y="6"/>
                  </a:cubicBezTo>
                  <a:close/>
                  <a:moveTo>
                    <a:pt x="58" y="6"/>
                  </a:moveTo>
                  <a:cubicBezTo>
                    <a:pt x="58" y="6"/>
                    <a:pt x="58" y="6"/>
                    <a:pt x="58" y="6"/>
                  </a:cubicBezTo>
                  <a:cubicBezTo>
                    <a:pt x="58" y="6"/>
                    <a:pt x="58" y="6"/>
                    <a:pt x="58" y="6"/>
                  </a:cubicBezTo>
                  <a:cubicBezTo>
                    <a:pt x="58" y="6"/>
                    <a:pt x="58" y="6"/>
                    <a:pt x="58" y="6"/>
                  </a:cubicBezTo>
                  <a:close/>
                  <a:moveTo>
                    <a:pt x="41" y="4"/>
                  </a:moveTo>
                  <a:cubicBezTo>
                    <a:pt x="41" y="4"/>
                    <a:pt x="41" y="4"/>
                    <a:pt x="42" y="4"/>
                  </a:cubicBezTo>
                  <a:cubicBezTo>
                    <a:pt x="42" y="4"/>
                    <a:pt x="42" y="4"/>
                    <a:pt x="42" y="4"/>
                  </a:cubicBezTo>
                  <a:cubicBezTo>
                    <a:pt x="41" y="4"/>
                    <a:pt x="41" y="4"/>
                    <a:pt x="41" y="4"/>
                  </a:cubicBezTo>
                  <a:close/>
                  <a:moveTo>
                    <a:pt x="42" y="4"/>
                  </a:moveTo>
                  <a:cubicBezTo>
                    <a:pt x="42" y="4"/>
                    <a:pt x="42" y="4"/>
                    <a:pt x="42" y="4"/>
                  </a:cubicBezTo>
                  <a:cubicBezTo>
                    <a:pt x="42" y="4"/>
                    <a:pt x="42" y="4"/>
                    <a:pt x="42" y="4"/>
                  </a:cubicBezTo>
                  <a:cubicBezTo>
                    <a:pt x="42" y="4"/>
                    <a:pt x="42" y="4"/>
                    <a:pt x="42" y="4"/>
                  </a:cubicBezTo>
                  <a:close/>
                  <a:moveTo>
                    <a:pt x="42" y="4"/>
                  </a:moveTo>
                  <a:cubicBezTo>
                    <a:pt x="42" y="4"/>
                    <a:pt x="42" y="4"/>
                    <a:pt x="42" y="4"/>
                  </a:cubicBezTo>
                  <a:cubicBezTo>
                    <a:pt x="42" y="4"/>
                    <a:pt x="42" y="4"/>
                    <a:pt x="42" y="4"/>
                  </a:cubicBezTo>
                  <a:cubicBezTo>
                    <a:pt x="42" y="4"/>
                    <a:pt x="42" y="4"/>
                    <a:pt x="42" y="4"/>
                  </a:cubicBezTo>
                  <a:close/>
                  <a:moveTo>
                    <a:pt x="43" y="4"/>
                  </a:moveTo>
                  <a:cubicBezTo>
                    <a:pt x="43" y="4"/>
                    <a:pt x="43" y="4"/>
                    <a:pt x="43" y="4"/>
                  </a:cubicBezTo>
                  <a:cubicBezTo>
                    <a:pt x="43" y="4"/>
                    <a:pt x="43" y="4"/>
                    <a:pt x="43" y="4"/>
                  </a:cubicBezTo>
                  <a:cubicBezTo>
                    <a:pt x="43" y="4"/>
                    <a:pt x="43" y="4"/>
                    <a:pt x="43" y="4"/>
                  </a:cubicBezTo>
                  <a:close/>
                  <a:moveTo>
                    <a:pt x="43" y="4"/>
                  </a:moveTo>
                  <a:cubicBezTo>
                    <a:pt x="43" y="4"/>
                    <a:pt x="43" y="4"/>
                    <a:pt x="43" y="4"/>
                  </a:cubicBezTo>
                  <a:cubicBezTo>
                    <a:pt x="43" y="4"/>
                    <a:pt x="43" y="4"/>
                    <a:pt x="43" y="4"/>
                  </a:cubicBezTo>
                  <a:cubicBezTo>
                    <a:pt x="43" y="4"/>
                    <a:pt x="43" y="4"/>
                    <a:pt x="4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512"/>
            <p:cNvSpPr/>
            <p:nvPr/>
          </p:nvSpPr>
          <p:spPr bwMode="auto">
            <a:xfrm>
              <a:off x="4435477" y="569914"/>
              <a:ext cx="176213" cy="76200"/>
            </a:xfrm>
            <a:custGeom>
              <a:avLst/>
              <a:gdLst>
                <a:gd name="T0" fmla="*/ 0 w 111"/>
                <a:gd name="T1" fmla="*/ 44 h 48"/>
                <a:gd name="T2" fmla="*/ 103 w 111"/>
                <a:gd name="T3" fmla="*/ 6 h 48"/>
                <a:gd name="T4" fmla="*/ 108 w 111"/>
                <a:gd name="T5" fmla="*/ 0 h 48"/>
                <a:gd name="T6" fmla="*/ 111 w 111"/>
                <a:gd name="T7" fmla="*/ 2 h 48"/>
                <a:gd name="T8" fmla="*/ 107 w 111"/>
                <a:gd name="T9" fmla="*/ 10 h 48"/>
                <a:gd name="T10" fmla="*/ 1 w 111"/>
                <a:gd name="T11" fmla="*/ 48 h 48"/>
                <a:gd name="T12" fmla="*/ 1 w 111"/>
                <a:gd name="T13" fmla="*/ 48 h 48"/>
                <a:gd name="T14" fmla="*/ 0 w 111"/>
                <a:gd name="T15" fmla="*/ 44 h 48"/>
                <a:gd name="T16" fmla="*/ 0 w 111"/>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48">
                  <a:moveTo>
                    <a:pt x="0" y="44"/>
                  </a:moveTo>
                  <a:lnTo>
                    <a:pt x="103" y="6"/>
                  </a:lnTo>
                  <a:lnTo>
                    <a:pt x="108" y="0"/>
                  </a:lnTo>
                  <a:lnTo>
                    <a:pt x="111" y="2"/>
                  </a:lnTo>
                  <a:lnTo>
                    <a:pt x="107" y="10"/>
                  </a:lnTo>
                  <a:lnTo>
                    <a:pt x="1" y="48"/>
                  </a:lnTo>
                  <a:lnTo>
                    <a:pt x="1" y="48"/>
                  </a:lnTo>
                  <a:lnTo>
                    <a:pt x="0" y="44"/>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513"/>
            <p:cNvSpPr>
              <a:spLocks noEditPoints="1"/>
            </p:cNvSpPr>
            <p:nvPr/>
          </p:nvSpPr>
          <p:spPr bwMode="auto">
            <a:xfrm>
              <a:off x="4430714" y="563564"/>
              <a:ext cx="185738" cy="85725"/>
            </a:xfrm>
            <a:custGeom>
              <a:avLst/>
              <a:gdLst>
                <a:gd name="T0" fmla="*/ 4 w 117"/>
                <a:gd name="T1" fmla="*/ 52 h 54"/>
                <a:gd name="T2" fmla="*/ 2 w 117"/>
                <a:gd name="T3" fmla="*/ 53 h 54"/>
                <a:gd name="T4" fmla="*/ 1 w 117"/>
                <a:gd name="T5" fmla="*/ 49 h 54"/>
                <a:gd name="T6" fmla="*/ 3 w 117"/>
                <a:gd name="T7" fmla="*/ 48 h 54"/>
                <a:gd name="T8" fmla="*/ 3 w 117"/>
                <a:gd name="T9" fmla="*/ 50 h 54"/>
                <a:gd name="T10" fmla="*/ 3 w 117"/>
                <a:gd name="T11" fmla="*/ 48 h 54"/>
                <a:gd name="T12" fmla="*/ 1 w 117"/>
                <a:gd name="T13" fmla="*/ 49 h 54"/>
                <a:gd name="T14" fmla="*/ 0 w 117"/>
                <a:gd name="T15" fmla="*/ 46 h 54"/>
                <a:gd name="T16" fmla="*/ 105 w 117"/>
                <a:gd name="T17" fmla="*/ 8 h 54"/>
                <a:gd name="T18" fmla="*/ 110 w 117"/>
                <a:gd name="T19" fmla="*/ 0 h 54"/>
                <a:gd name="T20" fmla="*/ 117 w 117"/>
                <a:gd name="T21" fmla="*/ 5 h 54"/>
                <a:gd name="T22" fmla="*/ 111 w 117"/>
                <a:gd name="T23" fmla="*/ 16 h 54"/>
                <a:gd name="T24" fmla="*/ 5 w 117"/>
                <a:gd name="T25" fmla="*/ 54 h 54"/>
                <a:gd name="T26" fmla="*/ 4 w 117"/>
                <a:gd name="T27" fmla="*/ 52 h 54"/>
                <a:gd name="T28" fmla="*/ 4 w 117"/>
                <a:gd name="T29" fmla="*/ 52 h 54"/>
                <a:gd name="T30" fmla="*/ 5 w 117"/>
                <a:gd name="T31" fmla="*/ 49 h 54"/>
                <a:gd name="T32" fmla="*/ 22 w 117"/>
                <a:gd name="T33" fmla="*/ 43 h 54"/>
                <a:gd name="T34" fmla="*/ 5 w 117"/>
                <a:gd name="T35" fmla="*/ 49 h 54"/>
                <a:gd name="T36" fmla="*/ 5 w 117"/>
                <a:gd name="T37" fmla="*/ 49 h 54"/>
                <a:gd name="T38" fmla="*/ 5 w 117"/>
                <a:gd name="T39" fmla="*/ 49 h 54"/>
                <a:gd name="T40" fmla="*/ 107 w 117"/>
                <a:gd name="T41" fmla="*/ 11 h 54"/>
                <a:gd name="T42" fmla="*/ 107 w 117"/>
                <a:gd name="T43" fmla="*/ 11 h 54"/>
                <a:gd name="T44" fmla="*/ 111 w 117"/>
                <a:gd name="T45" fmla="*/ 7 h 54"/>
                <a:gd name="T46" fmla="*/ 107 w 117"/>
                <a:gd name="T47" fmla="*/ 11 h 54"/>
                <a:gd name="T48" fmla="*/ 107 w 117"/>
                <a:gd name="T49"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54">
                  <a:moveTo>
                    <a:pt x="4" y="52"/>
                  </a:moveTo>
                  <a:lnTo>
                    <a:pt x="2" y="53"/>
                  </a:lnTo>
                  <a:lnTo>
                    <a:pt x="1" y="49"/>
                  </a:lnTo>
                  <a:lnTo>
                    <a:pt x="3" y="48"/>
                  </a:lnTo>
                  <a:lnTo>
                    <a:pt x="3" y="50"/>
                  </a:lnTo>
                  <a:lnTo>
                    <a:pt x="3" y="48"/>
                  </a:lnTo>
                  <a:lnTo>
                    <a:pt x="1" y="49"/>
                  </a:lnTo>
                  <a:lnTo>
                    <a:pt x="0" y="46"/>
                  </a:lnTo>
                  <a:lnTo>
                    <a:pt x="105" y="8"/>
                  </a:lnTo>
                  <a:lnTo>
                    <a:pt x="110" y="0"/>
                  </a:lnTo>
                  <a:lnTo>
                    <a:pt x="117" y="5"/>
                  </a:lnTo>
                  <a:lnTo>
                    <a:pt x="111" y="16"/>
                  </a:lnTo>
                  <a:lnTo>
                    <a:pt x="5" y="54"/>
                  </a:lnTo>
                  <a:lnTo>
                    <a:pt x="4" y="52"/>
                  </a:lnTo>
                  <a:lnTo>
                    <a:pt x="4" y="52"/>
                  </a:lnTo>
                  <a:close/>
                  <a:moveTo>
                    <a:pt x="5" y="49"/>
                  </a:moveTo>
                  <a:lnTo>
                    <a:pt x="22" y="43"/>
                  </a:lnTo>
                  <a:lnTo>
                    <a:pt x="5" y="49"/>
                  </a:lnTo>
                  <a:lnTo>
                    <a:pt x="5" y="49"/>
                  </a:lnTo>
                  <a:lnTo>
                    <a:pt x="5" y="49"/>
                  </a:lnTo>
                  <a:close/>
                  <a:moveTo>
                    <a:pt x="107" y="11"/>
                  </a:moveTo>
                  <a:lnTo>
                    <a:pt x="107" y="11"/>
                  </a:lnTo>
                  <a:lnTo>
                    <a:pt x="111" y="7"/>
                  </a:lnTo>
                  <a:lnTo>
                    <a:pt x="107" y="11"/>
                  </a:lnTo>
                  <a:lnTo>
                    <a:pt x="10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514"/>
            <p:cNvSpPr/>
            <p:nvPr/>
          </p:nvSpPr>
          <p:spPr bwMode="auto">
            <a:xfrm>
              <a:off x="4600577" y="581026"/>
              <a:ext cx="14288" cy="7938"/>
            </a:xfrm>
            <a:custGeom>
              <a:avLst/>
              <a:gdLst>
                <a:gd name="T0" fmla="*/ 0 w 9"/>
                <a:gd name="T1" fmla="*/ 5 h 5"/>
                <a:gd name="T2" fmla="*/ 0 w 9"/>
                <a:gd name="T3" fmla="*/ 0 h 5"/>
                <a:gd name="T4" fmla="*/ 9 w 9"/>
                <a:gd name="T5" fmla="*/ 0 h 5"/>
                <a:gd name="T6" fmla="*/ 9 w 9"/>
                <a:gd name="T7" fmla="*/ 5 h 5"/>
                <a:gd name="T8" fmla="*/ 0 w 9"/>
                <a:gd name="T9" fmla="*/ 5 h 5"/>
                <a:gd name="T10" fmla="*/ 0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0" y="5"/>
                  </a:moveTo>
                  <a:lnTo>
                    <a:pt x="0" y="0"/>
                  </a:lnTo>
                  <a:lnTo>
                    <a:pt x="9" y="0"/>
                  </a:lnTo>
                  <a:lnTo>
                    <a:pt x="9"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515"/>
            <p:cNvSpPr>
              <a:spLocks noEditPoints="1"/>
            </p:cNvSpPr>
            <p:nvPr/>
          </p:nvSpPr>
          <p:spPr bwMode="auto">
            <a:xfrm>
              <a:off x="4597402" y="577851"/>
              <a:ext cx="20638" cy="14288"/>
            </a:xfrm>
            <a:custGeom>
              <a:avLst/>
              <a:gdLst>
                <a:gd name="T0" fmla="*/ 2 w 13"/>
                <a:gd name="T1" fmla="*/ 9 h 9"/>
                <a:gd name="T2" fmla="*/ 2 w 13"/>
                <a:gd name="T3" fmla="*/ 7 h 9"/>
                <a:gd name="T4" fmla="*/ 5 w 13"/>
                <a:gd name="T5" fmla="*/ 7 h 9"/>
                <a:gd name="T6" fmla="*/ 2 w 13"/>
                <a:gd name="T7" fmla="*/ 7 h 9"/>
                <a:gd name="T8" fmla="*/ 2 w 13"/>
                <a:gd name="T9" fmla="*/ 9 h 9"/>
                <a:gd name="T10" fmla="*/ 0 w 13"/>
                <a:gd name="T11" fmla="*/ 9 h 9"/>
                <a:gd name="T12" fmla="*/ 0 w 13"/>
                <a:gd name="T13" fmla="*/ 0 h 9"/>
                <a:gd name="T14" fmla="*/ 13 w 13"/>
                <a:gd name="T15" fmla="*/ 0 h 9"/>
                <a:gd name="T16" fmla="*/ 13 w 13"/>
                <a:gd name="T17" fmla="*/ 9 h 9"/>
                <a:gd name="T18" fmla="*/ 2 w 13"/>
                <a:gd name="T19" fmla="*/ 9 h 9"/>
                <a:gd name="T20" fmla="*/ 2 w 13"/>
                <a:gd name="T21" fmla="*/ 9 h 9"/>
                <a:gd name="T22" fmla="*/ 9 w 13"/>
                <a:gd name="T23" fmla="*/ 5 h 9"/>
                <a:gd name="T24" fmla="*/ 5 w 13"/>
                <a:gd name="T25" fmla="*/ 5 h 9"/>
                <a:gd name="T26" fmla="*/ 9 w 13"/>
                <a:gd name="T27" fmla="*/ 5 h 9"/>
                <a:gd name="T28" fmla="*/ 9 w 13"/>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2" y="9"/>
                  </a:moveTo>
                  <a:lnTo>
                    <a:pt x="2" y="7"/>
                  </a:lnTo>
                  <a:lnTo>
                    <a:pt x="5" y="7"/>
                  </a:lnTo>
                  <a:lnTo>
                    <a:pt x="2" y="7"/>
                  </a:lnTo>
                  <a:lnTo>
                    <a:pt x="2" y="9"/>
                  </a:lnTo>
                  <a:lnTo>
                    <a:pt x="0" y="9"/>
                  </a:lnTo>
                  <a:lnTo>
                    <a:pt x="0" y="0"/>
                  </a:lnTo>
                  <a:lnTo>
                    <a:pt x="13" y="0"/>
                  </a:lnTo>
                  <a:lnTo>
                    <a:pt x="13" y="9"/>
                  </a:lnTo>
                  <a:lnTo>
                    <a:pt x="2" y="9"/>
                  </a:lnTo>
                  <a:lnTo>
                    <a:pt x="2" y="9"/>
                  </a:lnTo>
                  <a:close/>
                  <a:moveTo>
                    <a:pt x="9" y="5"/>
                  </a:moveTo>
                  <a:lnTo>
                    <a:pt x="5" y="5"/>
                  </a:lnTo>
                  <a:lnTo>
                    <a:pt x="9" y="5"/>
                  </a:lnTo>
                  <a:lnTo>
                    <a:pt x="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516"/>
            <p:cNvSpPr/>
            <p:nvPr/>
          </p:nvSpPr>
          <p:spPr bwMode="auto">
            <a:xfrm>
              <a:off x="4576764" y="392114"/>
              <a:ext cx="111125" cy="255588"/>
            </a:xfrm>
            <a:custGeom>
              <a:avLst/>
              <a:gdLst>
                <a:gd name="T0" fmla="*/ 0 w 64"/>
                <a:gd name="T1" fmla="*/ 147 h 147"/>
                <a:gd name="T2" fmla="*/ 31 w 64"/>
                <a:gd name="T3" fmla="*/ 69 h 147"/>
                <a:gd name="T4" fmla="*/ 31 w 64"/>
                <a:gd name="T5" fmla="*/ 69 h 147"/>
                <a:gd name="T6" fmla="*/ 61 w 64"/>
                <a:gd name="T7" fmla="*/ 0 h 147"/>
                <a:gd name="T8" fmla="*/ 61 w 64"/>
                <a:gd name="T9" fmla="*/ 0 h 147"/>
                <a:gd name="T10" fmla="*/ 64 w 64"/>
                <a:gd name="T11" fmla="*/ 2 h 147"/>
                <a:gd name="T12" fmla="*/ 35 w 64"/>
                <a:gd name="T13" fmla="*/ 71 h 147"/>
                <a:gd name="T14" fmla="*/ 35 w 64"/>
                <a:gd name="T15" fmla="*/ 71 h 147"/>
                <a:gd name="T16" fmla="*/ 4 w 64"/>
                <a:gd name="T17" fmla="*/ 147 h 147"/>
                <a:gd name="T18" fmla="*/ 4 w 64"/>
                <a:gd name="T19" fmla="*/ 147 h 147"/>
                <a:gd name="T20" fmla="*/ 0 w 64"/>
                <a:gd name="T2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47">
                  <a:moveTo>
                    <a:pt x="0" y="147"/>
                  </a:moveTo>
                  <a:cubicBezTo>
                    <a:pt x="1" y="140"/>
                    <a:pt x="16" y="105"/>
                    <a:pt x="31" y="69"/>
                  </a:cubicBezTo>
                  <a:cubicBezTo>
                    <a:pt x="31" y="69"/>
                    <a:pt x="31" y="69"/>
                    <a:pt x="31" y="69"/>
                  </a:cubicBezTo>
                  <a:cubicBezTo>
                    <a:pt x="46" y="34"/>
                    <a:pt x="61" y="0"/>
                    <a:pt x="61" y="0"/>
                  </a:cubicBezTo>
                  <a:cubicBezTo>
                    <a:pt x="61" y="0"/>
                    <a:pt x="61" y="0"/>
                    <a:pt x="61" y="0"/>
                  </a:cubicBezTo>
                  <a:cubicBezTo>
                    <a:pt x="64" y="2"/>
                    <a:pt x="64" y="2"/>
                    <a:pt x="64" y="2"/>
                  </a:cubicBezTo>
                  <a:cubicBezTo>
                    <a:pt x="64" y="2"/>
                    <a:pt x="49" y="36"/>
                    <a:pt x="35" y="71"/>
                  </a:cubicBezTo>
                  <a:cubicBezTo>
                    <a:pt x="35" y="71"/>
                    <a:pt x="35" y="71"/>
                    <a:pt x="35" y="71"/>
                  </a:cubicBezTo>
                  <a:cubicBezTo>
                    <a:pt x="20" y="106"/>
                    <a:pt x="4" y="143"/>
                    <a:pt x="4" y="147"/>
                  </a:cubicBezTo>
                  <a:cubicBezTo>
                    <a:pt x="4" y="147"/>
                    <a:pt x="4" y="147"/>
                    <a:pt x="4" y="147"/>
                  </a:cubicBezTo>
                  <a:cubicBezTo>
                    <a:pt x="0" y="147"/>
                    <a:pt x="0" y="147"/>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517"/>
            <p:cNvSpPr>
              <a:spLocks noEditPoints="1"/>
            </p:cNvSpPr>
            <p:nvPr/>
          </p:nvSpPr>
          <p:spPr bwMode="auto">
            <a:xfrm>
              <a:off x="4573589" y="385764"/>
              <a:ext cx="120650" cy="265113"/>
            </a:xfrm>
            <a:custGeom>
              <a:avLst/>
              <a:gdLst>
                <a:gd name="T0" fmla="*/ 6 w 69"/>
                <a:gd name="T1" fmla="*/ 152 h 152"/>
                <a:gd name="T2" fmla="*/ 2 w 69"/>
                <a:gd name="T3" fmla="*/ 152 h 152"/>
                <a:gd name="T4" fmla="*/ 2 w 69"/>
                <a:gd name="T5" fmla="*/ 150 h 152"/>
                <a:gd name="T6" fmla="*/ 4 w 69"/>
                <a:gd name="T7" fmla="*/ 150 h 152"/>
                <a:gd name="T8" fmla="*/ 2 w 69"/>
                <a:gd name="T9" fmla="*/ 150 h 152"/>
                <a:gd name="T10" fmla="*/ 2 w 69"/>
                <a:gd name="T11" fmla="*/ 152 h 152"/>
                <a:gd name="T12" fmla="*/ 0 w 69"/>
                <a:gd name="T13" fmla="*/ 152 h 152"/>
                <a:gd name="T14" fmla="*/ 0 w 69"/>
                <a:gd name="T15" fmla="*/ 150 h 152"/>
                <a:gd name="T16" fmla="*/ 31 w 69"/>
                <a:gd name="T17" fmla="*/ 71 h 152"/>
                <a:gd name="T18" fmla="*/ 31 w 69"/>
                <a:gd name="T19" fmla="*/ 71 h 152"/>
                <a:gd name="T20" fmla="*/ 61 w 69"/>
                <a:gd name="T21" fmla="*/ 2 h 152"/>
                <a:gd name="T22" fmla="*/ 61 w 69"/>
                <a:gd name="T23" fmla="*/ 2 h 152"/>
                <a:gd name="T24" fmla="*/ 62 w 69"/>
                <a:gd name="T25" fmla="*/ 0 h 152"/>
                <a:gd name="T26" fmla="*/ 69 w 69"/>
                <a:gd name="T27" fmla="*/ 4 h 152"/>
                <a:gd name="T28" fmla="*/ 68 w 69"/>
                <a:gd name="T29" fmla="*/ 5 h 152"/>
                <a:gd name="T30" fmla="*/ 38 w 69"/>
                <a:gd name="T31" fmla="*/ 74 h 152"/>
                <a:gd name="T32" fmla="*/ 38 w 69"/>
                <a:gd name="T33" fmla="*/ 74 h 152"/>
                <a:gd name="T34" fmla="*/ 18 w 69"/>
                <a:gd name="T35" fmla="*/ 124 h 152"/>
                <a:gd name="T36" fmla="*/ 18 w 69"/>
                <a:gd name="T37" fmla="*/ 124 h 152"/>
                <a:gd name="T38" fmla="*/ 8 w 69"/>
                <a:gd name="T39" fmla="*/ 150 h 152"/>
                <a:gd name="T40" fmla="*/ 8 w 69"/>
                <a:gd name="T41" fmla="*/ 150 h 152"/>
                <a:gd name="T42" fmla="*/ 8 w 69"/>
                <a:gd name="T43" fmla="*/ 152 h 152"/>
                <a:gd name="T44" fmla="*/ 6 w 69"/>
                <a:gd name="T45" fmla="*/ 152 h 152"/>
                <a:gd name="T46" fmla="*/ 8 w 69"/>
                <a:gd name="T47" fmla="*/ 138 h 152"/>
                <a:gd name="T48" fmla="*/ 14 w 69"/>
                <a:gd name="T49" fmla="*/ 123 h 152"/>
                <a:gd name="T50" fmla="*/ 14 w 69"/>
                <a:gd name="T51" fmla="*/ 123 h 152"/>
                <a:gd name="T52" fmla="*/ 19 w 69"/>
                <a:gd name="T53" fmla="*/ 110 h 152"/>
                <a:gd name="T54" fmla="*/ 19 w 69"/>
                <a:gd name="T55" fmla="*/ 110 h 152"/>
                <a:gd name="T56" fmla="*/ 8 w 69"/>
                <a:gd name="T57" fmla="*/ 138 h 152"/>
                <a:gd name="T58" fmla="*/ 35 w 69"/>
                <a:gd name="T59" fmla="*/ 73 h 152"/>
                <a:gd name="T60" fmla="*/ 34 w 69"/>
                <a:gd name="T61" fmla="*/ 75 h 152"/>
                <a:gd name="T62" fmla="*/ 34 w 69"/>
                <a:gd name="T63" fmla="*/ 75 h 152"/>
                <a:gd name="T64" fmla="*/ 35 w 69"/>
                <a:gd name="T65" fmla="*/ 73 h 152"/>
                <a:gd name="T66" fmla="*/ 35 w 69"/>
                <a:gd name="T67" fmla="*/ 73 h 152"/>
                <a:gd name="T68" fmla="*/ 56 w 69"/>
                <a:gd name="T69" fmla="*/ 23 h 152"/>
                <a:gd name="T70" fmla="*/ 56 w 69"/>
                <a:gd name="T71" fmla="*/ 23 h 152"/>
                <a:gd name="T72" fmla="*/ 35 w 69"/>
                <a:gd name="T73"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52">
                  <a:moveTo>
                    <a:pt x="6" y="152"/>
                  </a:moveTo>
                  <a:cubicBezTo>
                    <a:pt x="2" y="152"/>
                    <a:pt x="2" y="152"/>
                    <a:pt x="2" y="152"/>
                  </a:cubicBezTo>
                  <a:cubicBezTo>
                    <a:pt x="2" y="150"/>
                    <a:pt x="2" y="150"/>
                    <a:pt x="2" y="150"/>
                  </a:cubicBezTo>
                  <a:cubicBezTo>
                    <a:pt x="4" y="150"/>
                    <a:pt x="4" y="150"/>
                    <a:pt x="4" y="150"/>
                  </a:cubicBezTo>
                  <a:cubicBezTo>
                    <a:pt x="2" y="150"/>
                    <a:pt x="2" y="150"/>
                    <a:pt x="2" y="150"/>
                  </a:cubicBezTo>
                  <a:cubicBezTo>
                    <a:pt x="2" y="152"/>
                    <a:pt x="2" y="152"/>
                    <a:pt x="2" y="152"/>
                  </a:cubicBezTo>
                  <a:cubicBezTo>
                    <a:pt x="0" y="152"/>
                    <a:pt x="0" y="152"/>
                    <a:pt x="0" y="152"/>
                  </a:cubicBezTo>
                  <a:cubicBezTo>
                    <a:pt x="0" y="150"/>
                    <a:pt x="0" y="150"/>
                    <a:pt x="0" y="150"/>
                  </a:cubicBezTo>
                  <a:cubicBezTo>
                    <a:pt x="1" y="142"/>
                    <a:pt x="16" y="107"/>
                    <a:pt x="31" y="71"/>
                  </a:cubicBezTo>
                  <a:cubicBezTo>
                    <a:pt x="31" y="71"/>
                    <a:pt x="31" y="71"/>
                    <a:pt x="31" y="71"/>
                  </a:cubicBezTo>
                  <a:cubicBezTo>
                    <a:pt x="46" y="36"/>
                    <a:pt x="61" y="2"/>
                    <a:pt x="61" y="2"/>
                  </a:cubicBezTo>
                  <a:cubicBezTo>
                    <a:pt x="61" y="2"/>
                    <a:pt x="61" y="2"/>
                    <a:pt x="61" y="2"/>
                  </a:cubicBezTo>
                  <a:cubicBezTo>
                    <a:pt x="62" y="0"/>
                    <a:pt x="62" y="0"/>
                    <a:pt x="62" y="0"/>
                  </a:cubicBezTo>
                  <a:cubicBezTo>
                    <a:pt x="69" y="4"/>
                    <a:pt x="69" y="4"/>
                    <a:pt x="69" y="4"/>
                  </a:cubicBezTo>
                  <a:cubicBezTo>
                    <a:pt x="68" y="5"/>
                    <a:pt x="68" y="5"/>
                    <a:pt x="68" y="5"/>
                  </a:cubicBezTo>
                  <a:cubicBezTo>
                    <a:pt x="68" y="6"/>
                    <a:pt x="53" y="39"/>
                    <a:pt x="38" y="74"/>
                  </a:cubicBezTo>
                  <a:cubicBezTo>
                    <a:pt x="38" y="74"/>
                    <a:pt x="38" y="74"/>
                    <a:pt x="38" y="74"/>
                  </a:cubicBezTo>
                  <a:cubicBezTo>
                    <a:pt x="31" y="92"/>
                    <a:pt x="23" y="110"/>
                    <a:pt x="18" y="124"/>
                  </a:cubicBezTo>
                  <a:cubicBezTo>
                    <a:pt x="18" y="124"/>
                    <a:pt x="18" y="124"/>
                    <a:pt x="18" y="124"/>
                  </a:cubicBezTo>
                  <a:cubicBezTo>
                    <a:pt x="12" y="138"/>
                    <a:pt x="8" y="149"/>
                    <a:pt x="8" y="150"/>
                  </a:cubicBezTo>
                  <a:cubicBezTo>
                    <a:pt x="8" y="150"/>
                    <a:pt x="8" y="150"/>
                    <a:pt x="8" y="150"/>
                  </a:cubicBezTo>
                  <a:cubicBezTo>
                    <a:pt x="8" y="152"/>
                    <a:pt x="8" y="152"/>
                    <a:pt x="8" y="152"/>
                  </a:cubicBezTo>
                  <a:cubicBezTo>
                    <a:pt x="6" y="152"/>
                    <a:pt x="6" y="152"/>
                    <a:pt x="6" y="152"/>
                  </a:cubicBezTo>
                  <a:close/>
                  <a:moveTo>
                    <a:pt x="8" y="138"/>
                  </a:moveTo>
                  <a:cubicBezTo>
                    <a:pt x="10" y="133"/>
                    <a:pt x="12" y="128"/>
                    <a:pt x="14" y="123"/>
                  </a:cubicBezTo>
                  <a:cubicBezTo>
                    <a:pt x="14" y="123"/>
                    <a:pt x="14" y="123"/>
                    <a:pt x="14" y="123"/>
                  </a:cubicBezTo>
                  <a:cubicBezTo>
                    <a:pt x="16" y="119"/>
                    <a:pt x="17" y="114"/>
                    <a:pt x="19" y="110"/>
                  </a:cubicBezTo>
                  <a:cubicBezTo>
                    <a:pt x="19" y="110"/>
                    <a:pt x="19" y="110"/>
                    <a:pt x="19" y="110"/>
                  </a:cubicBezTo>
                  <a:cubicBezTo>
                    <a:pt x="15" y="121"/>
                    <a:pt x="11" y="130"/>
                    <a:pt x="8" y="138"/>
                  </a:cubicBezTo>
                  <a:close/>
                  <a:moveTo>
                    <a:pt x="35" y="73"/>
                  </a:moveTo>
                  <a:cubicBezTo>
                    <a:pt x="34" y="74"/>
                    <a:pt x="34" y="74"/>
                    <a:pt x="34" y="75"/>
                  </a:cubicBezTo>
                  <a:cubicBezTo>
                    <a:pt x="34" y="75"/>
                    <a:pt x="34" y="75"/>
                    <a:pt x="34" y="75"/>
                  </a:cubicBezTo>
                  <a:cubicBezTo>
                    <a:pt x="34" y="74"/>
                    <a:pt x="34" y="74"/>
                    <a:pt x="35" y="73"/>
                  </a:cubicBezTo>
                  <a:cubicBezTo>
                    <a:pt x="35" y="73"/>
                    <a:pt x="35" y="73"/>
                    <a:pt x="35" y="73"/>
                  </a:cubicBezTo>
                  <a:cubicBezTo>
                    <a:pt x="43" y="54"/>
                    <a:pt x="51" y="36"/>
                    <a:pt x="56" y="23"/>
                  </a:cubicBezTo>
                  <a:cubicBezTo>
                    <a:pt x="56" y="23"/>
                    <a:pt x="56" y="23"/>
                    <a:pt x="56" y="23"/>
                  </a:cubicBezTo>
                  <a:cubicBezTo>
                    <a:pt x="51" y="36"/>
                    <a:pt x="43" y="54"/>
                    <a:pt x="35"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518"/>
            <p:cNvSpPr>
              <a:spLocks noEditPoints="1"/>
            </p:cNvSpPr>
            <p:nvPr/>
          </p:nvSpPr>
          <p:spPr bwMode="auto">
            <a:xfrm>
              <a:off x="4256089" y="654051"/>
              <a:ext cx="87313" cy="241300"/>
            </a:xfrm>
            <a:custGeom>
              <a:avLst/>
              <a:gdLst>
                <a:gd name="T0" fmla="*/ 2 w 50"/>
                <a:gd name="T1" fmla="*/ 138 h 138"/>
                <a:gd name="T2" fmla="*/ 1 w 50"/>
                <a:gd name="T3" fmla="*/ 138 h 138"/>
                <a:gd name="T4" fmla="*/ 1 w 50"/>
                <a:gd name="T5" fmla="*/ 138 h 138"/>
                <a:gd name="T6" fmla="*/ 2 w 50"/>
                <a:gd name="T7" fmla="*/ 136 h 138"/>
                <a:gd name="T8" fmla="*/ 1 w 50"/>
                <a:gd name="T9" fmla="*/ 135 h 138"/>
                <a:gd name="T10" fmla="*/ 1 w 50"/>
                <a:gd name="T11" fmla="*/ 136 h 138"/>
                <a:gd name="T12" fmla="*/ 0 w 50"/>
                <a:gd name="T13" fmla="*/ 135 h 138"/>
                <a:gd name="T14" fmla="*/ 0 w 50"/>
                <a:gd name="T15" fmla="*/ 135 h 138"/>
                <a:gd name="T16" fmla="*/ 0 w 50"/>
                <a:gd name="T17" fmla="*/ 135 h 138"/>
                <a:gd name="T18" fmla="*/ 0 w 50"/>
                <a:gd name="T19" fmla="*/ 132 h 138"/>
                <a:gd name="T20" fmla="*/ 0 w 50"/>
                <a:gd name="T21" fmla="*/ 132 h 138"/>
                <a:gd name="T22" fmla="*/ 0 w 50"/>
                <a:gd name="T23" fmla="*/ 130 h 138"/>
                <a:gd name="T24" fmla="*/ 0 w 50"/>
                <a:gd name="T25" fmla="*/ 130 h 138"/>
                <a:gd name="T26" fmla="*/ 7 w 50"/>
                <a:gd name="T27" fmla="*/ 122 h 138"/>
                <a:gd name="T28" fmla="*/ 7 w 50"/>
                <a:gd name="T29" fmla="*/ 122 h 138"/>
                <a:gd name="T30" fmla="*/ 11 w 50"/>
                <a:gd name="T31" fmla="*/ 120 h 138"/>
                <a:gd name="T32" fmla="*/ 11 w 50"/>
                <a:gd name="T33" fmla="*/ 120 h 138"/>
                <a:gd name="T34" fmla="*/ 22 w 50"/>
                <a:gd name="T35" fmla="*/ 48 h 138"/>
                <a:gd name="T36" fmla="*/ 22 w 50"/>
                <a:gd name="T37" fmla="*/ 48 h 138"/>
                <a:gd name="T38" fmla="*/ 47 w 50"/>
                <a:gd name="T39" fmla="*/ 0 h 138"/>
                <a:gd name="T40" fmla="*/ 47 w 50"/>
                <a:gd name="T41" fmla="*/ 0 h 138"/>
                <a:gd name="T42" fmla="*/ 47 w 50"/>
                <a:gd name="T43" fmla="*/ 0 h 138"/>
                <a:gd name="T44" fmla="*/ 50 w 50"/>
                <a:gd name="T45" fmla="*/ 3 h 138"/>
                <a:gd name="T46" fmla="*/ 39 w 50"/>
                <a:gd name="T47" fmla="*/ 18 h 138"/>
                <a:gd name="T48" fmla="*/ 39 w 50"/>
                <a:gd name="T49" fmla="*/ 18 h 138"/>
                <a:gd name="T50" fmla="*/ 26 w 50"/>
                <a:gd name="T51" fmla="*/ 49 h 138"/>
                <a:gd name="T52" fmla="*/ 26 w 50"/>
                <a:gd name="T53" fmla="*/ 49 h 138"/>
                <a:gd name="T54" fmla="*/ 15 w 50"/>
                <a:gd name="T55" fmla="*/ 122 h 138"/>
                <a:gd name="T56" fmla="*/ 15 w 50"/>
                <a:gd name="T57" fmla="*/ 122 h 138"/>
                <a:gd name="T58" fmla="*/ 15 w 50"/>
                <a:gd name="T59" fmla="*/ 123 h 138"/>
                <a:gd name="T60" fmla="*/ 14 w 50"/>
                <a:gd name="T61" fmla="*/ 124 h 138"/>
                <a:gd name="T62" fmla="*/ 8 w 50"/>
                <a:gd name="T63" fmla="*/ 126 h 138"/>
                <a:gd name="T64" fmla="*/ 8 w 50"/>
                <a:gd name="T65" fmla="*/ 126 h 138"/>
                <a:gd name="T66" fmla="*/ 4 w 50"/>
                <a:gd name="T67" fmla="*/ 130 h 138"/>
                <a:gd name="T68" fmla="*/ 4 w 50"/>
                <a:gd name="T69" fmla="*/ 130 h 138"/>
                <a:gd name="T70" fmla="*/ 4 w 50"/>
                <a:gd name="T71" fmla="*/ 131 h 138"/>
                <a:gd name="T72" fmla="*/ 4 w 50"/>
                <a:gd name="T73" fmla="*/ 131 h 138"/>
                <a:gd name="T74" fmla="*/ 4 w 50"/>
                <a:gd name="T75" fmla="*/ 135 h 138"/>
                <a:gd name="T76" fmla="*/ 4 w 50"/>
                <a:gd name="T77" fmla="*/ 135 h 138"/>
                <a:gd name="T78" fmla="*/ 4 w 50"/>
                <a:gd name="T79" fmla="*/ 137 h 138"/>
                <a:gd name="T80" fmla="*/ 4 w 50"/>
                <a:gd name="T81" fmla="*/ 137 h 138"/>
                <a:gd name="T82" fmla="*/ 2 w 50"/>
                <a:gd name="T83" fmla="*/ 138 h 138"/>
                <a:gd name="T84" fmla="*/ 2 w 50"/>
                <a:gd name="T85" fmla="*/ 138 h 138"/>
                <a:gd name="T86" fmla="*/ 2 w 50"/>
                <a:gd name="T87" fmla="*/ 138 h 138"/>
                <a:gd name="T88" fmla="*/ 2 w 50"/>
                <a:gd name="T89" fmla="*/ 136 h 138"/>
                <a:gd name="T90" fmla="*/ 2 w 50"/>
                <a:gd name="T91" fmla="*/ 134 h 138"/>
                <a:gd name="T92" fmla="*/ 2 w 50"/>
                <a:gd name="T93" fmla="*/ 1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138">
                  <a:moveTo>
                    <a:pt x="2" y="138"/>
                  </a:moveTo>
                  <a:cubicBezTo>
                    <a:pt x="1" y="138"/>
                    <a:pt x="1" y="138"/>
                    <a:pt x="1" y="138"/>
                  </a:cubicBezTo>
                  <a:cubicBezTo>
                    <a:pt x="1" y="138"/>
                    <a:pt x="1" y="138"/>
                    <a:pt x="1" y="138"/>
                  </a:cubicBezTo>
                  <a:cubicBezTo>
                    <a:pt x="2" y="136"/>
                    <a:pt x="2" y="136"/>
                    <a:pt x="2" y="136"/>
                  </a:cubicBezTo>
                  <a:cubicBezTo>
                    <a:pt x="1" y="135"/>
                    <a:pt x="1" y="135"/>
                    <a:pt x="1" y="135"/>
                  </a:cubicBezTo>
                  <a:cubicBezTo>
                    <a:pt x="1" y="136"/>
                    <a:pt x="1" y="136"/>
                    <a:pt x="1" y="136"/>
                  </a:cubicBezTo>
                  <a:cubicBezTo>
                    <a:pt x="0" y="135"/>
                    <a:pt x="0" y="135"/>
                    <a:pt x="0" y="135"/>
                  </a:cubicBezTo>
                  <a:cubicBezTo>
                    <a:pt x="0" y="135"/>
                    <a:pt x="0" y="135"/>
                    <a:pt x="0" y="135"/>
                  </a:cubicBezTo>
                  <a:cubicBezTo>
                    <a:pt x="0" y="135"/>
                    <a:pt x="0" y="135"/>
                    <a:pt x="0" y="135"/>
                  </a:cubicBezTo>
                  <a:cubicBezTo>
                    <a:pt x="0" y="135"/>
                    <a:pt x="0" y="133"/>
                    <a:pt x="0" y="132"/>
                  </a:cubicBezTo>
                  <a:cubicBezTo>
                    <a:pt x="0" y="132"/>
                    <a:pt x="0" y="132"/>
                    <a:pt x="0" y="132"/>
                  </a:cubicBezTo>
                  <a:cubicBezTo>
                    <a:pt x="0" y="131"/>
                    <a:pt x="0" y="131"/>
                    <a:pt x="0" y="130"/>
                  </a:cubicBezTo>
                  <a:cubicBezTo>
                    <a:pt x="0" y="130"/>
                    <a:pt x="0" y="130"/>
                    <a:pt x="0" y="130"/>
                  </a:cubicBezTo>
                  <a:cubicBezTo>
                    <a:pt x="0" y="126"/>
                    <a:pt x="4" y="124"/>
                    <a:pt x="7" y="122"/>
                  </a:cubicBezTo>
                  <a:cubicBezTo>
                    <a:pt x="7" y="122"/>
                    <a:pt x="7" y="122"/>
                    <a:pt x="7" y="122"/>
                  </a:cubicBezTo>
                  <a:cubicBezTo>
                    <a:pt x="8" y="121"/>
                    <a:pt x="10" y="121"/>
                    <a:pt x="11" y="120"/>
                  </a:cubicBezTo>
                  <a:cubicBezTo>
                    <a:pt x="11" y="120"/>
                    <a:pt x="11" y="120"/>
                    <a:pt x="11" y="120"/>
                  </a:cubicBezTo>
                  <a:cubicBezTo>
                    <a:pt x="13" y="112"/>
                    <a:pt x="19" y="68"/>
                    <a:pt x="22" y="48"/>
                  </a:cubicBezTo>
                  <a:cubicBezTo>
                    <a:pt x="22" y="48"/>
                    <a:pt x="22" y="48"/>
                    <a:pt x="22" y="48"/>
                  </a:cubicBezTo>
                  <a:cubicBezTo>
                    <a:pt x="25" y="25"/>
                    <a:pt x="47" y="0"/>
                    <a:pt x="47" y="0"/>
                  </a:cubicBezTo>
                  <a:cubicBezTo>
                    <a:pt x="47" y="0"/>
                    <a:pt x="47" y="0"/>
                    <a:pt x="47" y="0"/>
                  </a:cubicBezTo>
                  <a:cubicBezTo>
                    <a:pt x="47" y="0"/>
                    <a:pt x="47" y="0"/>
                    <a:pt x="47" y="0"/>
                  </a:cubicBezTo>
                  <a:cubicBezTo>
                    <a:pt x="50" y="3"/>
                    <a:pt x="50" y="3"/>
                    <a:pt x="50" y="3"/>
                  </a:cubicBezTo>
                  <a:cubicBezTo>
                    <a:pt x="50" y="3"/>
                    <a:pt x="44" y="9"/>
                    <a:pt x="39" y="18"/>
                  </a:cubicBezTo>
                  <a:cubicBezTo>
                    <a:pt x="39" y="18"/>
                    <a:pt x="39" y="18"/>
                    <a:pt x="39" y="18"/>
                  </a:cubicBezTo>
                  <a:cubicBezTo>
                    <a:pt x="33" y="27"/>
                    <a:pt x="28" y="38"/>
                    <a:pt x="26" y="49"/>
                  </a:cubicBezTo>
                  <a:cubicBezTo>
                    <a:pt x="26" y="49"/>
                    <a:pt x="26" y="49"/>
                    <a:pt x="26" y="49"/>
                  </a:cubicBezTo>
                  <a:cubicBezTo>
                    <a:pt x="23" y="71"/>
                    <a:pt x="15" y="122"/>
                    <a:pt x="15" y="122"/>
                  </a:cubicBezTo>
                  <a:cubicBezTo>
                    <a:pt x="15" y="122"/>
                    <a:pt x="15" y="122"/>
                    <a:pt x="15" y="122"/>
                  </a:cubicBezTo>
                  <a:cubicBezTo>
                    <a:pt x="15" y="123"/>
                    <a:pt x="15" y="123"/>
                    <a:pt x="15" y="123"/>
                  </a:cubicBezTo>
                  <a:cubicBezTo>
                    <a:pt x="14" y="124"/>
                    <a:pt x="14" y="124"/>
                    <a:pt x="14" y="124"/>
                  </a:cubicBezTo>
                  <a:cubicBezTo>
                    <a:pt x="14" y="124"/>
                    <a:pt x="11" y="125"/>
                    <a:pt x="8" y="126"/>
                  </a:cubicBezTo>
                  <a:cubicBezTo>
                    <a:pt x="8" y="126"/>
                    <a:pt x="8" y="126"/>
                    <a:pt x="8" y="126"/>
                  </a:cubicBezTo>
                  <a:cubicBezTo>
                    <a:pt x="6" y="127"/>
                    <a:pt x="4" y="129"/>
                    <a:pt x="4" y="130"/>
                  </a:cubicBezTo>
                  <a:cubicBezTo>
                    <a:pt x="4" y="130"/>
                    <a:pt x="4" y="130"/>
                    <a:pt x="4" y="130"/>
                  </a:cubicBezTo>
                  <a:cubicBezTo>
                    <a:pt x="4" y="130"/>
                    <a:pt x="4" y="131"/>
                    <a:pt x="4" y="131"/>
                  </a:cubicBezTo>
                  <a:cubicBezTo>
                    <a:pt x="4" y="131"/>
                    <a:pt x="4" y="131"/>
                    <a:pt x="4" y="131"/>
                  </a:cubicBezTo>
                  <a:cubicBezTo>
                    <a:pt x="4" y="133"/>
                    <a:pt x="4" y="134"/>
                    <a:pt x="4" y="135"/>
                  </a:cubicBezTo>
                  <a:cubicBezTo>
                    <a:pt x="4" y="135"/>
                    <a:pt x="4" y="135"/>
                    <a:pt x="4" y="135"/>
                  </a:cubicBezTo>
                  <a:cubicBezTo>
                    <a:pt x="4" y="136"/>
                    <a:pt x="4" y="136"/>
                    <a:pt x="4" y="137"/>
                  </a:cubicBezTo>
                  <a:cubicBezTo>
                    <a:pt x="4" y="137"/>
                    <a:pt x="4" y="137"/>
                    <a:pt x="4" y="137"/>
                  </a:cubicBezTo>
                  <a:cubicBezTo>
                    <a:pt x="4" y="138"/>
                    <a:pt x="3" y="138"/>
                    <a:pt x="2" y="138"/>
                  </a:cubicBezTo>
                  <a:cubicBezTo>
                    <a:pt x="2" y="138"/>
                    <a:pt x="2" y="138"/>
                    <a:pt x="2" y="138"/>
                  </a:cubicBezTo>
                  <a:cubicBezTo>
                    <a:pt x="2" y="138"/>
                    <a:pt x="2" y="138"/>
                    <a:pt x="2" y="138"/>
                  </a:cubicBezTo>
                  <a:close/>
                  <a:moveTo>
                    <a:pt x="2" y="136"/>
                  </a:moveTo>
                  <a:cubicBezTo>
                    <a:pt x="2" y="134"/>
                    <a:pt x="2" y="134"/>
                    <a:pt x="2" y="134"/>
                  </a:cubicBezTo>
                  <a:cubicBezTo>
                    <a:pt x="2" y="136"/>
                    <a:pt x="2" y="136"/>
                    <a:pt x="2"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519"/>
            <p:cNvSpPr>
              <a:spLocks noEditPoints="1"/>
            </p:cNvSpPr>
            <p:nvPr/>
          </p:nvSpPr>
          <p:spPr bwMode="auto">
            <a:xfrm>
              <a:off x="4252914" y="650876"/>
              <a:ext cx="93663" cy="247650"/>
            </a:xfrm>
            <a:custGeom>
              <a:avLst/>
              <a:gdLst>
                <a:gd name="T0" fmla="*/ 4 w 54"/>
                <a:gd name="T1" fmla="*/ 142 h 142"/>
                <a:gd name="T2" fmla="*/ 2 w 54"/>
                <a:gd name="T3" fmla="*/ 142 h 142"/>
                <a:gd name="T4" fmla="*/ 1 w 54"/>
                <a:gd name="T5" fmla="*/ 139 h 142"/>
                <a:gd name="T6" fmla="*/ 0 w 54"/>
                <a:gd name="T7" fmla="*/ 137 h 142"/>
                <a:gd name="T8" fmla="*/ 0 w 54"/>
                <a:gd name="T9" fmla="*/ 134 h 142"/>
                <a:gd name="T10" fmla="*/ 8 w 54"/>
                <a:gd name="T11" fmla="*/ 122 h 142"/>
                <a:gd name="T12" fmla="*/ 12 w 54"/>
                <a:gd name="T13" fmla="*/ 121 h 142"/>
                <a:gd name="T14" fmla="*/ 47 w 54"/>
                <a:gd name="T15" fmla="*/ 1 h 142"/>
                <a:gd name="T16" fmla="*/ 49 w 54"/>
                <a:gd name="T17" fmla="*/ 0 h 142"/>
                <a:gd name="T18" fmla="*/ 54 w 54"/>
                <a:gd name="T19" fmla="*/ 5 h 142"/>
                <a:gd name="T20" fmla="*/ 53 w 54"/>
                <a:gd name="T21" fmla="*/ 6 h 142"/>
                <a:gd name="T22" fmla="*/ 53 w 54"/>
                <a:gd name="T23" fmla="*/ 6 h 142"/>
                <a:gd name="T24" fmla="*/ 53 w 54"/>
                <a:gd name="T25" fmla="*/ 6 h 142"/>
                <a:gd name="T26" fmla="*/ 52 w 54"/>
                <a:gd name="T27" fmla="*/ 7 h 142"/>
                <a:gd name="T28" fmla="*/ 50 w 54"/>
                <a:gd name="T29" fmla="*/ 10 h 142"/>
                <a:gd name="T30" fmla="*/ 30 w 54"/>
                <a:gd name="T31" fmla="*/ 51 h 142"/>
                <a:gd name="T32" fmla="*/ 19 w 54"/>
                <a:gd name="T33" fmla="*/ 125 h 142"/>
                <a:gd name="T34" fmla="*/ 17 w 54"/>
                <a:gd name="T35" fmla="*/ 127 h 142"/>
                <a:gd name="T36" fmla="*/ 16 w 54"/>
                <a:gd name="T37" fmla="*/ 128 h 142"/>
                <a:gd name="T38" fmla="*/ 16 w 54"/>
                <a:gd name="T39" fmla="*/ 128 h 142"/>
                <a:gd name="T40" fmla="*/ 15 w 54"/>
                <a:gd name="T41" fmla="*/ 128 h 142"/>
                <a:gd name="T42" fmla="*/ 8 w 54"/>
                <a:gd name="T43" fmla="*/ 132 h 142"/>
                <a:gd name="T44" fmla="*/ 8 w 54"/>
                <a:gd name="T45" fmla="*/ 132 h 142"/>
                <a:gd name="T46" fmla="*/ 8 w 54"/>
                <a:gd name="T47" fmla="*/ 137 h 142"/>
                <a:gd name="T48" fmla="*/ 10 w 54"/>
                <a:gd name="T49" fmla="*/ 141 h 142"/>
                <a:gd name="T50" fmla="*/ 4 w 54"/>
                <a:gd name="T51" fmla="*/ 142 h 142"/>
                <a:gd name="T52" fmla="*/ 4 w 54"/>
                <a:gd name="T53" fmla="*/ 133 h 142"/>
                <a:gd name="T54" fmla="*/ 4 w 54"/>
                <a:gd name="T55" fmla="*/ 133 h 142"/>
                <a:gd name="T56" fmla="*/ 4 w 54"/>
                <a:gd name="T57" fmla="*/ 133 h 142"/>
                <a:gd name="T58" fmla="*/ 4 w 54"/>
                <a:gd name="T59" fmla="*/ 136 h 142"/>
                <a:gd name="T60" fmla="*/ 5 w 54"/>
                <a:gd name="T61" fmla="*/ 129 h 142"/>
                <a:gd name="T62" fmla="*/ 9 w 54"/>
                <a:gd name="T63" fmla="*/ 126 h 142"/>
                <a:gd name="T64" fmla="*/ 9 w 54"/>
                <a:gd name="T65" fmla="*/ 126 h 142"/>
                <a:gd name="T66" fmla="*/ 14 w 54"/>
                <a:gd name="T67" fmla="*/ 124 h 142"/>
                <a:gd name="T68" fmla="*/ 15 w 54"/>
                <a:gd name="T69" fmla="*/ 124 h 142"/>
                <a:gd name="T70" fmla="*/ 15 w 54"/>
                <a:gd name="T71" fmla="*/ 124 h 142"/>
                <a:gd name="T72" fmla="*/ 15 w 54"/>
                <a:gd name="T73" fmla="*/ 124 h 142"/>
                <a:gd name="T74" fmla="*/ 15 w 54"/>
                <a:gd name="T75" fmla="*/ 123 h 142"/>
                <a:gd name="T76" fmla="*/ 15 w 54"/>
                <a:gd name="T77" fmla="*/ 123 h 142"/>
                <a:gd name="T78" fmla="*/ 16 w 54"/>
                <a:gd name="T79" fmla="*/ 120 h 142"/>
                <a:gd name="T80" fmla="*/ 26 w 54"/>
                <a:gd name="T81" fmla="*/ 51 h 142"/>
                <a:gd name="T82" fmla="*/ 16 w 54"/>
                <a:gd name="T83" fmla="*/ 116 h 142"/>
                <a:gd name="T84" fmla="*/ 20 w 54"/>
                <a:gd name="T85" fmla="*/ 95 h 142"/>
                <a:gd name="T86" fmla="*/ 27 w 54"/>
                <a:gd name="T87" fmla="*/ 47 h 142"/>
                <a:gd name="T88" fmla="*/ 39 w 54"/>
                <a:gd name="T89" fmla="*/ 19 h 142"/>
                <a:gd name="T90" fmla="*/ 39 w 54"/>
                <a:gd name="T91" fmla="*/ 19 h 142"/>
                <a:gd name="T92" fmla="*/ 46 w 54"/>
                <a:gd name="T93" fmla="*/ 9 h 142"/>
                <a:gd name="T94" fmla="*/ 49 w 54"/>
                <a:gd name="T95" fmla="*/ 5 h 142"/>
                <a:gd name="T96" fmla="*/ 49 w 54"/>
                <a:gd name="T97"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142">
                  <a:moveTo>
                    <a:pt x="4" y="142"/>
                  </a:moveTo>
                  <a:cubicBezTo>
                    <a:pt x="4" y="142"/>
                    <a:pt x="4" y="142"/>
                    <a:pt x="4" y="142"/>
                  </a:cubicBezTo>
                  <a:cubicBezTo>
                    <a:pt x="4" y="142"/>
                    <a:pt x="4" y="142"/>
                    <a:pt x="4" y="142"/>
                  </a:cubicBezTo>
                  <a:cubicBezTo>
                    <a:pt x="3" y="142"/>
                    <a:pt x="3" y="142"/>
                    <a:pt x="2" y="142"/>
                  </a:cubicBezTo>
                  <a:cubicBezTo>
                    <a:pt x="2" y="142"/>
                    <a:pt x="2" y="142"/>
                    <a:pt x="2" y="142"/>
                  </a:cubicBezTo>
                  <a:cubicBezTo>
                    <a:pt x="2" y="142"/>
                    <a:pt x="2" y="142"/>
                    <a:pt x="2" y="142"/>
                  </a:cubicBezTo>
                  <a:cubicBezTo>
                    <a:pt x="2" y="142"/>
                    <a:pt x="2" y="142"/>
                    <a:pt x="2" y="142"/>
                  </a:cubicBezTo>
                  <a:cubicBezTo>
                    <a:pt x="0" y="141"/>
                    <a:pt x="0" y="141"/>
                    <a:pt x="0" y="141"/>
                  </a:cubicBezTo>
                  <a:cubicBezTo>
                    <a:pt x="1" y="139"/>
                    <a:pt x="1" y="139"/>
                    <a:pt x="1" y="139"/>
                  </a:cubicBezTo>
                  <a:cubicBezTo>
                    <a:pt x="0" y="139"/>
                    <a:pt x="0" y="139"/>
                    <a:pt x="0" y="139"/>
                  </a:cubicBezTo>
                  <a:cubicBezTo>
                    <a:pt x="0" y="137"/>
                    <a:pt x="0" y="137"/>
                    <a:pt x="0" y="137"/>
                  </a:cubicBezTo>
                  <a:cubicBezTo>
                    <a:pt x="0" y="137"/>
                    <a:pt x="0" y="137"/>
                    <a:pt x="0" y="137"/>
                  </a:cubicBezTo>
                  <a:cubicBezTo>
                    <a:pt x="0" y="137"/>
                    <a:pt x="0" y="137"/>
                    <a:pt x="0" y="137"/>
                  </a:cubicBezTo>
                  <a:cubicBezTo>
                    <a:pt x="0" y="137"/>
                    <a:pt x="0" y="136"/>
                    <a:pt x="0" y="134"/>
                  </a:cubicBezTo>
                  <a:cubicBezTo>
                    <a:pt x="0" y="134"/>
                    <a:pt x="0" y="134"/>
                    <a:pt x="0" y="134"/>
                  </a:cubicBezTo>
                  <a:cubicBezTo>
                    <a:pt x="0" y="134"/>
                    <a:pt x="0" y="133"/>
                    <a:pt x="0" y="132"/>
                  </a:cubicBezTo>
                  <a:cubicBezTo>
                    <a:pt x="0" y="132"/>
                    <a:pt x="0" y="132"/>
                    <a:pt x="0" y="132"/>
                  </a:cubicBezTo>
                  <a:cubicBezTo>
                    <a:pt x="0" y="127"/>
                    <a:pt x="5" y="124"/>
                    <a:pt x="8" y="122"/>
                  </a:cubicBezTo>
                  <a:cubicBezTo>
                    <a:pt x="8" y="122"/>
                    <a:pt x="8" y="122"/>
                    <a:pt x="8" y="122"/>
                  </a:cubicBezTo>
                  <a:cubicBezTo>
                    <a:pt x="9" y="122"/>
                    <a:pt x="10" y="121"/>
                    <a:pt x="12" y="121"/>
                  </a:cubicBezTo>
                  <a:cubicBezTo>
                    <a:pt x="12" y="121"/>
                    <a:pt x="12" y="121"/>
                    <a:pt x="12" y="121"/>
                  </a:cubicBezTo>
                  <a:cubicBezTo>
                    <a:pt x="13" y="110"/>
                    <a:pt x="20" y="69"/>
                    <a:pt x="22" y="50"/>
                  </a:cubicBezTo>
                  <a:cubicBezTo>
                    <a:pt x="22" y="50"/>
                    <a:pt x="22" y="50"/>
                    <a:pt x="22" y="50"/>
                  </a:cubicBezTo>
                  <a:cubicBezTo>
                    <a:pt x="25" y="27"/>
                    <a:pt x="45" y="4"/>
                    <a:pt x="47" y="1"/>
                  </a:cubicBezTo>
                  <a:cubicBezTo>
                    <a:pt x="47" y="1"/>
                    <a:pt x="47" y="1"/>
                    <a:pt x="47" y="1"/>
                  </a:cubicBezTo>
                  <a:cubicBezTo>
                    <a:pt x="47" y="0"/>
                    <a:pt x="47" y="0"/>
                    <a:pt x="47" y="0"/>
                  </a:cubicBezTo>
                  <a:cubicBezTo>
                    <a:pt x="49" y="0"/>
                    <a:pt x="49" y="0"/>
                    <a:pt x="49" y="0"/>
                  </a:cubicBezTo>
                  <a:cubicBezTo>
                    <a:pt x="49" y="0"/>
                    <a:pt x="49" y="0"/>
                    <a:pt x="49" y="0"/>
                  </a:cubicBezTo>
                  <a:cubicBezTo>
                    <a:pt x="54" y="4"/>
                    <a:pt x="54" y="4"/>
                    <a:pt x="54" y="4"/>
                  </a:cubicBezTo>
                  <a:cubicBezTo>
                    <a:pt x="54" y="5"/>
                    <a:pt x="54" y="5"/>
                    <a:pt x="54" y="5"/>
                  </a:cubicBezTo>
                  <a:cubicBezTo>
                    <a:pt x="54"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7"/>
                    <a:pt x="53" y="7"/>
                    <a:pt x="52" y="7"/>
                  </a:cubicBezTo>
                  <a:cubicBezTo>
                    <a:pt x="52" y="7"/>
                    <a:pt x="52" y="7"/>
                    <a:pt x="52" y="7"/>
                  </a:cubicBezTo>
                  <a:cubicBezTo>
                    <a:pt x="52" y="8"/>
                    <a:pt x="51" y="9"/>
                    <a:pt x="50" y="10"/>
                  </a:cubicBezTo>
                  <a:cubicBezTo>
                    <a:pt x="50" y="10"/>
                    <a:pt x="50" y="10"/>
                    <a:pt x="50" y="10"/>
                  </a:cubicBezTo>
                  <a:cubicBezTo>
                    <a:pt x="48" y="13"/>
                    <a:pt x="45" y="17"/>
                    <a:pt x="43" y="21"/>
                  </a:cubicBezTo>
                  <a:cubicBezTo>
                    <a:pt x="43" y="21"/>
                    <a:pt x="43" y="21"/>
                    <a:pt x="43" y="21"/>
                  </a:cubicBezTo>
                  <a:cubicBezTo>
                    <a:pt x="37" y="30"/>
                    <a:pt x="31" y="41"/>
                    <a:pt x="30" y="51"/>
                  </a:cubicBezTo>
                  <a:cubicBezTo>
                    <a:pt x="30" y="51"/>
                    <a:pt x="30" y="51"/>
                    <a:pt x="30" y="51"/>
                  </a:cubicBezTo>
                  <a:cubicBezTo>
                    <a:pt x="27" y="73"/>
                    <a:pt x="20" y="121"/>
                    <a:pt x="19" y="125"/>
                  </a:cubicBezTo>
                  <a:cubicBezTo>
                    <a:pt x="19" y="125"/>
                    <a:pt x="19" y="125"/>
                    <a:pt x="19" y="125"/>
                  </a:cubicBezTo>
                  <a:cubicBezTo>
                    <a:pt x="19" y="125"/>
                    <a:pt x="19" y="125"/>
                    <a:pt x="19" y="125"/>
                  </a:cubicBezTo>
                  <a:cubicBezTo>
                    <a:pt x="19" y="127"/>
                    <a:pt x="19" y="127"/>
                    <a:pt x="19" y="127"/>
                  </a:cubicBezTo>
                  <a:cubicBezTo>
                    <a:pt x="17" y="127"/>
                    <a:pt x="17" y="127"/>
                    <a:pt x="17" y="127"/>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5" y="128"/>
                    <a:pt x="15" y="128"/>
                    <a:pt x="15" y="128"/>
                  </a:cubicBezTo>
                  <a:cubicBezTo>
                    <a:pt x="15" y="128"/>
                    <a:pt x="15" y="128"/>
                    <a:pt x="15" y="128"/>
                  </a:cubicBezTo>
                  <a:cubicBezTo>
                    <a:pt x="14" y="129"/>
                    <a:pt x="12" y="129"/>
                    <a:pt x="11" y="130"/>
                  </a:cubicBezTo>
                  <a:cubicBezTo>
                    <a:pt x="11" y="130"/>
                    <a:pt x="11" y="130"/>
                    <a:pt x="11" y="130"/>
                  </a:cubicBezTo>
                  <a:cubicBezTo>
                    <a:pt x="9" y="130"/>
                    <a:pt x="8" y="132"/>
                    <a:pt x="8" y="132"/>
                  </a:cubicBezTo>
                  <a:cubicBezTo>
                    <a:pt x="8" y="132"/>
                    <a:pt x="8" y="132"/>
                    <a:pt x="8" y="132"/>
                  </a:cubicBezTo>
                  <a:cubicBezTo>
                    <a:pt x="8" y="132"/>
                    <a:pt x="8" y="132"/>
                    <a:pt x="8" y="132"/>
                  </a:cubicBezTo>
                  <a:cubicBezTo>
                    <a:pt x="8" y="132"/>
                    <a:pt x="8" y="132"/>
                    <a:pt x="8" y="132"/>
                  </a:cubicBezTo>
                  <a:cubicBezTo>
                    <a:pt x="8" y="132"/>
                    <a:pt x="8" y="132"/>
                    <a:pt x="8" y="132"/>
                  </a:cubicBezTo>
                  <a:cubicBezTo>
                    <a:pt x="8" y="134"/>
                    <a:pt x="8" y="136"/>
                    <a:pt x="8" y="137"/>
                  </a:cubicBezTo>
                  <a:cubicBezTo>
                    <a:pt x="8" y="137"/>
                    <a:pt x="8" y="137"/>
                    <a:pt x="8" y="137"/>
                  </a:cubicBezTo>
                  <a:cubicBezTo>
                    <a:pt x="8" y="138"/>
                    <a:pt x="8" y="138"/>
                    <a:pt x="8" y="139"/>
                  </a:cubicBezTo>
                  <a:cubicBezTo>
                    <a:pt x="8" y="139"/>
                    <a:pt x="8" y="139"/>
                    <a:pt x="8" y="139"/>
                  </a:cubicBezTo>
                  <a:cubicBezTo>
                    <a:pt x="10" y="141"/>
                    <a:pt x="10" y="141"/>
                    <a:pt x="10" y="141"/>
                  </a:cubicBezTo>
                  <a:cubicBezTo>
                    <a:pt x="8" y="140"/>
                    <a:pt x="8" y="140"/>
                    <a:pt x="8" y="140"/>
                  </a:cubicBezTo>
                  <a:cubicBezTo>
                    <a:pt x="7" y="142"/>
                    <a:pt x="6" y="142"/>
                    <a:pt x="4" y="142"/>
                  </a:cubicBezTo>
                  <a:cubicBezTo>
                    <a:pt x="4" y="142"/>
                    <a:pt x="4" y="142"/>
                    <a:pt x="4" y="142"/>
                  </a:cubicBezTo>
                  <a:cubicBezTo>
                    <a:pt x="4" y="142"/>
                    <a:pt x="4" y="142"/>
                    <a:pt x="4" y="142"/>
                  </a:cubicBezTo>
                  <a:close/>
                  <a:moveTo>
                    <a:pt x="4" y="136"/>
                  </a:moveTo>
                  <a:cubicBezTo>
                    <a:pt x="4" y="135"/>
                    <a:pt x="4" y="134"/>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4"/>
                    <a:pt x="4" y="135"/>
                    <a:pt x="4" y="136"/>
                  </a:cubicBezTo>
                  <a:cubicBezTo>
                    <a:pt x="4" y="136"/>
                    <a:pt x="4" y="136"/>
                    <a:pt x="4" y="136"/>
                  </a:cubicBezTo>
                  <a:cubicBezTo>
                    <a:pt x="4" y="136"/>
                    <a:pt x="4" y="136"/>
                    <a:pt x="4" y="136"/>
                  </a:cubicBezTo>
                  <a:close/>
                  <a:moveTo>
                    <a:pt x="4" y="132"/>
                  </a:moveTo>
                  <a:cubicBezTo>
                    <a:pt x="4" y="131"/>
                    <a:pt x="4" y="130"/>
                    <a:pt x="5" y="129"/>
                  </a:cubicBezTo>
                  <a:cubicBezTo>
                    <a:pt x="5" y="129"/>
                    <a:pt x="5" y="129"/>
                    <a:pt x="5" y="129"/>
                  </a:cubicBezTo>
                  <a:cubicBezTo>
                    <a:pt x="4" y="130"/>
                    <a:pt x="4" y="131"/>
                    <a:pt x="4" y="132"/>
                  </a:cubicBezTo>
                  <a:close/>
                  <a:moveTo>
                    <a:pt x="9" y="126"/>
                  </a:moveTo>
                  <a:cubicBezTo>
                    <a:pt x="8" y="127"/>
                    <a:pt x="7" y="127"/>
                    <a:pt x="6" y="128"/>
                  </a:cubicBezTo>
                  <a:cubicBezTo>
                    <a:pt x="6" y="128"/>
                    <a:pt x="6" y="128"/>
                    <a:pt x="6" y="128"/>
                  </a:cubicBezTo>
                  <a:cubicBezTo>
                    <a:pt x="7" y="127"/>
                    <a:pt x="8" y="127"/>
                    <a:pt x="9" y="126"/>
                  </a:cubicBezTo>
                  <a:cubicBezTo>
                    <a:pt x="9" y="126"/>
                    <a:pt x="9" y="126"/>
                    <a:pt x="9" y="126"/>
                  </a:cubicBezTo>
                  <a:cubicBezTo>
                    <a:pt x="11" y="125"/>
                    <a:pt x="13" y="125"/>
                    <a:pt x="14" y="124"/>
                  </a:cubicBezTo>
                  <a:cubicBezTo>
                    <a:pt x="14" y="124"/>
                    <a:pt x="14" y="124"/>
                    <a:pt x="14" y="124"/>
                  </a:cubicBezTo>
                  <a:cubicBezTo>
                    <a:pt x="14" y="124"/>
                    <a:pt x="14" y="124"/>
                    <a:pt x="14" y="124"/>
                  </a:cubicBezTo>
                  <a:cubicBezTo>
                    <a:pt x="13" y="125"/>
                    <a:pt x="11" y="125"/>
                    <a:pt x="9" y="126"/>
                  </a:cubicBezTo>
                  <a:close/>
                  <a:moveTo>
                    <a:pt x="15" y="124"/>
                  </a:move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lose/>
                  <a:moveTo>
                    <a:pt x="15" y="123"/>
                  </a:moveTo>
                  <a:cubicBezTo>
                    <a:pt x="15" y="123"/>
                    <a:pt x="15" y="123"/>
                    <a:pt x="15" y="123"/>
                  </a:cubicBezTo>
                  <a:cubicBezTo>
                    <a:pt x="15" y="123"/>
                    <a:pt x="15" y="123"/>
                    <a:pt x="15" y="123"/>
                  </a:cubicBezTo>
                  <a:cubicBezTo>
                    <a:pt x="15" y="123"/>
                    <a:pt x="15" y="123"/>
                    <a:pt x="15" y="123"/>
                  </a:cubicBezTo>
                  <a:close/>
                  <a:moveTo>
                    <a:pt x="15" y="123"/>
                  </a:moveTo>
                  <a:cubicBezTo>
                    <a:pt x="15" y="122"/>
                    <a:pt x="15" y="122"/>
                    <a:pt x="15" y="122"/>
                  </a:cubicBezTo>
                  <a:cubicBezTo>
                    <a:pt x="15" y="122"/>
                    <a:pt x="15" y="122"/>
                    <a:pt x="15" y="122"/>
                  </a:cubicBezTo>
                  <a:cubicBezTo>
                    <a:pt x="16" y="121"/>
                    <a:pt x="16" y="120"/>
                    <a:pt x="16" y="120"/>
                  </a:cubicBezTo>
                  <a:cubicBezTo>
                    <a:pt x="16" y="120"/>
                    <a:pt x="16" y="120"/>
                    <a:pt x="16" y="120"/>
                  </a:cubicBezTo>
                  <a:cubicBezTo>
                    <a:pt x="16" y="121"/>
                    <a:pt x="15" y="122"/>
                    <a:pt x="15" y="123"/>
                  </a:cubicBezTo>
                  <a:close/>
                  <a:moveTo>
                    <a:pt x="26" y="51"/>
                  </a:moveTo>
                  <a:cubicBezTo>
                    <a:pt x="24" y="68"/>
                    <a:pt x="18" y="102"/>
                    <a:pt x="16" y="117"/>
                  </a:cubicBezTo>
                  <a:cubicBezTo>
                    <a:pt x="16" y="117"/>
                    <a:pt x="16" y="117"/>
                    <a:pt x="16" y="117"/>
                  </a:cubicBezTo>
                  <a:cubicBezTo>
                    <a:pt x="16" y="117"/>
                    <a:pt x="16" y="116"/>
                    <a:pt x="16" y="116"/>
                  </a:cubicBezTo>
                  <a:cubicBezTo>
                    <a:pt x="16" y="116"/>
                    <a:pt x="16" y="116"/>
                    <a:pt x="16" y="116"/>
                  </a:cubicBezTo>
                  <a:cubicBezTo>
                    <a:pt x="17" y="110"/>
                    <a:pt x="18" y="103"/>
                    <a:pt x="20" y="95"/>
                  </a:cubicBezTo>
                  <a:cubicBezTo>
                    <a:pt x="20" y="95"/>
                    <a:pt x="20" y="95"/>
                    <a:pt x="20" y="95"/>
                  </a:cubicBezTo>
                  <a:cubicBezTo>
                    <a:pt x="22" y="80"/>
                    <a:pt x="25" y="62"/>
                    <a:pt x="26" y="51"/>
                  </a:cubicBezTo>
                  <a:cubicBezTo>
                    <a:pt x="26" y="51"/>
                    <a:pt x="26" y="51"/>
                    <a:pt x="26" y="51"/>
                  </a:cubicBezTo>
                  <a:cubicBezTo>
                    <a:pt x="26" y="49"/>
                    <a:pt x="27" y="48"/>
                    <a:pt x="27" y="47"/>
                  </a:cubicBezTo>
                  <a:cubicBezTo>
                    <a:pt x="27" y="47"/>
                    <a:pt x="27" y="47"/>
                    <a:pt x="27" y="47"/>
                  </a:cubicBezTo>
                  <a:cubicBezTo>
                    <a:pt x="27" y="48"/>
                    <a:pt x="26" y="49"/>
                    <a:pt x="26" y="51"/>
                  </a:cubicBezTo>
                  <a:close/>
                  <a:moveTo>
                    <a:pt x="39" y="19"/>
                  </a:moveTo>
                  <a:cubicBezTo>
                    <a:pt x="37" y="23"/>
                    <a:pt x="34" y="28"/>
                    <a:pt x="32" y="32"/>
                  </a:cubicBezTo>
                  <a:cubicBezTo>
                    <a:pt x="32" y="32"/>
                    <a:pt x="32" y="32"/>
                    <a:pt x="32" y="32"/>
                  </a:cubicBezTo>
                  <a:cubicBezTo>
                    <a:pt x="34" y="28"/>
                    <a:pt x="37" y="23"/>
                    <a:pt x="39" y="19"/>
                  </a:cubicBezTo>
                  <a:cubicBezTo>
                    <a:pt x="39" y="19"/>
                    <a:pt x="39" y="19"/>
                    <a:pt x="39" y="19"/>
                  </a:cubicBezTo>
                  <a:cubicBezTo>
                    <a:pt x="42" y="15"/>
                    <a:pt x="44" y="11"/>
                    <a:pt x="46" y="9"/>
                  </a:cubicBezTo>
                  <a:cubicBezTo>
                    <a:pt x="46" y="9"/>
                    <a:pt x="46" y="9"/>
                    <a:pt x="46" y="9"/>
                  </a:cubicBezTo>
                  <a:cubicBezTo>
                    <a:pt x="44" y="11"/>
                    <a:pt x="42" y="15"/>
                    <a:pt x="39" y="19"/>
                  </a:cubicBezTo>
                  <a:close/>
                  <a:moveTo>
                    <a:pt x="49" y="5"/>
                  </a:moveTo>
                  <a:cubicBezTo>
                    <a:pt x="49" y="5"/>
                    <a:pt x="49" y="5"/>
                    <a:pt x="49" y="5"/>
                  </a:cubicBezTo>
                  <a:cubicBezTo>
                    <a:pt x="49" y="5"/>
                    <a:pt x="49" y="5"/>
                    <a:pt x="49" y="5"/>
                  </a:cubicBezTo>
                  <a:cubicBezTo>
                    <a:pt x="49" y="5"/>
                    <a:pt x="49" y="5"/>
                    <a:pt x="49" y="5"/>
                  </a:cubicBezTo>
                  <a:cubicBezTo>
                    <a:pt x="49" y="5"/>
                    <a:pt x="49" y="5"/>
                    <a:pt x="4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520"/>
            <p:cNvSpPr/>
            <p:nvPr/>
          </p:nvSpPr>
          <p:spPr bwMode="auto">
            <a:xfrm>
              <a:off x="4265614" y="866776"/>
              <a:ext cx="7938" cy="26988"/>
            </a:xfrm>
            <a:custGeom>
              <a:avLst/>
              <a:gdLst>
                <a:gd name="T0" fmla="*/ 0 w 5"/>
                <a:gd name="T1" fmla="*/ 7 h 15"/>
                <a:gd name="T2" fmla="*/ 0 w 5"/>
                <a:gd name="T3" fmla="*/ 3 h 15"/>
                <a:gd name="T4" fmla="*/ 0 w 5"/>
                <a:gd name="T5" fmla="*/ 3 h 15"/>
                <a:gd name="T6" fmla="*/ 3 w 5"/>
                <a:gd name="T7" fmla="*/ 0 h 15"/>
                <a:gd name="T8" fmla="*/ 3 w 5"/>
                <a:gd name="T9" fmla="*/ 0 h 15"/>
                <a:gd name="T10" fmla="*/ 4 w 5"/>
                <a:gd name="T11" fmla="*/ 3 h 15"/>
                <a:gd name="T12" fmla="*/ 5 w 5"/>
                <a:gd name="T13" fmla="*/ 3 h 15"/>
                <a:gd name="T14" fmla="*/ 5 w 5"/>
                <a:gd name="T15" fmla="*/ 3 h 15"/>
                <a:gd name="T16" fmla="*/ 5 w 5"/>
                <a:gd name="T17" fmla="*/ 3 h 15"/>
                <a:gd name="T18" fmla="*/ 4 w 5"/>
                <a:gd name="T19" fmla="*/ 4 h 15"/>
                <a:gd name="T20" fmla="*/ 4 w 5"/>
                <a:gd name="T21" fmla="*/ 4 h 15"/>
                <a:gd name="T22" fmla="*/ 4 w 5"/>
                <a:gd name="T23" fmla="*/ 7 h 15"/>
                <a:gd name="T24" fmla="*/ 4 w 5"/>
                <a:gd name="T25" fmla="*/ 7 h 15"/>
                <a:gd name="T26" fmla="*/ 5 w 5"/>
                <a:gd name="T27" fmla="*/ 14 h 15"/>
                <a:gd name="T28" fmla="*/ 5 w 5"/>
                <a:gd name="T29" fmla="*/ 14 h 15"/>
                <a:gd name="T30" fmla="*/ 1 w 5"/>
                <a:gd name="T31" fmla="*/ 15 h 15"/>
                <a:gd name="T32" fmla="*/ 0 w 5"/>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5">
                  <a:moveTo>
                    <a:pt x="0" y="7"/>
                  </a:moveTo>
                  <a:cubicBezTo>
                    <a:pt x="0" y="5"/>
                    <a:pt x="0" y="4"/>
                    <a:pt x="0" y="3"/>
                  </a:cubicBezTo>
                  <a:cubicBezTo>
                    <a:pt x="0" y="3"/>
                    <a:pt x="0" y="3"/>
                    <a:pt x="0" y="3"/>
                  </a:cubicBezTo>
                  <a:cubicBezTo>
                    <a:pt x="1" y="2"/>
                    <a:pt x="1" y="0"/>
                    <a:pt x="3" y="0"/>
                  </a:cubicBezTo>
                  <a:cubicBezTo>
                    <a:pt x="3" y="0"/>
                    <a:pt x="3" y="0"/>
                    <a:pt x="3" y="0"/>
                  </a:cubicBezTo>
                  <a:cubicBezTo>
                    <a:pt x="4" y="3"/>
                    <a:pt x="4" y="3"/>
                    <a:pt x="4" y="3"/>
                  </a:cubicBezTo>
                  <a:cubicBezTo>
                    <a:pt x="5" y="3"/>
                    <a:pt x="5" y="3"/>
                    <a:pt x="5" y="3"/>
                  </a:cubicBezTo>
                  <a:cubicBezTo>
                    <a:pt x="5" y="3"/>
                    <a:pt x="5" y="3"/>
                    <a:pt x="5" y="3"/>
                  </a:cubicBezTo>
                  <a:cubicBezTo>
                    <a:pt x="5" y="3"/>
                    <a:pt x="5" y="3"/>
                    <a:pt x="5" y="3"/>
                  </a:cubicBezTo>
                  <a:cubicBezTo>
                    <a:pt x="5" y="3"/>
                    <a:pt x="4" y="3"/>
                    <a:pt x="4" y="4"/>
                  </a:cubicBezTo>
                  <a:cubicBezTo>
                    <a:pt x="4" y="4"/>
                    <a:pt x="4" y="4"/>
                    <a:pt x="4" y="4"/>
                  </a:cubicBezTo>
                  <a:cubicBezTo>
                    <a:pt x="4" y="4"/>
                    <a:pt x="4" y="6"/>
                    <a:pt x="4" y="7"/>
                  </a:cubicBezTo>
                  <a:cubicBezTo>
                    <a:pt x="4" y="7"/>
                    <a:pt x="4" y="7"/>
                    <a:pt x="4" y="7"/>
                  </a:cubicBezTo>
                  <a:cubicBezTo>
                    <a:pt x="4" y="10"/>
                    <a:pt x="5" y="13"/>
                    <a:pt x="5" y="14"/>
                  </a:cubicBezTo>
                  <a:cubicBezTo>
                    <a:pt x="5" y="14"/>
                    <a:pt x="5" y="14"/>
                    <a:pt x="5" y="14"/>
                  </a:cubicBezTo>
                  <a:cubicBezTo>
                    <a:pt x="1" y="15"/>
                    <a:pt x="1" y="15"/>
                    <a:pt x="1" y="15"/>
                  </a:cubicBezTo>
                  <a:cubicBezTo>
                    <a:pt x="1" y="14"/>
                    <a:pt x="0" y="10"/>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521"/>
            <p:cNvSpPr/>
            <p:nvPr/>
          </p:nvSpPr>
          <p:spPr bwMode="auto">
            <a:xfrm>
              <a:off x="4260852" y="862014"/>
              <a:ext cx="17463" cy="34925"/>
            </a:xfrm>
            <a:custGeom>
              <a:avLst/>
              <a:gdLst>
                <a:gd name="T0" fmla="*/ 1 w 10"/>
                <a:gd name="T1" fmla="*/ 18 h 20"/>
                <a:gd name="T2" fmla="*/ 0 w 10"/>
                <a:gd name="T3" fmla="*/ 10 h 20"/>
                <a:gd name="T4" fmla="*/ 0 w 10"/>
                <a:gd name="T5" fmla="*/ 10 h 20"/>
                <a:gd name="T6" fmla="*/ 2 w 10"/>
                <a:gd name="T7" fmla="*/ 10 h 20"/>
                <a:gd name="T8" fmla="*/ 0 w 10"/>
                <a:gd name="T9" fmla="*/ 10 h 20"/>
                <a:gd name="T10" fmla="*/ 1 w 10"/>
                <a:gd name="T11" fmla="*/ 5 h 20"/>
                <a:gd name="T12" fmla="*/ 1 w 10"/>
                <a:gd name="T13" fmla="*/ 5 h 20"/>
                <a:gd name="T14" fmla="*/ 4 w 10"/>
                <a:gd name="T15" fmla="*/ 1 h 20"/>
                <a:gd name="T16" fmla="*/ 4 w 10"/>
                <a:gd name="T17" fmla="*/ 1 h 20"/>
                <a:gd name="T18" fmla="*/ 6 w 10"/>
                <a:gd name="T19" fmla="*/ 0 h 20"/>
                <a:gd name="T20" fmla="*/ 7 w 10"/>
                <a:gd name="T21" fmla="*/ 2 h 20"/>
                <a:gd name="T22" fmla="*/ 8 w 10"/>
                <a:gd name="T23" fmla="*/ 4 h 20"/>
                <a:gd name="T24" fmla="*/ 10 w 10"/>
                <a:gd name="T25" fmla="*/ 6 h 20"/>
                <a:gd name="T26" fmla="*/ 8 w 10"/>
                <a:gd name="T27" fmla="*/ 7 h 20"/>
                <a:gd name="T28" fmla="*/ 8 w 10"/>
                <a:gd name="T29" fmla="*/ 7 h 20"/>
                <a:gd name="T30" fmla="*/ 8 w 10"/>
                <a:gd name="T31" fmla="*/ 7 h 20"/>
                <a:gd name="T32" fmla="*/ 8 w 10"/>
                <a:gd name="T33" fmla="*/ 10 h 20"/>
                <a:gd name="T34" fmla="*/ 8 w 10"/>
                <a:gd name="T35" fmla="*/ 10 h 20"/>
                <a:gd name="T36" fmla="*/ 8 w 10"/>
                <a:gd name="T37" fmla="*/ 10 h 20"/>
                <a:gd name="T38" fmla="*/ 8 w 10"/>
                <a:gd name="T39" fmla="*/ 10 h 20"/>
                <a:gd name="T40" fmla="*/ 9 w 10"/>
                <a:gd name="T41" fmla="*/ 16 h 20"/>
                <a:gd name="T42" fmla="*/ 9 w 10"/>
                <a:gd name="T43" fmla="*/ 16 h 20"/>
                <a:gd name="T44" fmla="*/ 9 w 10"/>
                <a:gd name="T45" fmla="*/ 18 h 20"/>
                <a:gd name="T46" fmla="*/ 1 w 10"/>
                <a:gd name="T47" fmla="*/ 20 h 20"/>
                <a:gd name="T48" fmla="*/ 1 w 10"/>
                <a:gd name="T4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0">
                  <a:moveTo>
                    <a:pt x="1" y="18"/>
                  </a:moveTo>
                  <a:cubicBezTo>
                    <a:pt x="1" y="17"/>
                    <a:pt x="0" y="13"/>
                    <a:pt x="0" y="10"/>
                  </a:cubicBezTo>
                  <a:cubicBezTo>
                    <a:pt x="0" y="10"/>
                    <a:pt x="0" y="10"/>
                    <a:pt x="0" y="10"/>
                  </a:cubicBezTo>
                  <a:cubicBezTo>
                    <a:pt x="2" y="10"/>
                    <a:pt x="2" y="10"/>
                    <a:pt x="2" y="10"/>
                  </a:cubicBezTo>
                  <a:cubicBezTo>
                    <a:pt x="0" y="10"/>
                    <a:pt x="0" y="10"/>
                    <a:pt x="0" y="10"/>
                  </a:cubicBezTo>
                  <a:cubicBezTo>
                    <a:pt x="0" y="8"/>
                    <a:pt x="0" y="7"/>
                    <a:pt x="1" y="5"/>
                  </a:cubicBezTo>
                  <a:cubicBezTo>
                    <a:pt x="1" y="5"/>
                    <a:pt x="1" y="5"/>
                    <a:pt x="1" y="5"/>
                  </a:cubicBezTo>
                  <a:cubicBezTo>
                    <a:pt x="1" y="4"/>
                    <a:pt x="1" y="2"/>
                    <a:pt x="4" y="1"/>
                  </a:cubicBezTo>
                  <a:cubicBezTo>
                    <a:pt x="4" y="1"/>
                    <a:pt x="4" y="1"/>
                    <a:pt x="4" y="1"/>
                  </a:cubicBezTo>
                  <a:cubicBezTo>
                    <a:pt x="6" y="0"/>
                    <a:pt x="6" y="0"/>
                    <a:pt x="6" y="0"/>
                  </a:cubicBezTo>
                  <a:cubicBezTo>
                    <a:pt x="7" y="2"/>
                    <a:pt x="7" y="2"/>
                    <a:pt x="7" y="2"/>
                  </a:cubicBezTo>
                  <a:cubicBezTo>
                    <a:pt x="8" y="4"/>
                    <a:pt x="8" y="4"/>
                    <a:pt x="8" y="4"/>
                  </a:cubicBezTo>
                  <a:cubicBezTo>
                    <a:pt x="10" y="6"/>
                    <a:pt x="10" y="6"/>
                    <a:pt x="10" y="6"/>
                  </a:cubicBezTo>
                  <a:cubicBezTo>
                    <a:pt x="8" y="7"/>
                    <a:pt x="8" y="7"/>
                    <a:pt x="8" y="7"/>
                  </a:cubicBezTo>
                  <a:cubicBezTo>
                    <a:pt x="8" y="7"/>
                    <a:pt x="8" y="7"/>
                    <a:pt x="8" y="7"/>
                  </a:cubicBezTo>
                  <a:cubicBezTo>
                    <a:pt x="8" y="7"/>
                    <a:pt x="8" y="7"/>
                    <a:pt x="8" y="7"/>
                  </a:cubicBezTo>
                  <a:cubicBezTo>
                    <a:pt x="8" y="8"/>
                    <a:pt x="8" y="9"/>
                    <a:pt x="8" y="10"/>
                  </a:cubicBezTo>
                  <a:cubicBezTo>
                    <a:pt x="8" y="10"/>
                    <a:pt x="8" y="10"/>
                    <a:pt x="8" y="10"/>
                  </a:cubicBezTo>
                  <a:cubicBezTo>
                    <a:pt x="8" y="10"/>
                    <a:pt x="8" y="10"/>
                    <a:pt x="8" y="10"/>
                  </a:cubicBezTo>
                  <a:cubicBezTo>
                    <a:pt x="8" y="10"/>
                    <a:pt x="8" y="10"/>
                    <a:pt x="8" y="10"/>
                  </a:cubicBezTo>
                  <a:cubicBezTo>
                    <a:pt x="8" y="13"/>
                    <a:pt x="9" y="16"/>
                    <a:pt x="9" y="16"/>
                  </a:cubicBezTo>
                  <a:cubicBezTo>
                    <a:pt x="9" y="16"/>
                    <a:pt x="9" y="16"/>
                    <a:pt x="9" y="16"/>
                  </a:cubicBezTo>
                  <a:cubicBezTo>
                    <a:pt x="9" y="18"/>
                    <a:pt x="9" y="18"/>
                    <a:pt x="9" y="18"/>
                  </a:cubicBezTo>
                  <a:cubicBezTo>
                    <a:pt x="1" y="20"/>
                    <a:pt x="1" y="20"/>
                    <a:pt x="1" y="20"/>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522"/>
            <p:cNvSpPr/>
            <p:nvPr/>
          </p:nvSpPr>
          <p:spPr bwMode="auto">
            <a:xfrm>
              <a:off x="4270377" y="868364"/>
              <a:ext cx="11113" cy="25400"/>
            </a:xfrm>
            <a:custGeom>
              <a:avLst/>
              <a:gdLst>
                <a:gd name="T0" fmla="*/ 0 w 6"/>
                <a:gd name="T1" fmla="*/ 0 h 14"/>
                <a:gd name="T2" fmla="*/ 0 w 6"/>
                <a:gd name="T3" fmla="*/ 0 h 14"/>
                <a:gd name="T4" fmla="*/ 0 w 6"/>
                <a:gd name="T5" fmla="*/ 0 h 14"/>
                <a:gd name="T6" fmla="*/ 4 w 6"/>
                <a:gd name="T7" fmla="*/ 0 h 14"/>
                <a:gd name="T8" fmla="*/ 4 w 6"/>
                <a:gd name="T9" fmla="*/ 0 h 14"/>
                <a:gd name="T10" fmla="*/ 4 w 6"/>
                <a:gd name="T11" fmla="*/ 0 h 14"/>
                <a:gd name="T12" fmla="*/ 6 w 6"/>
                <a:gd name="T13" fmla="*/ 13 h 14"/>
                <a:gd name="T14" fmla="*/ 6 w 6"/>
                <a:gd name="T15" fmla="*/ 13 h 14"/>
                <a:gd name="T16" fmla="*/ 6 w 6"/>
                <a:gd name="T17" fmla="*/ 13 h 14"/>
                <a:gd name="T18" fmla="*/ 3 w 6"/>
                <a:gd name="T19" fmla="*/ 14 h 14"/>
                <a:gd name="T20" fmla="*/ 0 w 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4">
                  <a:moveTo>
                    <a:pt x="0" y="0"/>
                  </a:move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4" y="3"/>
                    <a:pt x="6" y="13"/>
                    <a:pt x="6" y="13"/>
                  </a:cubicBezTo>
                  <a:cubicBezTo>
                    <a:pt x="6" y="13"/>
                    <a:pt x="6" y="13"/>
                    <a:pt x="6" y="13"/>
                  </a:cubicBezTo>
                  <a:cubicBezTo>
                    <a:pt x="6" y="13"/>
                    <a:pt x="6" y="13"/>
                    <a:pt x="6" y="13"/>
                  </a:cubicBezTo>
                  <a:cubicBezTo>
                    <a:pt x="3" y="14"/>
                    <a:pt x="3" y="14"/>
                    <a:pt x="3" y="14"/>
                  </a:cubicBezTo>
                  <a:cubicBezTo>
                    <a:pt x="3" y="14"/>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523"/>
            <p:cNvSpPr/>
            <p:nvPr/>
          </p:nvSpPr>
          <p:spPr bwMode="auto">
            <a:xfrm>
              <a:off x="4267202" y="863601"/>
              <a:ext cx="17463" cy="33338"/>
            </a:xfrm>
            <a:custGeom>
              <a:avLst/>
              <a:gdLst>
                <a:gd name="T0" fmla="*/ 3 w 10"/>
                <a:gd name="T1" fmla="*/ 17 h 19"/>
                <a:gd name="T2" fmla="*/ 2 w 10"/>
                <a:gd name="T3" fmla="*/ 17 h 19"/>
                <a:gd name="T4" fmla="*/ 2 w 10"/>
                <a:gd name="T5" fmla="*/ 17 h 19"/>
                <a:gd name="T6" fmla="*/ 2 w 10"/>
                <a:gd name="T7" fmla="*/ 16 h 19"/>
                <a:gd name="T8" fmla="*/ 2 w 10"/>
                <a:gd name="T9" fmla="*/ 16 h 19"/>
                <a:gd name="T10" fmla="*/ 1 w 10"/>
                <a:gd name="T11" fmla="*/ 12 h 19"/>
                <a:gd name="T12" fmla="*/ 1 w 10"/>
                <a:gd name="T13" fmla="*/ 12 h 19"/>
                <a:gd name="T14" fmla="*/ 0 w 10"/>
                <a:gd name="T15" fmla="*/ 3 h 19"/>
                <a:gd name="T16" fmla="*/ 0 w 10"/>
                <a:gd name="T17" fmla="*/ 3 h 19"/>
                <a:gd name="T18" fmla="*/ 2 w 10"/>
                <a:gd name="T19" fmla="*/ 3 h 19"/>
                <a:gd name="T20" fmla="*/ 2 w 10"/>
                <a:gd name="T21" fmla="*/ 3 h 19"/>
                <a:gd name="T22" fmla="*/ 0 w 10"/>
                <a:gd name="T23" fmla="*/ 3 h 19"/>
                <a:gd name="T24" fmla="*/ 0 w 10"/>
                <a:gd name="T25" fmla="*/ 2 h 19"/>
                <a:gd name="T26" fmla="*/ 0 w 10"/>
                <a:gd name="T27" fmla="*/ 2 h 19"/>
                <a:gd name="T28" fmla="*/ 1 w 10"/>
                <a:gd name="T29" fmla="*/ 0 h 19"/>
                <a:gd name="T30" fmla="*/ 9 w 10"/>
                <a:gd name="T31" fmla="*/ 1 h 19"/>
                <a:gd name="T32" fmla="*/ 8 w 10"/>
                <a:gd name="T33" fmla="*/ 3 h 19"/>
                <a:gd name="T34" fmla="*/ 8 w 10"/>
                <a:gd name="T35" fmla="*/ 4 h 19"/>
                <a:gd name="T36" fmla="*/ 8 w 10"/>
                <a:gd name="T37" fmla="*/ 4 h 19"/>
                <a:gd name="T38" fmla="*/ 10 w 10"/>
                <a:gd name="T39" fmla="*/ 14 h 19"/>
                <a:gd name="T40" fmla="*/ 10 w 10"/>
                <a:gd name="T41" fmla="*/ 14 h 19"/>
                <a:gd name="T42" fmla="*/ 10 w 10"/>
                <a:gd name="T43" fmla="*/ 15 h 19"/>
                <a:gd name="T44" fmla="*/ 10 w 10"/>
                <a:gd name="T45" fmla="*/ 16 h 19"/>
                <a:gd name="T46" fmla="*/ 10 w 10"/>
                <a:gd name="T47" fmla="*/ 17 h 19"/>
                <a:gd name="T48" fmla="*/ 3 w 10"/>
                <a:gd name="T49" fmla="*/ 19 h 19"/>
                <a:gd name="T50" fmla="*/ 3 w 10"/>
                <a:gd name="T5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9">
                  <a:moveTo>
                    <a:pt x="3" y="17"/>
                  </a:moveTo>
                  <a:cubicBezTo>
                    <a:pt x="3" y="17"/>
                    <a:pt x="2" y="17"/>
                    <a:pt x="2" y="17"/>
                  </a:cubicBezTo>
                  <a:cubicBezTo>
                    <a:pt x="2" y="17"/>
                    <a:pt x="2" y="17"/>
                    <a:pt x="2" y="17"/>
                  </a:cubicBezTo>
                  <a:cubicBezTo>
                    <a:pt x="2" y="16"/>
                    <a:pt x="2" y="16"/>
                    <a:pt x="2" y="16"/>
                  </a:cubicBezTo>
                  <a:cubicBezTo>
                    <a:pt x="2" y="16"/>
                    <a:pt x="2" y="16"/>
                    <a:pt x="2" y="16"/>
                  </a:cubicBezTo>
                  <a:cubicBezTo>
                    <a:pt x="2" y="15"/>
                    <a:pt x="2" y="13"/>
                    <a:pt x="1" y="12"/>
                  </a:cubicBezTo>
                  <a:cubicBezTo>
                    <a:pt x="1" y="12"/>
                    <a:pt x="1" y="12"/>
                    <a:pt x="1" y="12"/>
                  </a:cubicBezTo>
                  <a:cubicBezTo>
                    <a:pt x="1" y="9"/>
                    <a:pt x="0" y="6"/>
                    <a:pt x="0" y="3"/>
                  </a:cubicBezTo>
                  <a:cubicBezTo>
                    <a:pt x="0" y="3"/>
                    <a:pt x="0" y="3"/>
                    <a:pt x="0" y="3"/>
                  </a:cubicBezTo>
                  <a:cubicBezTo>
                    <a:pt x="2" y="3"/>
                    <a:pt x="2" y="3"/>
                    <a:pt x="2" y="3"/>
                  </a:cubicBezTo>
                  <a:cubicBezTo>
                    <a:pt x="2" y="3"/>
                    <a:pt x="2" y="3"/>
                    <a:pt x="2" y="3"/>
                  </a:cubicBezTo>
                  <a:cubicBezTo>
                    <a:pt x="0" y="3"/>
                    <a:pt x="0" y="3"/>
                    <a:pt x="0" y="3"/>
                  </a:cubicBezTo>
                  <a:cubicBezTo>
                    <a:pt x="0" y="3"/>
                    <a:pt x="0" y="3"/>
                    <a:pt x="0" y="2"/>
                  </a:cubicBezTo>
                  <a:cubicBezTo>
                    <a:pt x="0" y="2"/>
                    <a:pt x="0" y="2"/>
                    <a:pt x="0" y="2"/>
                  </a:cubicBezTo>
                  <a:cubicBezTo>
                    <a:pt x="1" y="0"/>
                    <a:pt x="1" y="0"/>
                    <a:pt x="1" y="0"/>
                  </a:cubicBezTo>
                  <a:cubicBezTo>
                    <a:pt x="9" y="1"/>
                    <a:pt x="9" y="1"/>
                    <a:pt x="9" y="1"/>
                  </a:cubicBezTo>
                  <a:cubicBezTo>
                    <a:pt x="8" y="3"/>
                    <a:pt x="8" y="3"/>
                    <a:pt x="8" y="3"/>
                  </a:cubicBezTo>
                  <a:cubicBezTo>
                    <a:pt x="8" y="4"/>
                    <a:pt x="8" y="4"/>
                    <a:pt x="8" y="4"/>
                  </a:cubicBezTo>
                  <a:cubicBezTo>
                    <a:pt x="8" y="4"/>
                    <a:pt x="8" y="4"/>
                    <a:pt x="8" y="4"/>
                  </a:cubicBezTo>
                  <a:cubicBezTo>
                    <a:pt x="8" y="6"/>
                    <a:pt x="10" y="12"/>
                    <a:pt x="10" y="14"/>
                  </a:cubicBezTo>
                  <a:cubicBezTo>
                    <a:pt x="10" y="14"/>
                    <a:pt x="10" y="14"/>
                    <a:pt x="10" y="14"/>
                  </a:cubicBezTo>
                  <a:cubicBezTo>
                    <a:pt x="10" y="15"/>
                    <a:pt x="10" y="15"/>
                    <a:pt x="10" y="15"/>
                  </a:cubicBezTo>
                  <a:cubicBezTo>
                    <a:pt x="10" y="16"/>
                    <a:pt x="10" y="16"/>
                    <a:pt x="10" y="16"/>
                  </a:cubicBezTo>
                  <a:cubicBezTo>
                    <a:pt x="10" y="17"/>
                    <a:pt x="10" y="17"/>
                    <a:pt x="10" y="17"/>
                  </a:cubicBezTo>
                  <a:cubicBezTo>
                    <a:pt x="3" y="19"/>
                    <a:pt x="3" y="19"/>
                    <a:pt x="3" y="19"/>
                  </a:cubicBezTo>
                  <a:cubicBezTo>
                    <a:pt x="3" y="17"/>
                    <a:pt x="3" y="17"/>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524"/>
            <p:cNvSpPr/>
            <p:nvPr/>
          </p:nvSpPr>
          <p:spPr bwMode="auto">
            <a:xfrm>
              <a:off x="4275139" y="866776"/>
              <a:ext cx="15875" cy="14288"/>
            </a:xfrm>
            <a:custGeom>
              <a:avLst/>
              <a:gdLst>
                <a:gd name="T0" fmla="*/ 0 w 10"/>
                <a:gd name="T1" fmla="*/ 4 h 9"/>
                <a:gd name="T2" fmla="*/ 4 w 10"/>
                <a:gd name="T3" fmla="*/ 0 h 9"/>
                <a:gd name="T4" fmla="*/ 10 w 10"/>
                <a:gd name="T5" fmla="*/ 6 h 9"/>
                <a:gd name="T6" fmla="*/ 8 w 10"/>
                <a:gd name="T7" fmla="*/ 9 h 9"/>
                <a:gd name="T8" fmla="*/ 0 w 10"/>
                <a:gd name="T9" fmla="*/ 4 h 9"/>
                <a:gd name="T10" fmla="*/ 0 w 10"/>
                <a:gd name="T11" fmla="*/ 4 h 9"/>
              </a:gdLst>
              <a:ahLst/>
              <a:cxnLst>
                <a:cxn ang="0">
                  <a:pos x="T0" y="T1"/>
                </a:cxn>
                <a:cxn ang="0">
                  <a:pos x="T2" y="T3"/>
                </a:cxn>
                <a:cxn ang="0">
                  <a:pos x="T4" y="T5"/>
                </a:cxn>
                <a:cxn ang="0">
                  <a:pos x="T6" y="T7"/>
                </a:cxn>
                <a:cxn ang="0">
                  <a:pos x="T8" y="T9"/>
                </a:cxn>
                <a:cxn ang="0">
                  <a:pos x="T10" y="T11"/>
                </a:cxn>
              </a:cxnLst>
              <a:rect l="0" t="0" r="r" b="b"/>
              <a:pathLst>
                <a:path w="10" h="9">
                  <a:moveTo>
                    <a:pt x="0" y="4"/>
                  </a:moveTo>
                  <a:lnTo>
                    <a:pt x="4" y="0"/>
                  </a:lnTo>
                  <a:lnTo>
                    <a:pt x="10" y="6"/>
                  </a:lnTo>
                  <a:lnTo>
                    <a:pt x="8" y="9"/>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525"/>
            <p:cNvSpPr/>
            <p:nvPr/>
          </p:nvSpPr>
          <p:spPr bwMode="auto">
            <a:xfrm>
              <a:off x="4270377" y="862014"/>
              <a:ext cx="25400" cy="23813"/>
            </a:xfrm>
            <a:custGeom>
              <a:avLst/>
              <a:gdLst>
                <a:gd name="T0" fmla="*/ 2 w 16"/>
                <a:gd name="T1" fmla="*/ 9 h 15"/>
                <a:gd name="T2" fmla="*/ 3 w 16"/>
                <a:gd name="T3" fmla="*/ 7 h 15"/>
                <a:gd name="T4" fmla="*/ 5 w 16"/>
                <a:gd name="T5" fmla="*/ 8 h 15"/>
                <a:gd name="T6" fmla="*/ 3 w 16"/>
                <a:gd name="T7" fmla="*/ 7 h 15"/>
                <a:gd name="T8" fmla="*/ 2 w 16"/>
                <a:gd name="T9" fmla="*/ 9 h 15"/>
                <a:gd name="T10" fmla="*/ 0 w 16"/>
                <a:gd name="T11" fmla="*/ 7 h 15"/>
                <a:gd name="T12" fmla="*/ 7 w 16"/>
                <a:gd name="T13" fmla="*/ 0 h 15"/>
                <a:gd name="T14" fmla="*/ 16 w 16"/>
                <a:gd name="T15" fmla="*/ 9 h 15"/>
                <a:gd name="T16" fmla="*/ 11 w 16"/>
                <a:gd name="T17" fmla="*/ 15 h 15"/>
                <a:gd name="T18" fmla="*/ 2 w 16"/>
                <a:gd name="T19" fmla="*/ 9 h 15"/>
                <a:gd name="T20" fmla="*/ 2 w 16"/>
                <a:gd name="T21"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5">
                  <a:moveTo>
                    <a:pt x="2" y="9"/>
                  </a:moveTo>
                  <a:lnTo>
                    <a:pt x="3" y="7"/>
                  </a:lnTo>
                  <a:lnTo>
                    <a:pt x="5" y="8"/>
                  </a:lnTo>
                  <a:lnTo>
                    <a:pt x="3" y="7"/>
                  </a:lnTo>
                  <a:lnTo>
                    <a:pt x="2" y="9"/>
                  </a:lnTo>
                  <a:lnTo>
                    <a:pt x="0" y="7"/>
                  </a:lnTo>
                  <a:lnTo>
                    <a:pt x="7" y="0"/>
                  </a:lnTo>
                  <a:lnTo>
                    <a:pt x="16" y="9"/>
                  </a:lnTo>
                  <a:lnTo>
                    <a:pt x="11" y="15"/>
                  </a:lnTo>
                  <a:lnTo>
                    <a:pt x="2" y="9"/>
                  </a:ln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526"/>
            <p:cNvSpPr>
              <a:spLocks noEditPoints="1"/>
            </p:cNvSpPr>
            <p:nvPr/>
          </p:nvSpPr>
          <p:spPr bwMode="auto">
            <a:xfrm>
              <a:off x="4362452" y="865189"/>
              <a:ext cx="34925" cy="242888"/>
            </a:xfrm>
            <a:custGeom>
              <a:avLst/>
              <a:gdLst>
                <a:gd name="T0" fmla="*/ 0 w 22"/>
                <a:gd name="T1" fmla="*/ 148 h 153"/>
                <a:gd name="T2" fmla="*/ 18 w 22"/>
                <a:gd name="T3" fmla="*/ 148 h 153"/>
                <a:gd name="T4" fmla="*/ 12 w 22"/>
                <a:gd name="T5" fmla="*/ 0 h 153"/>
                <a:gd name="T6" fmla="*/ 17 w 22"/>
                <a:gd name="T7" fmla="*/ 0 h 153"/>
                <a:gd name="T8" fmla="*/ 22 w 22"/>
                <a:gd name="T9" fmla="*/ 153 h 153"/>
                <a:gd name="T10" fmla="*/ 0 w 22"/>
                <a:gd name="T11" fmla="*/ 153 h 153"/>
                <a:gd name="T12" fmla="*/ 0 w 22"/>
                <a:gd name="T13" fmla="*/ 148 h 153"/>
                <a:gd name="T14" fmla="*/ 0 w 22"/>
                <a:gd name="T15" fmla="*/ 148 h 153"/>
                <a:gd name="T16" fmla="*/ 12 w 22"/>
                <a:gd name="T17" fmla="*/ 0 h 153"/>
                <a:gd name="T18" fmla="*/ 12 w 22"/>
                <a:gd name="T19" fmla="*/ 0 h 153"/>
                <a:gd name="T20" fmla="*/ 12 w 22"/>
                <a:gd name="T21" fmla="*/ 0 h 153"/>
                <a:gd name="T22" fmla="*/ 12 w 22"/>
                <a:gd name="T23" fmla="*/ 0 h 153"/>
                <a:gd name="T24" fmla="*/ 12 w 22"/>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53">
                  <a:moveTo>
                    <a:pt x="0" y="148"/>
                  </a:moveTo>
                  <a:lnTo>
                    <a:pt x="18" y="148"/>
                  </a:lnTo>
                  <a:lnTo>
                    <a:pt x="12" y="0"/>
                  </a:lnTo>
                  <a:lnTo>
                    <a:pt x="17" y="0"/>
                  </a:lnTo>
                  <a:lnTo>
                    <a:pt x="22" y="153"/>
                  </a:lnTo>
                  <a:lnTo>
                    <a:pt x="0" y="153"/>
                  </a:lnTo>
                  <a:lnTo>
                    <a:pt x="0" y="148"/>
                  </a:lnTo>
                  <a:lnTo>
                    <a:pt x="0" y="148"/>
                  </a:lnTo>
                  <a:close/>
                  <a:moveTo>
                    <a:pt x="12" y="0"/>
                  </a:move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527"/>
            <p:cNvSpPr>
              <a:spLocks noEditPoints="1"/>
            </p:cNvSpPr>
            <p:nvPr/>
          </p:nvSpPr>
          <p:spPr bwMode="auto">
            <a:xfrm>
              <a:off x="4359277" y="862014"/>
              <a:ext cx="41275" cy="249238"/>
            </a:xfrm>
            <a:custGeom>
              <a:avLst/>
              <a:gdLst>
                <a:gd name="T0" fmla="*/ 0 w 26"/>
                <a:gd name="T1" fmla="*/ 155 h 157"/>
                <a:gd name="T2" fmla="*/ 0 w 26"/>
                <a:gd name="T3" fmla="*/ 150 h 157"/>
                <a:gd name="T4" fmla="*/ 0 w 26"/>
                <a:gd name="T5" fmla="*/ 148 h 157"/>
                <a:gd name="T6" fmla="*/ 17 w 26"/>
                <a:gd name="T7" fmla="*/ 148 h 157"/>
                <a:gd name="T8" fmla="*/ 12 w 26"/>
                <a:gd name="T9" fmla="*/ 0 h 157"/>
                <a:gd name="T10" fmla="*/ 21 w 26"/>
                <a:gd name="T11" fmla="*/ 0 h 157"/>
                <a:gd name="T12" fmla="*/ 26 w 26"/>
                <a:gd name="T13" fmla="*/ 157 h 157"/>
                <a:gd name="T14" fmla="*/ 0 w 26"/>
                <a:gd name="T15" fmla="*/ 157 h 157"/>
                <a:gd name="T16" fmla="*/ 0 w 26"/>
                <a:gd name="T17" fmla="*/ 155 h 157"/>
                <a:gd name="T18" fmla="*/ 0 w 26"/>
                <a:gd name="T19" fmla="*/ 155 h 157"/>
                <a:gd name="T20" fmla="*/ 22 w 26"/>
                <a:gd name="T21" fmla="*/ 152 h 157"/>
                <a:gd name="T22" fmla="*/ 22 w 26"/>
                <a:gd name="T23" fmla="*/ 152 h 157"/>
                <a:gd name="T24" fmla="*/ 16 w 26"/>
                <a:gd name="T25" fmla="*/ 4 h 157"/>
                <a:gd name="T26" fmla="*/ 22 w 26"/>
                <a:gd name="T27" fmla="*/ 152 h 157"/>
                <a:gd name="T28" fmla="*/ 22 w 26"/>
                <a:gd name="T29" fmla="*/ 1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57">
                  <a:moveTo>
                    <a:pt x="0" y="155"/>
                  </a:moveTo>
                  <a:lnTo>
                    <a:pt x="0" y="150"/>
                  </a:lnTo>
                  <a:lnTo>
                    <a:pt x="0" y="148"/>
                  </a:lnTo>
                  <a:lnTo>
                    <a:pt x="17" y="148"/>
                  </a:lnTo>
                  <a:lnTo>
                    <a:pt x="12" y="0"/>
                  </a:lnTo>
                  <a:lnTo>
                    <a:pt x="21" y="0"/>
                  </a:lnTo>
                  <a:lnTo>
                    <a:pt x="26" y="157"/>
                  </a:lnTo>
                  <a:lnTo>
                    <a:pt x="0" y="157"/>
                  </a:lnTo>
                  <a:lnTo>
                    <a:pt x="0" y="155"/>
                  </a:lnTo>
                  <a:lnTo>
                    <a:pt x="0" y="155"/>
                  </a:lnTo>
                  <a:close/>
                  <a:moveTo>
                    <a:pt x="22" y="152"/>
                  </a:moveTo>
                  <a:lnTo>
                    <a:pt x="22" y="152"/>
                  </a:lnTo>
                  <a:lnTo>
                    <a:pt x="16" y="4"/>
                  </a:lnTo>
                  <a:lnTo>
                    <a:pt x="22" y="152"/>
                  </a:lnTo>
                  <a:lnTo>
                    <a:pt x="22"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528"/>
            <p:cNvSpPr>
              <a:spLocks noEditPoints="1"/>
            </p:cNvSpPr>
            <p:nvPr/>
          </p:nvSpPr>
          <p:spPr bwMode="auto">
            <a:xfrm>
              <a:off x="4421189" y="849314"/>
              <a:ext cx="52388" cy="266700"/>
            </a:xfrm>
            <a:custGeom>
              <a:avLst/>
              <a:gdLst>
                <a:gd name="T0" fmla="*/ 0 w 33"/>
                <a:gd name="T1" fmla="*/ 0 h 168"/>
                <a:gd name="T2" fmla="*/ 5 w 33"/>
                <a:gd name="T3" fmla="*/ 0 h 168"/>
                <a:gd name="T4" fmla="*/ 11 w 33"/>
                <a:gd name="T5" fmla="*/ 163 h 168"/>
                <a:gd name="T6" fmla="*/ 33 w 33"/>
                <a:gd name="T7" fmla="*/ 162 h 168"/>
                <a:gd name="T8" fmla="*/ 33 w 33"/>
                <a:gd name="T9" fmla="*/ 166 h 168"/>
                <a:gd name="T10" fmla="*/ 7 w 33"/>
                <a:gd name="T11" fmla="*/ 168 h 168"/>
                <a:gd name="T12" fmla="*/ 0 w 33"/>
                <a:gd name="T13" fmla="*/ 0 h 168"/>
                <a:gd name="T14" fmla="*/ 0 w 33"/>
                <a:gd name="T15" fmla="*/ 0 h 168"/>
                <a:gd name="T16" fmla="*/ 0 w 33"/>
                <a:gd name="T17" fmla="*/ 0 h 168"/>
                <a:gd name="T18" fmla="*/ 0 w 33"/>
                <a:gd name="T19" fmla="*/ 0 h 168"/>
                <a:gd name="T20" fmla="*/ 0 w 33"/>
                <a:gd name="T21" fmla="*/ 0 h 168"/>
                <a:gd name="T22" fmla="*/ 0 w 33"/>
                <a:gd name="T23" fmla="*/ 0 h 168"/>
                <a:gd name="T24" fmla="*/ 0 w 33"/>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8">
                  <a:moveTo>
                    <a:pt x="0" y="0"/>
                  </a:moveTo>
                  <a:lnTo>
                    <a:pt x="5" y="0"/>
                  </a:lnTo>
                  <a:lnTo>
                    <a:pt x="11" y="163"/>
                  </a:lnTo>
                  <a:lnTo>
                    <a:pt x="33" y="162"/>
                  </a:lnTo>
                  <a:lnTo>
                    <a:pt x="33" y="166"/>
                  </a:lnTo>
                  <a:lnTo>
                    <a:pt x="7" y="168"/>
                  </a:lnTo>
                  <a:lnTo>
                    <a:pt x="0" y="0"/>
                  </a:lnTo>
                  <a:lnTo>
                    <a:pt x="0" y="0"/>
                  </a:lnTo>
                  <a:close/>
                  <a:moveTo>
                    <a:pt x="0" y="0"/>
                  </a:move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529"/>
            <p:cNvSpPr>
              <a:spLocks noEditPoints="1"/>
            </p:cNvSpPr>
            <p:nvPr/>
          </p:nvSpPr>
          <p:spPr bwMode="auto">
            <a:xfrm>
              <a:off x="4418014" y="846139"/>
              <a:ext cx="60325" cy="273050"/>
            </a:xfrm>
            <a:custGeom>
              <a:avLst/>
              <a:gdLst>
                <a:gd name="T0" fmla="*/ 0 w 38"/>
                <a:gd name="T1" fmla="*/ 2 h 172"/>
                <a:gd name="T2" fmla="*/ 2 w 38"/>
                <a:gd name="T3" fmla="*/ 2 h 172"/>
                <a:gd name="T4" fmla="*/ 2 w 38"/>
                <a:gd name="T5" fmla="*/ 4 h 172"/>
                <a:gd name="T6" fmla="*/ 2 w 38"/>
                <a:gd name="T7" fmla="*/ 2 h 172"/>
                <a:gd name="T8" fmla="*/ 0 w 38"/>
                <a:gd name="T9" fmla="*/ 2 h 172"/>
                <a:gd name="T10" fmla="*/ 0 w 38"/>
                <a:gd name="T11" fmla="*/ 0 h 172"/>
                <a:gd name="T12" fmla="*/ 9 w 38"/>
                <a:gd name="T13" fmla="*/ 0 h 172"/>
                <a:gd name="T14" fmla="*/ 16 w 38"/>
                <a:gd name="T15" fmla="*/ 162 h 172"/>
                <a:gd name="T16" fmla="*/ 36 w 38"/>
                <a:gd name="T17" fmla="*/ 161 h 172"/>
                <a:gd name="T18" fmla="*/ 38 w 38"/>
                <a:gd name="T19" fmla="*/ 170 h 172"/>
                <a:gd name="T20" fmla="*/ 7 w 38"/>
                <a:gd name="T21" fmla="*/ 172 h 172"/>
                <a:gd name="T22" fmla="*/ 0 w 38"/>
                <a:gd name="T23" fmla="*/ 2 h 172"/>
                <a:gd name="T24" fmla="*/ 0 w 38"/>
                <a:gd name="T25" fmla="*/ 2 h 172"/>
                <a:gd name="T26" fmla="*/ 11 w 38"/>
                <a:gd name="T27" fmla="*/ 168 h 172"/>
                <a:gd name="T28" fmla="*/ 11 w 38"/>
                <a:gd name="T29" fmla="*/ 168 h 172"/>
                <a:gd name="T30" fmla="*/ 7 w 38"/>
                <a:gd name="T31" fmla="*/ 59 h 172"/>
                <a:gd name="T32" fmla="*/ 11 w 38"/>
                <a:gd name="T33" fmla="*/ 168 h 172"/>
                <a:gd name="T34" fmla="*/ 11 w 38"/>
                <a:gd name="T35" fmla="*/ 168 h 172"/>
                <a:gd name="T36" fmla="*/ 13 w 38"/>
                <a:gd name="T37" fmla="*/ 167 h 172"/>
                <a:gd name="T38" fmla="*/ 33 w 38"/>
                <a:gd name="T39" fmla="*/ 166 h 172"/>
                <a:gd name="T40" fmla="*/ 33 w 38"/>
                <a:gd name="T41" fmla="*/ 166 h 172"/>
                <a:gd name="T42" fmla="*/ 13 w 38"/>
                <a:gd name="T43" fmla="*/ 167 h 172"/>
                <a:gd name="T44" fmla="*/ 13 w 38"/>
                <a:gd name="T45" fmla="*/ 16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172">
                  <a:moveTo>
                    <a:pt x="0" y="2"/>
                  </a:moveTo>
                  <a:lnTo>
                    <a:pt x="2" y="2"/>
                  </a:lnTo>
                  <a:lnTo>
                    <a:pt x="2" y="4"/>
                  </a:lnTo>
                  <a:lnTo>
                    <a:pt x="2" y="2"/>
                  </a:lnTo>
                  <a:lnTo>
                    <a:pt x="0" y="2"/>
                  </a:lnTo>
                  <a:lnTo>
                    <a:pt x="0" y="0"/>
                  </a:lnTo>
                  <a:lnTo>
                    <a:pt x="9" y="0"/>
                  </a:lnTo>
                  <a:lnTo>
                    <a:pt x="16" y="162"/>
                  </a:lnTo>
                  <a:lnTo>
                    <a:pt x="36" y="161"/>
                  </a:lnTo>
                  <a:lnTo>
                    <a:pt x="38" y="170"/>
                  </a:lnTo>
                  <a:lnTo>
                    <a:pt x="7" y="172"/>
                  </a:lnTo>
                  <a:lnTo>
                    <a:pt x="0" y="2"/>
                  </a:lnTo>
                  <a:lnTo>
                    <a:pt x="0" y="2"/>
                  </a:lnTo>
                  <a:close/>
                  <a:moveTo>
                    <a:pt x="11" y="168"/>
                  </a:moveTo>
                  <a:lnTo>
                    <a:pt x="11" y="168"/>
                  </a:lnTo>
                  <a:lnTo>
                    <a:pt x="7" y="59"/>
                  </a:lnTo>
                  <a:lnTo>
                    <a:pt x="11" y="168"/>
                  </a:lnTo>
                  <a:lnTo>
                    <a:pt x="11" y="168"/>
                  </a:lnTo>
                  <a:close/>
                  <a:moveTo>
                    <a:pt x="13" y="167"/>
                  </a:moveTo>
                  <a:lnTo>
                    <a:pt x="33" y="166"/>
                  </a:lnTo>
                  <a:lnTo>
                    <a:pt x="33" y="166"/>
                  </a:lnTo>
                  <a:lnTo>
                    <a:pt x="13" y="167"/>
                  </a:lnTo>
                  <a:lnTo>
                    <a:pt x="13"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1" name="文本框 70"/>
          <p:cNvSpPr txBox="1"/>
          <p:nvPr/>
        </p:nvSpPr>
        <p:spPr>
          <a:xfrm>
            <a:off x="4641395" y="805632"/>
            <a:ext cx="4288353" cy="707886"/>
          </a:xfrm>
          <a:prstGeom prst="rect">
            <a:avLst/>
          </a:prstGeom>
          <a:noFill/>
        </p:spPr>
        <p:txBody>
          <a:bodyPr wrap="none" rtlCol="0">
            <a:spAutoFit/>
          </a:bodyPr>
          <a:lstStyle/>
          <a:p>
            <a:r>
              <a:rPr lang="zh-CN" altLang="en-US" sz="4000" b="1">
                <a:latin typeface="汉仪丫丫体简" panose="02010604000101010101" pitchFamily="2" charset="-122"/>
                <a:ea typeface="汉仪丫丫体简" panose="02010604000101010101" pitchFamily="2" charset="-122"/>
              </a:rPr>
              <a:t>单击此处输入标题</a:t>
            </a:r>
          </a:p>
        </p:txBody>
      </p:sp>
      <p:sp>
        <p:nvSpPr>
          <p:cNvPr id="72" name="文本框 71"/>
          <p:cNvSpPr txBox="1"/>
          <p:nvPr/>
        </p:nvSpPr>
        <p:spPr>
          <a:xfrm>
            <a:off x="5870897" y="1705485"/>
            <a:ext cx="1829347" cy="1569660"/>
          </a:xfrm>
          <a:prstGeom prst="rect">
            <a:avLst/>
          </a:prstGeom>
          <a:noFill/>
        </p:spPr>
        <p:txBody>
          <a:bodyPr wrap="none" rtlCol="0">
            <a:spAutoFit/>
          </a:bodyPr>
          <a:lstStyle/>
          <a:p>
            <a:r>
              <a:rPr lang="en-US" altLang="zh-CN" sz="9600">
                <a:latin typeface="方正彩云简体" panose="03000509000000000000" pitchFamily="65" charset="-122"/>
                <a:ea typeface="方正彩云简体" panose="03000509000000000000" pitchFamily="65" charset="-122"/>
              </a:rPr>
              <a:t>04</a:t>
            </a:r>
            <a:endParaRPr lang="zh-CN" altLang="en-US" sz="9600">
              <a:latin typeface="方正彩云简体" panose="03000509000000000000" pitchFamily="65" charset="-122"/>
              <a:ea typeface="方正彩云简体" panose="03000509000000000000" pitchFamily="65"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132"/>
          <p:cNvGrpSpPr>
            <a:grpSpLocks noChangeAspect="1"/>
          </p:cNvGrpSpPr>
          <p:nvPr/>
        </p:nvGrpSpPr>
        <p:grpSpPr>
          <a:xfrm rot="5400000">
            <a:off x="3109265" y="462156"/>
            <a:ext cx="646427" cy="265751"/>
            <a:chOff x="2494" y="1611"/>
            <a:chExt cx="2683" cy="1103"/>
          </a:xfrm>
          <a:solidFill>
            <a:srgbClr val="21211F"/>
          </a:solidFill>
        </p:grpSpPr>
        <p:sp>
          <p:nvSpPr>
            <p:cNvPr id="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5" name="TextBox 76"/>
          <p:cNvSpPr txBox="1"/>
          <p:nvPr/>
        </p:nvSpPr>
        <p:spPr>
          <a:xfrm>
            <a:off x="438032" y="271818"/>
            <a:ext cx="2646878" cy="584775"/>
          </a:xfrm>
          <a:prstGeom prst="rect">
            <a:avLst/>
          </a:prstGeom>
          <a:noFill/>
        </p:spPr>
        <p:txBody>
          <a:bodyPr wrap="none" rtlCol="0">
            <a:spAutoFit/>
          </a:bodyPr>
          <a:lstStyle/>
          <a:p>
            <a:r>
              <a:rPr lang="zh-CN" altLang="en-US" sz="3200" b="1">
                <a:solidFill>
                  <a:srgbClr val="21211F"/>
                </a:solidFill>
                <a:latin typeface="汉仪丫丫体简" panose="02010604000101010101" pitchFamily="2" charset="-122"/>
                <a:ea typeface="汉仪丫丫体简" panose="02010604000101010101" pitchFamily="2" charset="-122"/>
                <a:cs typeface="+mn-ea"/>
                <a:sym typeface="+mn-lt"/>
              </a:rPr>
              <a:t>添加您的标题</a:t>
            </a:r>
          </a:p>
        </p:txBody>
      </p:sp>
      <p:sp>
        <p:nvSpPr>
          <p:cNvPr id="6" name="任意多边形 5"/>
          <p:cNvSpPr/>
          <p:nvPr/>
        </p:nvSpPr>
        <p:spPr>
          <a:xfrm>
            <a:off x="438032" y="872526"/>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7"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sp>
        <p:nvSpPr>
          <p:cNvPr id="7" name="Freeform 5"/>
          <p:cNvSpPr>
            <a:spLocks noEditPoints="1"/>
          </p:cNvSpPr>
          <p:nvPr/>
        </p:nvSpPr>
        <p:spPr bwMode="auto">
          <a:xfrm rot="16200000">
            <a:off x="9328625" y="4625259"/>
            <a:ext cx="2299411" cy="560793"/>
          </a:xfrm>
          <a:custGeom>
            <a:avLst/>
            <a:gdLst>
              <a:gd name="T0" fmla="*/ 540 w 1314"/>
              <a:gd name="T1" fmla="*/ 144 h 155"/>
              <a:gd name="T2" fmla="*/ 58 w 1314"/>
              <a:gd name="T3" fmla="*/ 142 h 155"/>
              <a:gd name="T4" fmla="*/ 31 w 1314"/>
              <a:gd name="T5" fmla="*/ 0 h 155"/>
              <a:gd name="T6" fmla="*/ 568 w 1314"/>
              <a:gd name="T7" fmla="*/ 2 h 155"/>
              <a:gd name="T8" fmla="*/ 1123 w 1314"/>
              <a:gd name="T9" fmla="*/ 2 h 155"/>
              <a:gd name="T10" fmla="*/ 1299 w 1314"/>
              <a:gd name="T11" fmla="*/ 147 h 155"/>
              <a:gd name="T12" fmla="*/ 310 w 1314"/>
              <a:gd name="T13" fmla="*/ 90 h 155"/>
              <a:gd name="T14" fmla="*/ 89 w 1314"/>
              <a:gd name="T15" fmla="*/ 134 h 155"/>
              <a:gd name="T16" fmla="*/ 568 w 1314"/>
              <a:gd name="T17" fmla="*/ 137 h 155"/>
              <a:gd name="T18" fmla="*/ 1220 w 1314"/>
              <a:gd name="T19" fmla="*/ 140 h 155"/>
              <a:gd name="T20" fmla="*/ 1287 w 1314"/>
              <a:gd name="T21" fmla="*/ 11 h 155"/>
              <a:gd name="T22" fmla="*/ 1261 w 1314"/>
              <a:gd name="T23" fmla="*/ 7 h 155"/>
              <a:gd name="T24" fmla="*/ 1230 w 1314"/>
              <a:gd name="T25" fmla="*/ 13 h 155"/>
              <a:gd name="T26" fmla="*/ 1197 w 1314"/>
              <a:gd name="T27" fmla="*/ 10 h 155"/>
              <a:gd name="T28" fmla="*/ 1178 w 1314"/>
              <a:gd name="T29" fmla="*/ 25 h 155"/>
              <a:gd name="T30" fmla="*/ 1153 w 1314"/>
              <a:gd name="T31" fmla="*/ 26 h 155"/>
              <a:gd name="T32" fmla="*/ 1127 w 1314"/>
              <a:gd name="T33" fmla="*/ 25 h 155"/>
              <a:gd name="T34" fmla="*/ 1100 w 1314"/>
              <a:gd name="T35" fmla="*/ 24 h 155"/>
              <a:gd name="T36" fmla="*/ 1073 w 1314"/>
              <a:gd name="T37" fmla="*/ 12 h 155"/>
              <a:gd name="T38" fmla="*/ 1045 w 1314"/>
              <a:gd name="T39" fmla="*/ 24 h 155"/>
              <a:gd name="T40" fmla="*/ 1027 w 1314"/>
              <a:gd name="T41" fmla="*/ 25 h 155"/>
              <a:gd name="T42" fmla="*/ 997 w 1314"/>
              <a:gd name="T43" fmla="*/ 26 h 155"/>
              <a:gd name="T44" fmla="*/ 973 w 1314"/>
              <a:gd name="T45" fmla="*/ 11 h 155"/>
              <a:gd name="T46" fmla="*/ 954 w 1314"/>
              <a:gd name="T47" fmla="*/ 12 h 155"/>
              <a:gd name="T48" fmla="*/ 923 w 1314"/>
              <a:gd name="T49" fmla="*/ 11 h 155"/>
              <a:gd name="T50" fmla="*/ 901 w 1314"/>
              <a:gd name="T51" fmla="*/ 41 h 155"/>
              <a:gd name="T52" fmla="*/ 875 w 1314"/>
              <a:gd name="T53" fmla="*/ 13 h 155"/>
              <a:gd name="T54" fmla="*/ 849 w 1314"/>
              <a:gd name="T55" fmla="*/ 24 h 155"/>
              <a:gd name="T56" fmla="*/ 828 w 1314"/>
              <a:gd name="T57" fmla="*/ 10 h 155"/>
              <a:gd name="T58" fmla="*/ 801 w 1314"/>
              <a:gd name="T59" fmla="*/ 25 h 155"/>
              <a:gd name="T60" fmla="*/ 780 w 1314"/>
              <a:gd name="T61" fmla="*/ 42 h 155"/>
              <a:gd name="T62" fmla="*/ 751 w 1314"/>
              <a:gd name="T63" fmla="*/ 26 h 155"/>
              <a:gd name="T64" fmla="*/ 719 w 1314"/>
              <a:gd name="T65" fmla="*/ 26 h 155"/>
              <a:gd name="T66" fmla="*/ 694 w 1314"/>
              <a:gd name="T67" fmla="*/ 7 h 155"/>
              <a:gd name="T68" fmla="*/ 662 w 1314"/>
              <a:gd name="T69" fmla="*/ 42 h 155"/>
              <a:gd name="T70" fmla="*/ 632 w 1314"/>
              <a:gd name="T71" fmla="*/ 24 h 155"/>
              <a:gd name="T72" fmla="*/ 609 w 1314"/>
              <a:gd name="T73" fmla="*/ 9 h 155"/>
              <a:gd name="T74" fmla="*/ 579 w 1314"/>
              <a:gd name="T75" fmla="*/ 9 h 155"/>
              <a:gd name="T76" fmla="*/ 558 w 1314"/>
              <a:gd name="T77" fmla="*/ 12 h 155"/>
              <a:gd name="T78" fmla="*/ 531 w 1314"/>
              <a:gd name="T79" fmla="*/ 25 h 155"/>
              <a:gd name="T80" fmla="*/ 508 w 1314"/>
              <a:gd name="T81" fmla="*/ 9 h 155"/>
              <a:gd name="T82" fmla="*/ 477 w 1314"/>
              <a:gd name="T83" fmla="*/ 24 h 155"/>
              <a:gd name="T84" fmla="*/ 444 w 1314"/>
              <a:gd name="T85" fmla="*/ 12 h 155"/>
              <a:gd name="T86" fmla="*/ 413 w 1314"/>
              <a:gd name="T87" fmla="*/ 11 h 155"/>
              <a:gd name="T88" fmla="*/ 389 w 1314"/>
              <a:gd name="T89" fmla="*/ 41 h 155"/>
              <a:gd name="T90" fmla="*/ 370 w 1314"/>
              <a:gd name="T91" fmla="*/ 25 h 155"/>
              <a:gd name="T92" fmla="*/ 351 w 1314"/>
              <a:gd name="T93" fmla="*/ 41 h 155"/>
              <a:gd name="T94" fmla="*/ 327 w 1314"/>
              <a:gd name="T95" fmla="*/ 26 h 155"/>
              <a:gd name="T96" fmla="*/ 309 w 1314"/>
              <a:gd name="T97" fmla="*/ 42 h 155"/>
              <a:gd name="T98" fmla="*/ 277 w 1314"/>
              <a:gd name="T99" fmla="*/ 10 h 155"/>
              <a:gd name="T100" fmla="*/ 248 w 1314"/>
              <a:gd name="T101" fmla="*/ 25 h 155"/>
              <a:gd name="T102" fmla="*/ 231 w 1314"/>
              <a:gd name="T103" fmla="*/ 41 h 155"/>
              <a:gd name="T104" fmla="*/ 208 w 1314"/>
              <a:gd name="T105" fmla="*/ 25 h 155"/>
              <a:gd name="T106" fmla="*/ 181 w 1314"/>
              <a:gd name="T107" fmla="*/ 24 h 155"/>
              <a:gd name="T108" fmla="*/ 165 w 1314"/>
              <a:gd name="T109" fmla="*/ 25 h 155"/>
              <a:gd name="T110" fmla="*/ 139 w 1314"/>
              <a:gd name="T111" fmla="*/ 11 h 155"/>
              <a:gd name="T112" fmla="*/ 114 w 1314"/>
              <a:gd name="T113" fmla="*/ 42 h 155"/>
              <a:gd name="T114" fmla="*/ 85 w 1314"/>
              <a:gd name="T115" fmla="*/ 25 h 155"/>
              <a:gd name="T116" fmla="*/ 60 w 1314"/>
              <a:gd name="T117" fmla="*/ 9 h 155"/>
              <a:gd name="T118" fmla="*/ 34 w 1314"/>
              <a:gd name="T119" fmla="*/ 43 h 155"/>
              <a:gd name="T120" fmla="*/ 168 w 1314"/>
              <a:gd name="T121" fmla="*/ 47 h 155"/>
              <a:gd name="T122" fmla="*/ 10 w 1314"/>
              <a:gd name="T123" fmla="*/ 58 h 155"/>
              <a:gd name="T124" fmla="*/ 310 w 1314"/>
              <a:gd name="T125" fmla="*/ 8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14" h="155">
                <a:moveTo>
                  <a:pt x="1088" y="155"/>
                </a:moveTo>
                <a:cubicBezTo>
                  <a:pt x="1027" y="154"/>
                  <a:pt x="970" y="153"/>
                  <a:pt x="913" y="152"/>
                </a:cubicBezTo>
                <a:cubicBezTo>
                  <a:pt x="896" y="151"/>
                  <a:pt x="879" y="149"/>
                  <a:pt x="862" y="149"/>
                </a:cubicBezTo>
                <a:cubicBezTo>
                  <a:pt x="825" y="148"/>
                  <a:pt x="788" y="148"/>
                  <a:pt x="751" y="147"/>
                </a:cubicBezTo>
                <a:cubicBezTo>
                  <a:pt x="717" y="147"/>
                  <a:pt x="684" y="148"/>
                  <a:pt x="651" y="148"/>
                </a:cubicBezTo>
                <a:cubicBezTo>
                  <a:pt x="633" y="148"/>
                  <a:pt x="615" y="147"/>
                  <a:pt x="597" y="148"/>
                </a:cubicBezTo>
                <a:cubicBezTo>
                  <a:pt x="578" y="148"/>
                  <a:pt x="559" y="147"/>
                  <a:pt x="540" y="144"/>
                </a:cubicBezTo>
                <a:cubicBezTo>
                  <a:pt x="537" y="143"/>
                  <a:pt x="533" y="143"/>
                  <a:pt x="530" y="143"/>
                </a:cubicBezTo>
                <a:cubicBezTo>
                  <a:pt x="458" y="143"/>
                  <a:pt x="387" y="141"/>
                  <a:pt x="315" y="141"/>
                </a:cubicBezTo>
                <a:cubicBezTo>
                  <a:pt x="273" y="141"/>
                  <a:pt x="231" y="144"/>
                  <a:pt x="190" y="145"/>
                </a:cubicBezTo>
                <a:cubicBezTo>
                  <a:pt x="182" y="145"/>
                  <a:pt x="175" y="145"/>
                  <a:pt x="168" y="145"/>
                </a:cubicBezTo>
                <a:cubicBezTo>
                  <a:pt x="151" y="145"/>
                  <a:pt x="135" y="145"/>
                  <a:pt x="118" y="144"/>
                </a:cubicBezTo>
                <a:cubicBezTo>
                  <a:pt x="106" y="144"/>
                  <a:pt x="94" y="143"/>
                  <a:pt x="82" y="143"/>
                </a:cubicBezTo>
                <a:cubicBezTo>
                  <a:pt x="74" y="142"/>
                  <a:pt x="66" y="142"/>
                  <a:pt x="58" y="142"/>
                </a:cubicBezTo>
                <a:cubicBezTo>
                  <a:pt x="42" y="143"/>
                  <a:pt x="27" y="141"/>
                  <a:pt x="12" y="138"/>
                </a:cubicBezTo>
                <a:cubicBezTo>
                  <a:pt x="6" y="137"/>
                  <a:pt x="4" y="133"/>
                  <a:pt x="4" y="128"/>
                </a:cubicBezTo>
                <a:cubicBezTo>
                  <a:pt x="3" y="110"/>
                  <a:pt x="1" y="93"/>
                  <a:pt x="1" y="75"/>
                </a:cubicBezTo>
                <a:cubicBezTo>
                  <a:pt x="0" y="59"/>
                  <a:pt x="0" y="42"/>
                  <a:pt x="0" y="26"/>
                </a:cubicBezTo>
                <a:cubicBezTo>
                  <a:pt x="0" y="21"/>
                  <a:pt x="1" y="17"/>
                  <a:pt x="1" y="12"/>
                </a:cubicBezTo>
                <a:cubicBezTo>
                  <a:pt x="1" y="7"/>
                  <a:pt x="4" y="4"/>
                  <a:pt x="8" y="3"/>
                </a:cubicBezTo>
                <a:cubicBezTo>
                  <a:pt x="15" y="2"/>
                  <a:pt x="23" y="0"/>
                  <a:pt x="31" y="0"/>
                </a:cubicBezTo>
                <a:cubicBezTo>
                  <a:pt x="53" y="0"/>
                  <a:pt x="76" y="1"/>
                  <a:pt x="99" y="2"/>
                </a:cubicBezTo>
                <a:cubicBezTo>
                  <a:pt x="126" y="2"/>
                  <a:pt x="152" y="2"/>
                  <a:pt x="179" y="2"/>
                </a:cubicBezTo>
                <a:cubicBezTo>
                  <a:pt x="204" y="2"/>
                  <a:pt x="230" y="2"/>
                  <a:pt x="255" y="2"/>
                </a:cubicBezTo>
                <a:cubicBezTo>
                  <a:pt x="281" y="2"/>
                  <a:pt x="308" y="2"/>
                  <a:pt x="334" y="2"/>
                </a:cubicBezTo>
                <a:cubicBezTo>
                  <a:pt x="361" y="2"/>
                  <a:pt x="388" y="2"/>
                  <a:pt x="414" y="2"/>
                </a:cubicBezTo>
                <a:cubicBezTo>
                  <a:pt x="441" y="2"/>
                  <a:pt x="467" y="2"/>
                  <a:pt x="493" y="2"/>
                </a:cubicBezTo>
                <a:cubicBezTo>
                  <a:pt x="518" y="2"/>
                  <a:pt x="543" y="2"/>
                  <a:pt x="568" y="2"/>
                </a:cubicBezTo>
                <a:cubicBezTo>
                  <a:pt x="595" y="2"/>
                  <a:pt x="622" y="2"/>
                  <a:pt x="648" y="2"/>
                </a:cubicBezTo>
                <a:cubicBezTo>
                  <a:pt x="674" y="2"/>
                  <a:pt x="700" y="2"/>
                  <a:pt x="726" y="2"/>
                </a:cubicBezTo>
                <a:cubicBezTo>
                  <a:pt x="753" y="2"/>
                  <a:pt x="779" y="2"/>
                  <a:pt x="806" y="2"/>
                </a:cubicBezTo>
                <a:cubicBezTo>
                  <a:pt x="832" y="2"/>
                  <a:pt x="859" y="2"/>
                  <a:pt x="886" y="2"/>
                </a:cubicBezTo>
                <a:cubicBezTo>
                  <a:pt x="912" y="2"/>
                  <a:pt x="938" y="2"/>
                  <a:pt x="965" y="2"/>
                </a:cubicBezTo>
                <a:cubicBezTo>
                  <a:pt x="991" y="2"/>
                  <a:pt x="1017" y="2"/>
                  <a:pt x="1043" y="2"/>
                </a:cubicBezTo>
                <a:cubicBezTo>
                  <a:pt x="1070" y="2"/>
                  <a:pt x="1096" y="2"/>
                  <a:pt x="1123" y="2"/>
                </a:cubicBezTo>
                <a:cubicBezTo>
                  <a:pt x="1149" y="2"/>
                  <a:pt x="1174" y="2"/>
                  <a:pt x="1200" y="2"/>
                </a:cubicBezTo>
                <a:cubicBezTo>
                  <a:pt x="1226" y="2"/>
                  <a:pt x="1253" y="2"/>
                  <a:pt x="1279" y="2"/>
                </a:cubicBezTo>
                <a:cubicBezTo>
                  <a:pt x="1288" y="2"/>
                  <a:pt x="1296" y="2"/>
                  <a:pt x="1305" y="3"/>
                </a:cubicBezTo>
                <a:cubicBezTo>
                  <a:pt x="1310" y="3"/>
                  <a:pt x="1313" y="6"/>
                  <a:pt x="1313" y="11"/>
                </a:cubicBezTo>
                <a:cubicBezTo>
                  <a:pt x="1313" y="19"/>
                  <a:pt x="1314" y="26"/>
                  <a:pt x="1314" y="34"/>
                </a:cubicBezTo>
                <a:cubicBezTo>
                  <a:pt x="1313" y="68"/>
                  <a:pt x="1313" y="101"/>
                  <a:pt x="1312" y="135"/>
                </a:cubicBezTo>
                <a:cubicBezTo>
                  <a:pt x="1311" y="144"/>
                  <a:pt x="1309" y="146"/>
                  <a:pt x="1299" y="147"/>
                </a:cubicBezTo>
                <a:cubicBezTo>
                  <a:pt x="1258" y="152"/>
                  <a:pt x="1218" y="152"/>
                  <a:pt x="1177" y="152"/>
                </a:cubicBezTo>
                <a:cubicBezTo>
                  <a:pt x="1146" y="153"/>
                  <a:pt x="1115" y="154"/>
                  <a:pt x="1088" y="155"/>
                </a:cubicBezTo>
                <a:moveTo>
                  <a:pt x="446" y="88"/>
                </a:moveTo>
                <a:cubicBezTo>
                  <a:pt x="446" y="88"/>
                  <a:pt x="446" y="88"/>
                  <a:pt x="446" y="88"/>
                </a:cubicBezTo>
                <a:cubicBezTo>
                  <a:pt x="443" y="89"/>
                  <a:pt x="441" y="90"/>
                  <a:pt x="439" y="91"/>
                </a:cubicBezTo>
                <a:cubicBezTo>
                  <a:pt x="425" y="93"/>
                  <a:pt x="412" y="95"/>
                  <a:pt x="398" y="97"/>
                </a:cubicBezTo>
                <a:cubicBezTo>
                  <a:pt x="368" y="101"/>
                  <a:pt x="338" y="101"/>
                  <a:pt x="310" y="90"/>
                </a:cubicBezTo>
                <a:cubicBezTo>
                  <a:pt x="281" y="80"/>
                  <a:pt x="253" y="80"/>
                  <a:pt x="224" y="86"/>
                </a:cubicBezTo>
                <a:cubicBezTo>
                  <a:pt x="175" y="95"/>
                  <a:pt x="127" y="104"/>
                  <a:pt x="78" y="112"/>
                </a:cubicBezTo>
                <a:cubicBezTo>
                  <a:pt x="65" y="114"/>
                  <a:pt x="52" y="116"/>
                  <a:pt x="39" y="113"/>
                </a:cubicBezTo>
                <a:cubicBezTo>
                  <a:pt x="31" y="112"/>
                  <a:pt x="22" y="111"/>
                  <a:pt x="14" y="111"/>
                </a:cubicBezTo>
                <a:cubicBezTo>
                  <a:pt x="16" y="131"/>
                  <a:pt x="17" y="130"/>
                  <a:pt x="36" y="132"/>
                </a:cubicBezTo>
                <a:cubicBezTo>
                  <a:pt x="48" y="133"/>
                  <a:pt x="60" y="133"/>
                  <a:pt x="72" y="132"/>
                </a:cubicBezTo>
                <a:cubicBezTo>
                  <a:pt x="77" y="132"/>
                  <a:pt x="83" y="134"/>
                  <a:pt x="89" y="134"/>
                </a:cubicBezTo>
                <a:cubicBezTo>
                  <a:pt x="96" y="135"/>
                  <a:pt x="102" y="136"/>
                  <a:pt x="109" y="136"/>
                </a:cubicBezTo>
                <a:cubicBezTo>
                  <a:pt x="125" y="136"/>
                  <a:pt x="141" y="135"/>
                  <a:pt x="156" y="135"/>
                </a:cubicBezTo>
                <a:cubicBezTo>
                  <a:pt x="172" y="135"/>
                  <a:pt x="187" y="135"/>
                  <a:pt x="203" y="134"/>
                </a:cubicBezTo>
                <a:cubicBezTo>
                  <a:pt x="231" y="133"/>
                  <a:pt x="259" y="130"/>
                  <a:pt x="287" y="130"/>
                </a:cubicBezTo>
                <a:cubicBezTo>
                  <a:pt x="340" y="129"/>
                  <a:pt x="394" y="129"/>
                  <a:pt x="448" y="131"/>
                </a:cubicBezTo>
                <a:cubicBezTo>
                  <a:pt x="485" y="132"/>
                  <a:pt x="523" y="130"/>
                  <a:pt x="560" y="137"/>
                </a:cubicBezTo>
                <a:cubicBezTo>
                  <a:pt x="563" y="137"/>
                  <a:pt x="566" y="137"/>
                  <a:pt x="568" y="137"/>
                </a:cubicBezTo>
                <a:cubicBezTo>
                  <a:pt x="599" y="137"/>
                  <a:pt x="630" y="138"/>
                  <a:pt x="661" y="138"/>
                </a:cubicBezTo>
                <a:cubicBezTo>
                  <a:pt x="681" y="138"/>
                  <a:pt x="701" y="137"/>
                  <a:pt x="721" y="137"/>
                </a:cubicBezTo>
                <a:cubicBezTo>
                  <a:pt x="751" y="137"/>
                  <a:pt x="780" y="138"/>
                  <a:pt x="810" y="138"/>
                </a:cubicBezTo>
                <a:cubicBezTo>
                  <a:pt x="828" y="138"/>
                  <a:pt x="846" y="138"/>
                  <a:pt x="864" y="138"/>
                </a:cubicBezTo>
                <a:cubicBezTo>
                  <a:pt x="894" y="139"/>
                  <a:pt x="924" y="140"/>
                  <a:pt x="954" y="141"/>
                </a:cubicBezTo>
                <a:cubicBezTo>
                  <a:pt x="965" y="142"/>
                  <a:pt x="977" y="141"/>
                  <a:pt x="988" y="141"/>
                </a:cubicBezTo>
                <a:cubicBezTo>
                  <a:pt x="1065" y="145"/>
                  <a:pt x="1142" y="141"/>
                  <a:pt x="1220" y="140"/>
                </a:cubicBezTo>
                <a:cubicBezTo>
                  <a:pt x="1236" y="140"/>
                  <a:pt x="1252" y="139"/>
                  <a:pt x="1269" y="138"/>
                </a:cubicBezTo>
                <a:cubicBezTo>
                  <a:pt x="1274" y="138"/>
                  <a:pt x="1279" y="137"/>
                  <a:pt x="1284" y="136"/>
                </a:cubicBezTo>
                <a:cubicBezTo>
                  <a:pt x="1289" y="136"/>
                  <a:pt x="1294" y="135"/>
                  <a:pt x="1298" y="135"/>
                </a:cubicBezTo>
                <a:cubicBezTo>
                  <a:pt x="1299" y="129"/>
                  <a:pt x="1299" y="124"/>
                  <a:pt x="1300" y="119"/>
                </a:cubicBezTo>
                <a:cubicBezTo>
                  <a:pt x="1305" y="88"/>
                  <a:pt x="1306" y="58"/>
                  <a:pt x="1306" y="27"/>
                </a:cubicBezTo>
                <a:cubicBezTo>
                  <a:pt x="1306" y="12"/>
                  <a:pt x="1304" y="11"/>
                  <a:pt x="1290" y="10"/>
                </a:cubicBezTo>
                <a:cubicBezTo>
                  <a:pt x="1289" y="10"/>
                  <a:pt x="1288" y="11"/>
                  <a:pt x="1287" y="11"/>
                </a:cubicBezTo>
                <a:cubicBezTo>
                  <a:pt x="1286" y="16"/>
                  <a:pt x="1285" y="20"/>
                  <a:pt x="1284" y="26"/>
                </a:cubicBezTo>
                <a:cubicBezTo>
                  <a:pt x="1280" y="19"/>
                  <a:pt x="1280" y="19"/>
                  <a:pt x="1280" y="10"/>
                </a:cubicBezTo>
                <a:cubicBezTo>
                  <a:pt x="1272" y="13"/>
                  <a:pt x="1280" y="22"/>
                  <a:pt x="1272" y="26"/>
                </a:cubicBezTo>
                <a:cubicBezTo>
                  <a:pt x="1271" y="21"/>
                  <a:pt x="1270" y="18"/>
                  <a:pt x="1269" y="12"/>
                </a:cubicBezTo>
                <a:cubicBezTo>
                  <a:pt x="1268" y="17"/>
                  <a:pt x="1266" y="21"/>
                  <a:pt x="1265" y="25"/>
                </a:cubicBezTo>
                <a:cubicBezTo>
                  <a:pt x="1265" y="24"/>
                  <a:pt x="1264" y="24"/>
                  <a:pt x="1263" y="24"/>
                </a:cubicBezTo>
                <a:cubicBezTo>
                  <a:pt x="1262" y="19"/>
                  <a:pt x="1262" y="14"/>
                  <a:pt x="1261" y="7"/>
                </a:cubicBezTo>
                <a:cubicBezTo>
                  <a:pt x="1255" y="14"/>
                  <a:pt x="1258" y="20"/>
                  <a:pt x="1257" y="25"/>
                </a:cubicBezTo>
                <a:cubicBezTo>
                  <a:pt x="1256" y="30"/>
                  <a:pt x="1258" y="36"/>
                  <a:pt x="1254" y="42"/>
                </a:cubicBezTo>
                <a:cubicBezTo>
                  <a:pt x="1247" y="31"/>
                  <a:pt x="1255" y="19"/>
                  <a:pt x="1247" y="9"/>
                </a:cubicBezTo>
                <a:cubicBezTo>
                  <a:pt x="1247" y="14"/>
                  <a:pt x="1246" y="19"/>
                  <a:pt x="1245" y="25"/>
                </a:cubicBezTo>
                <a:cubicBezTo>
                  <a:pt x="1241" y="20"/>
                  <a:pt x="1241" y="20"/>
                  <a:pt x="1240" y="10"/>
                </a:cubicBezTo>
                <a:cubicBezTo>
                  <a:pt x="1233" y="13"/>
                  <a:pt x="1240" y="21"/>
                  <a:pt x="1233" y="27"/>
                </a:cubicBezTo>
                <a:cubicBezTo>
                  <a:pt x="1232" y="22"/>
                  <a:pt x="1231" y="18"/>
                  <a:pt x="1230" y="13"/>
                </a:cubicBezTo>
                <a:cubicBezTo>
                  <a:pt x="1227" y="17"/>
                  <a:pt x="1230" y="23"/>
                  <a:pt x="1224" y="24"/>
                </a:cubicBezTo>
                <a:cubicBezTo>
                  <a:pt x="1223" y="19"/>
                  <a:pt x="1223" y="15"/>
                  <a:pt x="1222" y="10"/>
                </a:cubicBezTo>
                <a:cubicBezTo>
                  <a:pt x="1215" y="19"/>
                  <a:pt x="1220" y="31"/>
                  <a:pt x="1214" y="42"/>
                </a:cubicBezTo>
                <a:cubicBezTo>
                  <a:pt x="1208" y="31"/>
                  <a:pt x="1215" y="20"/>
                  <a:pt x="1211" y="10"/>
                </a:cubicBezTo>
                <a:cubicBezTo>
                  <a:pt x="1203" y="12"/>
                  <a:pt x="1210" y="21"/>
                  <a:pt x="1202" y="24"/>
                </a:cubicBezTo>
                <a:cubicBezTo>
                  <a:pt x="1201" y="19"/>
                  <a:pt x="1200" y="15"/>
                  <a:pt x="1200" y="11"/>
                </a:cubicBezTo>
                <a:cubicBezTo>
                  <a:pt x="1199" y="11"/>
                  <a:pt x="1198" y="10"/>
                  <a:pt x="1197" y="10"/>
                </a:cubicBezTo>
                <a:cubicBezTo>
                  <a:pt x="1197" y="15"/>
                  <a:pt x="1196" y="20"/>
                  <a:pt x="1195" y="25"/>
                </a:cubicBezTo>
                <a:cubicBezTo>
                  <a:pt x="1194" y="25"/>
                  <a:pt x="1194" y="25"/>
                  <a:pt x="1193" y="25"/>
                </a:cubicBezTo>
                <a:cubicBezTo>
                  <a:pt x="1192" y="21"/>
                  <a:pt x="1191" y="17"/>
                  <a:pt x="1189" y="12"/>
                </a:cubicBezTo>
                <a:cubicBezTo>
                  <a:pt x="1187" y="16"/>
                  <a:pt x="1189" y="21"/>
                  <a:pt x="1184" y="26"/>
                </a:cubicBezTo>
                <a:cubicBezTo>
                  <a:pt x="1183" y="19"/>
                  <a:pt x="1182" y="14"/>
                  <a:pt x="1182" y="10"/>
                </a:cubicBezTo>
                <a:cubicBezTo>
                  <a:pt x="1181" y="10"/>
                  <a:pt x="1180" y="10"/>
                  <a:pt x="1179" y="10"/>
                </a:cubicBezTo>
                <a:cubicBezTo>
                  <a:pt x="1177" y="15"/>
                  <a:pt x="1178" y="20"/>
                  <a:pt x="1178" y="25"/>
                </a:cubicBezTo>
                <a:cubicBezTo>
                  <a:pt x="1177" y="30"/>
                  <a:pt x="1177" y="35"/>
                  <a:pt x="1176" y="41"/>
                </a:cubicBezTo>
                <a:cubicBezTo>
                  <a:pt x="1175" y="41"/>
                  <a:pt x="1174" y="41"/>
                  <a:pt x="1173" y="41"/>
                </a:cubicBezTo>
                <a:cubicBezTo>
                  <a:pt x="1166" y="31"/>
                  <a:pt x="1176" y="18"/>
                  <a:pt x="1169" y="9"/>
                </a:cubicBezTo>
                <a:cubicBezTo>
                  <a:pt x="1165" y="13"/>
                  <a:pt x="1170" y="21"/>
                  <a:pt x="1163" y="24"/>
                </a:cubicBezTo>
                <a:cubicBezTo>
                  <a:pt x="1162" y="21"/>
                  <a:pt x="1162" y="19"/>
                  <a:pt x="1162" y="17"/>
                </a:cubicBezTo>
                <a:cubicBezTo>
                  <a:pt x="1161" y="14"/>
                  <a:pt x="1161" y="12"/>
                  <a:pt x="1160" y="10"/>
                </a:cubicBezTo>
                <a:cubicBezTo>
                  <a:pt x="1154" y="15"/>
                  <a:pt x="1161" y="22"/>
                  <a:pt x="1153" y="26"/>
                </a:cubicBezTo>
                <a:cubicBezTo>
                  <a:pt x="1152" y="21"/>
                  <a:pt x="1151" y="16"/>
                  <a:pt x="1150" y="12"/>
                </a:cubicBezTo>
                <a:cubicBezTo>
                  <a:pt x="1149" y="16"/>
                  <a:pt x="1148" y="20"/>
                  <a:pt x="1147" y="25"/>
                </a:cubicBezTo>
                <a:cubicBezTo>
                  <a:pt x="1140" y="21"/>
                  <a:pt x="1147" y="13"/>
                  <a:pt x="1140" y="9"/>
                </a:cubicBezTo>
                <a:cubicBezTo>
                  <a:pt x="1137" y="20"/>
                  <a:pt x="1140" y="31"/>
                  <a:pt x="1135" y="43"/>
                </a:cubicBezTo>
                <a:cubicBezTo>
                  <a:pt x="1128" y="32"/>
                  <a:pt x="1135" y="21"/>
                  <a:pt x="1130" y="12"/>
                </a:cubicBezTo>
                <a:cubicBezTo>
                  <a:pt x="1129" y="14"/>
                  <a:pt x="1129" y="16"/>
                  <a:pt x="1129" y="18"/>
                </a:cubicBezTo>
                <a:cubicBezTo>
                  <a:pt x="1128" y="20"/>
                  <a:pt x="1127" y="22"/>
                  <a:pt x="1127" y="25"/>
                </a:cubicBezTo>
                <a:cubicBezTo>
                  <a:pt x="1120" y="20"/>
                  <a:pt x="1125" y="14"/>
                  <a:pt x="1123" y="9"/>
                </a:cubicBezTo>
                <a:cubicBezTo>
                  <a:pt x="1115" y="13"/>
                  <a:pt x="1122" y="21"/>
                  <a:pt x="1117" y="26"/>
                </a:cubicBezTo>
                <a:cubicBezTo>
                  <a:pt x="1112" y="23"/>
                  <a:pt x="1115" y="17"/>
                  <a:pt x="1112" y="13"/>
                </a:cubicBezTo>
                <a:cubicBezTo>
                  <a:pt x="1111" y="17"/>
                  <a:pt x="1109" y="21"/>
                  <a:pt x="1108" y="25"/>
                </a:cubicBezTo>
                <a:cubicBezTo>
                  <a:pt x="1108" y="24"/>
                  <a:pt x="1107" y="24"/>
                  <a:pt x="1106" y="24"/>
                </a:cubicBezTo>
                <a:cubicBezTo>
                  <a:pt x="1106" y="19"/>
                  <a:pt x="1105" y="15"/>
                  <a:pt x="1104" y="9"/>
                </a:cubicBezTo>
                <a:cubicBezTo>
                  <a:pt x="1098" y="14"/>
                  <a:pt x="1101" y="19"/>
                  <a:pt x="1100" y="24"/>
                </a:cubicBezTo>
                <a:cubicBezTo>
                  <a:pt x="1099" y="29"/>
                  <a:pt x="1101" y="35"/>
                  <a:pt x="1097" y="42"/>
                </a:cubicBezTo>
                <a:cubicBezTo>
                  <a:pt x="1089" y="31"/>
                  <a:pt x="1099" y="18"/>
                  <a:pt x="1091" y="7"/>
                </a:cubicBezTo>
                <a:cubicBezTo>
                  <a:pt x="1090" y="14"/>
                  <a:pt x="1089" y="19"/>
                  <a:pt x="1089" y="24"/>
                </a:cubicBezTo>
                <a:cubicBezTo>
                  <a:pt x="1088" y="24"/>
                  <a:pt x="1088" y="24"/>
                  <a:pt x="1087" y="24"/>
                </a:cubicBezTo>
                <a:cubicBezTo>
                  <a:pt x="1087" y="24"/>
                  <a:pt x="1083" y="10"/>
                  <a:pt x="1083" y="10"/>
                </a:cubicBezTo>
                <a:cubicBezTo>
                  <a:pt x="1077" y="13"/>
                  <a:pt x="1083" y="21"/>
                  <a:pt x="1076" y="27"/>
                </a:cubicBezTo>
                <a:cubicBezTo>
                  <a:pt x="1075" y="22"/>
                  <a:pt x="1074" y="18"/>
                  <a:pt x="1073" y="12"/>
                </a:cubicBezTo>
                <a:cubicBezTo>
                  <a:pt x="1072" y="17"/>
                  <a:pt x="1071" y="21"/>
                  <a:pt x="1070" y="24"/>
                </a:cubicBezTo>
                <a:cubicBezTo>
                  <a:pt x="1069" y="24"/>
                  <a:pt x="1068" y="24"/>
                  <a:pt x="1067" y="24"/>
                </a:cubicBezTo>
                <a:cubicBezTo>
                  <a:pt x="1067" y="19"/>
                  <a:pt x="1066" y="15"/>
                  <a:pt x="1065" y="10"/>
                </a:cubicBezTo>
                <a:cubicBezTo>
                  <a:pt x="1064" y="10"/>
                  <a:pt x="1063" y="10"/>
                  <a:pt x="1062" y="10"/>
                </a:cubicBezTo>
                <a:cubicBezTo>
                  <a:pt x="1059" y="19"/>
                  <a:pt x="1063" y="31"/>
                  <a:pt x="1058" y="42"/>
                </a:cubicBezTo>
                <a:cubicBezTo>
                  <a:pt x="1051" y="31"/>
                  <a:pt x="1058" y="20"/>
                  <a:pt x="1054" y="10"/>
                </a:cubicBezTo>
                <a:cubicBezTo>
                  <a:pt x="1046" y="12"/>
                  <a:pt x="1053" y="21"/>
                  <a:pt x="1045" y="24"/>
                </a:cubicBezTo>
                <a:cubicBezTo>
                  <a:pt x="1044" y="19"/>
                  <a:pt x="1044" y="15"/>
                  <a:pt x="1043" y="11"/>
                </a:cubicBezTo>
                <a:cubicBezTo>
                  <a:pt x="1042" y="11"/>
                  <a:pt x="1041" y="11"/>
                  <a:pt x="1041" y="11"/>
                </a:cubicBezTo>
                <a:cubicBezTo>
                  <a:pt x="1040" y="15"/>
                  <a:pt x="1039" y="20"/>
                  <a:pt x="1038" y="25"/>
                </a:cubicBezTo>
                <a:cubicBezTo>
                  <a:pt x="1038" y="25"/>
                  <a:pt x="1037" y="25"/>
                  <a:pt x="1036" y="25"/>
                </a:cubicBezTo>
                <a:cubicBezTo>
                  <a:pt x="1035" y="21"/>
                  <a:pt x="1034" y="17"/>
                  <a:pt x="1033" y="12"/>
                </a:cubicBezTo>
                <a:cubicBezTo>
                  <a:pt x="1031" y="17"/>
                  <a:pt x="1031" y="21"/>
                  <a:pt x="1030" y="25"/>
                </a:cubicBezTo>
                <a:cubicBezTo>
                  <a:pt x="1029" y="25"/>
                  <a:pt x="1028" y="25"/>
                  <a:pt x="1027" y="25"/>
                </a:cubicBezTo>
                <a:cubicBezTo>
                  <a:pt x="1026" y="20"/>
                  <a:pt x="1026" y="15"/>
                  <a:pt x="1025" y="10"/>
                </a:cubicBezTo>
                <a:cubicBezTo>
                  <a:pt x="1023" y="10"/>
                  <a:pt x="1023" y="10"/>
                  <a:pt x="1023" y="10"/>
                </a:cubicBezTo>
                <a:cubicBezTo>
                  <a:pt x="1019" y="20"/>
                  <a:pt x="1023" y="31"/>
                  <a:pt x="1018" y="41"/>
                </a:cubicBezTo>
                <a:cubicBezTo>
                  <a:pt x="1009" y="31"/>
                  <a:pt x="1020" y="18"/>
                  <a:pt x="1012" y="8"/>
                </a:cubicBezTo>
                <a:cubicBezTo>
                  <a:pt x="1008" y="14"/>
                  <a:pt x="1013" y="20"/>
                  <a:pt x="1006" y="25"/>
                </a:cubicBezTo>
                <a:cubicBezTo>
                  <a:pt x="1005" y="19"/>
                  <a:pt x="1005" y="15"/>
                  <a:pt x="1004" y="10"/>
                </a:cubicBezTo>
                <a:cubicBezTo>
                  <a:pt x="997" y="14"/>
                  <a:pt x="1004" y="22"/>
                  <a:pt x="997" y="26"/>
                </a:cubicBezTo>
                <a:cubicBezTo>
                  <a:pt x="996" y="21"/>
                  <a:pt x="995" y="16"/>
                  <a:pt x="994" y="12"/>
                </a:cubicBezTo>
                <a:cubicBezTo>
                  <a:pt x="992" y="16"/>
                  <a:pt x="991" y="20"/>
                  <a:pt x="990" y="25"/>
                </a:cubicBezTo>
                <a:cubicBezTo>
                  <a:pt x="989" y="25"/>
                  <a:pt x="988" y="24"/>
                  <a:pt x="988" y="24"/>
                </a:cubicBezTo>
                <a:cubicBezTo>
                  <a:pt x="987" y="19"/>
                  <a:pt x="986" y="15"/>
                  <a:pt x="986" y="10"/>
                </a:cubicBezTo>
                <a:cubicBezTo>
                  <a:pt x="985" y="10"/>
                  <a:pt x="984" y="10"/>
                  <a:pt x="983" y="10"/>
                </a:cubicBezTo>
                <a:cubicBezTo>
                  <a:pt x="980" y="20"/>
                  <a:pt x="984" y="31"/>
                  <a:pt x="979" y="41"/>
                </a:cubicBezTo>
                <a:cubicBezTo>
                  <a:pt x="970" y="32"/>
                  <a:pt x="980" y="20"/>
                  <a:pt x="973" y="11"/>
                </a:cubicBezTo>
                <a:cubicBezTo>
                  <a:pt x="969" y="15"/>
                  <a:pt x="974" y="22"/>
                  <a:pt x="967" y="24"/>
                </a:cubicBezTo>
                <a:cubicBezTo>
                  <a:pt x="966" y="21"/>
                  <a:pt x="966" y="19"/>
                  <a:pt x="966" y="17"/>
                </a:cubicBezTo>
                <a:cubicBezTo>
                  <a:pt x="965" y="15"/>
                  <a:pt x="965" y="13"/>
                  <a:pt x="964" y="11"/>
                </a:cubicBezTo>
                <a:cubicBezTo>
                  <a:pt x="964" y="11"/>
                  <a:pt x="963" y="11"/>
                  <a:pt x="962" y="11"/>
                </a:cubicBezTo>
                <a:cubicBezTo>
                  <a:pt x="961" y="16"/>
                  <a:pt x="961" y="20"/>
                  <a:pt x="960" y="25"/>
                </a:cubicBezTo>
                <a:cubicBezTo>
                  <a:pt x="959" y="25"/>
                  <a:pt x="958" y="25"/>
                  <a:pt x="957" y="25"/>
                </a:cubicBezTo>
                <a:cubicBezTo>
                  <a:pt x="956" y="21"/>
                  <a:pt x="955" y="16"/>
                  <a:pt x="954" y="12"/>
                </a:cubicBezTo>
                <a:cubicBezTo>
                  <a:pt x="953" y="16"/>
                  <a:pt x="952" y="20"/>
                  <a:pt x="951" y="25"/>
                </a:cubicBezTo>
                <a:cubicBezTo>
                  <a:pt x="944" y="21"/>
                  <a:pt x="951" y="13"/>
                  <a:pt x="944" y="9"/>
                </a:cubicBezTo>
                <a:cubicBezTo>
                  <a:pt x="941" y="20"/>
                  <a:pt x="945" y="31"/>
                  <a:pt x="939" y="42"/>
                </a:cubicBezTo>
                <a:cubicBezTo>
                  <a:pt x="931" y="31"/>
                  <a:pt x="941" y="18"/>
                  <a:pt x="933" y="8"/>
                </a:cubicBezTo>
                <a:cubicBezTo>
                  <a:pt x="931" y="14"/>
                  <a:pt x="934" y="20"/>
                  <a:pt x="928" y="25"/>
                </a:cubicBezTo>
                <a:cubicBezTo>
                  <a:pt x="927" y="19"/>
                  <a:pt x="926" y="15"/>
                  <a:pt x="925" y="11"/>
                </a:cubicBezTo>
                <a:cubicBezTo>
                  <a:pt x="923" y="11"/>
                  <a:pt x="923" y="11"/>
                  <a:pt x="923" y="11"/>
                </a:cubicBezTo>
                <a:cubicBezTo>
                  <a:pt x="922" y="15"/>
                  <a:pt x="922" y="20"/>
                  <a:pt x="921" y="25"/>
                </a:cubicBezTo>
                <a:cubicBezTo>
                  <a:pt x="920" y="25"/>
                  <a:pt x="919" y="25"/>
                  <a:pt x="918" y="25"/>
                </a:cubicBezTo>
                <a:cubicBezTo>
                  <a:pt x="917" y="21"/>
                  <a:pt x="916" y="17"/>
                  <a:pt x="915" y="12"/>
                </a:cubicBezTo>
                <a:cubicBezTo>
                  <a:pt x="914" y="17"/>
                  <a:pt x="913" y="21"/>
                  <a:pt x="912" y="25"/>
                </a:cubicBezTo>
                <a:cubicBezTo>
                  <a:pt x="911" y="25"/>
                  <a:pt x="910" y="25"/>
                  <a:pt x="909" y="25"/>
                </a:cubicBezTo>
                <a:cubicBezTo>
                  <a:pt x="909" y="20"/>
                  <a:pt x="908" y="15"/>
                  <a:pt x="907" y="10"/>
                </a:cubicBezTo>
                <a:cubicBezTo>
                  <a:pt x="901" y="20"/>
                  <a:pt x="906" y="31"/>
                  <a:pt x="901" y="41"/>
                </a:cubicBezTo>
                <a:cubicBezTo>
                  <a:pt x="896" y="39"/>
                  <a:pt x="896" y="35"/>
                  <a:pt x="896" y="32"/>
                </a:cubicBezTo>
                <a:cubicBezTo>
                  <a:pt x="896" y="27"/>
                  <a:pt x="897" y="21"/>
                  <a:pt x="897" y="16"/>
                </a:cubicBezTo>
                <a:cubicBezTo>
                  <a:pt x="897" y="14"/>
                  <a:pt x="895" y="12"/>
                  <a:pt x="894" y="10"/>
                </a:cubicBezTo>
                <a:cubicBezTo>
                  <a:pt x="889" y="14"/>
                  <a:pt x="894" y="21"/>
                  <a:pt x="888" y="24"/>
                </a:cubicBezTo>
                <a:cubicBezTo>
                  <a:pt x="883" y="20"/>
                  <a:pt x="888" y="14"/>
                  <a:pt x="885" y="9"/>
                </a:cubicBezTo>
                <a:cubicBezTo>
                  <a:pt x="879" y="13"/>
                  <a:pt x="885" y="21"/>
                  <a:pt x="880" y="26"/>
                </a:cubicBezTo>
                <a:cubicBezTo>
                  <a:pt x="874" y="23"/>
                  <a:pt x="878" y="17"/>
                  <a:pt x="875" y="13"/>
                </a:cubicBezTo>
                <a:cubicBezTo>
                  <a:pt x="872" y="17"/>
                  <a:pt x="875" y="23"/>
                  <a:pt x="869" y="25"/>
                </a:cubicBezTo>
                <a:cubicBezTo>
                  <a:pt x="868" y="19"/>
                  <a:pt x="868" y="15"/>
                  <a:pt x="867" y="10"/>
                </a:cubicBezTo>
                <a:cubicBezTo>
                  <a:pt x="866" y="10"/>
                  <a:pt x="865" y="10"/>
                  <a:pt x="865" y="10"/>
                </a:cubicBezTo>
                <a:cubicBezTo>
                  <a:pt x="860" y="19"/>
                  <a:pt x="865" y="31"/>
                  <a:pt x="860" y="42"/>
                </a:cubicBezTo>
                <a:cubicBezTo>
                  <a:pt x="852" y="31"/>
                  <a:pt x="861" y="18"/>
                  <a:pt x="853" y="6"/>
                </a:cubicBezTo>
                <a:cubicBezTo>
                  <a:pt x="852" y="14"/>
                  <a:pt x="852" y="19"/>
                  <a:pt x="851" y="24"/>
                </a:cubicBezTo>
                <a:cubicBezTo>
                  <a:pt x="850" y="24"/>
                  <a:pt x="850" y="24"/>
                  <a:pt x="849" y="24"/>
                </a:cubicBezTo>
                <a:cubicBezTo>
                  <a:pt x="848" y="22"/>
                  <a:pt x="847" y="20"/>
                  <a:pt x="847" y="18"/>
                </a:cubicBezTo>
                <a:cubicBezTo>
                  <a:pt x="846" y="15"/>
                  <a:pt x="847" y="13"/>
                  <a:pt x="847" y="9"/>
                </a:cubicBezTo>
                <a:cubicBezTo>
                  <a:pt x="839" y="13"/>
                  <a:pt x="846" y="22"/>
                  <a:pt x="839" y="27"/>
                </a:cubicBezTo>
                <a:cubicBezTo>
                  <a:pt x="838" y="22"/>
                  <a:pt x="837" y="18"/>
                  <a:pt x="836" y="12"/>
                </a:cubicBezTo>
                <a:cubicBezTo>
                  <a:pt x="834" y="17"/>
                  <a:pt x="833" y="21"/>
                  <a:pt x="832" y="24"/>
                </a:cubicBezTo>
                <a:cubicBezTo>
                  <a:pt x="831" y="24"/>
                  <a:pt x="831" y="24"/>
                  <a:pt x="830" y="24"/>
                </a:cubicBezTo>
                <a:cubicBezTo>
                  <a:pt x="829" y="19"/>
                  <a:pt x="828" y="15"/>
                  <a:pt x="828" y="10"/>
                </a:cubicBezTo>
                <a:cubicBezTo>
                  <a:pt x="827" y="10"/>
                  <a:pt x="826" y="10"/>
                  <a:pt x="825" y="10"/>
                </a:cubicBezTo>
                <a:cubicBezTo>
                  <a:pt x="822" y="20"/>
                  <a:pt x="825" y="31"/>
                  <a:pt x="821" y="43"/>
                </a:cubicBezTo>
                <a:cubicBezTo>
                  <a:pt x="814" y="31"/>
                  <a:pt x="821" y="20"/>
                  <a:pt x="816" y="10"/>
                </a:cubicBezTo>
                <a:cubicBezTo>
                  <a:pt x="809" y="12"/>
                  <a:pt x="816" y="21"/>
                  <a:pt x="808" y="24"/>
                </a:cubicBezTo>
                <a:cubicBezTo>
                  <a:pt x="807" y="19"/>
                  <a:pt x="806" y="15"/>
                  <a:pt x="805" y="11"/>
                </a:cubicBezTo>
                <a:cubicBezTo>
                  <a:pt x="805" y="11"/>
                  <a:pt x="804" y="11"/>
                  <a:pt x="803" y="11"/>
                </a:cubicBezTo>
                <a:cubicBezTo>
                  <a:pt x="803" y="15"/>
                  <a:pt x="802" y="20"/>
                  <a:pt x="801" y="25"/>
                </a:cubicBezTo>
                <a:cubicBezTo>
                  <a:pt x="800" y="25"/>
                  <a:pt x="799" y="25"/>
                  <a:pt x="798" y="25"/>
                </a:cubicBezTo>
                <a:cubicBezTo>
                  <a:pt x="797" y="21"/>
                  <a:pt x="796" y="17"/>
                  <a:pt x="795" y="12"/>
                </a:cubicBezTo>
                <a:cubicBezTo>
                  <a:pt x="794" y="17"/>
                  <a:pt x="793" y="21"/>
                  <a:pt x="792" y="25"/>
                </a:cubicBezTo>
                <a:cubicBezTo>
                  <a:pt x="791" y="25"/>
                  <a:pt x="791" y="25"/>
                  <a:pt x="790" y="25"/>
                </a:cubicBezTo>
                <a:cubicBezTo>
                  <a:pt x="789" y="20"/>
                  <a:pt x="788" y="15"/>
                  <a:pt x="787" y="10"/>
                </a:cubicBezTo>
                <a:cubicBezTo>
                  <a:pt x="786" y="10"/>
                  <a:pt x="786" y="10"/>
                  <a:pt x="785" y="10"/>
                </a:cubicBezTo>
                <a:cubicBezTo>
                  <a:pt x="782" y="20"/>
                  <a:pt x="786" y="31"/>
                  <a:pt x="780" y="42"/>
                </a:cubicBezTo>
                <a:cubicBezTo>
                  <a:pt x="772" y="31"/>
                  <a:pt x="782" y="18"/>
                  <a:pt x="774" y="8"/>
                </a:cubicBezTo>
                <a:cubicBezTo>
                  <a:pt x="771" y="14"/>
                  <a:pt x="775" y="20"/>
                  <a:pt x="769" y="25"/>
                </a:cubicBezTo>
                <a:cubicBezTo>
                  <a:pt x="768" y="22"/>
                  <a:pt x="768" y="19"/>
                  <a:pt x="767" y="17"/>
                </a:cubicBezTo>
                <a:cubicBezTo>
                  <a:pt x="767" y="15"/>
                  <a:pt x="767" y="13"/>
                  <a:pt x="766" y="10"/>
                </a:cubicBezTo>
                <a:cubicBezTo>
                  <a:pt x="760" y="14"/>
                  <a:pt x="767" y="22"/>
                  <a:pt x="759" y="26"/>
                </a:cubicBezTo>
                <a:cubicBezTo>
                  <a:pt x="758" y="21"/>
                  <a:pt x="757" y="16"/>
                  <a:pt x="756" y="12"/>
                </a:cubicBezTo>
                <a:cubicBezTo>
                  <a:pt x="754" y="16"/>
                  <a:pt x="755" y="21"/>
                  <a:pt x="751" y="26"/>
                </a:cubicBezTo>
                <a:cubicBezTo>
                  <a:pt x="750" y="19"/>
                  <a:pt x="749" y="15"/>
                  <a:pt x="748" y="10"/>
                </a:cubicBezTo>
                <a:cubicBezTo>
                  <a:pt x="748" y="10"/>
                  <a:pt x="747" y="10"/>
                  <a:pt x="746" y="10"/>
                </a:cubicBezTo>
                <a:cubicBezTo>
                  <a:pt x="743" y="20"/>
                  <a:pt x="746" y="31"/>
                  <a:pt x="741" y="42"/>
                </a:cubicBezTo>
                <a:cubicBezTo>
                  <a:pt x="733" y="32"/>
                  <a:pt x="742" y="19"/>
                  <a:pt x="734" y="8"/>
                </a:cubicBezTo>
                <a:cubicBezTo>
                  <a:pt x="733" y="15"/>
                  <a:pt x="732" y="20"/>
                  <a:pt x="731" y="25"/>
                </a:cubicBezTo>
                <a:cubicBezTo>
                  <a:pt x="724" y="20"/>
                  <a:pt x="729" y="15"/>
                  <a:pt x="727" y="10"/>
                </a:cubicBezTo>
                <a:cubicBezTo>
                  <a:pt x="719" y="13"/>
                  <a:pt x="726" y="22"/>
                  <a:pt x="719" y="26"/>
                </a:cubicBezTo>
                <a:cubicBezTo>
                  <a:pt x="718" y="21"/>
                  <a:pt x="717" y="18"/>
                  <a:pt x="716" y="12"/>
                </a:cubicBezTo>
                <a:cubicBezTo>
                  <a:pt x="714" y="17"/>
                  <a:pt x="713" y="21"/>
                  <a:pt x="712" y="25"/>
                </a:cubicBezTo>
                <a:cubicBezTo>
                  <a:pt x="711" y="24"/>
                  <a:pt x="711" y="24"/>
                  <a:pt x="710" y="24"/>
                </a:cubicBezTo>
                <a:cubicBezTo>
                  <a:pt x="709" y="19"/>
                  <a:pt x="709" y="14"/>
                  <a:pt x="707" y="7"/>
                </a:cubicBezTo>
                <a:cubicBezTo>
                  <a:pt x="702" y="14"/>
                  <a:pt x="705" y="20"/>
                  <a:pt x="704" y="25"/>
                </a:cubicBezTo>
                <a:cubicBezTo>
                  <a:pt x="703" y="30"/>
                  <a:pt x="705" y="36"/>
                  <a:pt x="701" y="42"/>
                </a:cubicBezTo>
                <a:cubicBezTo>
                  <a:pt x="694" y="31"/>
                  <a:pt x="702" y="19"/>
                  <a:pt x="694" y="7"/>
                </a:cubicBezTo>
                <a:cubicBezTo>
                  <a:pt x="693" y="14"/>
                  <a:pt x="693" y="19"/>
                  <a:pt x="692" y="25"/>
                </a:cubicBezTo>
                <a:cubicBezTo>
                  <a:pt x="684" y="21"/>
                  <a:pt x="690" y="14"/>
                  <a:pt x="687" y="9"/>
                </a:cubicBezTo>
                <a:cubicBezTo>
                  <a:pt x="680" y="13"/>
                  <a:pt x="687" y="21"/>
                  <a:pt x="680" y="27"/>
                </a:cubicBezTo>
                <a:cubicBezTo>
                  <a:pt x="679" y="22"/>
                  <a:pt x="678" y="18"/>
                  <a:pt x="677" y="13"/>
                </a:cubicBezTo>
                <a:cubicBezTo>
                  <a:pt x="674" y="17"/>
                  <a:pt x="677" y="23"/>
                  <a:pt x="671" y="24"/>
                </a:cubicBezTo>
                <a:cubicBezTo>
                  <a:pt x="670" y="19"/>
                  <a:pt x="669" y="15"/>
                  <a:pt x="669" y="10"/>
                </a:cubicBezTo>
                <a:cubicBezTo>
                  <a:pt x="662" y="19"/>
                  <a:pt x="667" y="31"/>
                  <a:pt x="662" y="42"/>
                </a:cubicBezTo>
                <a:cubicBezTo>
                  <a:pt x="654" y="31"/>
                  <a:pt x="662" y="20"/>
                  <a:pt x="656" y="9"/>
                </a:cubicBezTo>
                <a:cubicBezTo>
                  <a:pt x="654" y="15"/>
                  <a:pt x="654" y="20"/>
                  <a:pt x="652" y="25"/>
                </a:cubicBezTo>
                <a:cubicBezTo>
                  <a:pt x="645" y="20"/>
                  <a:pt x="650" y="15"/>
                  <a:pt x="649" y="10"/>
                </a:cubicBezTo>
                <a:cubicBezTo>
                  <a:pt x="640" y="13"/>
                  <a:pt x="648" y="22"/>
                  <a:pt x="641" y="26"/>
                </a:cubicBezTo>
                <a:cubicBezTo>
                  <a:pt x="640" y="21"/>
                  <a:pt x="639" y="18"/>
                  <a:pt x="638" y="12"/>
                </a:cubicBezTo>
                <a:cubicBezTo>
                  <a:pt x="636" y="17"/>
                  <a:pt x="635" y="21"/>
                  <a:pt x="634" y="25"/>
                </a:cubicBezTo>
                <a:cubicBezTo>
                  <a:pt x="633" y="24"/>
                  <a:pt x="632" y="24"/>
                  <a:pt x="632" y="24"/>
                </a:cubicBezTo>
                <a:cubicBezTo>
                  <a:pt x="631" y="19"/>
                  <a:pt x="630" y="14"/>
                  <a:pt x="629" y="10"/>
                </a:cubicBezTo>
                <a:cubicBezTo>
                  <a:pt x="628" y="10"/>
                  <a:pt x="627" y="10"/>
                  <a:pt x="627" y="10"/>
                </a:cubicBezTo>
                <a:cubicBezTo>
                  <a:pt x="625" y="15"/>
                  <a:pt x="626" y="20"/>
                  <a:pt x="625" y="25"/>
                </a:cubicBezTo>
                <a:cubicBezTo>
                  <a:pt x="625" y="30"/>
                  <a:pt x="626" y="36"/>
                  <a:pt x="622" y="42"/>
                </a:cubicBezTo>
                <a:cubicBezTo>
                  <a:pt x="615" y="31"/>
                  <a:pt x="624" y="19"/>
                  <a:pt x="616" y="7"/>
                </a:cubicBezTo>
                <a:cubicBezTo>
                  <a:pt x="615" y="14"/>
                  <a:pt x="614" y="19"/>
                  <a:pt x="614" y="25"/>
                </a:cubicBezTo>
                <a:cubicBezTo>
                  <a:pt x="606" y="21"/>
                  <a:pt x="612" y="14"/>
                  <a:pt x="609" y="9"/>
                </a:cubicBezTo>
                <a:cubicBezTo>
                  <a:pt x="602" y="13"/>
                  <a:pt x="608" y="21"/>
                  <a:pt x="602" y="27"/>
                </a:cubicBezTo>
                <a:cubicBezTo>
                  <a:pt x="601" y="22"/>
                  <a:pt x="600" y="18"/>
                  <a:pt x="599" y="13"/>
                </a:cubicBezTo>
                <a:cubicBezTo>
                  <a:pt x="595" y="17"/>
                  <a:pt x="599" y="23"/>
                  <a:pt x="592" y="24"/>
                </a:cubicBezTo>
                <a:cubicBezTo>
                  <a:pt x="592" y="19"/>
                  <a:pt x="591" y="15"/>
                  <a:pt x="591" y="10"/>
                </a:cubicBezTo>
                <a:cubicBezTo>
                  <a:pt x="590" y="10"/>
                  <a:pt x="589" y="10"/>
                  <a:pt x="588" y="10"/>
                </a:cubicBezTo>
                <a:cubicBezTo>
                  <a:pt x="584" y="19"/>
                  <a:pt x="589" y="31"/>
                  <a:pt x="583" y="43"/>
                </a:cubicBezTo>
                <a:cubicBezTo>
                  <a:pt x="577" y="31"/>
                  <a:pt x="583" y="20"/>
                  <a:pt x="579" y="9"/>
                </a:cubicBezTo>
                <a:cubicBezTo>
                  <a:pt x="572" y="12"/>
                  <a:pt x="578" y="21"/>
                  <a:pt x="571" y="24"/>
                </a:cubicBezTo>
                <a:cubicBezTo>
                  <a:pt x="570" y="22"/>
                  <a:pt x="570" y="19"/>
                  <a:pt x="569" y="17"/>
                </a:cubicBezTo>
                <a:cubicBezTo>
                  <a:pt x="569" y="15"/>
                  <a:pt x="569" y="13"/>
                  <a:pt x="568" y="11"/>
                </a:cubicBezTo>
                <a:cubicBezTo>
                  <a:pt x="566" y="10"/>
                  <a:pt x="566" y="10"/>
                  <a:pt x="566" y="10"/>
                </a:cubicBezTo>
                <a:cubicBezTo>
                  <a:pt x="565" y="15"/>
                  <a:pt x="564" y="20"/>
                  <a:pt x="564" y="25"/>
                </a:cubicBezTo>
                <a:cubicBezTo>
                  <a:pt x="563" y="25"/>
                  <a:pt x="562" y="25"/>
                  <a:pt x="561" y="25"/>
                </a:cubicBezTo>
                <a:cubicBezTo>
                  <a:pt x="560" y="21"/>
                  <a:pt x="559" y="17"/>
                  <a:pt x="558" y="12"/>
                </a:cubicBezTo>
                <a:cubicBezTo>
                  <a:pt x="557" y="16"/>
                  <a:pt x="556" y="21"/>
                  <a:pt x="555" y="25"/>
                </a:cubicBezTo>
                <a:cubicBezTo>
                  <a:pt x="554" y="25"/>
                  <a:pt x="553" y="25"/>
                  <a:pt x="552" y="25"/>
                </a:cubicBezTo>
                <a:cubicBezTo>
                  <a:pt x="552" y="20"/>
                  <a:pt x="551" y="15"/>
                  <a:pt x="550" y="10"/>
                </a:cubicBezTo>
                <a:cubicBezTo>
                  <a:pt x="549" y="10"/>
                  <a:pt x="549" y="10"/>
                  <a:pt x="548" y="10"/>
                </a:cubicBezTo>
                <a:cubicBezTo>
                  <a:pt x="544" y="20"/>
                  <a:pt x="549" y="31"/>
                  <a:pt x="543" y="42"/>
                </a:cubicBezTo>
                <a:cubicBezTo>
                  <a:pt x="535" y="31"/>
                  <a:pt x="544" y="18"/>
                  <a:pt x="537" y="9"/>
                </a:cubicBezTo>
                <a:cubicBezTo>
                  <a:pt x="533" y="13"/>
                  <a:pt x="539" y="21"/>
                  <a:pt x="531" y="25"/>
                </a:cubicBezTo>
                <a:cubicBezTo>
                  <a:pt x="530" y="19"/>
                  <a:pt x="530" y="15"/>
                  <a:pt x="529" y="11"/>
                </a:cubicBezTo>
                <a:cubicBezTo>
                  <a:pt x="528" y="11"/>
                  <a:pt x="528" y="10"/>
                  <a:pt x="527" y="10"/>
                </a:cubicBezTo>
                <a:cubicBezTo>
                  <a:pt x="526" y="15"/>
                  <a:pt x="525" y="20"/>
                  <a:pt x="524" y="25"/>
                </a:cubicBezTo>
                <a:cubicBezTo>
                  <a:pt x="524" y="25"/>
                  <a:pt x="523" y="25"/>
                  <a:pt x="522" y="25"/>
                </a:cubicBezTo>
                <a:cubicBezTo>
                  <a:pt x="521" y="21"/>
                  <a:pt x="520" y="16"/>
                  <a:pt x="519" y="12"/>
                </a:cubicBezTo>
                <a:cubicBezTo>
                  <a:pt x="518" y="16"/>
                  <a:pt x="516" y="20"/>
                  <a:pt x="515" y="25"/>
                </a:cubicBezTo>
                <a:cubicBezTo>
                  <a:pt x="508" y="21"/>
                  <a:pt x="516" y="13"/>
                  <a:pt x="508" y="9"/>
                </a:cubicBezTo>
                <a:cubicBezTo>
                  <a:pt x="507" y="15"/>
                  <a:pt x="508" y="21"/>
                  <a:pt x="507" y="26"/>
                </a:cubicBezTo>
                <a:cubicBezTo>
                  <a:pt x="506" y="31"/>
                  <a:pt x="508" y="36"/>
                  <a:pt x="503" y="41"/>
                </a:cubicBezTo>
                <a:cubicBezTo>
                  <a:pt x="498" y="36"/>
                  <a:pt x="501" y="30"/>
                  <a:pt x="500" y="25"/>
                </a:cubicBezTo>
                <a:cubicBezTo>
                  <a:pt x="489" y="24"/>
                  <a:pt x="496" y="15"/>
                  <a:pt x="494" y="9"/>
                </a:cubicBezTo>
                <a:cubicBezTo>
                  <a:pt x="486" y="13"/>
                  <a:pt x="493" y="21"/>
                  <a:pt x="486" y="27"/>
                </a:cubicBezTo>
                <a:cubicBezTo>
                  <a:pt x="485" y="22"/>
                  <a:pt x="484" y="18"/>
                  <a:pt x="483" y="13"/>
                </a:cubicBezTo>
                <a:cubicBezTo>
                  <a:pt x="480" y="17"/>
                  <a:pt x="483" y="23"/>
                  <a:pt x="477" y="24"/>
                </a:cubicBezTo>
                <a:cubicBezTo>
                  <a:pt x="476" y="19"/>
                  <a:pt x="476" y="15"/>
                  <a:pt x="475" y="10"/>
                </a:cubicBezTo>
                <a:cubicBezTo>
                  <a:pt x="468" y="19"/>
                  <a:pt x="474" y="31"/>
                  <a:pt x="468" y="42"/>
                </a:cubicBezTo>
                <a:cubicBezTo>
                  <a:pt x="460" y="31"/>
                  <a:pt x="469" y="18"/>
                  <a:pt x="461" y="9"/>
                </a:cubicBezTo>
                <a:cubicBezTo>
                  <a:pt x="460" y="14"/>
                  <a:pt x="460" y="19"/>
                  <a:pt x="459" y="25"/>
                </a:cubicBezTo>
                <a:cubicBezTo>
                  <a:pt x="451" y="21"/>
                  <a:pt x="458" y="14"/>
                  <a:pt x="454" y="9"/>
                </a:cubicBezTo>
                <a:cubicBezTo>
                  <a:pt x="448" y="14"/>
                  <a:pt x="453" y="21"/>
                  <a:pt x="447" y="27"/>
                </a:cubicBezTo>
                <a:cubicBezTo>
                  <a:pt x="446" y="22"/>
                  <a:pt x="445" y="18"/>
                  <a:pt x="444" y="12"/>
                </a:cubicBezTo>
                <a:cubicBezTo>
                  <a:pt x="442" y="18"/>
                  <a:pt x="441" y="21"/>
                  <a:pt x="440" y="25"/>
                </a:cubicBezTo>
                <a:cubicBezTo>
                  <a:pt x="440" y="24"/>
                  <a:pt x="439" y="24"/>
                  <a:pt x="438" y="24"/>
                </a:cubicBezTo>
                <a:cubicBezTo>
                  <a:pt x="437" y="19"/>
                  <a:pt x="436" y="14"/>
                  <a:pt x="436" y="10"/>
                </a:cubicBezTo>
                <a:cubicBezTo>
                  <a:pt x="429" y="19"/>
                  <a:pt x="434" y="31"/>
                  <a:pt x="428" y="42"/>
                </a:cubicBezTo>
                <a:cubicBezTo>
                  <a:pt x="422" y="31"/>
                  <a:pt x="429" y="19"/>
                  <a:pt x="424" y="10"/>
                </a:cubicBezTo>
                <a:cubicBezTo>
                  <a:pt x="417" y="12"/>
                  <a:pt x="424" y="21"/>
                  <a:pt x="416" y="24"/>
                </a:cubicBezTo>
                <a:cubicBezTo>
                  <a:pt x="415" y="19"/>
                  <a:pt x="414" y="15"/>
                  <a:pt x="413" y="11"/>
                </a:cubicBezTo>
                <a:cubicBezTo>
                  <a:pt x="413" y="11"/>
                  <a:pt x="412" y="11"/>
                  <a:pt x="411" y="11"/>
                </a:cubicBezTo>
                <a:cubicBezTo>
                  <a:pt x="411" y="15"/>
                  <a:pt x="410" y="20"/>
                  <a:pt x="409" y="25"/>
                </a:cubicBezTo>
                <a:cubicBezTo>
                  <a:pt x="408" y="25"/>
                  <a:pt x="407" y="25"/>
                  <a:pt x="406" y="25"/>
                </a:cubicBezTo>
                <a:cubicBezTo>
                  <a:pt x="405" y="21"/>
                  <a:pt x="405" y="17"/>
                  <a:pt x="403" y="11"/>
                </a:cubicBezTo>
                <a:cubicBezTo>
                  <a:pt x="402" y="17"/>
                  <a:pt x="401" y="21"/>
                  <a:pt x="400" y="25"/>
                </a:cubicBezTo>
                <a:cubicBezTo>
                  <a:pt x="393" y="21"/>
                  <a:pt x="400" y="13"/>
                  <a:pt x="393" y="9"/>
                </a:cubicBezTo>
                <a:cubicBezTo>
                  <a:pt x="390" y="20"/>
                  <a:pt x="394" y="31"/>
                  <a:pt x="389" y="41"/>
                </a:cubicBezTo>
                <a:cubicBezTo>
                  <a:pt x="384" y="38"/>
                  <a:pt x="385" y="34"/>
                  <a:pt x="385" y="31"/>
                </a:cubicBezTo>
                <a:cubicBezTo>
                  <a:pt x="385" y="26"/>
                  <a:pt x="385" y="20"/>
                  <a:pt x="385" y="15"/>
                </a:cubicBezTo>
                <a:cubicBezTo>
                  <a:pt x="385" y="13"/>
                  <a:pt x="384" y="11"/>
                  <a:pt x="383" y="8"/>
                </a:cubicBezTo>
                <a:cubicBezTo>
                  <a:pt x="379" y="14"/>
                  <a:pt x="384" y="20"/>
                  <a:pt x="377" y="25"/>
                </a:cubicBezTo>
                <a:cubicBezTo>
                  <a:pt x="376" y="19"/>
                  <a:pt x="375" y="15"/>
                  <a:pt x="374" y="11"/>
                </a:cubicBezTo>
                <a:cubicBezTo>
                  <a:pt x="374" y="11"/>
                  <a:pt x="373" y="10"/>
                  <a:pt x="372" y="10"/>
                </a:cubicBezTo>
                <a:cubicBezTo>
                  <a:pt x="371" y="15"/>
                  <a:pt x="371" y="20"/>
                  <a:pt x="370" y="25"/>
                </a:cubicBezTo>
                <a:cubicBezTo>
                  <a:pt x="369" y="25"/>
                  <a:pt x="368" y="25"/>
                  <a:pt x="367" y="25"/>
                </a:cubicBezTo>
                <a:cubicBezTo>
                  <a:pt x="366" y="21"/>
                  <a:pt x="365" y="17"/>
                  <a:pt x="364" y="12"/>
                </a:cubicBezTo>
                <a:cubicBezTo>
                  <a:pt x="362" y="16"/>
                  <a:pt x="364" y="21"/>
                  <a:pt x="359" y="26"/>
                </a:cubicBezTo>
                <a:cubicBezTo>
                  <a:pt x="358" y="19"/>
                  <a:pt x="357" y="14"/>
                  <a:pt x="356" y="10"/>
                </a:cubicBezTo>
                <a:cubicBezTo>
                  <a:pt x="356" y="10"/>
                  <a:pt x="355" y="10"/>
                  <a:pt x="354" y="10"/>
                </a:cubicBezTo>
                <a:cubicBezTo>
                  <a:pt x="352" y="15"/>
                  <a:pt x="353" y="20"/>
                  <a:pt x="353" y="25"/>
                </a:cubicBezTo>
                <a:cubicBezTo>
                  <a:pt x="352" y="30"/>
                  <a:pt x="351" y="35"/>
                  <a:pt x="351" y="41"/>
                </a:cubicBezTo>
                <a:cubicBezTo>
                  <a:pt x="345" y="39"/>
                  <a:pt x="346" y="36"/>
                  <a:pt x="346" y="33"/>
                </a:cubicBezTo>
                <a:cubicBezTo>
                  <a:pt x="346" y="27"/>
                  <a:pt x="346" y="22"/>
                  <a:pt x="346" y="16"/>
                </a:cubicBezTo>
                <a:cubicBezTo>
                  <a:pt x="346" y="14"/>
                  <a:pt x="345" y="12"/>
                  <a:pt x="344" y="10"/>
                </a:cubicBezTo>
                <a:cubicBezTo>
                  <a:pt x="343" y="10"/>
                  <a:pt x="342" y="11"/>
                  <a:pt x="342" y="11"/>
                </a:cubicBezTo>
                <a:cubicBezTo>
                  <a:pt x="341" y="15"/>
                  <a:pt x="340" y="20"/>
                  <a:pt x="339" y="25"/>
                </a:cubicBezTo>
                <a:cubicBezTo>
                  <a:pt x="332" y="20"/>
                  <a:pt x="337" y="15"/>
                  <a:pt x="335" y="10"/>
                </a:cubicBezTo>
                <a:cubicBezTo>
                  <a:pt x="327" y="13"/>
                  <a:pt x="335" y="22"/>
                  <a:pt x="327" y="26"/>
                </a:cubicBezTo>
                <a:cubicBezTo>
                  <a:pt x="326" y="21"/>
                  <a:pt x="325" y="18"/>
                  <a:pt x="324" y="12"/>
                </a:cubicBezTo>
                <a:cubicBezTo>
                  <a:pt x="323" y="17"/>
                  <a:pt x="321" y="21"/>
                  <a:pt x="320" y="24"/>
                </a:cubicBezTo>
                <a:cubicBezTo>
                  <a:pt x="318" y="24"/>
                  <a:pt x="318" y="24"/>
                  <a:pt x="318" y="24"/>
                </a:cubicBezTo>
                <a:cubicBezTo>
                  <a:pt x="317" y="19"/>
                  <a:pt x="317" y="14"/>
                  <a:pt x="316" y="10"/>
                </a:cubicBezTo>
                <a:cubicBezTo>
                  <a:pt x="315" y="10"/>
                  <a:pt x="314" y="10"/>
                  <a:pt x="313" y="10"/>
                </a:cubicBezTo>
                <a:cubicBezTo>
                  <a:pt x="311" y="15"/>
                  <a:pt x="313" y="20"/>
                  <a:pt x="312" y="25"/>
                </a:cubicBezTo>
                <a:cubicBezTo>
                  <a:pt x="311" y="30"/>
                  <a:pt x="313" y="36"/>
                  <a:pt x="309" y="42"/>
                </a:cubicBezTo>
                <a:cubicBezTo>
                  <a:pt x="302" y="31"/>
                  <a:pt x="310" y="19"/>
                  <a:pt x="302" y="9"/>
                </a:cubicBezTo>
                <a:cubicBezTo>
                  <a:pt x="301" y="14"/>
                  <a:pt x="301" y="19"/>
                  <a:pt x="300" y="25"/>
                </a:cubicBezTo>
                <a:cubicBezTo>
                  <a:pt x="296" y="20"/>
                  <a:pt x="296" y="20"/>
                  <a:pt x="295" y="9"/>
                </a:cubicBezTo>
                <a:cubicBezTo>
                  <a:pt x="289" y="14"/>
                  <a:pt x="294" y="21"/>
                  <a:pt x="288" y="27"/>
                </a:cubicBezTo>
                <a:cubicBezTo>
                  <a:pt x="287" y="22"/>
                  <a:pt x="286" y="18"/>
                  <a:pt x="285" y="13"/>
                </a:cubicBezTo>
                <a:cubicBezTo>
                  <a:pt x="282" y="17"/>
                  <a:pt x="285" y="23"/>
                  <a:pt x="279" y="24"/>
                </a:cubicBezTo>
                <a:cubicBezTo>
                  <a:pt x="278" y="19"/>
                  <a:pt x="278" y="14"/>
                  <a:pt x="277" y="10"/>
                </a:cubicBezTo>
                <a:cubicBezTo>
                  <a:pt x="270" y="19"/>
                  <a:pt x="276" y="31"/>
                  <a:pt x="269" y="42"/>
                </a:cubicBezTo>
                <a:cubicBezTo>
                  <a:pt x="263" y="31"/>
                  <a:pt x="270" y="20"/>
                  <a:pt x="265" y="9"/>
                </a:cubicBezTo>
                <a:cubicBezTo>
                  <a:pt x="258" y="12"/>
                  <a:pt x="264" y="21"/>
                  <a:pt x="257" y="24"/>
                </a:cubicBezTo>
                <a:cubicBezTo>
                  <a:pt x="256" y="19"/>
                  <a:pt x="255" y="15"/>
                  <a:pt x="255" y="11"/>
                </a:cubicBezTo>
                <a:cubicBezTo>
                  <a:pt x="254" y="11"/>
                  <a:pt x="253" y="11"/>
                  <a:pt x="252" y="10"/>
                </a:cubicBezTo>
                <a:cubicBezTo>
                  <a:pt x="252" y="15"/>
                  <a:pt x="251" y="20"/>
                  <a:pt x="250" y="25"/>
                </a:cubicBezTo>
                <a:cubicBezTo>
                  <a:pt x="248" y="25"/>
                  <a:pt x="248" y="25"/>
                  <a:pt x="248" y="25"/>
                </a:cubicBezTo>
                <a:cubicBezTo>
                  <a:pt x="247" y="21"/>
                  <a:pt x="246" y="17"/>
                  <a:pt x="244" y="12"/>
                </a:cubicBezTo>
                <a:cubicBezTo>
                  <a:pt x="243" y="16"/>
                  <a:pt x="242" y="21"/>
                  <a:pt x="241" y="25"/>
                </a:cubicBezTo>
                <a:cubicBezTo>
                  <a:pt x="239" y="25"/>
                  <a:pt x="239" y="25"/>
                  <a:pt x="239" y="25"/>
                </a:cubicBezTo>
                <a:cubicBezTo>
                  <a:pt x="238" y="20"/>
                  <a:pt x="237" y="15"/>
                  <a:pt x="237" y="10"/>
                </a:cubicBezTo>
                <a:cubicBezTo>
                  <a:pt x="236" y="10"/>
                  <a:pt x="235" y="10"/>
                  <a:pt x="234" y="10"/>
                </a:cubicBezTo>
                <a:cubicBezTo>
                  <a:pt x="232" y="15"/>
                  <a:pt x="233" y="20"/>
                  <a:pt x="233" y="25"/>
                </a:cubicBezTo>
                <a:cubicBezTo>
                  <a:pt x="232" y="30"/>
                  <a:pt x="232" y="35"/>
                  <a:pt x="231" y="41"/>
                </a:cubicBezTo>
                <a:cubicBezTo>
                  <a:pt x="230" y="41"/>
                  <a:pt x="229" y="41"/>
                  <a:pt x="228" y="41"/>
                </a:cubicBezTo>
                <a:cubicBezTo>
                  <a:pt x="221" y="31"/>
                  <a:pt x="231" y="18"/>
                  <a:pt x="224" y="9"/>
                </a:cubicBezTo>
                <a:cubicBezTo>
                  <a:pt x="220" y="13"/>
                  <a:pt x="225" y="21"/>
                  <a:pt x="218" y="24"/>
                </a:cubicBezTo>
                <a:cubicBezTo>
                  <a:pt x="217" y="19"/>
                  <a:pt x="216" y="15"/>
                  <a:pt x="216" y="11"/>
                </a:cubicBezTo>
                <a:cubicBezTo>
                  <a:pt x="215" y="11"/>
                  <a:pt x="214" y="10"/>
                  <a:pt x="213" y="10"/>
                </a:cubicBezTo>
                <a:cubicBezTo>
                  <a:pt x="213" y="15"/>
                  <a:pt x="212" y="20"/>
                  <a:pt x="211" y="25"/>
                </a:cubicBezTo>
                <a:cubicBezTo>
                  <a:pt x="210" y="25"/>
                  <a:pt x="209" y="25"/>
                  <a:pt x="208" y="25"/>
                </a:cubicBezTo>
                <a:cubicBezTo>
                  <a:pt x="207" y="21"/>
                  <a:pt x="206" y="16"/>
                  <a:pt x="205" y="12"/>
                </a:cubicBezTo>
                <a:cubicBezTo>
                  <a:pt x="204" y="16"/>
                  <a:pt x="203" y="20"/>
                  <a:pt x="202" y="25"/>
                </a:cubicBezTo>
                <a:cubicBezTo>
                  <a:pt x="195" y="21"/>
                  <a:pt x="202" y="13"/>
                  <a:pt x="194" y="9"/>
                </a:cubicBezTo>
                <a:cubicBezTo>
                  <a:pt x="193" y="20"/>
                  <a:pt x="195" y="31"/>
                  <a:pt x="190" y="42"/>
                </a:cubicBezTo>
                <a:cubicBezTo>
                  <a:pt x="183" y="32"/>
                  <a:pt x="189" y="22"/>
                  <a:pt x="186" y="13"/>
                </a:cubicBezTo>
                <a:cubicBezTo>
                  <a:pt x="185" y="17"/>
                  <a:pt x="184" y="21"/>
                  <a:pt x="183" y="24"/>
                </a:cubicBezTo>
                <a:cubicBezTo>
                  <a:pt x="182" y="24"/>
                  <a:pt x="182" y="24"/>
                  <a:pt x="181" y="24"/>
                </a:cubicBezTo>
                <a:cubicBezTo>
                  <a:pt x="180" y="22"/>
                  <a:pt x="180" y="19"/>
                  <a:pt x="179" y="17"/>
                </a:cubicBezTo>
                <a:cubicBezTo>
                  <a:pt x="179" y="15"/>
                  <a:pt x="179" y="13"/>
                  <a:pt x="179" y="11"/>
                </a:cubicBezTo>
                <a:cubicBezTo>
                  <a:pt x="178" y="11"/>
                  <a:pt x="177" y="11"/>
                  <a:pt x="176" y="10"/>
                </a:cubicBezTo>
                <a:cubicBezTo>
                  <a:pt x="175" y="15"/>
                  <a:pt x="175" y="20"/>
                  <a:pt x="174" y="25"/>
                </a:cubicBezTo>
                <a:cubicBezTo>
                  <a:pt x="173" y="25"/>
                  <a:pt x="172" y="25"/>
                  <a:pt x="171" y="25"/>
                </a:cubicBezTo>
                <a:cubicBezTo>
                  <a:pt x="170" y="21"/>
                  <a:pt x="169" y="17"/>
                  <a:pt x="168" y="12"/>
                </a:cubicBezTo>
                <a:cubicBezTo>
                  <a:pt x="167" y="16"/>
                  <a:pt x="166" y="21"/>
                  <a:pt x="165" y="25"/>
                </a:cubicBezTo>
                <a:cubicBezTo>
                  <a:pt x="164" y="25"/>
                  <a:pt x="163" y="25"/>
                  <a:pt x="163" y="25"/>
                </a:cubicBezTo>
                <a:cubicBezTo>
                  <a:pt x="162" y="20"/>
                  <a:pt x="161" y="15"/>
                  <a:pt x="160" y="10"/>
                </a:cubicBezTo>
                <a:cubicBezTo>
                  <a:pt x="160" y="10"/>
                  <a:pt x="159" y="10"/>
                  <a:pt x="158" y="10"/>
                </a:cubicBezTo>
                <a:cubicBezTo>
                  <a:pt x="155" y="20"/>
                  <a:pt x="159" y="31"/>
                  <a:pt x="153" y="42"/>
                </a:cubicBezTo>
                <a:cubicBezTo>
                  <a:pt x="144" y="31"/>
                  <a:pt x="155" y="18"/>
                  <a:pt x="148" y="9"/>
                </a:cubicBezTo>
                <a:cubicBezTo>
                  <a:pt x="143" y="13"/>
                  <a:pt x="149" y="21"/>
                  <a:pt x="141" y="25"/>
                </a:cubicBezTo>
                <a:cubicBezTo>
                  <a:pt x="141" y="19"/>
                  <a:pt x="140" y="15"/>
                  <a:pt x="139" y="11"/>
                </a:cubicBezTo>
                <a:cubicBezTo>
                  <a:pt x="139" y="11"/>
                  <a:pt x="138" y="10"/>
                  <a:pt x="137" y="10"/>
                </a:cubicBezTo>
                <a:cubicBezTo>
                  <a:pt x="136" y="15"/>
                  <a:pt x="136" y="20"/>
                  <a:pt x="135" y="25"/>
                </a:cubicBezTo>
                <a:cubicBezTo>
                  <a:pt x="134" y="25"/>
                  <a:pt x="133" y="25"/>
                  <a:pt x="132" y="25"/>
                </a:cubicBezTo>
                <a:cubicBezTo>
                  <a:pt x="131" y="21"/>
                  <a:pt x="130" y="16"/>
                  <a:pt x="129" y="12"/>
                </a:cubicBezTo>
                <a:cubicBezTo>
                  <a:pt x="128" y="16"/>
                  <a:pt x="127" y="20"/>
                  <a:pt x="125" y="25"/>
                </a:cubicBezTo>
                <a:cubicBezTo>
                  <a:pt x="118" y="21"/>
                  <a:pt x="126" y="13"/>
                  <a:pt x="118" y="9"/>
                </a:cubicBezTo>
                <a:cubicBezTo>
                  <a:pt x="117" y="20"/>
                  <a:pt x="119" y="31"/>
                  <a:pt x="114" y="42"/>
                </a:cubicBezTo>
                <a:cubicBezTo>
                  <a:pt x="106" y="32"/>
                  <a:pt x="115" y="20"/>
                  <a:pt x="107" y="9"/>
                </a:cubicBezTo>
                <a:cubicBezTo>
                  <a:pt x="106" y="13"/>
                  <a:pt x="106" y="15"/>
                  <a:pt x="105" y="17"/>
                </a:cubicBezTo>
                <a:cubicBezTo>
                  <a:pt x="105" y="20"/>
                  <a:pt x="104" y="22"/>
                  <a:pt x="104" y="24"/>
                </a:cubicBezTo>
                <a:cubicBezTo>
                  <a:pt x="96" y="21"/>
                  <a:pt x="103" y="14"/>
                  <a:pt x="99" y="9"/>
                </a:cubicBezTo>
                <a:cubicBezTo>
                  <a:pt x="92" y="13"/>
                  <a:pt x="99" y="22"/>
                  <a:pt x="92" y="26"/>
                </a:cubicBezTo>
                <a:cubicBezTo>
                  <a:pt x="91" y="22"/>
                  <a:pt x="90" y="18"/>
                  <a:pt x="89" y="12"/>
                </a:cubicBezTo>
                <a:cubicBezTo>
                  <a:pt x="87" y="18"/>
                  <a:pt x="86" y="21"/>
                  <a:pt x="85" y="25"/>
                </a:cubicBezTo>
                <a:cubicBezTo>
                  <a:pt x="85" y="24"/>
                  <a:pt x="84" y="24"/>
                  <a:pt x="83" y="24"/>
                </a:cubicBezTo>
                <a:cubicBezTo>
                  <a:pt x="82" y="19"/>
                  <a:pt x="81" y="14"/>
                  <a:pt x="81" y="10"/>
                </a:cubicBezTo>
                <a:cubicBezTo>
                  <a:pt x="74" y="19"/>
                  <a:pt x="79" y="31"/>
                  <a:pt x="73" y="42"/>
                </a:cubicBezTo>
                <a:cubicBezTo>
                  <a:pt x="69" y="35"/>
                  <a:pt x="71" y="30"/>
                  <a:pt x="71" y="24"/>
                </a:cubicBezTo>
                <a:cubicBezTo>
                  <a:pt x="71" y="13"/>
                  <a:pt x="71" y="13"/>
                  <a:pt x="67" y="9"/>
                </a:cubicBezTo>
                <a:cubicBezTo>
                  <a:pt x="65" y="14"/>
                  <a:pt x="68" y="20"/>
                  <a:pt x="64" y="24"/>
                </a:cubicBezTo>
                <a:cubicBezTo>
                  <a:pt x="58" y="20"/>
                  <a:pt x="62" y="15"/>
                  <a:pt x="60" y="9"/>
                </a:cubicBezTo>
                <a:cubicBezTo>
                  <a:pt x="53" y="13"/>
                  <a:pt x="60" y="22"/>
                  <a:pt x="53" y="26"/>
                </a:cubicBezTo>
                <a:cubicBezTo>
                  <a:pt x="52" y="21"/>
                  <a:pt x="51" y="18"/>
                  <a:pt x="50" y="12"/>
                </a:cubicBezTo>
                <a:cubicBezTo>
                  <a:pt x="48" y="17"/>
                  <a:pt x="47" y="21"/>
                  <a:pt x="46" y="25"/>
                </a:cubicBezTo>
                <a:cubicBezTo>
                  <a:pt x="45" y="24"/>
                  <a:pt x="44" y="24"/>
                  <a:pt x="44" y="24"/>
                </a:cubicBezTo>
                <a:cubicBezTo>
                  <a:pt x="43" y="20"/>
                  <a:pt x="42" y="15"/>
                  <a:pt x="41" y="11"/>
                </a:cubicBezTo>
                <a:cubicBezTo>
                  <a:pt x="41" y="11"/>
                  <a:pt x="40" y="11"/>
                  <a:pt x="39" y="11"/>
                </a:cubicBezTo>
                <a:cubicBezTo>
                  <a:pt x="36" y="20"/>
                  <a:pt x="39" y="31"/>
                  <a:pt x="34" y="43"/>
                </a:cubicBezTo>
                <a:cubicBezTo>
                  <a:pt x="28" y="32"/>
                  <a:pt x="34" y="22"/>
                  <a:pt x="31" y="12"/>
                </a:cubicBezTo>
                <a:cubicBezTo>
                  <a:pt x="25" y="12"/>
                  <a:pt x="19" y="11"/>
                  <a:pt x="13" y="12"/>
                </a:cubicBezTo>
                <a:cubicBezTo>
                  <a:pt x="10" y="13"/>
                  <a:pt x="7" y="17"/>
                  <a:pt x="7" y="19"/>
                </a:cubicBezTo>
                <a:cubicBezTo>
                  <a:pt x="6" y="29"/>
                  <a:pt x="7" y="40"/>
                  <a:pt x="9" y="50"/>
                </a:cubicBezTo>
                <a:cubicBezTo>
                  <a:pt x="27" y="50"/>
                  <a:pt x="44" y="51"/>
                  <a:pt x="61" y="50"/>
                </a:cubicBezTo>
                <a:cubicBezTo>
                  <a:pt x="92" y="49"/>
                  <a:pt x="124" y="48"/>
                  <a:pt x="156" y="46"/>
                </a:cubicBezTo>
                <a:cubicBezTo>
                  <a:pt x="160" y="46"/>
                  <a:pt x="164" y="47"/>
                  <a:pt x="168" y="47"/>
                </a:cubicBezTo>
                <a:cubicBezTo>
                  <a:pt x="168" y="48"/>
                  <a:pt x="168" y="49"/>
                  <a:pt x="168" y="50"/>
                </a:cubicBezTo>
                <a:cubicBezTo>
                  <a:pt x="164" y="51"/>
                  <a:pt x="160" y="51"/>
                  <a:pt x="156" y="52"/>
                </a:cubicBezTo>
                <a:cubicBezTo>
                  <a:pt x="152" y="53"/>
                  <a:pt x="148" y="55"/>
                  <a:pt x="144" y="56"/>
                </a:cubicBezTo>
                <a:cubicBezTo>
                  <a:pt x="143" y="56"/>
                  <a:pt x="143" y="56"/>
                  <a:pt x="143" y="55"/>
                </a:cubicBezTo>
                <a:cubicBezTo>
                  <a:pt x="133" y="51"/>
                  <a:pt x="122" y="52"/>
                  <a:pt x="112" y="53"/>
                </a:cubicBezTo>
                <a:cubicBezTo>
                  <a:pt x="89" y="56"/>
                  <a:pt x="66" y="58"/>
                  <a:pt x="43" y="56"/>
                </a:cubicBezTo>
                <a:cubicBezTo>
                  <a:pt x="32" y="56"/>
                  <a:pt x="20" y="57"/>
                  <a:pt x="10" y="58"/>
                </a:cubicBezTo>
                <a:cubicBezTo>
                  <a:pt x="9" y="59"/>
                  <a:pt x="8" y="60"/>
                  <a:pt x="8" y="60"/>
                </a:cubicBezTo>
                <a:cubicBezTo>
                  <a:pt x="10" y="74"/>
                  <a:pt x="11" y="88"/>
                  <a:pt x="13" y="101"/>
                </a:cubicBezTo>
                <a:cubicBezTo>
                  <a:pt x="13" y="104"/>
                  <a:pt x="17" y="107"/>
                  <a:pt x="19" y="107"/>
                </a:cubicBezTo>
                <a:cubicBezTo>
                  <a:pt x="31" y="109"/>
                  <a:pt x="42" y="112"/>
                  <a:pt x="54" y="111"/>
                </a:cubicBezTo>
                <a:cubicBezTo>
                  <a:pt x="71" y="110"/>
                  <a:pt x="88" y="108"/>
                  <a:pt x="105" y="105"/>
                </a:cubicBezTo>
                <a:cubicBezTo>
                  <a:pt x="145" y="97"/>
                  <a:pt x="184" y="90"/>
                  <a:pt x="224" y="82"/>
                </a:cubicBezTo>
                <a:cubicBezTo>
                  <a:pt x="253" y="77"/>
                  <a:pt x="282" y="75"/>
                  <a:pt x="310" y="86"/>
                </a:cubicBezTo>
                <a:cubicBezTo>
                  <a:pt x="338" y="97"/>
                  <a:pt x="368" y="96"/>
                  <a:pt x="397" y="93"/>
                </a:cubicBezTo>
                <a:cubicBezTo>
                  <a:pt x="413" y="91"/>
                  <a:pt x="430" y="90"/>
                  <a:pt x="446" y="88"/>
                </a:cubicBezTo>
              </a:path>
            </a:pathLst>
          </a:custGeom>
          <a:solidFill>
            <a:srgbClr val="21211F"/>
          </a:solidFill>
          <a:ln>
            <a:noFill/>
          </a:ln>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rot="16200000">
            <a:off x="7254393" y="3566124"/>
            <a:ext cx="4417681" cy="560793"/>
          </a:xfrm>
          <a:custGeom>
            <a:avLst/>
            <a:gdLst>
              <a:gd name="T0" fmla="*/ 540 w 1314"/>
              <a:gd name="T1" fmla="*/ 144 h 155"/>
              <a:gd name="T2" fmla="*/ 58 w 1314"/>
              <a:gd name="T3" fmla="*/ 142 h 155"/>
              <a:gd name="T4" fmla="*/ 31 w 1314"/>
              <a:gd name="T5" fmla="*/ 0 h 155"/>
              <a:gd name="T6" fmla="*/ 568 w 1314"/>
              <a:gd name="T7" fmla="*/ 2 h 155"/>
              <a:gd name="T8" fmla="*/ 1123 w 1314"/>
              <a:gd name="T9" fmla="*/ 2 h 155"/>
              <a:gd name="T10" fmla="*/ 1299 w 1314"/>
              <a:gd name="T11" fmla="*/ 147 h 155"/>
              <a:gd name="T12" fmla="*/ 310 w 1314"/>
              <a:gd name="T13" fmla="*/ 90 h 155"/>
              <a:gd name="T14" fmla="*/ 89 w 1314"/>
              <a:gd name="T15" fmla="*/ 134 h 155"/>
              <a:gd name="T16" fmla="*/ 568 w 1314"/>
              <a:gd name="T17" fmla="*/ 137 h 155"/>
              <a:gd name="T18" fmla="*/ 1220 w 1314"/>
              <a:gd name="T19" fmla="*/ 140 h 155"/>
              <a:gd name="T20" fmla="*/ 1287 w 1314"/>
              <a:gd name="T21" fmla="*/ 11 h 155"/>
              <a:gd name="T22" fmla="*/ 1261 w 1314"/>
              <a:gd name="T23" fmla="*/ 7 h 155"/>
              <a:gd name="T24" fmla="*/ 1230 w 1314"/>
              <a:gd name="T25" fmla="*/ 13 h 155"/>
              <a:gd name="T26" fmla="*/ 1197 w 1314"/>
              <a:gd name="T27" fmla="*/ 10 h 155"/>
              <a:gd name="T28" fmla="*/ 1178 w 1314"/>
              <a:gd name="T29" fmla="*/ 25 h 155"/>
              <a:gd name="T30" fmla="*/ 1153 w 1314"/>
              <a:gd name="T31" fmla="*/ 26 h 155"/>
              <a:gd name="T32" fmla="*/ 1127 w 1314"/>
              <a:gd name="T33" fmla="*/ 25 h 155"/>
              <a:gd name="T34" fmla="*/ 1100 w 1314"/>
              <a:gd name="T35" fmla="*/ 24 h 155"/>
              <a:gd name="T36" fmla="*/ 1073 w 1314"/>
              <a:gd name="T37" fmla="*/ 12 h 155"/>
              <a:gd name="T38" fmla="*/ 1045 w 1314"/>
              <a:gd name="T39" fmla="*/ 24 h 155"/>
              <a:gd name="T40" fmla="*/ 1027 w 1314"/>
              <a:gd name="T41" fmla="*/ 25 h 155"/>
              <a:gd name="T42" fmla="*/ 997 w 1314"/>
              <a:gd name="T43" fmla="*/ 26 h 155"/>
              <a:gd name="T44" fmla="*/ 973 w 1314"/>
              <a:gd name="T45" fmla="*/ 11 h 155"/>
              <a:gd name="T46" fmla="*/ 954 w 1314"/>
              <a:gd name="T47" fmla="*/ 12 h 155"/>
              <a:gd name="T48" fmla="*/ 923 w 1314"/>
              <a:gd name="T49" fmla="*/ 11 h 155"/>
              <a:gd name="T50" fmla="*/ 901 w 1314"/>
              <a:gd name="T51" fmla="*/ 41 h 155"/>
              <a:gd name="T52" fmla="*/ 875 w 1314"/>
              <a:gd name="T53" fmla="*/ 13 h 155"/>
              <a:gd name="T54" fmla="*/ 849 w 1314"/>
              <a:gd name="T55" fmla="*/ 24 h 155"/>
              <a:gd name="T56" fmla="*/ 828 w 1314"/>
              <a:gd name="T57" fmla="*/ 10 h 155"/>
              <a:gd name="T58" fmla="*/ 801 w 1314"/>
              <a:gd name="T59" fmla="*/ 25 h 155"/>
              <a:gd name="T60" fmla="*/ 780 w 1314"/>
              <a:gd name="T61" fmla="*/ 42 h 155"/>
              <a:gd name="T62" fmla="*/ 751 w 1314"/>
              <a:gd name="T63" fmla="*/ 26 h 155"/>
              <a:gd name="T64" fmla="*/ 719 w 1314"/>
              <a:gd name="T65" fmla="*/ 26 h 155"/>
              <a:gd name="T66" fmla="*/ 694 w 1314"/>
              <a:gd name="T67" fmla="*/ 7 h 155"/>
              <a:gd name="T68" fmla="*/ 662 w 1314"/>
              <a:gd name="T69" fmla="*/ 42 h 155"/>
              <a:gd name="T70" fmla="*/ 632 w 1314"/>
              <a:gd name="T71" fmla="*/ 24 h 155"/>
              <a:gd name="T72" fmla="*/ 609 w 1314"/>
              <a:gd name="T73" fmla="*/ 9 h 155"/>
              <a:gd name="T74" fmla="*/ 579 w 1314"/>
              <a:gd name="T75" fmla="*/ 9 h 155"/>
              <a:gd name="T76" fmla="*/ 558 w 1314"/>
              <a:gd name="T77" fmla="*/ 12 h 155"/>
              <a:gd name="T78" fmla="*/ 531 w 1314"/>
              <a:gd name="T79" fmla="*/ 25 h 155"/>
              <a:gd name="T80" fmla="*/ 508 w 1314"/>
              <a:gd name="T81" fmla="*/ 9 h 155"/>
              <a:gd name="T82" fmla="*/ 477 w 1314"/>
              <a:gd name="T83" fmla="*/ 24 h 155"/>
              <a:gd name="T84" fmla="*/ 444 w 1314"/>
              <a:gd name="T85" fmla="*/ 12 h 155"/>
              <a:gd name="T86" fmla="*/ 413 w 1314"/>
              <a:gd name="T87" fmla="*/ 11 h 155"/>
              <a:gd name="T88" fmla="*/ 389 w 1314"/>
              <a:gd name="T89" fmla="*/ 41 h 155"/>
              <a:gd name="T90" fmla="*/ 370 w 1314"/>
              <a:gd name="T91" fmla="*/ 25 h 155"/>
              <a:gd name="T92" fmla="*/ 351 w 1314"/>
              <a:gd name="T93" fmla="*/ 41 h 155"/>
              <a:gd name="T94" fmla="*/ 327 w 1314"/>
              <a:gd name="T95" fmla="*/ 26 h 155"/>
              <a:gd name="T96" fmla="*/ 309 w 1314"/>
              <a:gd name="T97" fmla="*/ 42 h 155"/>
              <a:gd name="T98" fmla="*/ 277 w 1314"/>
              <a:gd name="T99" fmla="*/ 10 h 155"/>
              <a:gd name="T100" fmla="*/ 248 w 1314"/>
              <a:gd name="T101" fmla="*/ 25 h 155"/>
              <a:gd name="T102" fmla="*/ 231 w 1314"/>
              <a:gd name="T103" fmla="*/ 41 h 155"/>
              <a:gd name="T104" fmla="*/ 208 w 1314"/>
              <a:gd name="T105" fmla="*/ 25 h 155"/>
              <a:gd name="T106" fmla="*/ 181 w 1314"/>
              <a:gd name="T107" fmla="*/ 24 h 155"/>
              <a:gd name="T108" fmla="*/ 165 w 1314"/>
              <a:gd name="T109" fmla="*/ 25 h 155"/>
              <a:gd name="T110" fmla="*/ 139 w 1314"/>
              <a:gd name="T111" fmla="*/ 11 h 155"/>
              <a:gd name="T112" fmla="*/ 114 w 1314"/>
              <a:gd name="T113" fmla="*/ 42 h 155"/>
              <a:gd name="T114" fmla="*/ 85 w 1314"/>
              <a:gd name="T115" fmla="*/ 25 h 155"/>
              <a:gd name="T116" fmla="*/ 60 w 1314"/>
              <a:gd name="T117" fmla="*/ 9 h 155"/>
              <a:gd name="T118" fmla="*/ 34 w 1314"/>
              <a:gd name="T119" fmla="*/ 43 h 155"/>
              <a:gd name="T120" fmla="*/ 168 w 1314"/>
              <a:gd name="T121" fmla="*/ 47 h 155"/>
              <a:gd name="T122" fmla="*/ 10 w 1314"/>
              <a:gd name="T123" fmla="*/ 58 h 155"/>
              <a:gd name="T124" fmla="*/ 310 w 1314"/>
              <a:gd name="T125" fmla="*/ 8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14" h="155">
                <a:moveTo>
                  <a:pt x="1088" y="155"/>
                </a:moveTo>
                <a:cubicBezTo>
                  <a:pt x="1027" y="154"/>
                  <a:pt x="970" y="153"/>
                  <a:pt x="913" y="152"/>
                </a:cubicBezTo>
                <a:cubicBezTo>
                  <a:pt x="896" y="151"/>
                  <a:pt x="879" y="149"/>
                  <a:pt x="862" y="149"/>
                </a:cubicBezTo>
                <a:cubicBezTo>
                  <a:pt x="825" y="148"/>
                  <a:pt x="788" y="148"/>
                  <a:pt x="751" y="147"/>
                </a:cubicBezTo>
                <a:cubicBezTo>
                  <a:pt x="717" y="147"/>
                  <a:pt x="684" y="148"/>
                  <a:pt x="651" y="148"/>
                </a:cubicBezTo>
                <a:cubicBezTo>
                  <a:pt x="633" y="148"/>
                  <a:pt x="615" y="147"/>
                  <a:pt x="597" y="148"/>
                </a:cubicBezTo>
                <a:cubicBezTo>
                  <a:pt x="578" y="148"/>
                  <a:pt x="559" y="147"/>
                  <a:pt x="540" y="144"/>
                </a:cubicBezTo>
                <a:cubicBezTo>
                  <a:pt x="537" y="143"/>
                  <a:pt x="533" y="143"/>
                  <a:pt x="530" y="143"/>
                </a:cubicBezTo>
                <a:cubicBezTo>
                  <a:pt x="458" y="143"/>
                  <a:pt x="387" y="141"/>
                  <a:pt x="315" y="141"/>
                </a:cubicBezTo>
                <a:cubicBezTo>
                  <a:pt x="273" y="141"/>
                  <a:pt x="231" y="144"/>
                  <a:pt x="190" y="145"/>
                </a:cubicBezTo>
                <a:cubicBezTo>
                  <a:pt x="182" y="145"/>
                  <a:pt x="175" y="145"/>
                  <a:pt x="168" y="145"/>
                </a:cubicBezTo>
                <a:cubicBezTo>
                  <a:pt x="151" y="145"/>
                  <a:pt x="135" y="145"/>
                  <a:pt x="118" y="144"/>
                </a:cubicBezTo>
                <a:cubicBezTo>
                  <a:pt x="106" y="144"/>
                  <a:pt x="94" y="143"/>
                  <a:pt x="82" y="143"/>
                </a:cubicBezTo>
                <a:cubicBezTo>
                  <a:pt x="74" y="142"/>
                  <a:pt x="66" y="142"/>
                  <a:pt x="58" y="142"/>
                </a:cubicBezTo>
                <a:cubicBezTo>
                  <a:pt x="42" y="143"/>
                  <a:pt x="27" y="141"/>
                  <a:pt x="12" y="138"/>
                </a:cubicBezTo>
                <a:cubicBezTo>
                  <a:pt x="6" y="137"/>
                  <a:pt x="4" y="133"/>
                  <a:pt x="4" y="128"/>
                </a:cubicBezTo>
                <a:cubicBezTo>
                  <a:pt x="3" y="110"/>
                  <a:pt x="1" y="93"/>
                  <a:pt x="1" y="75"/>
                </a:cubicBezTo>
                <a:cubicBezTo>
                  <a:pt x="0" y="59"/>
                  <a:pt x="0" y="42"/>
                  <a:pt x="0" y="26"/>
                </a:cubicBezTo>
                <a:cubicBezTo>
                  <a:pt x="0" y="21"/>
                  <a:pt x="1" y="17"/>
                  <a:pt x="1" y="12"/>
                </a:cubicBezTo>
                <a:cubicBezTo>
                  <a:pt x="1" y="7"/>
                  <a:pt x="4" y="4"/>
                  <a:pt x="8" y="3"/>
                </a:cubicBezTo>
                <a:cubicBezTo>
                  <a:pt x="15" y="2"/>
                  <a:pt x="23" y="0"/>
                  <a:pt x="31" y="0"/>
                </a:cubicBezTo>
                <a:cubicBezTo>
                  <a:pt x="53" y="0"/>
                  <a:pt x="76" y="1"/>
                  <a:pt x="99" y="2"/>
                </a:cubicBezTo>
                <a:cubicBezTo>
                  <a:pt x="126" y="2"/>
                  <a:pt x="152" y="2"/>
                  <a:pt x="179" y="2"/>
                </a:cubicBezTo>
                <a:cubicBezTo>
                  <a:pt x="204" y="2"/>
                  <a:pt x="230" y="2"/>
                  <a:pt x="255" y="2"/>
                </a:cubicBezTo>
                <a:cubicBezTo>
                  <a:pt x="281" y="2"/>
                  <a:pt x="308" y="2"/>
                  <a:pt x="334" y="2"/>
                </a:cubicBezTo>
                <a:cubicBezTo>
                  <a:pt x="361" y="2"/>
                  <a:pt x="388" y="2"/>
                  <a:pt x="414" y="2"/>
                </a:cubicBezTo>
                <a:cubicBezTo>
                  <a:pt x="441" y="2"/>
                  <a:pt x="467" y="2"/>
                  <a:pt x="493" y="2"/>
                </a:cubicBezTo>
                <a:cubicBezTo>
                  <a:pt x="518" y="2"/>
                  <a:pt x="543" y="2"/>
                  <a:pt x="568" y="2"/>
                </a:cubicBezTo>
                <a:cubicBezTo>
                  <a:pt x="595" y="2"/>
                  <a:pt x="622" y="2"/>
                  <a:pt x="648" y="2"/>
                </a:cubicBezTo>
                <a:cubicBezTo>
                  <a:pt x="674" y="2"/>
                  <a:pt x="700" y="2"/>
                  <a:pt x="726" y="2"/>
                </a:cubicBezTo>
                <a:cubicBezTo>
                  <a:pt x="753" y="2"/>
                  <a:pt x="779" y="2"/>
                  <a:pt x="806" y="2"/>
                </a:cubicBezTo>
                <a:cubicBezTo>
                  <a:pt x="832" y="2"/>
                  <a:pt x="859" y="2"/>
                  <a:pt x="886" y="2"/>
                </a:cubicBezTo>
                <a:cubicBezTo>
                  <a:pt x="912" y="2"/>
                  <a:pt x="938" y="2"/>
                  <a:pt x="965" y="2"/>
                </a:cubicBezTo>
                <a:cubicBezTo>
                  <a:pt x="991" y="2"/>
                  <a:pt x="1017" y="2"/>
                  <a:pt x="1043" y="2"/>
                </a:cubicBezTo>
                <a:cubicBezTo>
                  <a:pt x="1070" y="2"/>
                  <a:pt x="1096" y="2"/>
                  <a:pt x="1123" y="2"/>
                </a:cubicBezTo>
                <a:cubicBezTo>
                  <a:pt x="1149" y="2"/>
                  <a:pt x="1174" y="2"/>
                  <a:pt x="1200" y="2"/>
                </a:cubicBezTo>
                <a:cubicBezTo>
                  <a:pt x="1226" y="2"/>
                  <a:pt x="1253" y="2"/>
                  <a:pt x="1279" y="2"/>
                </a:cubicBezTo>
                <a:cubicBezTo>
                  <a:pt x="1288" y="2"/>
                  <a:pt x="1296" y="2"/>
                  <a:pt x="1305" y="3"/>
                </a:cubicBezTo>
                <a:cubicBezTo>
                  <a:pt x="1310" y="3"/>
                  <a:pt x="1313" y="6"/>
                  <a:pt x="1313" y="11"/>
                </a:cubicBezTo>
                <a:cubicBezTo>
                  <a:pt x="1313" y="19"/>
                  <a:pt x="1314" y="26"/>
                  <a:pt x="1314" y="34"/>
                </a:cubicBezTo>
                <a:cubicBezTo>
                  <a:pt x="1313" y="68"/>
                  <a:pt x="1313" y="101"/>
                  <a:pt x="1312" y="135"/>
                </a:cubicBezTo>
                <a:cubicBezTo>
                  <a:pt x="1311" y="144"/>
                  <a:pt x="1309" y="146"/>
                  <a:pt x="1299" y="147"/>
                </a:cubicBezTo>
                <a:cubicBezTo>
                  <a:pt x="1258" y="152"/>
                  <a:pt x="1218" y="152"/>
                  <a:pt x="1177" y="152"/>
                </a:cubicBezTo>
                <a:cubicBezTo>
                  <a:pt x="1146" y="153"/>
                  <a:pt x="1115" y="154"/>
                  <a:pt x="1088" y="155"/>
                </a:cubicBezTo>
                <a:moveTo>
                  <a:pt x="446" y="88"/>
                </a:moveTo>
                <a:cubicBezTo>
                  <a:pt x="446" y="88"/>
                  <a:pt x="446" y="88"/>
                  <a:pt x="446" y="88"/>
                </a:cubicBezTo>
                <a:cubicBezTo>
                  <a:pt x="443" y="89"/>
                  <a:pt x="441" y="90"/>
                  <a:pt x="439" y="91"/>
                </a:cubicBezTo>
                <a:cubicBezTo>
                  <a:pt x="425" y="93"/>
                  <a:pt x="412" y="95"/>
                  <a:pt x="398" y="97"/>
                </a:cubicBezTo>
                <a:cubicBezTo>
                  <a:pt x="368" y="101"/>
                  <a:pt x="338" y="101"/>
                  <a:pt x="310" y="90"/>
                </a:cubicBezTo>
                <a:cubicBezTo>
                  <a:pt x="281" y="80"/>
                  <a:pt x="253" y="80"/>
                  <a:pt x="224" y="86"/>
                </a:cubicBezTo>
                <a:cubicBezTo>
                  <a:pt x="175" y="95"/>
                  <a:pt x="127" y="104"/>
                  <a:pt x="78" y="112"/>
                </a:cubicBezTo>
                <a:cubicBezTo>
                  <a:pt x="65" y="114"/>
                  <a:pt x="52" y="116"/>
                  <a:pt x="39" y="113"/>
                </a:cubicBezTo>
                <a:cubicBezTo>
                  <a:pt x="31" y="112"/>
                  <a:pt x="22" y="111"/>
                  <a:pt x="14" y="111"/>
                </a:cubicBezTo>
                <a:cubicBezTo>
                  <a:pt x="16" y="131"/>
                  <a:pt x="17" y="130"/>
                  <a:pt x="36" y="132"/>
                </a:cubicBezTo>
                <a:cubicBezTo>
                  <a:pt x="48" y="133"/>
                  <a:pt x="60" y="133"/>
                  <a:pt x="72" y="132"/>
                </a:cubicBezTo>
                <a:cubicBezTo>
                  <a:pt x="77" y="132"/>
                  <a:pt x="83" y="134"/>
                  <a:pt x="89" y="134"/>
                </a:cubicBezTo>
                <a:cubicBezTo>
                  <a:pt x="96" y="135"/>
                  <a:pt x="102" y="136"/>
                  <a:pt x="109" y="136"/>
                </a:cubicBezTo>
                <a:cubicBezTo>
                  <a:pt x="125" y="136"/>
                  <a:pt x="141" y="135"/>
                  <a:pt x="156" y="135"/>
                </a:cubicBezTo>
                <a:cubicBezTo>
                  <a:pt x="172" y="135"/>
                  <a:pt x="187" y="135"/>
                  <a:pt x="203" y="134"/>
                </a:cubicBezTo>
                <a:cubicBezTo>
                  <a:pt x="231" y="133"/>
                  <a:pt x="259" y="130"/>
                  <a:pt x="287" y="130"/>
                </a:cubicBezTo>
                <a:cubicBezTo>
                  <a:pt x="340" y="129"/>
                  <a:pt x="394" y="129"/>
                  <a:pt x="448" y="131"/>
                </a:cubicBezTo>
                <a:cubicBezTo>
                  <a:pt x="485" y="132"/>
                  <a:pt x="523" y="130"/>
                  <a:pt x="560" y="137"/>
                </a:cubicBezTo>
                <a:cubicBezTo>
                  <a:pt x="563" y="137"/>
                  <a:pt x="566" y="137"/>
                  <a:pt x="568" y="137"/>
                </a:cubicBezTo>
                <a:cubicBezTo>
                  <a:pt x="599" y="137"/>
                  <a:pt x="630" y="138"/>
                  <a:pt x="661" y="138"/>
                </a:cubicBezTo>
                <a:cubicBezTo>
                  <a:pt x="681" y="138"/>
                  <a:pt x="701" y="137"/>
                  <a:pt x="721" y="137"/>
                </a:cubicBezTo>
                <a:cubicBezTo>
                  <a:pt x="751" y="137"/>
                  <a:pt x="780" y="138"/>
                  <a:pt x="810" y="138"/>
                </a:cubicBezTo>
                <a:cubicBezTo>
                  <a:pt x="828" y="138"/>
                  <a:pt x="846" y="138"/>
                  <a:pt x="864" y="138"/>
                </a:cubicBezTo>
                <a:cubicBezTo>
                  <a:pt x="894" y="139"/>
                  <a:pt x="924" y="140"/>
                  <a:pt x="954" y="141"/>
                </a:cubicBezTo>
                <a:cubicBezTo>
                  <a:pt x="965" y="142"/>
                  <a:pt x="977" y="141"/>
                  <a:pt x="988" y="141"/>
                </a:cubicBezTo>
                <a:cubicBezTo>
                  <a:pt x="1065" y="145"/>
                  <a:pt x="1142" y="141"/>
                  <a:pt x="1220" y="140"/>
                </a:cubicBezTo>
                <a:cubicBezTo>
                  <a:pt x="1236" y="140"/>
                  <a:pt x="1252" y="139"/>
                  <a:pt x="1269" y="138"/>
                </a:cubicBezTo>
                <a:cubicBezTo>
                  <a:pt x="1274" y="138"/>
                  <a:pt x="1279" y="137"/>
                  <a:pt x="1284" y="136"/>
                </a:cubicBezTo>
                <a:cubicBezTo>
                  <a:pt x="1289" y="136"/>
                  <a:pt x="1294" y="135"/>
                  <a:pt x="1298" y="135"/>
                </a:cubicBezTo>
                <a:cubicBezTo>
                  <a:pt x="1299" y="129"/>
                  <a:pt x="1299" y="124"/>
                  <a:pt x="1300" y="119"/>
                </a:cubicBezTo>
                <a:cubicBezTo>
                  <a:pt x="1305" y="88"/>
                  <a:pt x="1306" y="58"/>
                  <a:pt x="1306" y="27"/>
                </a:cubicBezTo>
                <a:cubicBezTo>
                  <a:pt x="1306" y="12"/>
                  <a:pt x="1304" y="11"/>
                  <a:pt x="1290" y="10"/>
                </a:cubicBezTo>
                <a:cubicBezTo>
                  <a:pt x="1289" y="10"/>
                  <a:pt x="1288" y="11"/>
                  <a:pt x="1287" y="11"/>
                </a:cubicBezTo>
                <a:cubicBezTo>
                  <a:pt x="1286" y="16"/>
                  <a:pt x="1285" y="20"/>
                  <a:pt x="1284" y="26"/>
                </a:cubicBezTo>
                <a:cubicBezTo>
                  <a:pt x="1280" y="19"/>
                  <a:pt x="1280" y="19"/>
                  <a:pt x="1280" y="10"/>
                </a:cubicBezTo>
                <a:cubicBezTo>
                  <a:pt x="1272" y="13"/>
                  <a:pt x="1280" y="22"/>
                  <a:pt x="1272" y="26"/>
                </a:cubicBezTo>
                <a:cubicBezTo>
                  <a:pt x="1271" y="21"/>
                  <a:pt x="1270" y="18"/>
                  <a:pt x="1269" y="12"/>
                </a:cubicBezTo>
                <a:cubicBezTo>
                  <a:pt x="1268" y="17"/>
                  <a:pt x="1266" y="21"/>
                  <a:pt x="1265" y="25"/>
                </a:cubicBezTo>
                <a:cubicBezTo>
                  <a:pt x="1265" y="24"/>
                  <a:pt x="1264" y="24"/>
                  <a:pt x="1263" y="24"/>
                </a:cubicBezTo>
                <a:cubicBezTo>
                  <a:pt x="1262" y="19"/>
                  <a:pt x="1262" y="14"/>
                  <a:pt x="1261" y="7"/>
                </a:cubicBezTo>
                <a:cubicBezTo>
                  <a:pt x="1255" y="14"/>
                  <a:pt x="1258" y="20"/>
                  <a:pt x="1257" y="25"/>
                </a:cubicBezTo>
                <a:cubicBezTo>
                  <a:pt x="1256" y="30"/>
                  <a:pt x="1258" y="36"/>
                  <a:pt x="1254" y="42"/>
                </a:cubicBezTo>
                <a:cubicBezTo>
                  <a:pt x="1247" y="31"/>
                  <a:pt x="1255" y="19"/>
                  <a:pt x="1247" y="9"/>
                </a:cubicBezTo>
                <a:cubicBezTo>
                  <a:pt x="1247" y="14"/>
                  <a:pt x="1246" y="19"/>
                  <a:pt x="1245" y="25"/>
                </a:cubicBezTo>
                <a:cubicBezTo>
                  <a:pt x="1241" y="20"/>
                  <a:pt x="1241" y="20"/>
                  <a:pt x="1240" y="10"/>
                </a:cubicBezTo>
                <a:cubicBezTo>
                  <a:pt x="1233" y="13"/>
                  <a:pt x="1240" y="21"/>
                  <a:pt x="1233" y="27"/>
                </a:cubicBezTo>
                <a:cubicBezTo>
                  <a:pt x="1232" y="22"/>
                  <a:pt x="1231" y="18"/>
                  <a:pt x="1230" y="13"/>
                </a:cubicBezTo>
                <a:cubicBezTo>
                  <a:pt x="1227" y="17"/>
                  <a:pt x="1230" y="23"/>
                  <a:pt x="1224" y="24"/>
                </a:cubicBezTo>
                <a:cubicBezTo>
                  <a:pt x="1223" y="19"/>
                  <a:pt x="1223" y="15"/>
                  <a:pt x="1222" y="10"/>
                </a:cubicBezTo>
                <a:cubicBezTo>
                  <a:pt x="1215" y="19"/>
                  <a:pt x="1220" y="31"/>
                  <a:pt x="1214" y="42"/>
                </a:cubicBezTo>
                <a:cubicBezTo>
                  <a:pt x="1208" y="31"/>
                  <a:pt x="1215" y="20"/>
                  <a:pt x="1211" y="10"/>
                </a:cubicBezTo>
                <a:cubicBezTo>
                  <a:pt x="1203" y="12"/>
                  <a:pt x="1210" y="21"/>
                  <a:pt x="1202" y="24"/>
                </a:cubicBezTo>
                <a:cubicBezTo>
                  <a:pt x="1201" y="19"/>
                  <a:pt x="1200" y="15"/>
                  <a:pt x="1200" y="11"/>
                </a:cubicBezTo>
                <a:cubicBezTo>
                  <a:pt x="1199" y="11"/>
                  <a:pt x="1198" y="10"/>
                  <a:pt x="1197" y="10"/>
                </a:cubicBezTo>
                <a:cubicBezTo>
                  <a:pt x="1197" y="15"/>
                  <a:pt x="1196" y="20"/>
                  <a:pt x="1195" y="25"/>
                </a:cubicBezTo>
                <a:cubicBezTo>
                  <a:pt x="1194" y="25"/>
                  <a:pt x="1194" y="25"/>
                  <a:pt x="1193" y="25"/>
                </a:cubicBezTo>
                <a:cubicBezTo>
                  <a:pt x="1192" y="21"/>
                  <a:pt x="1191" y="17"/>
                  <a:pt x="1189" y="12"/>
                </a:cubicBezTo>
                <a:cubicBezTo>
                  <a:pt x="1187" y="16"/>
                  <a:pt x="1189" y="21"/>
                  <a:pt x="1184" y="26"/>
                </a:cubicBezTo>
                <a:cubicBezTo>
                  <a:pt x="1183" y="19"/>
                  <a:pt x="1182" y="14"/>
                  <a:pt x="1182" y="10"/>
                </a:cubicBezTo>
                <a:cubicBezTo>
                  <a:pt x="1181" y="10"/>
                  <a:pt x="1180" y="10"/>
                  <a:pt x="1179" y="10"/>
                </a:cubicBezTo>
                <a:cubicBezTo>
                  <a:pt x="1177" y="15"/>
                  <a:pt x="1178" y="20"/>
                  <a:pt x="1178" y="25"/>
                </a:cubicBezTo>
                <a:cubicBezTo>
                  <a:pt x="1177" y="30"/>
                  <a:pt x="1177" y="35"/>
                  <a:pt x="1176" y="41"/>
                </a:cubicBezTo>
                <a:cubicBezTo>
                  <a:pt x="1175" y="41"/>
                  <a:pt x="1174" y="41"/>
                  <a:pt x="1173" y="41"/>
                </a:cubicBezTo>
                <a:cubicBezTo>
                  <a:pt x="1166" y="31"/>
                  <a:pt x="1176" y="18"/>
                  <a:pt x="1169" y="9"/>
                </a:cubicBezTo>
                <a:cubicBezTo>
                  <a:pt x="1165" y="13"/>
                  <a:pt x="1170" y="21"/>
                  <a:pt x="1163" y="24"/>
                </a:cubicBezTo>
                <a:cubicBezTo>
                  <a:pt x="1162" y="21"/>
                  <a:pt x="1162" y="19"/>
                  <a:pt x="1162" y="17"/>
                </a:cubicBezTo>
                <a:cubicBezTo>
                  <a:pt x="1161" y="14"/>
                  <a:pt x="1161" y="12"/>
                  <a:pt x="1160" y="10"/>
                </a:cubicBezTo>
                <a:cubicBezTo>
                  <a:pt x="1154" y="15"/>
                  <a:pt x="1161" y="22"/>
                  <a:pt x="1153" y="26"/>
                </a:cubicBezTo>
                <a:cubicBezTo>
                  <a:pt x="1152" y="21"/>
                  <a:pt x="1151" y="16"/>
                  <a:pt x="1150" y="12"/>
                </a:cubicBezTo>
                <a:cubicBezTo>
                  <a:pt x="1149" y="16"/>
                  <a:pt x="1148" y="20"/>
                  <a:pt x="1147" y="25"/>
                </a:cubicBezTo>
                <a:cubicBezTo>
                  <a:pt x="1140" y="21"/>
                  <a:pt x="1147" y="13"/>
                  <a:pt x="1140" y="9"/>
                </a:cubicBezTo>
                <a:cubicBezTo>
                  <a:pt x="1137" y="20"/>
                  <a:pt x="1140" y="31"/>
                  <a:pt x="1135" y="43"/>
                </a:cubicBezTo>
                <a:cubicBezTo>
                  <a:pt x="1128" y="32"/>
                  <a:pt x="1135" y="21"/>
                  <a:pt x="1130" y="12"/>
                </a:cubicBezTo>
                <a:cubicBezTo>
                  <a:pt x="1129" y="14"/>
                  <a:pt x="1129" y="16"/>
                  <a:pt x="1129" y="18"/>
                </a:cubicBezTo>
                <a:cubicBezTo>
                  <a:pt x="1128" y="20"/>
                  <a:pt x="1127" y="22"/>
                  <a:pt x="1127" y="25"/>
                </a:cubicBezTo>
                <a:cubicBezTo>
                  <a:pt x="1120" y="20"/>
                  <a:pt x="1125" y="14"/>
                  <a:pt x="1123" y="9"/>
                </a:cubicBezTo>
                <a:cubicBezTo>
                  <a:pt x="1115" y="13"/>
                  <a:pt x="1122" y="21"/>
                  <a:pt x="1117" y="26"/>
                </a:cubicBezTo>
                <a:cubicBezTo>
                  <a:pt x="1112" y="23"/>
                  <a:pt x="1115" y="17"/>
                  <a:pt x="1112" y="13"/>
                </a:cubicBezTo>
                <a:cubicBezTo>
                  <a:pt x="1111" y="17"/>
                  <a:pt x="1109" y="21"/>
                  <a:pt x="1108" y="25"/>
                </a:cubicBezTo>
                <a:cubicBezTo>
                  <a:pt x="1108" y="24"/>
                  <a:pt x="1107" y="24"/>
                  <a:pt x="1106" y="24"/>
                </a:cubicBezTo>
                <a:cubicBezTo>
                  <a:pt x="1106" y="19"/>
                  <a:pt x="1105" y="15"/>
                  <a:pt x="1104" y="9"/>
                </a:cubicBezTo>
                <a:cubicBezTo>
                  <a:pt x="1098" y="14"/>
                  <a:pt x="1101" y="19"/>
                  <a:pt x="1100" y="24"/>
                </a:cubicBezTo>
                <a:cubicBezTo>
                  <a:pt x="1099" y="29"/>
                  <a:pt x="1101" y="35"/>
                  <a:pt x="1097" y="42"/>
                </a:cubicBezTo>
                <a:cubicBezTo>
                  <a:pt x="1089" y="31"/>
                  <a:pt x="1099" y="18"/>
                  <a:pt x="1091" y="7"/>
                </a:cubicBezTo>
                <a:cubicBezTo>
                  <a:pt x="1090" y="14"/>
                  <a:pt x="1089" y="19"/>
                  <a:pt x="1089" y="24"/>
                </a:cubicBezTo>
                <a:cubicBezTo>
                  <a:pt x="1088" y="24"/>
                  <a:pt x="1088" y="24"/>
                  <a:pt x="1087" y="24"/>
                </a:cubicBezTo>
                <a:cubicBezTo>
                  <a:pt x="1087" y="24"/>
                  <a:pt x="1083" y="10"/>
                  <a:pt x="1083" y="10"/>
                </a:cubicBezTo>
                <a:cubicBezTo>
                  <a:pt x="1077" y="13"/>
                  <a:pt x="1083" y="21"/>
                  <a:pt x="1076" y="27"/>
                </a:cubicBezTo>
                <a:cubicBezTo>
                  <a:pt x="1075" y="22"/>
                  <a:pt x="1074" y="18"/>
                  <a:pt x="1073" y="12"/>
                </a:cubicBezTo>
                <a:cubicBezTo>
                  <a:pt x="1072" y="17"/>
                  <a:pt x="1071" y="21"/>
                  <a:pt x="1070" y="24"/>
                </a:cubicBezTo>
                <a:cubicBezTo>
                  <a:pt x="1069" y="24"/>
                  <a:pt x="1068" y="24"/>
                  <a:pt x="1067" y="24"/>
                </a:cubicBezTo>
                <a:cubicBezTo>
                  <a:pt x="1067" y="19"/>
                  <a:pt x="1066" y="15"/>
                  <a:pt x="1065" y="10"/>
                </a:cubicBezTo>
                <a:cubicBezTo>
                  <a:pt x="1064" y="10"/>
                  <a:pt x="1063" y="10"/>
                  <a:pt x="1062" y="10"/>
                </a:cubicBezTo>
                <a:cubicBezTo>
                  <a:pt x="1059" y="19"/>
                  <a:pt x="1063" y="31"/>
                  <a:pt x="1058" y="42"/>
                </a:cubicBezTo>
                <a:cubicBezTo>
                  <a:pt x="1051" y="31"/>
                  <a:pt x="1058" y="20"/>
                  <a:pt x="1054" y="10"/>
                </a:cubicBezTo>
                <a:cubicBezTo>
                  <a:pt x="1046" y="12"/>
                  <a:pt x="1053" y="21"/>
                  <a:pt x="1045" y="24"/>
                </a:cubicBezTo>
                <a:cubicBezTo>
                  <a:pt x="1044" y="19"/>
                  <a:pt x="1044" y="15"/>
                  <a:pt x="1043" y="11"/>
                </a:cubicBezTo>
                <a:cubicBezTo>
                  <a:pt x="1042" y="11"/>
                  <a:pt x="1041" y="11"/>
                  <a:pt x="1041" y="11"/>
                </a:cubicBezTo>
                <a:cubicBezTo>
                  <a:pt x="1040" y="15"/>
                  <a:pt x="1039" y="20"/>
                  <a:pt x="1038" y="25"/>
                </a:cubicBezTo>
                <a:cubicBezTo>
                  <a:pt x="1038" y="25"/>
                  <a:pt x="1037" y="25"/>
                  <a:pt x="1036" y="25"/>
                </a:cubicBezTo>
                <a:cubicBezTo>
                  <a:pt x="1035" y="21"/>
                  <a:pt x="1034" y="17"/>
                  <a:pt x="1033" y="12"/>
                </a:cubicBezTo>
                <a:cubicBezTo>
                  <a:pt x="1031" y="17"/>
                  <a:pt x="1031" y="21"/>
                  <a:pt x="1030" y="25"/>
                </a:cubicBezTo>
                <a:cubicBezTo>
                  <a:pt x="1029" y="25"/>
                  <a:pt x="1028" y="25"/>
                  <a:pt x="1027" y="25"/>
                </a:cubicBezTo>
                <a:cubicBezTo>
                  <a:pt x="1026" y="20"/>
                  <a:pt x="1026" y="15"/>
                  <a:pt x="1025" y="10"/>
                </a:cubicBezTo>
                <a:cubicBezTo>
                  <a:pt x="1023" y="10"/>
                  <a:pt x="1023" y="10"/>
                  <a:pt x="1023" y="10"/>
                </a:cubicBezTo>
                <a:cubicBezTo>
                  <a:pt x="1019" y="20"/>
                  <a:pt x="1023" y="31"/>
                  <a:pt x="1018" y="41"/>
                </a:cubicBezTo>
                <a:cubicBezTo>
                  <a:pt x="1009" y="31"/>
                  <a:pt x="1020" y="18"/>
                  <a:pt x="1012" y="8"/>
                </a:cubicBezTo>
                <a:cubicBezTo>
                  <a:pt x="1008" y="14"/>
                  <a:pt x="1013" y="20"/>
                  <a:pt x="1006" y="25"/>
                </a:cubicBezTo>
                <a:cubicBezTo>
                  <a:pt x="1005" y="19"/>
                  <a:pt x="1005" y="15"/>
                  <a:pt x="1004" y="10"/>
                </a:cubicBezTo>
                <a:cubicBezTo>
                  <a:pt x="997" y="14"/>
                  <a:pt x="1004" y="22"/>
                  <a:pt x="997" y="26"/>
                </a:cubicBezTo>
                <a:cubicBezTo>
                  <a:pt x="996" y="21"/>
                  <a:pt x="995" y="16"/>
                  <a:pt x="994" y="12"/>
                </a:cubicBezTo>
                <a:cubicBezTo>
                  <a:pt x="992" y="16"/>
                  <a:pt x="991" y="20"/>
                  <a:pt x="990" y="25"/>
                </a:cubicBezTo>
                <a:cubicBezTo>
                  <a:pt x="989" y="25"/>
                  <a:pt x="988" y="24"/>
                  <a:pt x="988" y="24"/>
                </a:cubicBezTo>
                <a:cubicBezTo>
                  <a:pt x="987" y="19"/>
                  <a:pt x="986" y="15"/>
                  <a:pt x="986" y="10"/>
                </a:cubicBezTo>
                <a:cubicBezTo>
                  <a:pt x="985" y="10"/>
                  <a:pt x="984" y="10"/>
                  <a:pt x="983" y="10"/>
                </a:cubicBezTo>
                <a:cubicBezTo>
                  <a:pt x="980" y="20"/>
                  <a:pt x="984" y="31"/>
                  <a:pt x="979" y="41"/>
                </a:cubicBezTo>
                <a:cubicBezTo>
                  <a:pt x="970" y="32"/>
                  <a:pt x="980" y="20"/>
                  <a:pt x="973" y="11"/>
                </a:cubicBezTo>
                <a:cubicBezTo>
                  <a:pt x="969" y="15"/>
                  <a:pt x="974" y="22"/>
                  <a:pt x="967" y="24"/>
                </a:cubicBezTo>
                <a:cubicBezTo>
                  <a:pt x="966" y="21"/>
                  <a:pt x="966" y="19"/>
                  <a:pt x="966" y="17"/>
                </a:cubicBezTo>
                <a:cubicBezTo>
                  <a:pt x="965" y="15"/>
                  <a:pt x="965" y="13"/>
                  <a:pt x="964" y="11"/>
                </a:cubicBezTo>
                <a:cubicBezTo>
                  <a:pt x="964" y="11"/>
                  <a:pt x="963" y="11"/>
                  <a:pt x="962" y="11"/>
                </a:cubicBezTo>
                <a:cubicBezTo>
                  <a:pt x="961" y="16"/>
                  <a:pt x="961" y="20"/>
                  <a:pt x="960" y="25"/>
                </a:cubicBezTo>
                <a:cubicBezTo>
                  <a:pt x="959" y="25"/>
                  <a:pt x="958" y="25"/>
                  <a:pt x="957" y="25"/>
                </a:cubicBezTo>
                <a:cubicBezTo>
                  <a:pt x="956" y="21"/>
                  <a:pt x="955" y="16"/>
                  <a:pt x="954" y="12"/>
                </a:cubicBezTo>
                <a:cubicBezTo>
                  <a:pt x="953" y="16"/>
                  <a:pt x="952" y="20"/>
                  <a:pt x="951" y="25"/>
                </a:cubicBezTo>
                <a:cubicBezTo>
                  <a:pt x="944" y="21"/>
                  <a:pt x="951" y="13"/>
                  <a:pt x="944" y="9"/>
                </a:cubicBezTo>
                <a:cubicBezTo>
                  <a:pt x="941" y="20"/>
                  <a:pt x="945" y="31"/>
                  <a:pt x="939" y="42"/>
                </a:cubicBezTo>
                <a:cubicBezTo>
                  <a:pt x="931" y="31"/>
                  <a:pt x="941" y="18"/>
                  <a:pt x="933" y="8"/>
                </a:cubicBezTo>
                <a:cubicBezTo>
                  <a:pt x="931" y="14"/>
                  <a:pt x="934" y="20"/>
                  <a:pt x="928" y="25"/>
                </a:cubicBezTo>
                <a:cubicBezTo>
                  <a:pt x="927" y="19"/>
                  <a:pt x="926" y="15"/>
                  <a:pt x="925" y="11"/>
                </a:cubicBezTo>
                <a:cubicBezTo>
                  <a:pt x="923" y="11"/>
                  <a:pt x="923" y="11"/>
                  <a:pt x="923" y="11"/>
                </a:cubicBezTo>
                <a:cubicBezTo>
                  <a:pt x="922" y="15"/>
                  <a:pt x="922" y="20"/>
                  <a:pt x="921" y="25"/>
                </a:cubicBezTo>
                <a:cubicBezTo>
                  <a:pt x="920" y="25"/>
                  <a:pt x="919" y="25"/>
                  <a:pt x="918" y="25"/>
                </a:cubicBezTo>
                <a:cubicBezTo>
                  <a:pt x="917" y="21"/>
                  <a:pt x="916" y="17"/>
                  <a:pt x="915" y="12"/>
                </a:cubicBezTo>
                <a:cubicBezTo>
                  <a:pt x="914" y="17"/>
                  <a:pt x="913" y="21"/>
                  <a:pt x="912" y="25"/>
                </a:cubicBezTo>
                <a:cubicBezTo>
                  <a:pt x="911" y="25"/>
                  <a:pt x="910" y="25"/>
                  <a:pt x="909" y="25"/>
                </a:cubicBezTo>
                <a:cubicBezTo>
                  <a:pt x="909" y="20"/>
                  <a:pt x="908" y="15"/>
                  <a:pt x="907" y="10"/>
                </a:cubicBezTo>
                <a:cubicBezTo>
                  <a:pt x="901" y="20"/>
                  <a:pt x="906" y="31"/>
                  <a:pt x="901" y="41"/>
                </a:cubicBezTo>
                <a:cubicBezTo>
                  <a:pt x="896" y="39"/>
                  <a:pt x="896" y="35"/>
                  <a:pt x="896" y="32"/>
                </a:cubicBezTo>
                <a:cubicBezTo>
                  <a:pt x="896" y="27"/>
                  <a:pt x="897" y="21"/>
                  <a:pt x="897" y="16"/>
                </a:cubicBezTo>
                <a:cubicBezTo>
                  <a:pt x="897" y="14"/>
                  <a:pt x="895" y="12"/>
                  <a:pt x="894" y="10"/>
                </a:cubicBezTo>
                <a:cubicBezTo>
                  <a:pt x="889" y="14"/>
                  <a:pt x="894" y="21"/>
                  <a:pt x="888" y="24"/>
                </a:cubicBezTo>
                <a:cubicBezTo>
                  <a:pt x="883" y="20"/>
                  <a:pt x="888" y="14"/>
                  <a:pt x="885" y="9"/>
                </a:cubicBezTo>
                <a:cubicBezTo>
                  <a:pt x="879" y="13"/>
                  <a:pt x="885" y="21"/>
                  <a:pt x="880" y="26"/>
                </a:cubicBezTo>
                <a:cubicBezTo>
                  <a:pt x="874" y="23"/>
                  <a:pt x="878" y="17"/>
                  <a:pt x="875" y="13"/>
                </a:cubicBezTo>
                <a:cubicBezTo>
                  <a:pt x="872" y="17"/>
                  <a:pt x="875" y="23"/>
                  <a:pt x="869" y="25"/>
                </a:cubicBezTo>
                <a:cubicBezTo>
                  <a:pt x="868" y="19"/>
                  <a:pt x="868" y="15"/>
                  <a:pt x="867" y="10"/>
                </a:cubicBezTo>
                <a:cubicBezTo>
                  <a:pt x="866" y="10"/>
                  <a:pt x="865" y="10"/>
                  <a:pt x="865" y="10"/>
                </a:cubicBezTo>
                <a:cubicBezTo>
                  <a:pt x="860" y="19"/>
                  <a:pt x="865" y="31"/>
                  <a:pt x="860" y="42"/>
                </a:cubicBezTo>
                <a:cubicBezTo>
                  <a:pt x="852" y="31"/>
                  <a:pt x="861" y="18"/>
                  <a:pt x="853" y="6"/>
                </a:cubicBezTo>
                <a:cubicBezTo>
                  <a:pt x="852" y="14"/>
                  <a:pt x="852" y="19"/>
                  <a:pt x="851" y="24"/>
                </a:cubicBezTo>
                <a:cubicBezTo>
                  <a:pt x="850" y="24"/>
                  <a:pt x="850" y="24"/>
                  <a:pt x="849" y="24"/>
                </a:cubicBezTo>
                <a:cubicBezTo>
                  <a:pt x="848" y="22"/>
                  <a:pt x="847" y="20"/>
                  <a:pt x="847" y="18"/>
                </a:cubicBezTo>
                <a:cubicBezTo>
                  <a:pt x="846" y="15"/>
                  <a:pt x="847" y="13"/>
                  <a:pt x="847" y="9"/>
                </a:cubicBezTo>
                <a:cubicBezTo>
                  <a:pt x="839" y="13"/>
                  <a:pt x="846" y="22"/>
                  <a:pt x="839" y="27"/>
                </a:cubicBezTo>
                <a:cubicBezTo>
                  <a:pt x="838" y="22"/>
                  <a:pt x="837" y="18"/>
                  <a:pt x="836" y="12"/>
                </a:cubicBezTo>
                <a:cubicBezTo>
                  <a:pt x="834" y="17"/>
                  <a:pt x="833" y="21"/>
                  <a:pt x="832" y="24"/>
                </a:cubicBezTo>
                <a:cubicBezTo>
                  <a:pt x="831" y="24"/>
                  <a:pt x="831" y="24"/>
                  <a:pt x="830" y="24"/>
                </a:cubicBezTo>
                <a:cubicBezTo>
                  <a:pt x="829" y="19"/>
                  <a:pt x="828" y="15"/>
                  <a:pt x="828" y="10"/>
                </a:cubicBezTo>
                <a:cubicBezTo>
                  <a:pt x="827" y="10"/>
                  <a:pt x="826" y="10"/>
                  <a:pt x="825" y="10"/>
                </a:cubicBezTo>
                <a:cubicBezTo>
                  <a:pt x="822" y="20"/>
                  <a:pt x="825" y="31"/>
                  <a:pt x="821" y="43"/>
                </a:cubicBezTo>
                <a:cubicBezTo>
                  <a:pt x="814" y="31"/>
                  <a:pt x="821" y="20"/>
                  <a:pt x="816" y="10"/>
                </a:cubicBezTo>
                <a:cubicBezTo>
                  <a:pt x="809" y="12"/>
                  <a:pt x="816" y="21"/>
                  <a:pt x="808" y="24"/>
                </a:cubicBezTo>
                <a:cubicBezTo>
                  <a:pt x="807" y="19"/>
                  <a:pt x="806" y="15"/>
                  <a:pt x="805" y="11"/>
                </a:cubicBezTo>
                <a:cubicBezTo>
                  <a:pt x="805" y="11"/>
                  <a:pt x="804" y="11"/>
                  <a:pt x="803" y="11"/>
                </a:cubicBezTo>
                <a:cubicBezTo>
                  <a:pt x="803" y="15"/>
                  <a:pt x="802" y="20"/>
                  <a:pt x="801" y="25"/>
                </a:cubicBezTo>
                <a:cubicBezTo>
                  <a:pt x="800" y="25"/>
                  <a:pt x="799" y="25"/>
                  <a:pt x="798" y="25"/>
                </a:cubicBezTo>
                <a:cubicBezTo>
                  <a:pt x="797" y="21"/>
                  <a:pt x="796" y="17"/>
                  <a:pt x="795" y="12"/>
                </a:cubicBezTo>
                <a:cubicBezTo>
                  <a:pt x="794" y="17"/>
                  <a:pt x="793" y="21"/>
                  <a:pt x="792" y="25"/>
                </a:cubicBezTo>
                <a:cubicBezTo>
                  <a:pt x="791" y="25"/>
                  <a:pt x="791" y="25"/>
                  <a:pt x="790" y="25"/>
                </a:cubicBezTo>
                <a:cubicBezTo>
                  <a:pt x="789" y="20"/>
                  <a:pt x="788" y="15"/>
                  <a:pt x="787" y="10"/>
                </a:cubicBezTo>
                <a:cubicBezTo>
                  <a:pt x="786" y="10"/>
                  <a:pt x="786" y="10"/>
                  <a:pt x="785" y="10"/>
                </a:cubicBezTo>
                <a:cubicBezTo>
                  <a:pt x="782" y="20"/>
                  <a:pt x="786" y="31"/>
                  <a:pt x="780" y="42"/>
                </a:cubicBezTo>
                <a:cubicBezTo>
                  <a:pt x="772" y="31"/>
                  <a:pt x="782" y="18"/>
                  <a:pt x="774" y="8"/>
                </a:cubicBezTo>
                <a:cubicBezTo>
                  <a:pt x="771" y="14"/>
                  <a:pt x="775" y="20"/>
                  <a:pt x="769" y="25"/>
                </a:cubicBezTo>
                <a:cubicBezTo>
                  <a:pt x="768" y="22"/>
                  <a:pt x="768" y="19"/>
                  <a:pt x="767" y="17"/>
                </a:cubicBezTo>
                <a:cubicBezTo>
                  <a:pt x="767" y="15"/>
                  <a:pt x="767" y="13"/>
                  <a:pt x="766" y="10"/>
                </a:cubicBezTo>
                <a:cubicBezTo>
                  <a:pt x="760" y="14"/>
                  <a:pt x="767" y="22"/>
                  <a:pt x="759" y="26"/>
                </a:cubicBezTo>
                <a:cubicBezTo>
                  <a:pt x="758" y="21"/>
                  <a:pt x="757" y="16"/>
                  <a:pt x="756" y="12"/>
                </a:cubicBezTo>
                <a:cubicBezTo>
                  <a:pt x="754" y="16"/>
                  <a:pt x="755" y="21"/>
                  <a:pt x="751" y="26"/>
                </a:cubicBezTo>
                <a:cubicBezTo>
                  <a:pt x="750" y="19"/>
                  <a:pt x="749" y="15"/>
                  <a:pt x="748" y="10"/>
                </a:cubicBezTo>
                <a:cubicBezTo>
                  <a:pt x="748" y="10"/>
                  <a:pt x="747" y="10"/>
                  <a:pt x="746" y="10"/>
                </a:cubicBezTo>
                <a:cubicBezTo>
                  <a:pt x="743" y="20"/>
                  <a:pt x="746" y="31"/>
                  <a:pt x="741" y="42"/>
                </a:cubicBezTo>
                <a:cubicBezTo>
                  <a:pt x="733" y="32"/>
                  <a:pt x="742" y="19"/>
                  <a:pt x="734" y="8"/>
                </a:cubicBezTo>
                <a:cubicBezTo>
                  <a:pt x="733" y="15"/>
                  <a:pt x="732" y="20"/>
                  <a:pt x="731" y="25"/>
                </a:cubicBezTo>
                <a:cubicBezTo>
                  <a:pt x="724" y="20"/>
                  <a:pt x="729" y="15"/>
                  <a:pt x="727" y="10"/>
                </a:cubicBezTo>
                <a:cubicBezTo>
                  <a:pt x="719" y="13"/>
                  <a:pt x="726" y="22"/>
                  <a:pt x="719" y="26"/>
                </a:cubicBezTo>
                <a:cubicBezTo>
                  <a:pt x="718" y="21"/>
                  <a:pt x="717" y="18"/>
                  <a:pt x="716" y="12"/>
                </a:cubicBezTo>
                <a:cubicBezTo>
                  <a:pt x="714" y="17"/>
                  <a:pt x="713" y="21"/>
                  <a:pt x="712" y="25"/>
                </a:cubicBezTo>
                <a:cubicBezTo>
                  <a:pt x="711" y="24"/>
                  <a:pt x="711" y="24"/>
                  <a:pt x="710" y="24"/>
                </a:cubicBezTo>
                <a:cubicBezTo>
                  <a:pt x="709" y="19"/>
                  <a:pt x="709" y="14"/>
                  <a:pt x="707" y="7"/>
                </a:cubicBezTo>
                <a:cubicBezTo>
                  <a:pt x="702" y="14"/>
                  <a:pt x="705" y="20"/>
                  <a:pt x="704" y="25"/>
                </a:cubicBezTo>
                <a:cubicBezTo>
                  <a:pt x="703" y="30"/>
                  <a:pt x="705" y="36"/>
                  <a:pt x="701" y="42"/>
                </a:cubicBezTo>
                <a:cubicBezTo>
                  <a:pt x="694" y="31"/>
                  <a:pt x="702" y="19"/>
                  <a:pt x="694" y="7"/>
                </a:cubicBezTo>
                <a:cubicBezTo>
                  <a:pt x="693" y="14"/>
                  <a:pt x="693" y="19"/>
                  <a:pt x="692" y="25"/>
                </a:cubicBezTo>
                <a:cubicBezTo>
                  <a:pt x="684" y="21"/>
                  <a:pt x="690" y="14"/>
                  <a:pt x="687" y="9"/>
                </a:cubicBezTo>
                <a:cubicBezTo>
                  <a:pt x="680" y="13"/>
                  <a:pt x="687" y="21"/>
                  <a:pt x="680" y="27"/>
                </a:cubicBezTo>
                <a:cubicBezTo>
                  <a:pt x="679" y="22"/>
                  <a:pt x="678" y="18"/>
                  <a:pt x="677" y="13"/>
                </a:cubicBezTo>
                <a:cubicBezTo>
                  <a:pt x="674" y="17"/>
                  <a:pt x="677" y="23"/>
                  <a:pt x="671" y="24"/>
                </a:cubicBezTo>
                <a:cubicBezTo>
                  <a:pt x="670" y="19"/>
                  <a:pt x="669" y="15"/>
                  <a:pt x="669" y="10"/>
                </a:cubicBezTo>
                <a:cubicBezTo>
                  <a:pt x="662" y="19"/>
                  <a:pt x="667" y="31"/>
                  <a:pt x="662" y="42"/>
                </a:cubicBezTo>
                <a:cubicBezTo>
                  <a:pt x="654" y="31"/>
                  <a:pt x="662" y="20"/>
                  <a:pt x="656" y="9"/>
                </a:cubicBezTo>
                <a:cubicBezTo>
                  <a:pt x="654" y="15"/>
                  <a:pt x="654" y="20"/>
                  <a:pt x="652" y="25"/>
                </a:cubicBezTo>
                <a:cubicBezTo>
                  <a:pt x="645" y="20"/>
                  <a:pt x="650" y="15"/>
                  <a:pt x="649" y="10"/>
                </a:cubicBezTo>
                <a:cubicBezTo>
                  <a:pt x="640" y="13"/>
                  <a:pt x="648" y="22"/>
                  <a:pt x="641" y="26"/>
                </a:cubicBezTo>
                <a:cubicBezTo>
                  <a:pt x="640" y="21"/>
                  <a:pt x="639" y="18"/>
                  <a:pt x="638" y="12"/>
                </a:cubicBezTo>
                <a:cubicBezTo>
                  <a:pt x="636" y="17"/>
                  <a:pt x="635" y="21"/>
                  <a:pt x="634" y="25"/>
                </a:cubicBezTo>
                <a:cubicBezTo>
                  <a:pt x="633" y="24"/>
                  <a:pt x="632" y="24"/>
                  <a:pt x="632" y="24"/>
                </a:cubicBezTo>
                <a:cubicBezTo>
                  <a:pt x="631" y="19"/>
                  <a:pt x="630" y="14"/>
                  <a:pt x="629" y="10"/>
                </a:cubicBezTo>
                <a:cubicBezTo>
                  <a:pt x="628" y="10"/>
                  <a:pt x="627" y="10"/>
                  <a:pt x="627" y="10"/>
                </a:cubicBezTo>
                <a:cubicBezTo>
                  <a:pt x="625" y="15"/>
                  <a:pt x="626" y="20"/>
                  <a:pt x="625" y="25"/>
                </a:cubicBezTo>
                <a:cubicBezTo>
                  <a:pt x="625" y="30"/>
                  <a:pt x="626" y="36"/>
                  <a:pt x="622" y="42"/>
                </a:cubicBezTo>
                <a:cubicBezTo>
                  <a:pt x="615" y="31"/>
                  <a:pt x="624" y="19"/>
                  <a:pt x="616" y="7"/>
                </a:cubicBezTo>
                <a:cubicBezTo>
                  <a:pt x="615" y="14"/>
                  <a:pt x="614" y="19"/>
                  <a:pt x="614" y="25"/>
                </a:cubicBezTo>
                <a:cubicBezTo>
                  <a:pt x="606" y="21"/>
                  <a:pt x="612" y="14"/>
                  <a:pt x="609" y="9"/>
                </a:cubicBezTo>
                <a:cubicBezTo>
                  <a:pt x="602" y="13"/>
                  <a:pt x="608" y="21"/>
                  <a:pt x="602" y="27"/>
                </a:cubicBezTo>
                <a:cubicBezTo>
                  <a:pt x="601" y="22"/>
                  <a:pt x="600" y="18"/>
                  <a:pt x="599" y="13"/>
                </a:cubicBezTo>
                <a:cubicBezTo>
                  <a:pt x="595" y="17"/>
                  <a:pt x="599" y="23"/>
                  <a:pt x="592" y="24"/>
                </a:cubicBezTo>
                <a:cubicBezTo>
                  <a:pt x="592" y="19"/>
                  <a:pt x="591" y="15"/>
                  <a:pt x="591" y="10"/>
                </a:cubicBezTo>
                <a:cubicBezTo>
                  <a:pt x="590" y="10"/>
                  <a:pt x="589" y="10"/>
                  <a:pt x="588" y="10"/>
                </a:cubicBezTo>
                <a:cubicBezTo>
                  <a:pt x="584" y="19"/>
                  <a:pt x="589" y="31"/>
                  <a:pt x="583" y="43"/>
                </a:cubicBezTo>
                <a:cubicBezTo>
                  <a:pt x="577" y="31"/>
                  <a:pt x="583" y="20"/>
                  <a:pt x="579" y="9"/>
                </a:cubicBezTo>
                <a:cubicBezTo>
                  <a:pt x="572" y="12"/>
                  <a:pt x="578" y="21"/>
                  <a:pt x="571" y="24"/>
                </a:cubicBezTo>
                <a:cubicBezTo>
                  <a:pt x="570" y="22"/>
                  <a:pt x="570" y="19"/>
                  <a:pt x="569" y="17"/>
                </a:cubicBezTo>
                <a:cubicBezTo>
                  <a:pt x="569" y="15"/>
                  <a:pt x="569" y="13"/>
                  <a:pt x="568" y="11"/>
                </a:cubicBezTo>
                <a:cubicBezTo>
                  <a:pt x="566" y="10"/>
                  <a:pt x="566" y="10"/>
                  <a:pt x="566" y="10"/>
                </a:cubicBezTo>
                <a:cubicBezTo>
                  <a:pt x="565" y="15"/>
                  <a:pt x="564" y="20"/>
                  <a:pt x="564" y="25"/>
                </a:cubicBezTo>
                <a:cubicBezTo>
                  <a:pt x="563" y="25"/>
                  <a:pt x="562" y="25"/>
                  <a:pt x="561" y="25"/>
                </a:cubicBezTo>
                <a:cubicBezTo>
                  <a:pt x="560" y="21"/>
                  <a:pt x="559" y="17"/>
                  <a:pt x="558" y="12"/>
                </a:cubicBezTo>
                <a:cubicBezTo>
                  <a:pt x="557" y="16"/>
                  <a:pt x="556" y="21"/>
                  <a:pt x="555" y="25"/>
                </a:cubicBezTo>
                <a:cubicBezTo>
                  <a:pt x="554" y="25"/>
                  <a:pt x="553" y="25"/>
                  <a:pt x="552" y="25"/>
                </a:cubicBezTo>
                <a:cubicBezTo>
                  <a:pt x="552" y="20"/>
                  <a:pt x="551" y="15"/>
                  <a:pt x="550" y="10"/>
                </a:cubicBezTo>
                <a:cubicBezTo>
                  <a:pt x="549" y="10"/>
                  <a:pt x="549" y="10"/>
                  <a:pt x="548" y="10"/>
                </a:cubicBezTo>
                <a:cubicBezTo>
                  <a:pt x="544" y="20"/>
                  <a:pt x="549" y="31"/>
                  <a:pt x="543" y="42"/>
                </a:cubicBezTo>
                <a:cubicBezTo>
                  <a:pt x="535" y="31"/>
                  <a:pt x="544" y="18"/>
                  <a:pt x="537" y="9"/>
                </a:cubicBezTo>
                <a:cubicBezTo>
                  <a:pt x="533" y="13"/>
                  <a:pt x="539" y="21"/>
                  <a:pt x="531" y="25"/>
                </a:cubicBezTo>
                <a:cubicBezTo>
                  <a:pt x="530" y="19"/>
                  <a:pt x="530" y="15"/>
                  <a:pt x="529" y="11"/>
                </a:cubicBezTo>
                <a:cubicBezTo>
                  <a:pt x="528" y="11"/>
                  <a:pt x="528" y="10"/>
                  <a:pt x="527" y="10"/>
                </a:cubicBezTo>
                <a:cubicBezTo>
                  <a:pt x="526" y="15"/>
                  <a:pt x="525" y="20"/>
                  <a:pt x="524" y="25"/>
                </a:cubicBezTo>
                <a:cubicBezTo>
                  <a:pt x="524" y="25"/>
                  <a:pt x="523" y="25"/>
                  <a:pt x="522" y="25"/>
                </a:cubicBezTo>
                <a:cubicBezTo>
                  <a:pt x="521" y="21"/>
                  <a:pt x="520" y="16"/>
                  <a:pt x="519" y="12"/>
                </a:cubicBezTo>
                <a:cubicBezTo>
                  <a:pt x="518" y="16"/>
                  <a:pt x="516" y="20"/>
                  <a:pt x="515" y="25"/>
                </a:cubicBezTo>
                <a:cubicBezTo>
                  <a:pt x="508" y="21"/>
                  <a:pt x="516" y="13"/>
                  <a:pt x="508" y="9"/>
                </a:cubicBezTo>
                <a:cubicBezTo>
                  <a:pt x="507" y="15"/>
                  <a:pt x="508" y="21"/>
                  <a:pt x="507" y="26"/>
                </a:cubicBezTo>
                <a:cubicBezTo>
                  <a:pt x="506" y="31"/>
                  <a:pt x="508" y="36"/>
                  <a:pt x="503" y="41"/>
                </a:cubicBezTo>
                <a:cubicBezTo>
                  <a:pt x="498" y="36"/>
                  <a:pt x="501" y="30"/>
                  <a:pt x="500" y="25"/>
                </a:cubicBezTo>
                <a:cubicBezTo>
                  <a:pt x="489" y="24"/>
                  <a:pt x="496" y="15"/>
                  <a:pt x="494" y="9"/>
                </a:cubicBezTo>
                <a:cubicBezTo>
                  <a:pt x="486" y="13"/>
                  <a:pt x="493" y="21"/>
                  <a:pt x="486" y="27"/>
                </a:cubicBezTo>
                <a:cubicBezTo>
                  <a:pt x="485" y="22"/>
                  <a:pt x="484" y="18"/>
                  <a:pt x="483" y="13"/>
                </a:cubicBezTo>
                <a:cubicBezTo>
                  <a:pt x="480" y="17"/>
                  <a:pt x="483" y="23"/>
                  <a:pt x="477" y="24"/>
                </a:cubicBezTo>
                <a:cubicBezTo>
                  <a:pt x="476" y="19"/>
                  <a:pt x="476" y="15"/>
                  <a:pt x="475" y="10"/>
                </a:cubicBezTo>
                <a:cubicBezTo>
                  <a:pt x="468" y="19"/>
                  <a:pt x="474" y="31"/>
                  <a:pt x="468" y="42"/>
                </a:cubicBezTo>
                <a:cubicBezTo>
                  <a:pt x="460" y="31"/>
                  <a:pt x="469" y="18"/>
                  <a:pt x="461" y="9"/>
                </a:cubicBezTo>
                <a:cubicBezTo>
                  <a:pt x="460" y="14"/>
                  <a:pt x="460" y="19"/>
                  <a:pt x="459" y="25"/>
                </a:cubicBezTo>
                <a:cubicBezTo>
                  <a:pt x="451" y="21"/>
                  <a:pt x="458" y="14"/>
                  <a:pt x="454" y="9"/>
                </a:cubicBezTo>
                <a:cubicBezTo>
                  <a:pt x="448" y="14"/>
                  <a:pt x="453" y="21"/>
                  <a:pt x="447" y="27"/>
                </a:cubicBezTo>
                <a:cubicBezTo>
                  <a:pt x="446" y="22"/>
                  <a:pt x="445" y="18"/>
                  <a:pt x="444" y="12"/>
                </a:cubicBezTo>
                <a:cubicBezTo>
                  <a:pt x="442" y="18"/>
                  <a:pt x="441" y="21"/>
                  <a:pt x="440" y="25"/>
                </a:cubicBezTo>
                <a:cubicBezTo>
                  <a:pt x="440" y="24"/>
                  <a:pt x="439" y="24"/>
                  <a:pt x="438" y="24"/>
                </a:cubicBezTo>
                <a:cubicBezTo>
                  <a:pt x="437" y="19"/>
                  <a:pt x="436" y="14"/>
                  <a:pt x="436" y="10"/>
                </a:cubicBezTo>
                <a:cubicBezTo>
                  <a:pt x="429" y="19"/>
                  <a:pt x="434" y="31"/>
                  <a:pt x="428" y="42"/>
                </a:cubicBezTo>
                <a:cubicBezTo>
                  <a:pt x="422" y="31"/>
                  <a:pt x="429" y="19"/>
                  <a:pt x="424" y="10"/>
                </a:cubicBezTo>
                <a:cubicBezTo>
                  <a:pt x="417" y="12"/>
                  <a:pt x="424" y="21"/>
                  <a:pt x="416" y="24"/>
                </a:cubicBezTo>
                <a:cubicBezTo>
                  <a:pt x="415" y="19"/>
                  <a:pt x="414" y="15"/>
                  <a:pt x="413" y="11"/>
                </a:cubicBezTo>
                <a:cubicBezTo>
                  <a:pt x="413" y="11"/>
                  <a:pt x="412" y="11"/>
                  <a:pt x="411" y="11"/>
                </a:cubicBezTo>
                <a:cubicBezTo>
                  <a:pt x="411" y="15"/>
                  <a:pt x="410" y="20"/>
                  <a:pt x="409" y="25"/>
                </a:cubicBezTo>
                <a:cubicBezTo>
                  <a:pt x="408" y="25"/>
                  <a:pt x="407" y="25"/>
                  <a:pt x="406" y="25"/>
                </a:cubicBezTo>
                <a:cubicBezTo>
                  <a:pt x="405" y="21"/>
                  <a:pt x="405" y="17"/>
                  <a:pt x="403" y="11"/>
                </a:cubicBezTo>
                <a:cubicBezTo>
                  <a:pt x="402" y="17"/>
                  <a:pt x="401" y="21"/>
                  <a:pt x="400" y="25"/>
                </a:cubicBezTo>
                <a:cubicBezTo>
                  <a:pt x="393" y="21"/>
                  <a:pt x="400" y="13"/>
                  <a:pt x="393" y="9"/>
                </a:cubicBezTo>
                <a:cubicBezTo>
                  <a:pt x="390" y="20"/>
                  <a:pt x="394" y="31"/>
                  <a:pt x="389" y="41"/>
                </a:cubicBezTo>
                <a:cubicBezTo>
                  <a:pt x="384" y="38"/>
                  <a:pt x="385" y="34"/>
                  <a:pt x="385" y="31"/>
                </a:cubicBezTo>
                <a:cubicBezTo>
                  <a:pt x="385" y="26"/>
                  <a:pt x="385" y="20"/>
                  <a:pt x="385" y="15"/>
                </a:cubicBezTo>
                <a:cubicBezTo>
                  <a:pt x="385" y="13"/>
                  <a:pt x="384" y="11"/>
                  <a:pt x="383" y="8"/>
                </a:cubicBezTo>
                <a:cubicBezTo>
                  <a:pt x="379" y="14"/>
                  <a:pt x="384" y="20"/>
                  <a:pt x="377" y="25"/>
                </a:cubicBezTo>
                <a:cubicBezTo>
                  <a:pt x="376" y="19"/>
                  <a:pt x="375" y="15"/>
                  <a:pt x="374" y="11"/>
                </a:cubicBezTo>
                <a:cubicBezTo>
                  <a:pt x="374" y="11"/>
                  <a:pt x="373" y="10"/>
                  <a:pt x="372" y="10"/>
                </a:cubicBezTo>
                <a:cubicBezTo>
                  <a:pt x="371" y="15"/>
                  <a:pt x="371" y="20"/>
                  <a:pt x="370" y="25"/>
                </a:cubicBezTo>
                <a:cubicBezTo>
                  <a:pt x="369" y="25"/>
                  <a:pt x="368" y="25"/>
                  <a:pt x="367" y="25"/>
                </a:cubicBezTo>
                <a:cubicBezTo>
                  <a:pt x="366" y="21"/>
                  <a:pt x="365" y="17"/>
                  <a:pt x="364" y="12"/>
                </a:cubicBezTo>
                <a:cubicBezTo>
                  <a:pt x="362" y="16"/>
                  <a:pt x="364" y="21"/>
                  <a:pt x="359" y="26"/>
                </a:cubicBezTo>
                <a:cubicBezTo>
                  <a:pt x="358" y="19"/>
                  <a:pt x="357" y="14"/>
                  <a:pt x="356" y="10"/>
                </a:cubicBezTo>
                <a:cubicBezTo>
                  <a:pt x="356" y="10"/>
                  <a:pt x="355" y="10"/>
                  <a:pt x="354" y="10"/>
                </a:cubicBezTo>
                <a:cubicBezTo>
                  <a:pt x="352" y="15"/>
                  <a:pt x="353" y="20"/>
                  <a:pt x="353" y="25"/>
                </a:cubicBezTo>
                <a:cubicBezTo>
                  <a:pt x="352" y="30"/>
                  <a:pt x="351" y="35"/>
                  <a:pt x="351" y="41"/>
                </a:cubicBezTo>
                <a:cubicBezTo>
                  <a:pt x="345" y="39"/>
                  <a:pt x="346" y="36"/>
                  <a:pt x="346" y="33"/>
                </a:cubicBezTo>
                <a:cubicBezTo>
                  <a:pt x="346" y="27"/>
                  <a:pt x="346" y="22"/>
                  <a:pt x="346" y="16"/>
                </a:cubicBezTo>
                <a:cubicBezTo>
                  <a:pt x="346" y="14"/>
                  <a:pt x="345" y="12"/>
                  <a:pt x="344" y="10"/>
                </a:cubicBezTo>
                <a:cubicBezTo>
                  <a:pt x="343" y="10"/>
                  <a:pt x="342" y="11"/>
                  <a:pt x="342" y="11"/>
                </a:cubicBezTo>
                <a:cubicBezTo>
                  <a:pt x="341" y="15"/>
                  <a:pt x="340" y="20"/>
                  <a:pt x="339" y="25"/>
                </a:cubicBezTo>
                <a:cubicBezTo>
                  <a:pt x="332" y="20"/>
                  <a:pt x="337" y="15"/>
                  <a:pt x="335" y="10"/>
                </a:cubicBezTo>
                <a:cubicBezTo>
                  <a:pt x="327" y="13"/>
                  <a:pt x="335" y="22"/>
                  <a:pt x="327" y="26"/>
                </a:cubicBezTo>
                <a:cubicBezTo>
                  <a:pt x="326" y="21"/>
                  <a:pt x="325" y="18"/>
                  <a:pt x="324" y="12"/>
                </a:cubicBezTo>
                <a:cubicBezTo>
                  <a:pt x="323" y="17"/>
                  <a:pt x="321" y="21"/>
                  <a:pt x="320" y="24"/>
                </a:cubicBezTo>
                <a:cubicBezTo>
                  <a:pt x="318" y="24"/>
                  <a:pt x="318" y="24"/>
                  <a:pt x="318" y="24"/>
                </a:cubicBezTo>
                <a:cubicBezTo>
                  <a:pt x="317" y="19"/>
                  <a:pt x="317" y="14"/>
                  <a:pt x="316" y="10"/>
                </a:cubicBezTo>
                <a:cubicBezTo>
                  <a:pt x="315" y="10"/>
                  <a:pt x="314" y="10"/>
                  <a:pt x="313" y="10"/>
                </a:cubicBezTo>
                <a:cubicBezTo>
                  <a:pt x="311" y="15"/>
                  <a:pt x="313" y="20"/>
                  <a:pt x="312" y="25"/>
                </a:cubicBezTo>
                <a:cubicBezTo>
                  <a:pt x="311" y="30"/>
                  <a:pt x="313" y="36"/>
                  <a:pt x="309" y="42"/>
                </a:cubicBezTo>
                <a:cubicBezTo>
                  <a:pt x="302" y="31"/>
                  <a:pt x="310" y="19"/>
                  <a:pt x="302" y="9"/>
                </a:cubicBezTo>
                <a:cubicBezTo>
                  <a:pt x="301" y="14"/>
                  <a:pt x="301" y="19"/>
                  <a:pt x="300" y="25"/>
                </a:cubicBezTo>
                <a:cubicBezTo>
                  <a:pt x="296" y="20"/>
                  <a:pt x="296" y="20"/>
                  <a:pt x="295" y="9"/>
                </a:cubicBezTo>
                <a:cubicBezTo>
                  <a:pt x="289" y="14"/>
                  <a:pt x="294" y="21"/>
                  <a:pt x="288" y="27"/>
                </a:cubicBezTo>
                <a:cubicBezTo>
                  <a:pt x="287" y="22"/>
                  <a:pt x="286" y="18"/>
                  <a:pt x="285" y="13"/>
                </a:cubicBezTo>
                <a:cubicBezTo>
                  <a:pt x="282" y="17"/>
                  <a:pt x="285" y="23"/>
                  <a:pt x="279" y="24"/>
                </a:cubicBezTo>
                <a:cubicBezTo>
                  <a:pt x="278" y="19"/>
                  <a:pt x="278" y="14"/>
                  <a:pt x="277" y="10"/>
                </a:cubicBezTo>
                <a:cubicBezTo>
                  <a:pt x="270" y="19"/>
                  <a:pt x="276" y="31"/>
                  <a:pt x="269" y="42"/>
                </a:cubicBezTo>
                <a:cubicBezTo>
                  <a:pt x="263" y="31"/>
                  <a:pt x="270" y="20"/>
                  <a:pt x="265" y="9"/>
                </a:cubicBezTo>
                <a:cubicBezTo>
                  <a:pt x="258" y="12"/>
                  <a:pt x="264" y="21"/>
                  <a:pt x="257" y="24"/>
                </a:cubicBezTo>
                <a:cubicBezTo>
                  <a:pt x="256" y="19"/>
                  <a:pt x="255" y="15"/>
                  <a:pt x="255" y="11"/>
                </a:cubicBezTo>
                <a:cubicBezTo>
                  <a:pt x="254" y="11"/>
                  <a:pt x="253" y="11"/>
                  <a:pt x="252" y="10"/>
                </a:cubicBezTo>
                <a:cubicBezTo>
                  <a:pt x="252" y="15"/>
                  <a:pt x="251" y="20"/>
                  <a:pt x="250" y="25"/>
                </a:cubicBezTo>
                <a:cubicBezTo>
                  <a:pt x="248" y="25"/>
                  <a:pt x="248" y="25"/>
                  <a:pt x="248" y="25"/>
                </a:cubicBezTo>
                <a:cubicBezTo>
                  <a:pt x="247" y="21"/>
                  <a:pt x="246" y="17"/>
                  <a:pt x="244" y="12"/>
                </a:cubicBezTo>
                <a:cubicBezTo>
                  <a:pt x="243" y="16"/>
                  <a:pt x="242" y="21"/>
                  <a:pt x="241" y="25"/>
                </a:cubicBezTo>
                <a:cubicBezTo>
                  <a:pt x="239" y="25"/>
                  <a:pt x="239" y="25"/>
                  <a:pt x="239" y="25"/>
                </a:cubicBezTo>
                <a:cubicBezTo>
                  <a:pt x="238" y="20"/>
                  <a:pt x="237" y="15"/>
                  <a:pt x="237" y="10"/>
                </a:cubicBezTo>
                <a:cubicBezTo>
                  <a:pt x="236" y="10"/>
                  <a:pt x="235" y="10"/>
                  <a:pt x="234" y="10"/>
                </a:cubicBezTo>
                <a:cubicBezTo>
                  <a:pt x="232" y="15"/>
                  <a:pt x="233" y="20"/>
                  <a:pt x="233" y="25"/>
                </a:cubicBezTo>
                <a:cubicBezTo>
                  <a:pt x="232" y="30"/>
                  <a:pt x="232" y="35"/>
                  <a:pt x="231" y="41"/>
                </a:cubicBezTo>
                <a:cubicBezTo>
                  <a:pt x="230" y="41"/>
                  <a:pt x="229" y="41"/>
                  <a:pt x="228" y="41"/>
                </a:cubicBezTo>
                <a:cubicBezTo>
                  <a:pt x="221" y="31"/>
                  <a:pt x="231" y="18"/>
                  <a:pt x="224" y="9"/>
                </a:cubicBezTo>
                <a:cubicBezTo>
                  <a:pt x="220" y="13"/>
                  <a:pt x="225" y="21"/>
                  <a:pt x="218" y="24"/>
                </a:cubicBezTo>
                <a:cubicBezTo>
                  <a:pt x="217" y="19"/>
                  <a:pt x="216" y="15"/>
                  <a:pt x="216" y="11"/>
                </a:cubicBezTo>
                <a:cubicBezTo>
                  <a:pt x="215" y="11"/>
                  <a:pt x="214" y="10"/>
                  <a:pt x="213" y="10"/>
                </a:cubicBezTo>
                <a:cubicBezTo>
                  <a:pt x="213" y="15"/>
                  <a:pt x="212" y="20"/>
                  <a:pt x="211" y="25"/>
                </a:cubicBezTo>
                <a:cubicBezTo>
                  <a:pt x="210" y="25"/>
                  <a:pt x="209" y="25"/>
                  <a:pt x="208" y="25"/>
                </a:cubicBezTo>
                <a:cubicBezTo>
                  <a:pt x="207" y="21"/>
                  <a:pt x="206" y="16"/>
                  <a:pt x="205" y="12"/>
                </a:cubicBezTo>
                <a:cubicBezTo>
                  <a:pt x="204" y="16"/>
                  <a:pt x="203" y="20"/>
                  <a:pt x="202" y="25"/>
                </a:cubicBezTo>
                <a:cubicBezTo>
                  <a:pt x="195" y="21"/>
                  <a:pt x="202" y="13"/>
                  <a:pt x="194" y="9"/>
                </a:cubicBezTo>
                <a:cubicBezTo>
                  <a:pt x="193" y="20"/>
                  <a:pt x="195" y="31"/>
                  <a:pt x="190" y="42"/>
                </a:cubicBezTo>
                <a:cubicBezTo>
                  <a:pt x="183" y="32"/>
                  <a:pt x="189" y="22"/>
                  <a:pt x="186" y="13"/>
                </a:cubicBezTo>
                <a:cubicBezTo>
                  <a:pt x="185" y="17"/>
                  <a:pt x="184" y="21"/>
                  <a:pt x="183" y="24"/>
                </a:cubicBezTo>
                <a:cubicBezTo>
                  <a:pt x="182" y="24"/>
                  <a:pt x="182" y="24"/>
                  <a:pt x="181" y="24"/>
                </a:cubicBezTo>
                <a:cubicBezTo>
                  <a:pt x="180" y="22"/>
                  <a:pt x="180" y="19"/>
                  <a:pt x="179" y="17"/>
                </a:cubicBezTo>
                <a:cubicBezTo>
                  <a:pt x="179" y="15"/>
                  <a:pt x="179" y="13"/>
                  <a:pt x="179" y="11"/>
                </a:cubicBezTo>
                <a:cubicBezTo>
                  <a:pt x="178" y="11"/>
                  <a:pt x="177" y="11"/>
                  <a:pt x="176" y="10"/>
                </a:cubicBezTo>
                <a:cubicBezTo>
                  <a:pt x="175" y="15"/>
                  <a:pt x="175" y="20"/>
                  <a:pt x="174" y="25"/>
                </a:cubicBezTo>
                <a:cubicBezTo>
                  <a:pt x="173" y="25"/>
                  <a:pt x="172" y="25"/>
                  <a:pt x="171" y="25"/>
                </a:cubicBezTo>
                <a:cubicBezTo>
                  <a:pt x="170" y="21"/>
                  <a:pt x="169" y="17"/>
                  <a:pt x="168" y="12"/>
                </a:cubicBezTo>
                <a:cubicBezTo>
                  <a:pt x="167" y="16"/>
                  <a:pt x="166" y="21"/>
                  <a:pt x="165" y="25"/>
                </a:cubicBezTo>
                <a:cubicBezTo>
                  <a:pt x="164" y="25"/>
                  <a:pt x="163" y="25"/>
                  <a:pt x="163" y="25"/>
                </a:cubicBezTo>
                <a:cubicBezTo>
                  <a:pt x="162" y="20"/>
                  <a:pt x="161" y="15"/>
                  <a:pt x="160" y="10"/>
                </a:cubicBezTo>
                <a:cubicBezTo>
                  <a:pt x="160" y="10"/>
                  <a:pt x="159" y="10"/>
                  <a:pt x="158" y="10"/>
                </a:cubicBezTo>
                <a:cubicBezTo>
                  <a:pt x="155" y="20"/>
                  <a:pt x="159" y="31"/>
                  <a:pt x="153" y="42"/>
                </a:cubicBezTo>
                <a:cubicBezTo>
                  <a:pt x="144" y="31"/>
                  <a:pt x="155" y="18"/>
                  <a:pt x="148" y="9"/>
                </a:cubicBezTo>
                <a:cubicBezTo>
                  <a:pt x="143" y="13"/>
                  <a:pt x="149" y="21"/>
                  <a:pt x="141" y="25"/>
                </a:cubicBezTo>
                <a:cubicBezTo>
                  <a:pt x="141" y="19"/>
                  <a:pt x="140" y="15"/>
                  <a:pt x="139" y="11"/>
                </a:cubicBezTo>
                <a:cubicBezTo>
                  <a:pt x="139" y="11"/>
                  <a:pt x="138" y="10"/>
                  <a:pt x="137" y="10"/>
                </a:cubicBezTo>
                <a:cubicBezTo>
                  <a:pt x="136" y="15"/>
                  <a:pt x="136" y="20"/>
                  <a:pt x="135" y="25"/>
                </a:cubicBezTo>
                <a:cubicBezTo>
                  <a:pt x="134" y="25"/>
                  <a:pt x="133" y="25"/>
                  <a:pt x="132" y="25"/>
                </a:cubicBezTo>
                <a:cubicBezTo>
                  <a:pt x="131" y="21"/>
                  <a:pt x="130" y="16"/>
                  <a:pt x="129" y="12"/>
                </a:cubicBezTo>
                <a:cubicBezTo>
                  <a:pt x="128" y="16"/>
                  <a:pt x="127" y="20"/>
                  <a:pt x="125" y="25"/>
                </a:cubicBezTo>
                <a:cubicBezTo>
                  <a:pt x="118" y="21"/>
                  <a:pt x="126" y="13"/>
                  <a:pt x="118" y="9"/>
                </a:cubicBezTo>
                <a:cubicBezTo>
                  <a:pt x="117" y="20"/>
                  <a:pt x="119" y="31"/>
                  <a:pt x="114" y="42"/>
                </a:cubicBezTo>
                <a:cubicBezTo>
                  <a:pt x="106" y="32"/>
                  <a:pt x="115" y="20"/>
                  <a:pt x="107" y="9"/>
                </a:cubicBezTo>
                <a:cubicBezTo>
                  <a:pt x="106" y="13"/>
                  <a:pt x="106" y="15"/>
                  <a:pt x="105" y="17"/>
                </a:cubicBezTo>
                <a:cubicBezTo>
                  <a:pt x="105" y="20"/>
                  <a:pt x="104" y="22"/>
                  <a:pt x="104" y="24"/>
                </a:cubicBezTo>
                <a:cubicBezTo>
                  <a:pt x="96" y="21"/>
                  <a:pt x="103" y="14"/>
                  <a:pt x="99" y="9"/>
                </a:cubicBezTo>
                <a:cubicBezTo>
                  <a:pt x="92" y="13"/>
                  <a:pt x="99" y="22"/>
                  <a:pt x="92" y="26"/>
                </a:cubicBezTo>
                <a:cubicBezTo>
                  <a:pt x="91" y="22"/>
                  <a:pt x="90" y="18"/>
                  <a:pt x="89" y="12"/>
                </a:cubicBezTo>
                <a:cubicBezTo>
                  <a:pt x="87" y="18"/>
                  <a:pt x="86" y="21"/>
                  <a:pt x="85" y="25"/>
                </a:cubicBezTo>
                <a:cubicBezTo>
                  <a:pt x="85" y="24"/>
                  <a:pt x="84" y="24"/>
                  <a:pt x="83" y="24"/>
                </a:cubicBezTo>
                <a:cubicBezTo>
                  <a:pt x="82" y="19"/>
                  <a:pt x="81" y="14"/>
                  <a:pt x="81" y="10"/>
                </a:cubicBezTo>
                <a:cubicBezTo>
                  <a:pt x="74" y="19"/>
                  <a:pt x="79" y="31"/>
                  <a:pt x="73" y="42"/>
                </a:cubicBezTo>
                <a:cubicBezTo>
                  <a:pt x="69" y="35"/>
                  <a:pt x="71" y="30"/>
                  <a:pt x="71" y="24"/>
                </a:cubicBezTo>
                <a:cubicBezTo>
                  <a:pt x="71" y="13"/>
                  <a:pt x="71" y="13"/>
                  <a:pt x="67" y="9"/>
                </a:cubicBezTo>
                <a:cubicBezTo>
                  <a:pt x="65" y="14"/>
                  <a:pt x="68" y="20"/>
                  <a:pt x="64" y="24"/>
                </a:cubicBezTo>
                <a:cubicBezTo>
                  <a:pt x="58" y="20"/>
                  <a:pt x="62" y="15"/>
                  <a:pt x="60" y="9"/>
                </a:cubicBezTo>
                <a:cubicBezTo>
                  <a:pt x="53" y="13"/>
                  <a:pt x="60" y="22"/>
                  <a:pt x="53" y="26"/>
                </a:cubicBezTo>
                <a:cubicBezTo>
                  <a:pt x="52" y="21"/>
                  <a:pt x="51" y="18"/>
                  <a:pt x="50" y="12"/>
                </a:cubicBezTo>
                <a:cubicBezTo>
                  <a:pt x="48" y="17"/>
                  <a:pt x="47" y="21"/>
                  <a:pt x="46" y="25"/>
                </a:cubicBezTo>
                <a:cubicBezTo>
                  <a:pt x="45" y="24"/>
                  <a:pt x="44" y="24"/>
                  <a:pt x="44" y="24"/>
                </a:cubicBezTo>
                <a:cubicBezTo>
                  <a:pt x="43" y="20"/>
                  <a:pt x="42" y="15"/>
                  <a:pt x="41" y="11"/>
                </a:cubicBezTo>
                <a:cubicBezTo>
                  <a:pt x="41" y="11"/>
                  <a:pt x="40" y="11"/>
                  <a:pt x="39" y="11"/>
                </a:cubicBezTo>
                <a:cubicBezTo>
                  <a:pt x="36" y="20"/>
                  <a:pt x="39" y="31"/>
                  <a:pt x="34" y="43"/>
                </a:cubicBezTo>
                <a:cubicBezTo>
                  <a:pt x="28" y="32"/>
                  <a:pt x="34" y="22"/>
                  <a:pt x="31" y="12"/>
                </a:cubicBezTo>
                <a:cubicBezTo>
                  <a:pt x="25" y="12"/>
                  <a:pt x="19" y="11"/>
                  <a:pt x="13" y="12"/>
                </a:cubicBezTo>
                <a:cubicBezTo>
                  <a:pt x="10" y="13"/>
                  <a:pt x="7" y="17"/>
                  <a:pt x="7" y="19"/>
                </a:cubicBezTo>
                <a:cubicBezTo>
                  <a:pt x="6" y="29"/>
                  <a:pt x="7" y="40"/>
                  <a:pt x="9" y="50"/>
                </a:cubicBezTo>
                <a:cubicBezTo>
                  <a:pt x="27" y="50"/>
                  <a:pt x="44" y="51"/>
                  <a:pt x="61" y="50"/>
                </a:cubicBezTo>
                <a:cubicBezTo>
                  <a:pt x="92" y="49"/>
                  <a:pt x="124" y="48"/>
                  <a:pt x="156" y="46"/>
                </a:cubicBezTo>
                <a:cubicBezTo>
                  <a:pt x="160" y="46"/>
                  <a:pt x="164" y="47"/>
                  <a:pt x="168" y="47"/>
                </a:cubicBezTo>
                <a:cubicBezTo>
                  <a:pt x="168" y="48"/>
                  <a:pt x="168" y="49"/>
                  <a:pt x="168" y="50"/>
                </a:cubicBezTo>
                <a:cubicBezTo>
                  <a:pt x="164" y="51"/>
                  <a:pt x="160" y="51"/>
                  <a:pt x="156" y="52"/>
                </a:cubicBezTo>
                <a:cubicBezTo>
                  <a:pt x="152" y="53"/>
                  <a:pt x="148" y="55"/>
                  <a:pt x="144" y="56"/>
                </a:cubicBezTo>
                <a:cubicBezTo>
                  <a:pt x="143" y="56"/>
                  <a:pt x="143" y="56"/>
                  <a:pt x="143" y="55"/>
                </a:cubicBezTo>
                <a:cubicBezTo>
                  <a:pt x="133" y="51"/>
                  <a:pt x="122" y="52"/>
                  <a:pt x="112" y="53"/>
                </a:cubicBezTo>
                <a:cubicBezTo>
                  <a:pt x="89" y="56"/>
                  <a:pt x="66" y="58"/>
                  <a:pt x="43" y="56"/>
                </a:cubicBezTo>
                <a:cubicBezTo>
                  <a:pt x="32" y="56"/>
                  <a:pt x="20" y="57"/>
                  <a:pt x="10" y="58"/>
                </a:cubicBezTo>
                <a:cubicBezTo>
                  <a:pt x="9" y="59"/>
                  <a:pt x="8" y="60"/>
                  <a:pt x="8" y="60"/>
                </a:cubicBezTo>
                <a:cubicBezTo>
                  <a:pt x="10" y="74"/>
                  <a:pt x="11" y="88"/>
                  <a:pt x="13" y="101"/>
                </a:cubicBezTo>
                <a:cubicBezTo>
                  <a:pt x="13" y="104"/>
                  <a:pt x="17" y="107"/>
                  <a:pt x="19" y="107"/>
                </a:cubicBezTo>
                <a:cubicBezTo>
                  <a:pt x="31" y="109"/>
                  <a:pt x="42" y="112"/>
                  <a:pt x="54" y="111"/>
                </a:cubicBezTo>
                <a:cubicBezTo>
                  <a:pt x="71" y="110"/>
                  <a:pt x="88" y="108"/>
                  <a:pt x="105" y="105"/>
                </a:cubicBezTo>
                <a:cubicBezTo>
                  <a:pt x="145" y="97"/>
                  <a:pt x="184" y="90"/>
                  <a:pt x="224" y="82"/>
                </a:cubicBezTo>
                <a:cubicBezTo>
                  <a:pt x="253" y="77"/>
                  <a:pt x="282" y="75"/>
                  <a:pt x="310" y="86"/>
                </a:cubicBezTo>
                <a:cubicBezTo>
                  <a:pt x="338" y="97"/>
                  <a:pt x="368" y="96"/>
                  <a:pt x="397" y="93"/>
                </a:cubicBezTo>
                <a:cubicBezTo>
                  <a:pt x="413" y="91"/>
                  <a:pt x="430" y="90"/>
                  <a:pt x="446" y="88"/>
                </a:cubicBezTo>
              </a:path>
            </a:pathLst>
          </a:custGeom>
          <a:solidFill>
            <a:srgbClr val="21211F"/>
          </a:solidFill>
          <a:ln>
            <a:noFill/>
          </a:ln>
        </p:spPr>
        <p:txBody>
          <a:bodyPr vert="horz" wrap="square" lIns="91440" tIns="45720" rIns="91440" bIns="45720" numCol="1" anchor="t" anchorCtr="0" compatLnSpc="1"/>
          <a:lstStyle/>
          <a:p>
            <a:endParaRPr lang="zh-CN" altLang="en-US"/>
          </a:p>
        </p:txBody>
      </p:sp>
      <p:sp>
        <p:nvSpPr>
          <p:cNvPr id="9" name="Freeform 5"/>
          <p:cNvSpPr>
            <a:spLocks noEditPoints="1"/>
          </p:cNvSpPr>
          <p:nvPr/>
        </p:nvSpPr>
        <p:spPr bwMode="auto">
          <a:xfrm rot="16200000">
            <a:off x="6580695" y="3907523"/>
            <a:ext cx="3734883" cy="560793"/>
          </a:xfrm>
          <a:custGeom>
            <a:avLst/>
            <a:gdLst>
              <a:gd name="T0" fmla="*/ 540 w 1314"/>
              <a:gd name="T1" fmla="*/ 144 h 155"/>
              <a:gd name="T2" fmla="*/ 58 w 1314"/>
              <a:gd name="T3" fmla="*/ 142 h 155"/>
              <a:gd name="T4" fmla="*/ 31 w 1314"/>
              <a:gd name="T5" fmla="*/ 0 h 155"/>
              <a:gd name="T6" fmla="*/ 568 w 1314"/>
              <a:gd name="T7" fmla="*/ 2 h 155"/>
              <a:gd name="T8" fmla="*/ 1123 w 1314"/>
              <a:gd name="T9" fmla="*/ 2 h 155"/>
              <a:gd name="T10" fmla="*/ 1299 w 1314"/>
              <a:gd name="T11" fmla="*/ 147 h 155"/>
              <a:gd name="T12" fmla="*/ 310 w 1314"/>
              <a:gd name="T13" fmla="*/ 90 h 155"/>
              <a:gd name="T14" fmla="*/ 89 w 1314"/>
              <a:gd name="T15" fmla="*/ 134 h 155"/>
              <a:gd name="T16" fmla="*/ 568 w 1314"/>
              <a:gd name="T17" fmla="*/ 137 h 155"/>
              <a:gd name="T18" fmla="*/ 1220 w 1314"/>
              <a:gd name="T19" fmla="*/ 140 h 155"/>
              <a:gd name="T20" fmla="*/ 1287 w 1314"/>
              <a:gd name="T21" fmla="*/ 11 h 155"/>
              <a:gd name="T22" fmla="*/ 1261 w 1314"/>
              <a:gd name="T23" fmla="*/ 7 h 155"/>
              <a:gd name="T24" fmla="*/ 1230 w 1314"/>
              <a:gd name="T25" fmla="*/ 13 h 155"/>
              <a:gd name="T26" fmla="*/ 1197 w 1314"/>
              <a:gd name="T27" fmla="*/ 10 h 155"/>
              <a:gd name="T28" fmla="*/ 1178 w 1314"/>
              <a:gd name="T29" fmla="*/ 25 h 155"/>
              <a:gd name="T30" fmla="*/ 1153 w 1314"/>
              <a:gd name="T31" fmla="*/ 26 h 155"/>
              <a:gd name="T32" fmla="*/ 1127 w 1314"/>
              <a:gd name="T33" fmla="*/ 25 h 155"/>
              <a:gd name="T34" fmla="*/ 1100 w 1314"/>
              <a:gd name="T35" fmla="*/ 24 h 155"/>
              <a:gd name="T36" fmla="*/ 1073 w 1314"/>
              <a:gd name="T37" fmla="*/ 12 h 155"/>
              <a:gd name="T38" fmla="*/ 1045 w 1314"/>
              <a:gd name="T39" fmla="*/ 24 h 155"/>
              <a:gd name="T40" fmla="*/ 1027 w 1314"/>
              <a:gd name="T41" fmla="*/ 25 h 155"/>
              <a:gd name="T42" fmla="*/ 997 w 1314"/>
              <a:gd name="T43" fmla="*/ 26 h 155"/>
              <a:gd name="T44" fmla="*/ 973 w 1314"/>
              <a:gd name="T45" fmla="*/ 11 h 155"/>
              <a:gd name="T46" fmla="*/ 954 w 1314"/>
              <a:gd name="T47" fmla="*/ 12 h 155"/>
              <a:gd name="T48" fmla="*/ 923 w 1314"/>
              <a:gd name="T49" fmla="*/ 11 h 155"/>
              <a:gd name="T50" fmla="*/ 901 w 1314"/>
              <a:gd name="T51" fmla="*/ 41 h 155"/>
              <a:gd name="T52" fmla="*/ 875 w 1314"/>
              <a:gd name="T53" fmla="*/ 13 h 155"/>
              <a:gd name="T54" fmla="*/ 849 w 1314"/>
              <a:gd name="T55" fmla="*/ 24 h 155"/>
              <a:gd name="T56" fmla="*/ 828 w 1314"/>
              <a:gd name="T57" fmla="*/ 10 h 155"/>
              <a:gd name="T58" fmla="*/ 801 w 1314"/>
              <a:gd name="T59" fmla="*/ 25 h 155"/>
              <a:gd name="T60" fmla="*/ 780 w 1314"/>
              <a:gd name="T61" fmla="*/ 42 h 155"/>
              <a:gd name="T62" fmla="*/ 751 w 1314"/>
              <a:gd name="T63" fmla="*/ 26 h 155"/>
              <a:gd name="T64" fmla="*/ 719 w 1314"/>
              <a:gd name="T65" fmla="*/ 26 h 155"/>
              <a:gd name="T66" fmla="*/ 694 w 1314"/>
              <a:gd name="T67" fmla="*/ 7 h 155"/>
              <a:gd name="T68" fmla="*/ 662 w 1314"/>
              <a:gd name="T69" fmla="*/ 42 h 155"/>
              <a:gd name="T70" fmla="*/ 632 w 1314"/>
              <a:gd name="T71" fmla="*/ 24 h 155"/>
              <a:gd name="T72" fmla="*/ 609 w 1314"/>
              <a:gd name="T73" fmla="*/ 9 h 155"/>
              <a:gd name="T74" fmla="*/ 579 w 1314"/>
              <a:gd name="T75" fmla="*/ 9 h 155"/>
              <a:gd name="T76" fmla="*/ 558 w 1314"/>
              <a:gd name="T77" fmla="*/ 12 h 155"/>
              <a:gd name="T78" fmla="*/ 531 w 1314"/>
              <a:gd name="T79" fmla="*/ 25 h 155"/>
              <a:gd name="T80" fmla="*/ 508 w 1314"/>
              <a:gd name="T81" fmla="*/ 9 h 155"/>
              <a:gd name="T82" fmla="*/ 477 w 1314"/>
              <a:gd name="T83" fmla="*/ 24 h 155"/>
              <a:gd name="T84" fmla="*/ 444 w 1314"/>
              <a:gd name="T85" fmla="*/ 12 h 155"/>
              <a:gd name="T86" fmla="*/ 413 w 1314"/>
              <a:gd name="T87" fmla="*/ 11 h 155"/>
              <a:gd name="T88" fmla="*/ 389 w 1314"/>
              <a:gd name="T89" fmla="*/ 41 h 155"/>
              <a:gd name="T90" fmla="*/ 370 w 1314"/>
              <a:gd name="T91" fmla="*/ 25 h 155"/>
              <a:gd name="T92" fmla="*/ 351 w 1314"/>
              <a:gd name="T93" fmla="*/ 41 h 155"/>
              <a:gd name="T94" fmla="*/ 327 w 1314"/>
              <a:gd name="T95" fmla="*/ 26 h 155"/>
              <a:gd name="T96" fmla="*/ 309 w 1314"/>
              <a:gd name="T97" fmla="*/ 42 h 155"/>
              <a:gd name="T98" fmla="*/ 277 w 1314"/>
              <a:gd name="T99" fmla="*/ 10 h 155"/>
              <a:gd name="T100" fmla="*/ 248 w 1314"/>
              <a:gd name="T101" fmla="*/ 25 h 155"/>
              <a:gd name="T102" fmla="*/ 231 w 1314"/>
              <a:gd name="T103" fmla="*/ 41 h 155"/>
              <a:gd name="T104" fmla="*/ 208 w 1314"/>
              <a:gd name="T105" fmla="*/ 25 h 155"/>
              <a:gd name="T106" fmla="*/ 181 w 1314"/>
              <a:gd name="T107" fmla="*/ 24 h 155"/>
              <a:gd name="T108" fmla="*/ 165 w 1314"/>
              <a:gd name="T109" fmla="*/ 25 h 155"/>
              <a:gd name="T110" fmla="*/ 139 w 1314"/>
              <a:gd name="T111" fmla="*/ 11 h 155"/>
              <a:gd name="T112" fmla="*/ 114 w 1314"/>
              <a:gd name="T113" fmla="*/ 42 h 155"/>
              <a:gd name="T114" fmla="*/ 85 w 1314"/>
              <a:gd name="T115" fmla="*/ 25 h 155"/>
              <a:gd name="T116" fmla="*/ 60 w 1314"/>
              <a:gd name="T117" fmla="*/ 9 h 155"/>
              <a:gd name="T118" fmla="*/ 34 w 1314"/>
              <a:gd name="T119" fmla="*/ 43 h 155"/>
              <a:gd name="T120" fmla="*/ 168 w 1314"/>
              <a:gd name="T121" fmla="*/ 47 h 155"/>
              <a:gd name="T122" fmla="*/ 10 w 1314"/>
              <a:gd name="T123" fmla="*/ 58 h 155"/>
              <a:gd name="T124" fmla="*/ 310 w 1314"/>
              <a:gd name="T125" fmla="*/ 8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14" h="155">
                <a:moveTo>
                  <a:pt x="1088" y="155"/>
                </a:moveTo>
                <a:cubicBezTo>
                  <a:pt x="1027" y="154"/>
                  <a:pt x="970" y="153"/>
                  <a:pt x="913" y="152"/>
                </a:cubicBezTo>
                <a:cubicBezTo>
                  <a:pt x="896" y="151"/>
                  <a:pt x="879" y="149"/>
                  <a:pt x="862" y="149"/>
                </a:cubicBezTo>
                <a:cubicBezTo>
                  <a:pt x="825" y="148"/>
                  <a:pt x="788" y="148"/>
                  <a:pt x="751" y="147"/>
                </a:cubicBezTo>
                <a:cubicBezTo>
                  <a:pt x="717" y="147"/>
                  <a:pt x="684" y="148"/>
                  <a:pt x="651" y="148"/>
                </a:cubicBezTo>
                <a:cubicBezTo>
                  <a:pt x="633" y="148"/>
                  <a:pt x="615" y="147"/>
                  <a:pt x="597" y="148"/>
                </a:cubicBezTo>
                <a:cubicBezTo>
                  <a:pt x="578" y="148"/>
                  <a:pt x="559" y="147"/>
                  <a:pt x="540" y="144"/>
                </a:cubicBezTo>
                <a:cubicBezTo>
                  <a:pt x="537" y="143"/>
                  <a:pt x="533" y="143"/>
                  <a:pt x="530" y="143"/>
                </a:cubicBezTo>
                <a:cubicBezTo>
                  <a:pt x="458" y="143"/>
                  <a:pt x="387" y="141"/>
                  <a:pt x="315" y="141"/>
                </a:cubicBezTo>
                <a:cubicBezTo>
                  <a:pt x="273" y="141"/>
                  <a:pt x="231" y="144"/>
                  <a:pt x="190" y="145"/>
                </a:cubicBezTo>
                <a:cubicBezTo>
                  <a:pt x="182" y="145"/>
                  <a:pt x="175" y="145"/>
                  <a:pt x="168" y="145"/>
                </a:cubicBezTo>
                <a:cubicBezTo>
                  <a:pt x="151" y="145"/>
                  <a:pt x="135" y="145"/>
                  <a:pt x="118" y="144"/>
                </a:cubicBezTo>
                <a:cubicBezTo>
                  <a:pt x="106" y="144"/>
                  <a:pt x="94" y="143"/>
                  <a:pt x="82" y="143"/>
                </a:cubicBezTo>
                <a:cubicBezTo>
                  <a:pt x="74" y="142"/>
                  <a:pt x="66" y="142"/>
                  <a:pt x="58" y="142"/>
                </a:cubicBezTo>
                <a:cubicBezTo>
                  <a:pt x="42" y="143"/>
                  <a:pt x="27" y="141"/>
                  <a:pt x="12" y="138"/>
                </a:cubicBezTo>
                <a:cubicBezTo>
                  <a:pt x="6" y="137"/>
                  <a:pt x="4" y="133"/>
                  <a:pt x="4" y="128"/>
                </a:cubicBezTo>
                <a:cubicBezTo>
                  <a:pt x="3" y="110"/>
                  <a:pt x="1" y="93"/>
                  <a:pt x="1" y="75"/>
                </a:cubicBezTo>
                <a:cubicBezTo>
                  <a:pt x="0" y="59"/>
                  <a:pt x="0" y="42"/>
                  <a:pt x="0" y="26"/>
                </a:cubicBezTo>
                <a:cubicBezTo>
                  <a:pt x="0" y="21"/>
                  <a:pt x="1" y="17"/>
                  <a:pt x="1" y="12"/>
                </a:cubicBezTo>
                <a:cubicBezTo>
                  <a:pt x="1" y="7"/>
                  <a:pt x="4" y="4"/>
                  <a:pt x="8" y="3"/>
                </a:cubicBezTo>
                <a:cubicBezTo>
                  <a:pt x="15" y="2"/>
                  <a:pt x="23" y="0"/>
                  <a:pt x="31" y="0"/>
                </a:cubicBezTo>
                <a:cubicBezTo>
                  <a:pt x="53" y="0"/>
                  <a:pt x="76" y="1"/>
                  <a:pt x="99" y="2"/>
                </a:cubicBezTo>
                <a:cubicBezTo>
                  <a:pt x="126" y="2"/>
                  <a:pt x="152" y="2"/>
                  <a:pt x="179" y="2"/>
                </a:cubicBezTo>
                <a:cubicBezTo>
                  <a:pt x="204" y="2"/>
                  <a:pt x="230" y="2"/>
                  <a:pt x="255" y="2"/>
                </a:cubicBezTo>
                <a:cubicBezTo>
                  <a:pt x="281" y="2"/>
                  <a:pt x="308" y="2"/>
                  <a:pt x="334" y="2"/>
                </a:cubicBezTo>
                <a:cubicBezTo>
                  <a:pt x="361" y="2"/>
                  <a:pt x="388" y="2"/>
                  <a:pt x="414" y="2"/>
                </a:cubicBezTo>
                <a:cubicBezTo>
                  <a:pt x="441" y="2"/>
                  <a:pt x="467" y="2"/>
                  <a:pt x="493" y="2"/>
                </a:cubicBezTo>
                <a:cubicBezTo>
                  <a:pt x="518" y="2"/>
                  <a:pt x="543" y="2"/>
                  <a:pt x="568" y="2"/>
                </a:cubicBezTo>
                <a:cubicBezTo>
                  <a:pt x="595" y="2"/>
                  <a:pt x="622" y="2"/>
                  <a:pt x="648" y="2"/>
                </a:cubicBezTo>
                <a:cubicBezTo>
                  <a:pt x="674" y="2"/>
                  <a:pt x="700" y="2"/>
                  <a:pt x="726" y="2"/>
                </a:cubicBezTo>
                <a:cubicBezTo>
                  <a:pt x="753" y="2"/>
                  <a:pt x="779" y="2"/>
                  <a:pt x="806" y="2"/>
                </a:cubicBezTo>
                <a:cubicBezTo>
                  <a:pt x="832" y="2"/>
                  <a:pt x="859" y="2"/>
                  <a:pt x="886" y="2"/>
                </a:cubicBezTo>
                <a:cubicBezTo>
                  <a:pt x="912" y="2"/>
                  <a:pt x="938" y="2"/>
                  <a:pt x="965" y="2"/>
                </a:cubicBezTo>
                <a:cubicBezTo>
                  <a:pt x="991" y="2"/>
                  <a:pt x="1017" y="2"/>
                  <a:pt x="1043" y="2"/>
                </a:cubicBezTo>
                <a:cubicBezTo>
                  <a:pt x="1070" y="2"/>
                  <a:pt x="1096" y="2"/>
                  <a:pt x="1123" y="2"/>
                </a:cubicBezTo>
                <a:cubicBezTo>
                  <a:pt x="1149" y="2"/>
                  <a:pt x="1174" y="2"/>
                  <a:pt x="1200" y="2"/>
                </a:cubicBezTo>
                <a:cubicBezTo>
                  <a:pt x="1226" y="2"/>
                  <a:pt x="1253" y="2"/>
                  <a:pt x="1279" y="2"/>
                </a:cubicBezTo>
                <a:cubicBezTo>
                  <a:pt x="1288" y="2"/>
                  <a:pt x="1296" y="2"/>
                  <a:pt x="1305" y="3"/>
                </a:cubicBezTo>
                <a:cubicBezTo>
                  <a:pt x="1310" y="3"/>
                  <a:pt x="1313" y="6"/>
                  <a:pt x="1313" y="11"/>
                </a:cubicBezTo>
                <a:cubicBezTo>
                  <a:pt x="1313" y="19"/>
                  <a:pt x="1314" y="26"/>
                  <a:pt x="1314" y="34"/>
                </a:cubicBezTo>
                <a:cubicBezTo>
                  <a:pt x="1313" y="68"/>
                  <a:pt x="1313" y="101"/>
                  <a:pt x="1312" y="135"/>
                </a:cubicBezTo>
                <a:cubicBezTo>
                  <a:pt x="1311" y="144"/>
                  <a:pt x="1309" y="146"/>
                  <a:pt x="1299" y="147"/>
                </a:cubicBezTo>
                <a:cubicBezTo>
                  <a:pt x="1258" y="152"/>
                  <a:pt x="1218" y="152"/>
                  <a:pt x="1177" y="152"/>
                </a:cubicBezTo>
                <a:cubicBezTo>
                  <a:pt x="1146" y="153"/>
                  <a:pt x="1115" y="154"/>
                  <a:pt x="1088" y="155"/>
                </a:cubicBezTo>
                <a:moveTo>
                  <a:pt x="446" y="88"/>
                </a:moveTo>
                <a:cubicBezTo>
                  <a:pt x="446" y="88"/>
                  <a:pt x="446" y="88"/>
                  <a:pt x="446" y="88"/>
                </a:cubicBezTo>
                <a:cubicBezTo>
                  <a:pt x="443" y="89"/>
                  <a:pt x="441" y="90"/>
                  <a:pt x="439" y="91"/>
                </a:cubicBezTo>
                <a:cubicBezTo>
                  <a:pt x="425" y="93"/>
                  <a:pt x="412" y="95"/>
                  <a:pt x="398" y="97"/>
                </a:cubicBezTo>
                <a:cubicBezTo>
                  <a:pt x="368" y="101"/>
                  <a:pt x="338" y="101"/>
                  <a:pt x="310" y="90"/>
                </a:cubicBezTo>
                <a:cubicBezTo>
                  <a:pt x="281" y="80"/>
                  <a:pt x="253" y="80"/>
                  <a:pt x="224" y="86"/>
                </a:cubicBezTo>
                <a:cubicBezTo>
                  <a:pt x="175" y="95"/>
                  <a:pt x="127" y="104"/>
                  <a:pt x="78" y="112"/>
                </a:cubicBezTo>
                <a:cubicBezTo>
                  <a:pt x="65" y="114"/>
                  <a:pt x="52" y="116"/>
                  <a:pt x="39" y="113"/>
                </a:cubicBezTo>
                <a:cubicBezTo>
                  <a:pt x="31" y="112"/>
                  <a:pt x="22" y="111"/>
                  <a:pt x="14" y="111"/>
                </a:cubicBezTo>
                <a:cubicBezTo>
                  <a:pt x="16" y="131"/>
                  <a:pt x="17" y="130"/>
                  <a:pt x="36" y="132"/>
                </a:cubicBezTo>
                <a:cubicBezTo>
                  <a:pt x="48" y="133"/>
                  <a:pt x="60" y="133"/>
                  <a:pt x="72" y="132"/>
                </a:cubicBezTo>
                <a:cubicBezTo>
                  <a:pt x="77" y="132"/>
                  <a:pt x="83" y="134"/>
                  <a:pt x="89" y="134"/>
                </a:cubicBezTo>
                <a:cubicBezTo>
                  <a:pt x="96" y="135"/>
                  <a:pt x="102" y="136"/>
                  <a:pt x="109" y="136"/>
                </a:cubicBezTo>
                <a:cubicBezTo>
                  <a:pt x="125" y="136"/>
                  <a:pt x="141" y="135"/>
                  <a:pt x="156" y="135"/>
                </a:cubicBezTo>
                <a:cubicBezTo>
                  <a:pt x="172" y="135"/>
                  <a:pt x="187" y="135"/>
                  <a:pt x="203" y="134"/>
                </a:cubicBezTo>
                <a:cubicBezTo>
                  <a:pt x="231" y="133"/>
                  <a:pt x="259" y="130"/>
                  <a:pt x="287" y="130"/>
                </a:cubicBezTo>
                <a:cubicBezTo>
                  <a:pt x="340" y="129"/>
                  <a:pt x="394" y="129"/>
                  <a:pt x="448" y="131"/>
                </a:cubicBezTo>
                <a:cubicBezTo>
                  <a:pt x="485" y="132"/>
                  <a:pt x="523" y="130"/>
                  <a:pt x="560" y="137"/>
                </a:cubicBezTo>
                <a:cubicBezTo>
                  <a:pt x="563" y="137"/>
                  <a:pt x="566" y="137"/>
                  <a:pt x="568" y="137"/>
                </a:cubicBezTo>
                <a:cubicBezTo>
                  <a:pt x="599" y="137"/>
                  <a:pt x="630" y="138"/>
                  <a:pt x="661" y="138"/>
                </a:cubicBezTo>
                <a:cubicBezTo>
                  <a:pt x="681" y="138"/>
                  <a:pt x="701" y="137"/>
                  <a:pt x="721" y="137"/>
                </a:cubicBezTo>
                <a:cubicBezTo>
                  <a:pt x="751" y="137"/>
                  <a:pt x="780" y="138"/>
                  <a:pt x="810" y="138"/>
                </a:cubicBezTo>
                <a:cubicBezTo>
                  <a:pt x="828" y="138"/>
                  <a:pt x="846" y="138"/>
                  <a:pt x="864" y="138"/>
                </a:cubicBezTo>
                <a:cubicBezTo>
                  <a:pt x="894" y="139"/>
                  <a:pt x="924" y="140"/>
                  <a:pt x="954" y="141"/>
                </a:cubicBezTo>
                <a:cubicBezTo>
                  <a:pt x="965" y="142"/>
                  <a:pt x="977" y="141"/>
                  <a:pt x="988" y="141"/>
                </a:cubicBezTo>
                <a:cubicBezTo>
                  <a:pt x="1065" y="145"/>
                  <a:pt x="1142" y="141"/>
                  <a:pt x="1220" y="140"/>
                </a:cubicBezTo>
                <a:cubicBezTo>
                  <a:pt x="1236" y="140"/>
                  <a:pt x="1252" y="139"/>
                  <a:pt x="1269" y="138"/>
                </a:cubicBezTo>
                <a:cubicBezTo>
                  <a:pt x="1274" y="138"/>
                  <a:pt x="1279" y="137"/>
                  <a:pt x="1284" y="136"/>
                </a:cubicBezTo>
                <a:cubicBezTo>
                  <a:pt x="1289" y="136"/>
                  <a:pt x="1294" y="135"/>
                  <a:pt x="1298" y="135"/>
                </a:cubicBezTo>
                <a:cubicBezTo>
                  <a:pt x="1299" y="129"/>
                  <a:pt x="1299" y="124"/>
                  <a:pt x="1300" y="119"/>
                </a:cubicBezTo>
                <a:cubicBezTo>
                  <a:pt x="1305" y="88"/>
                  <a:pt x="1306" y="58"/>
                  <a:pt x="1306" y="27"/>
                </a:cubicBezTo>
                <a:cubicBezTo>
                  <a:pt x="1306" y="12"/>
                  <a:pt x="1304" y="11"/>
                  <a:pt x="1290" y="10"/>
                </a:cubicBezTo>
                <a:cubicBezTo>
                  <a:pt x="1289" y="10"/>
                  <a:pt x="1288" y="11"/>
                  <a:pt x="1287" y="11"/>
                </a:cubicBezTo>
                <a:cubicBezTo>
                  <a:pt x="1286" y="16"/>
                  <a:pt x="1285" y="20"/>
                  <a:pt x="1284" y="26"/>
                </a:cubicBezTo>
                <a:cubicBezTo>
                  <a:pt x="1280" y="19"/>
                  <a:pt x="1280" y="19"/>
                  <a:pt x="1280" y="10"/>
                </a:cubicBezTo>
                <a:cubicBezTo>
                  <a:pt x="1272" y="13"/>
                  <a:pt x="1280" y="22"/>
                  <a:pt x="1272" y="26"/>
                </a:cubicBezTo>
                <a:cubicBezTo>
                  <a:pt x="1271" y="21"/>
                  <a:pt x="1270" y="18"/>
                  <a:pt x="1269" y="12"/>
                </a:cubicBezTo>
                <a:cubicBezTo>
                  <a:pt x="1268" y="17"/>
                  <a:pt x="1266" y="21"/>
                  <a:pt x="1265" y="25"/>
                </a:cubicBezTo>
                <a:cubicBezTo>
                  <a:pt x="1265" y="24"/>
                  <a:pt x="1264" y="24"/>
                  <a:pt x="1263" y="24"/>
                </a:cubicBezTo>
                <a:cubicBezTo>
                  <a:pt x="1262" y="19"/>
                  <a:pt x="1262" y="14"/>
                  <a:pt x="1261" y="7"/>
                </a:cubicBezTo>
                <a:cubicBezTo>
                  <a:pt x="1255" y="14"/>
                  <a:pt x="1258" y="20"/>
                  <a:pt x="1257" y="25"/>
                </a:cubicBezTo>
                <a:cubicBezTo>
                  <a:pt x="1256" y="30"/>
                  <a:pt x="1258" y="36"/>
                  <a:pt x="1254" y="42"/>
                </a:cubicBezTo>
                <a:cubicBezTo>
                  <a:pt x="1247" y="31"/>
                  <a:pt x="1255" y="19"/>
                  <a:pt x="1247" y="9"/>
                </a:cubicBezTo>
                <a:cubicBezTo>
                  <a:pt x="1247" y="14"/>
                  <a:pt x="1246" y="19"/>
                  <a:pt x="1245" y="25"/>
                </a:cubicBezTo>
                <a:cubicBezTo>
                  <a:pt x="1241" y="20"/>
                  <a:pt x="1241" y="20"/>
                  <a:pt x="1240" y="10"/>
                </a:cubicBezTo>
                <a:cubicBezTo>
                  <a:pt x="1233" y="13"/>
                  <a:pt x="1240" y="21"/>
                  <a:pt x="1233" y="27"/>
                </a:cubicBezTo>
                <a:cubicBezTo>
                  <a:pt x="1232" y="22"/>
                  <a:pt x="1231" y="18"/>
                  <a:pt x="1230" y="13"/>
                </a:cubicBezTo>
                <a:cubicBezTo>
                  <a:pt x="1227" y="17"/>
                  <a:pt x="1230" y="23"/>
                  <a:pt x="1224" y="24"/>
                </a:cubicBezTo>
                <a:cubicBezTo>
                  <a:pt x="1223" y="19"/>
                  <a:pt x="1223" y="15"/>
                  <a:pt x="1222" y="10"/>
                </a:cubicBezTo>
                <a:cubicBezTo>
                  <a:pt x="1215" y="19"/>
                  <a:pt x="1220" y="31"/>
                  <a:pt x="1214" y="42"/>
                </a:cubicBezTo>
                <a:cubicBezTo>
                  <a:pt x="1208" y="31"/>
                  <a:pt x="1215" y="20"/>
                  <a:pt x="1211" y="10"/>
                </a:cubicBezTo>
                <a:cubicBezTo>
                  <a:pt x="1203" y="12"/>
                  <a:pt x="1210" y="21"/>
                  <a:pt x="1202" y="24"/>
                </a:cubicBezTo>
                <a:cubicBezTo>
                  <a:pt x="1201" y="19"/>
                  <a:pt x="1200" y="15"/>
                  <a:pt x="1200" y="11"/>
                </a:cubicBezTo>
                <a:cubicBezTo>
                  <a:pt x="1199" y="11"/>
                  <a:pt x="1198" y="10"/>
                  <a:pt x="1197" y="10"/>
                </a:cubicBezTo>
                <a:cubicBezTo>
                  <a:pt x="1197" y="15"/>
                  <a:pt x="1196" y="20"/>
                  <a:pt x="1195" y="25"/>
                </a:cubicBezTo>
                <a:cubicBezTo>
                  <a:pt x="1194" y="25"/>
                  <a:pt x="1194" y="25"/>
                  <a:pt x="1193" y="25"/>
                </a:cubicBezTo>
                <a:cubicBezTo>
                  <a:pt x="1192" y="21"/>
                  <a:pt x="1191" y="17"/>
                  <a:pt x="1189" y="12"/>
                </a:cubicBezTo>
                <a:cubicBezTo>
                  <a:pt x="1187" y="16"/>
                  <a:pt x="1189" y="21"/>
                  <a:pt x="1184" y="26"/>
                </a:cubicBezTo>
                <a:cubicBezTo>
                  <a:pt x="1183" y="19"/>
                  <a:pt x="1182" y="14"/>
                  <a:pt x="1182" y="10"/>
                </a:cubicBezTo>
                <a:cubicBezTo>
                  <a:pt x="1181" y="10"/>
                  <a:pt x="1180" y="10"/>
                  <a:pt x="1179" y="10"/>
                </a:cubicBezTo>
                <a:cubicBezTo>
                  <a:pt x="1177" y="15"/>
                  <a:pt x="1178" y="20"/>
                  <a:pt x="1178" y="25"/>
                </a:cubicBezTo>
                <a:cubicBezTo>
                  <a:pt x="1177" y="30"/>
                  <a:pt x="1177" y="35"/>
                  <a:pt x="1176" y="41"/>
                </a:cubicBezTo>
                <a:cubicBezTo>
                  <a:pt x="1175" y="41"/>
                  <a:pt x="1174" y="41"/>
                  <a:pt x="1173" y="41"/>
                </a:cubicBezTo>
                <a:cubicBezTo>
                  <a:pt x="1166" y="31"/>
                  <a:pt x="1176" y="18"/>
                  <a:pt x="1169" y="9"/>
                </a:cubicBezTo>
                <a:cubicBezTo>
                  <a:pt x="1165" y="13"/>
                  <a:pt x="1170" y="21"/>
                  <a:pt x="1163" y="24"/>
                </a:cubicBezTo>
                <a:cubicBezTo>
                  <a:pt x="1162" y="21"/>
                  <a:pt x="1162" y="19"/>
                  <a:pt x="1162" y="17"/>
                </a:cubicBezTo>
                <a:cubicBezTo>
                  <a:pt x="1161" y="14"/>
                  <a:pt x="1161" y="12"/>
                  <a:pt x="1160" y="10"/>
                </a:cubicBezTo>
                <a:cubicBezTo>
                  <a:pt x="1154" y="15"/>
                  <a:pt x="1161" y="22"/>
                  <a:pt x="1153" y="26"/>
                </a:cubicBezTo>
                <a:cubicBezTo>
                  <a:pt x="1152" y="21"/>
                  <a:pt x="1151" y="16"/>
                  <a:pt x="1150" y="12"/>
                </a:cubicBezTo>
                <a:cubicBezTo>
                  <a:pt x="1149" y="16"/>
                  <a:pt x="1148" y="20"/>
                  <a:pt x="1147" y="25"/>
                </a:cubicBezTo>
                <a:cubicBezTo>
                  <a:pt x="1140" y="21"/>
                  <a:pt x="1147" y="13"/>
                  <a:pt x="1140" y="9"/>
                </a:cubicBezTo>
                <a:cubicBezTo>
                  <a:pt x="1137" y="20"/>
                  <a:pt x="1140" y="31"/>
                  <a:pt x="1135" y="43"/>
                </a:cubicBezTo>
                <a:cubicBezTo>
                  <a:pt x="1128" y="32"/>
                  <a:pt x="1135" y="21"/>
                  <a:pt x="1130" y="12"/>
                </a:cubicBezTo>
                <a:cubicBezTo>
                  <a:pt x="1129" y="14"/>
                  <a:pt x="1129" y="16"/>
                  <a:pt x="1129" y="18"/>
                </a:cubicBezTo>
                <a:cubicBezTo>
                  <a:pt x="1128" y="20"/>
                  <a:pt x="1127" y="22"/>
                  <a:pt x="1127" y="25"/>
                </a:cubicBezTo>
                <a:cubicBezTo>
                  <a:pt x="1120" y="20"/>
                  <a:pt x="1125" y="14"/>
                  <a:pt x="1123" y="9"/>
                </a:cubicBezTo>
                <a:cubicBezTo>
                  <a:pt x="1115" y="13"/>
                  <a:pt x="1122" y="21"/>
                  <a:pt x="1117" y="26"/>
                </a:cubicBezTo>
                <a:cubicBezTo>
                  <a:pt x="1112" y="23"/>
                  <a:pt x="1115" y="17"/>
                  <a:pt x="1112" y="13"/>
                </a:cubicBezTo>
                <a:cubicBezTo>
                  <a:pt x="1111" y="17"/>
                  <a:pt x="1109" y="21"/>
                  <a:pt x="1108" y="25"/>
                </a:cubicBezTo>
                <a:cubicBezTo>
                  <a:pt x="1108" y="24"/>
                  <a:pt x="1107" y="24"/>
                  <a:pt x="1106" y="24"/>
                </a:cubicBezTo>
                <a:cubicBezTo>
                  <a:pt x="1106" y="19"/>
                  <a:pt x="1105" y="15"/>
                  <a:pt x="1104" y="9"/>
                </a:cubicBezTo>
                <a:cubicBezTo>
                  <a:pt x="1098" y="14"/>
                  <a:pt x="1101" y="19"/>
                  <a:pt x="1100" y="24"/>
                </a:cubicBezTo>
                <a:cubicBezTo>
                  <a:pt x="1099" y="29"/>
                  <a:pt x="1101" y="35"/>
                  <a:pt x="1097" y="42"/>
                </a:cubicBezTo>
                <a:cubicBezTo>
                  <a:pt x="1089" y="31"/>
                  <a:pt x="1099" y="18"/>
                  <a:pt x="1091" y="7"/>
                </a:cubicBezTo>
                <a:cubicBezTo>
                  <a:pt x="1090" y="14"/>
                  <a:pt x="1089" y="19"/>
                  <a:pt x="1089" y="24"/>
                </a:cubicBezTo>
                <a:cubicBezTo>
                  <a:pt x="1088" y="24"/>
                  <a:pt x="1088" y="24"/>
                  <a:pt x="1087" y="24"/>
                </a:cubicBezTo>
                <a:cubicBezTo>
                  <a:pt x="1087" y="24"/>
                  <a:pt x="1083" y="10"/>
                  <a:pt x="1083" y="10"/>
                </a:cubicBezTo>
                <a:cubicBezTo>
                  <a:pt x="1077" y="13"/>
                  <a:pt x="1083" y="21"/>
                  <a:pt x="1076" y="27"/>
                </a:cubicBezTo>
                <a:cubicBezTo>
                  <a:pt x="1075" y="22"/>
                  <a:pt x="1074" y="18"/>
                  <a:pt x="1073" y="12"/>
                </a:cubicBezTo>
                <a:cubicBezTo>
                  <a:pt x="1072" y="17"/>
                  <a:pt x="1071" y="21"/>
                  <a:pt x="1070" y="24"/>
                </a:cubicBezTo>
                <a:cubicBezTo>
                  <a:pt x="1069" y="24"/>
                  <a:pt x="1068" y="24"/>
                  <a:pt x="1067" y="24"/>
                </a:cubicBezTo>
                <a:cubicBezTo>
                  <a:pt x="1067" y="19"/>
                  <a:pt x="1066" y="15"/>
                  <a:pt x="1065" y="10"/>
                </a:cubicBezTo>
                <a:cubicBezTo>
                  <a:pt x="1064" y="10"/>
                  <a:pt x="1063" y="10"/>
                  <a:pt x="1062" y="10"/>
                </a:cubicBezTo>
                <a:cubicBezTo>
                  <a:pt x="1059" y="19"/>
                  <a:pt x="1063" y="31"/>
                  <a:pt x="1058" y="42"/>
                </a:cubicBezTo>
                <a:cubicBezTo>
                  <a:pt x="1051" y="31"/>
                  <a:pt x="1058" y="20"/>
                  <a:pt x="1054" y="10"/>
                </a:cubicBezTo>
                <a:cubicBezTo>
                  <a:pt x="1046" y="12"/>
                  <a:pt x="1053" y="21"/>
                  <a:pt x="1045" y="24"/>
                </a:cubicBezTo>
                <a:cubicBezTo>
                  <a:pt x="1044" y="19"/>
                  <a:pt x="1044" y="15"/>
                  <a:pt x="1043" y="11"/>
                </a:cubicBezTo>
                <a:cubicBezTo>
                  <a:pt x="1042" y="11"/>
                  <a:pt x="1041" y="11"/>
                  <a:pt x="1041" y="11"/>
                </a:cubicBezTo>
                <a:cubicBezTo>
                  <a:pt x="1040" y="15"/>
                  <a:pt x="1039" y="20"/>
                  <a:pt x="1038" y="25"/>
                </a:cubicBezTo>
                <a:cubicBezTo>
                  <a:pt x="1038" y="25"/>
                  <a:pt x="1037" y="25"/>
                  <a:pt x="1036" y="25"/>
                </a:cubicBezTo>
                <a:cubicBezTo>
                  <a:pt x="1035" y="21"/>
                  <a:pt x="1034" y="17"/>
                  <a:pt x="1033" y="12"/>
                </a:cubicBezTo>
                <a:cubicBezTo>
                  <a:pt x="1031" y="17"/>
                  <a:pt x="1031" y="21"/>
                  <a:pt x="1030" y="25"/>
                </a:cubicBezTo>
                <a:cubicBezTo>
                  <a:pt x="1029" y="25"/>
                  <a:pt x="1028" y="25"/>
                  <a:pt x="1027" y="25"/>
                </a:cubicBezTo>
                <a:cubicBezTo>
                  <a:pt x="1026" y="20"/>
                  <a:pt x="1026" y="15"/>
                  <a:pt x="1025" y="10"/>
                </a:cubicBezTo>
                <a:cubicBezTo>
                  <a:pt x="1023" y="10"/>
                  <a:pt x="1023" y="10"/>
                  <a:pt x="1023" y="10"/>
                </a:cubicBezTo>
                <a:cubicBezTo>
                  <a:pt x="1019" y="20"/>
                  <a:pt x="1023" y="31"/>
                  <a:pt x="1018" y="41"/>
                </a:cubicBezTo>
                <a:cubicBezTo>
                  <a:pt x="1009" y="31"/>
                  <a:pt x="1020" y="18"/>
                  <a:pt x="1012" y="8"/>
                </a:cubicBezTo>
                <a:cubicBezTo>
                  <a:pt x="1008" y="14"/>
                  <a:pt x="1013" y="20"/>
                  <a:pt x="1006" y="25"/>
                </a:cubicBezTo>
                <a:cubicBezTo>
                  <a:pt x="1005" y="19"/>
                  <a:pt x="1005" y="15"/>
                  <a:pt x="1004" y="10"/>
                </a:cubicBezTo>
                <a:cubicBezTo>
                  <a:pt x="997" y="14"/>
                  <a:pt x="1004" y="22"/>
                  <a:pt x="997" y="26"/>
                </a:cubicBezTo>
                <a:cubicBezTo>
                  <a:pt x="996" y="21"/>
                  <a:pt x="995" y="16"/>
                  <a:pt x="994" y="12"/>
                </a:cubicBezTo>
                <a:cubicBezTo>
                  <a:pt x="992" y="16"/>
                  <a:pt x="991" y="20"/>
                  <a:pt x="990" y="25"/>
                </a:cubicBezTo>
                <a:cubicBezTo>
                  <a:pt x="989" y="25"/>
                  <a:pt x="988" y="24"/>
                  <a:pt x="988" y="24"/>
                </a:cubicBezTo>
                <a:cubicBezTo>
                  <a:pt x="987" y="19"/>
                  <a:pt x="986" y="15"/>
                  <a:pt x="986" y="10"/>
                </a:cubicBezTo>
                <a:cubicBezTo>
                  <a:pt x="985" y="10"/>
                  <a:pt x="984" y="10"/>
                  <a:pt x="983" y="10"/>
                </a:cubicBezTo>
                <a:cubicBezTo>
                  <a:pt x="980" y="20"/>
                  <a:pt x="984" y="31"/>
                  <a:pt x="979" y="41"/>
                </a:cubicBezTo>
                <a:cubicBezTo>
                  <a:pt x="970" y="32"/>
                  <a:pt x="980" y="20"/>
                  <a:pt x="973" y="11"/>
                </a:cubicBezTo>
                <a:cubicBezTo>
                  <a:pt x="969" y="15"/>
                  <a:pt x="974" y="22"/>
                  <a:pt x="967" y="24"/>
                </a:cubicBezTo>
                <a:cubicBezTo>
                  <a:pt x="966" y="21"/>
                  <a:pt x="966" y="19"/>
                  <a:pt x="966" y="17"/>
                </a:cubicBezTo>
                <a:cubicBezTo>
                  <a:pt x="965" y="15"/>
                  <a:pt x="965" y="13"/>
                  <a:pt x="964" y="11"/>
                </a:cubicBezTo>
                <a:cubicBezTo>
                  <a:pt x="964" y="11"/>
                  <a:pt x="963" y="11"/>
                  <a:pt x="962" y="11"/>
                </a:cubicBezTo>
                <a:cubicBezTo>
                  <a:pt x="961" y="16"/>
                  <a:pt x="961" y="20"/>
                  <a:pt x="960" y="25"/>
                </a:cubicBezTo>
                <a:cubicBezTo>
                  <a:pt x="959" y="25"/>
                  <a:pt x="958" y="25"/>
                  <a:pt x="957" y="25"/>
                </a:cubicBezTo>
                <a:cubicBezTo>
                  <a:pt x="956" y="21"/>
                  <a:pt x="955" y="16"/>
                  <a:pt x="954" y="12"/>
                </a:cubicBezTo>
                <a:cubicBezTo>
                  <a:pt x="953" y="16"/>
                  <a:pt x="952" y="20"/>
                  <a:pt x="951" y="25"/>
                </a:cubicBezTo>
                <a:cubicBezTo>
                  <a:pt x="944" y="21"/>
                  <a:pt x="951" y="13"/>
                  <a:pt x="944" y="9"/>
                </a:cubicBezTo>
                <a:cubicBezTo>
                  <a:pt x="941" y="20"/>
                  <a:pt x="945" y="31"/>
                  <a:pt x="939" y="42"/>
                </a:cubicBezTo>
                <a:cubicBezTo>
                  <a:pt x="931" y="31"/>
                  <a:pt x="941" y="18"/>
                  <a:pt x="933" y="8"/>
                </a:cubicBezTo>
                <a:cubicBezTo>
                  <a:pt x="931" y="14"/>
                  <a:pt x="934" y="20"/>
                  <a:pt x="928" y="25"/>
                </a:cubicBezTo>
                <a:cubicBezTo>
                  <a:pt x="927" y="19"/>
                  <a:pt x="926" y="15"/>
                  <a:pt x="925" y="11"/>
                </a:cubicBezTo>
                <a:cubicBezTo>
                  <a:pt x="923" y="11"/>
                  <a:pt x="923" y="11"/>
                  <a:pt x="923" y="11"/>
                </a:cubicBezTo>
                <a:cubicBezTo>
                  <a:pt x="922" y="15"/>
                  <a:pt x="922" y="20"/>
                  <a:pt x="921" y="25"/>
                </a:cubicBezTo>
                <a:cubicBezTo>
                  <a:pt x="920" y="25"/>
                  <a:pt x="919" y="25"/>
                  <a:pt x="918" y="25"/>
                </a:cubicBezTo>
                <a:cubicBezTo>
                  <a:pt x="917" y="21"/>
                  <a:pt x="916" y="17"/>
                  <a:pt x="915" y="12"/>
                </a:cubicBezTo>
                <a:cubicBezTo>
                  <a:pt x="914" y="17"/>
                  <a:pt x="913" y="21"/>
                  <a:pt x="912" y="25"/>
                </a:cubicBezTo>
                <a:cubicBezTo>
                  <a:pt x="911" y="25"/>
                  <a:pt x="910" y="25"/>
                  <a:pt x="909" y="25"/>
                </a:cubicBezTo>
                <a:cubicBezTo>
                  <a:pt x="909" y="20"/>
                  <a:pt x="908" y="15"/>
                  <a:pt x="907" y="10"/>
                </a:cubicBezTo>
                <a:cubicBezTo>
                  <a:pt x="901" y="20"/>
                  <a:pt x="906" y="31"/>
                  <a:pt x="901" y="41"/>
                </a:cubicBezTo>
                <a:cubicBezTo>
                  <a:pt x="896" y="39"/>
                  <a:pt x="896" y="35"/>
                  <a:pt x="896" y="32"/>
                </a:cubicBezTo>
                <a:cubicBezTo>
                  <a:pt x="896" y="27"/>
                  <a:pt x="897" y="21"/>
                  <a:pt x="897" y="16"/>
                </a:cubicBezTo>
                <a:cubicBezTo>
                  <a:pt x="897" y="14"/>
                  <a:pt x="895" y="12"/>
                  <a:pt x="894" y="10"/>
                </a:cubicBezTo>
                <a:cubicBezTo>
                  <a:pt x="889" y="14"/>
                  <a:pt x="894" y="21"/>
                  <a:pt x="888" y="24"/>
                </a:cubicBezTo>
                <a:cubicBezTo>
                  <a:pt x="883" y="20"/>
                  <a:pt x="888" y="14"/>
                  <a:pt x="885" y="9"/>
                </a:cubicBezTo>
                <a:cubicBezTo>
                  <a:pt x="879" y="13"/>
                  <a:pt x="885" y="21"/>
                  <a:pt x="880" y="26"/>
                </a:cubicBezTo>
                <a:cubicBezTo>
                  <a:pt x="874" y="23"/>
                  <a:pt x="878" y="17"/>
                  <a:pt x="875" y="13"/>
                </a:cubicBezTo>
                <a:cubicBezTo>
                  <a:pt x="872" y="17"/>
                  <a:pt x="875" y="23"/>
                  <a:pt x="869" y="25"/>
                </a:cubicBezTo>
                <a:cubicBezTo>
                  <a:pt x="868" y="19"/>
                  <a:pt x="868" y="15"/>
                  <a:pt x="867" y="10"/>
                </a:cubicBezTo>
                <a:cubicBezTo>
                  <a:pt x="866" y="10"/>
                  <a:pt x="865" y="10"/>
                  <a:pt x="865" y="10"/>
                </a:cubicBezTo>
                <a:cubicBezTo>
                  <a:pt x="860" y="19"/>
                  <a:pt x="865" y="31"/>
                  <a:pt x="860" y="42"/>
                </a:cubicBezTo>
                <a:cubicBezTo>
                  <a:pt x="852" y="31"/>
                  <a:pt x="861" y="18"/>
                  <a:pt x="853" y="6"/>
                </a:cubicBezTo>
                <a:cubicBezTo>
                  <a:pt x="852" y="14"/>
                  <a:pt x="852" y="19"/>
                  <a:pt x="851" y="24"/>
                </a:cubicBezTo>
                <a:cubicBezTo>
                  <a:pt x="850" y="24"/>
                  <a:pt x="850" y="24"/>
                  <a:pt x="849" y="24"/>
                </a:cubicBezTo>
                <a:cubicBezTo>
                  <a:pt x="848" y="22"/>
                  <a:pt x="847" y="20"/>
                  <a:pt x="847" y="18"/>
                </a:cubicBezTo>
                <a:cubicBezTo>
                  <a:pt x="846" y="15"/>
                  <a:pt x="847" y="13"/>
                  <a:pt x="847" y="9"/>
                </a:cubicBezTo>
                <a:cubicBezTo>
                  <a:pt x="839" y="13"/>
                  <a:pt x="846" y="22"/>
                  <a:pt x="839" y="27"/>
                </a:cubicBezTo>
                <a:cubicBezTo>
                  <a:pt x="838" y="22"/>
                  <a:pt x="837" y="18"/>
                  <a:pt x="836" y="12"/>
                </a:cubicBezTo>
                <a:cubicBezTo>
                  <a:pt x="834" y="17"/>
                  <a:pt x="833" y="21"/>
                  <a:pt x="832" y="24"/>
                </a:cubicBezTo>
                <a:cubicBezTo>
                  <a:pt x="831" y="24"/>
                  <a:pt x="831" y="24"/>
                  <a:pt x="830" y="24"/>
                </a:cubicBezTo>
                <a:cubicBezTo>
                  <a:pt x="829" y="19"/>
                  <a:pt x="828" y="15"/>
                  <a:pt x="828" y="10"/>
                </a:cubicBezTo>
                <a:cubicBezTo>
                  <a:pt x="827" y="10"/>
                  <a:pt x="826" y="10"/>
                  <a:pt x="825" y="10"/>
                </a:cubicBezTo>
                <a:cubicBezTo>
                  <a:pt x="822" y="20"/>
                  <a:pt x="825" y="31"/>
                  <a:pt x="821" y="43"/>
                </a:cubicBezTo>
                <a:cubicBezTo>
                  <a:pt x="814" y="31"/>
                  <a:pt x="821" y="20"/>
                  <a:pt x="816" y="10"/>
                </a:cubicBezTo>
                <a:cubicBezTo>
                  <a:pt x="809" y="12"/>
                  <a:pt x="816" y="21"/>
                  <a:pt x="808" y="24"/>
                </a:cubicBezTo>
                <a:cubicBezTo>
                  <a:pt x="807" y="19"/>
                  <a:pt x="806" y="15"/>
                  <a:pt x="805" y="11"/>
                </a:cubicBezTo>
                <a:cubicBezTo>
                  <a:pt x="805" y="11"/>
                  <a:pt x="804" y="11"/>
                  <a:pt x="803" y="11"/>
                </a:cubicBezTo>
                <a:cubicBezTo>
                  <a:pt x="803" y="15"/>
                  <a:pt x="802" y="20"/>
                  <a:pt x="801" y="25"/>
                </a:cubicBezTo>
                <a:cubicBezTo>
                  <a:pt x="800" y="25"/>
                  <a:pt x="799" y="25"/>
                  <a:pt x="798" y="25"/>
                </a:cubicBezTo>
                <a:cubicBezTo>
                  <a:pt x="797" y="21"/>
                  <a:pt x="796" y="17"/>
                  <a:pt x="795" y="12"/>
                </a:cubicBezTo>
                <a:cubicBezTo>
                  <a:pt x="794" y="17"/>
                  <a:pt x="793" y="21"/>
                  <a:pt x="792" y="25"/>
                </a:cubicBezTo>
                <a:cubicBezTo>
                  <a:pt x="791" y="25"/>
                  <a:pt x="791" y="25"/>
                  <a:pt x="790" y="25"/>
                </a:cubicBezTo>
                <a:cubicBezTo>
                  <a:pt x="789" y="20"/>
                  <a:pt x="788" y="15"/>
                  <a:pt x="787" y="10"/>
                </a:cubicBezTo>
                <a:cubicBezTo>
                  <a:pt x="786" y="10"/>
                  <a:pt x="786" y="10"/>
                  <a:pt x="785" y="10"/>
                </a:cubicBezTo>
                <a:cubicBezTo>
                  <a:pt x="782" y="20"/>
                  <a:pt x="786" y="31"/>
                  <a:pt x="780" y="42"/>
                </a:cubicBezTo>
                <a:cubicBezTo>
                  <a:pt x="772" y="31"/>
                  <a:pt x="782" y="18"/>
                  <a:pt x="774" y="8"/>
                </a:cubicBezTo>
                <a:cubicBezTo>
                  <a:pt x="771" y="14"/>
                  <a:pt x="775" y="20"/>
                  <a:pt x="769" y="25"/>
                </a:cubicBezTo>
                <a:cubicBezTo>
                  <a:pt x="768" y="22"/>
                  <a:pt x="768" y="19"/>
                  <a:pt x="767" y="17"/>
                </a:cubicBezTo>
                <a:cubicBezTo>
                  <a:pt x="767" y="15"/>
                  <a:pt x="767" y="13"/>
                  <a:pt x="766" y="10"/>
                </a:cubicBezTo>
                <a:cubicBezTo>
                  <a:pt x="760" y="14"/>
                  <a:pt x="767" y="22"/>
                  <a:pt x="759" y="26"/>
                </a:cubicBezTo>
                <a:cubicBezTo>
                  <a:pt x="758" y="21"/>
                  <a:pt x="757" y="16"/>
                  <a:pt x="756" y="12"/>
                </a:cubicBezTo>
                <a:cubicBezTo>
                  <a:pt x="754" y="16"/>
                  <a:pt x="755" y="21"/>
                  <a:pt x="751" y="26"/>
                </a:cubicBezTo>
                <a:cubicBezTo>
                  <a:pt x="750" y="19"/>
                  <a:pt x="749" y="15"/>
                  <a:pt x="748" y="10"/>
                </a:cubicBezTo>
                <a:cubicBezTo>
                  <a:pt x="748" y="10"/>
                  <a:pt x="747" y="10"/>
                  <a:pt x="746" y="10"/>
                </a:cubicBezTo>
                <a:cubicBezTo>
                  <a:pt x="743" y="20"/>
                  <a:pt x="746" y="31"/>
                  <a:pt x="741" y="42"/>
                </a:cubicBezTo>
                <a:cubicBezTo>
                  <a:pt x="733" y="32"/>
                  <a:pt x="742" y="19"/>
                  <a:pt x="734" y="8"/>
                </a:cubicBezTo>
                <a:cubicBezTo>
                  <a:pt x="733" y="15"/>
                  <a:pt x="732" y="20"/>
                  <a:pt x="731" y="25"/>
                </a:cubicBezTo>
                <a:cubicBezTo>
                  <a:pt x="724" y="20"/>
                  <a:pt x="729" y="15"/>
                  <a:pt x="727" y="10"/>
                </a:cubicBezTo>
                <a:cubicBezTo>
                  <a:pt x="719" y="13"/>
                  <a:pt x="726" y="22"/>
                  <a:pt x="719" y="26"/>
                </a:cubicBezTo>
                <a:cubicBezTo>
                  <a:pt x="718" y="21"/>
                  <a:pt x="717" y="18"/>
                  <a:pt x="716" y="12"/>
                </a:cubicBezTo>
                <a:cubicBezTo>
                  <a:pt x="714" y="17"/>
                  <a:pt x="713" y="21"/>
                  <a:pt x="712" y="25"/>
                </a:cubicBezTo>
                <a:cubicBezTo>
                  <a:pt x="711" y="24"/>
                  <a:pt x="711" y="24"/>
                  <a:pt x="710" y="24"/>
                </a:cubicBezTo>
                <a:cubicBezTo>
                  <a:pt x="709" y="19"/>
                  <a:pt x="709" y="14"/>
                  <a:pt x="707" y="7"/>
                </a:cubicBezTo>
                <a:cubicBezTo>
                  <a:pt x="702" y="14"/>
                  <a:pt x="705" y="20"/>
                  <a:pt x="704" y="25"/>
                </a:cubicBezTo>
                <a:cubicBezTo>
                  <a:pt x="703" y="30"/>
                  <a:pt x="705" y="36"/>
                  <a:pt x="701" y="42"/>
                </a:cubicBezTo>
                <a:cubicBezTo>
                  <a:pt x="694" y="31"/>
                  <a:pt x="702" y="19"/>
                  <a:pt x="694" y="7"/>
                </a:cubicBezTo>
                <a:cubicBezTo>
                  <a:pt x="693" y="14"/>
                  <a:pt x="693" y="19"/>
                  <a:pt x="692" y="25"/>
                </a:cubicBezTo>
                <a:cubicBezTo>
                  <a:pt x="684" y="21"/>
                  <a:pt x="690" y="14"/>
                  <a:pt x="687" y="9"/>
                </a:cubicBezTo>
                <a:cubicBezTo>
                  <a:pt x="680" y="13"/>
                  <a:pt x="687" y="21"/>
                  <a:pt x="680" y="27"/>
                </a:cubicBezTo>
                <a:cubicBezTo>
                  <a:pt x="679" y="22"/>
                  <a:pt x="678" y="18"/>
                  <a:pt x="677" y="13"/>
                </a:cubicBezTo>
                <a:cubicBezTo>
                  <a:pt x="674" y="17"/>
                  <a:pt x="677" y="23"/>
                  <a:pt x="671" y="24"/>
                </a:cubicBezTo>
                <a:cubicBezTo>
                  <a:pt x="670" y="19"/>
                  <a:pt x="669" y="15"/>
                  <a:pt x="669" y="10"/>
                </a:cubicBezTo>
                <a:cubicBezTo>
                  <a:pt x="662" y="19"/>
                  <a:pt x="667" y="31"/>
                  <a:pt x="662" y="42"/>
                </a:cubicBezTo>
                <a:cubicBezTo>
                  <a:pt x="654" y="31"/>
                  <a:pt x="662" y="20"/>
                  <a:pt x="656" y="9"/>
                </a:cubicBezTo>
                <a:cubicBezTo>
                  <a:pt x="654" y="15"/>
                  <a:pt x="654" y="20"/>
                  <a:pt x="652" y="25"/>
                </a:cubicBezTo>
                <a:cubicBezTo>
                  <a:pt x="645" y="20"/>
                  <a:pt x="650" y="15"/>
                  <a:pt x="649" y="10"/>
                </a:cubicBezTo>
                <a:cubicBezTo>
                  <a:pt x="640" y="13"/>
                  <a:pt x="648" y="22"/>
                  <a:pt x="641" y="26"/>
                </a:cubicBezTo>
                <a:cubicBezTo>
                  <a:pt x="640" y="21"/>
                  <a:pt x="639" y="18"/>
                  <a:pt x="638" y="12"/>
                </a:cubicBezTo>
                <a:cubicBezTo>
                  <a:pt x="636" y="17"/>
                  <a:pt x="635" y="21"/>
                  <a:pt x="634" y="25"/>
                </a:cubicBezTo>
                <a:cubicBezTo>
                  <a:pt x="633" y="24"/>
                  <a:pt x="632" y="24"/>
                  <a:pt x="632" y="24"/>
                </a:cubicBezTo>
                <a:cubicBezTo>
                  <a:pt x="631" y="19"/>
                  <a:pt x="630" y="14"/>
                  <a:pt x="629" y="10"/>
                </a:cubicBezTo>
                <a:cubicBezTo>
                  <a:pt x="628" y="10"/>
                  <a:pt x="627" y="10"/>
                  <a:pt x="627" y="10"/>
                </a:cubicBezTo>
                <a:cubicBezTo>
                  <a:pt x="625" y="15"/>
                  <a:pt x="626" y="20"/>
                  <a:pt x="625" y="25"/>
                </a:cubicBezTo>
                <a:cubicBezTo>
                  <a:pt x="625" y="30"/>
                  <a:pt x="626" y="36"/>
                  <a:pt x="622" y="42"/>
                </a:cubicBezTo>
                <a:cubicBezTo>
                  <a:pt x="615" y="31"/>
                  <a:pt x="624" y="19"/>
                  <a:pt x="616" y="7"/>
                </a:cubicBezTo>
                <a:cubicBezTo>
                  <a:pt x="615" y="14"/>
                  <a:pt x="614" y="19"/>
                  <a:pt x="614" y="25"/>
                </a:cubicBezTo>
                <a:cubicBezTo>
                  <a:pt x="606" y="21"/>
                  <a:pt x="612" y="14"/>
                  <a:pt x="609" y="9"/>
                </a:cubicBezTo>
                <a:cubicBezTo>
                  <a:pt x="602" y="13"/>
                  <a:pt x="608" y="21"/>
                  <a:pt x="602" y="27"/>
                </a:cubicBezTo>
                <a:cubicBezTo>
                  <a:pt x="601" y="22"/>
                  <a:pt x="600" y="18"/>
                  <a:pt x="599" y="13"/>
                </a:cubicBezTo>
                <a:cubicBezTo>
                  <a:pt x="595" y="17"/>
                  <a:pt x="599" y="23"/>
                  <a:pt x="592" y="24"/>
                </a:cubicBezTo>
                <a:cubicBezTo>
                  <a:pt x="592" y="19"/>
                  <a:pt x="591" y="15"/>
                  <a:pt x="591" y="10"/>
                </a:cubicBezTo>
                <a:cubicBezTo>
                  <a:pt x="590" y="10"/>
                  <a:pt x="589" y="10"/>
                  <a:pt x="588" y="10"/>
                </a:cubicBezTo>
                <a:cubicBezTo>
                  <a:pt x="584" y="19"/>
                  <a:pt x="589" y="31"/>
                  <a:pt x="583" y="43"/>
                </a:cubicBezTo>
                <a:cubicBezTo>
                  <a:pt x="577" y="31"/>
                  <a:pt x="583" y="20"/>
                  <a:pt x="579" y="9"/>
                </a:cubicBezTo>
                <a:cubicBezTo>
                  <a:pt x="572" y="12"/>
                  <a:pt x="578" y="21"/>
                  <a:pt x="571" y="24"/>
                </a:cubicBezTo>
                <a:cubicBezTo>
                  <a:pt x="570" y="22"/>
                  <a:pt x="570" y="19"/>
                  <a:pt x="569" y="17"/>
                </a:cubicBezTo>
                <a:cubicBezTo>
                  <a:pt x="569" y="15"/>
                  <a:pt x="569" y="13"/>
                  <a:pt x="568" y="11"/>
                </a:cubicBezTo>
                <a:cubicBezTo>
                  <a:pt x="566" y="10"/>
                  <a:pt x="566" y="10"/>
                  <a:pt x="566" y="10"/>
                </a:cubicBezTo>
                <a:cubicBezTo>
                  <a:pt x="565" y="15"/>
                  <a:pt x="564" y="20"/>
                  <a:pt x="564" y="25"/>
                </a:cubicBezTo>
                <a:cubicBezTo>
                  <a:pt x="563" y="25"/>
                  <a:pt x="562" y="25"/>
                  <a:pt x="561" y="25"/>
                </a:cubicBezTo>
                <a:cubicBezTo>
                  <a:pt x="560" y="21"/>
                  <a:pt x="559" y="17"/>
                  <a:pt x="558" y="12"/>
                </a:cubicBezTo>
                <a:cubicBezTo>
                  <a:pt x="557" y="16"/>
                  <a:pt x="556" y="21"/>
                  <a:pt x="555" y="25"/>
                </a:cubicBezTo>
                <a:cubicBezTo>
                  <a:pt x="554" y="25"/>
                  <a:pt x="553" y="25"/>
                  <a:pt x="552" y="25"/>
                </a:cubicBezTo>
                <a:cubicBezTo>
                  <a:pt x="552" y="20"/>
                  <a:pt x="551" y="15"/>
                  <a:pt x="550" y="10"/>
                </a:cubicBezTo>
                <a:cubicBezTo>
                  <a:pt x="549" y="10"/>
                  <a:pt x="549" y="10"/>
                  <a:pt x="548" y="10"/>
                </a:cubicBezTo>
                <a:cubicBezTo>
                  <a:pt x="544" y="20"/>
                  <a:pt x="549" y="31"/>
                  <a:pt x="543" y="42"/>
                </a:cubicBezTo>
                <a:cubicBezTo>
                  <a:pt x="535" y="31"/>
                  <a:pt x="544" y="18"/>
                  <a:pt x="537" y="9"/>
                </a:cubicBezTo>
                <a:cubicBezTo>
                  <a:pt x="533" y="13"/>
                  <a:pt x="539" y="21"/>
                  <a:pt x="531" y="25"/>
                </a:cubicBezTo>
                <a:cubicBezTo>
                  <a:pt x="530" y="19"/>
                  <a:pt x="530" y="15"/>
                  <a:pt x="529" y="11"/>
                </a:cubicBezTo>
                <a:cubicBezTo>
                  <a:pt x="528" y="11"/>
                  <a:pt x="528" y="10"/>
                  <a:pt x="527" y="10"/>
                </a:cubicBezTo>
                <a:cubicBezTo>
                  <a:pt x="526" y="15"/>
                  <a:pt x="525" y="20"/>
                  <a:pt x="524" y="25"/>
                </a:cubicBezTo>
                <a:cubicBezTo>
                  <a:pt x="524" y="25"/>
                  <a:pt x="523" y="25"/>
                  <a:pt x="522" y="25"/>
                </a:cubicBezTo>
                <a:cubicBezTo>
                  <a:pt x="521" y="21"/>
                  <a:pt x="520" y="16"/>
                  <a:pt x="519" y="12"/>
                </a:cubicBezTo>
                <a:cubicBezTo>
                  <a:pt x="518" y="16"/>
                  <a:pt x="516" y="20"/>
                  <a:pt x="515" y="25"/>
                </a:cubicBezTo>
                <a:cubicBezTo>
                  <a:pt x="508" y="21"/>
                  <a:pt x="516" y="13"/>
                  <a:pt x="508" y="9"/>
                </a:cubicBezTo>
                <a:cubicBezTo>
                  <a:pt x="507" y="15"/>
                  <a:pt x="508" y="21"/>
                  <a:pt x="507" y="26"/>
                </a:cubicBezTo>
                <a:cubicBezTo>
                  <a:pt x="506" y="31"/>
                  <a:pt x="508" y="36"/>
                  <a:pt x="503" y="41"/>
                </a:cubicBezTo>
                <a:cubicBezTo>
                  <a:pt x="498" y="36"/>
                  <a:pt x="501" y="30"/>
                  <a:pt x="500" y="25"/>
                </a:cubicBezTo>
                <a:cubicBezTo>
                  <a:pt x="489" y="24"/>
                  <a:pt x="496" y="15"/>
                  <a:pt x="494" y="9"/>
                </a:cubicBezTo>
                <a:cubicBezTo>
                  <a:pt x="486" y="13"/>
                  <a:pt x="493" y="21"/>
                  <a:pt x="486" y="27"/>
                </a:cubicBezTo>
                <a:cubicBezTo>
                  <a:pt x="485" y="22"/>
                  <a:pt x="484" y="18"/>
                  <a:pt x="483" y="13"/>
                </a:cubicBezTo>
                <a:cubicBezTo>
                  <a:pt x="480" y="17"/>
                  <a:pt x="483" y="23"/>
                  <a:pt x="477" y="24"/>
                </a:cubicBezTo>
                <a:cubicBezTo>
                  <a:pt x="476" y="19"/>
                  <a:pt x="476" y="15"/>
                  <a:pt x="475" y="10"/>
                </a:cubicBezTo>
                <a:cubicBezTo>
                  <a:pt x="468" y="19"/>
                  <a:pt x="474" y="31"/>
                  <a:pt x="468" y="42"/>
                </a:cubicBezTo>
                <a:cubicBezTo>
                  <a:pt x="460" y="31"/>
                  <a:pt x="469" y="18"/>
                  <a:pt x="461" y="9"/>
                </a:cubicBezTo>
                <a:cubicBezTo>
                  <a:pt x="460" y="14"/>
                  <a:pt x="460" y="19"/>
                  <a:pt x="459" y="25"/>
                </a:cubicBezTo>
                <a:cubicBezTo>
                  <a:pt x="451" y="21"/>
                  <a:pt x="458" y="14"/>
                  <a:pt x="454" y="9"/>
                </a:cubicBezTo>
                <a:cubicBezTo>
                  <a:pt x="448" y="14"/>
                  <a:pt x="453" y="21"/>
                  <a:pt x="447" y="27"/>
                </a:cubicBezTo>
                <a:cubicBezTo>
                  <a:pt x="446" y="22"/>
                  <a:pt x="445" y="18"/>
                  <a:pt x="444" y="12"/>
                </a:cubicBezTo>
                <a:cubicBezTo>
                  <a:pt x="442" y="18"/>
                  <a:pt x="441" y="21"/>
                  <a:pt x="440" y="25"/>
                </a:cubicBezTo>
                <a:cubicBezTo>
                  <a:pt x="440" y="24"/>
                  <a:pt x="439" y="24"/>
                  <a:pt x="438" y="24"/>
                </a:cubicBezTo>
                <a:cubicBezTo>
                  <a:pt x="437" y="19"/>
                  <a:pt x="436" y="14"/>
                  <a:pt x="436" y="10"/>
                </a:cubicBezTo>
                <a:cubicBezTo>
                  <a:pt x="429" y="19"/>
                  <a:pt x="434" y="31"/>
                  <a:pt x="428" y="42"/>
                </a:cubicBezTo>
                <a:cubicBezTo>
                  <a:pt x="422" y="31"/>
                  <a:pt x="429" y="19"/>
                  <a:pt x="424" y="10"/>
                </a:cubicBezTo>
                <a:cubicBezTo>
                  <a:pt x="417" y="12"/>
                  <a:pt x="424" y="21"/>
                  <a:pt x="416" y="24"/>
                </a:cubicBezTo>
                <a:cubicBezTo>
                  <a:pt x="415" y="19"/>
                  <a:pt x="414" y="15"/>
                  <a:pt x="413" y="11"/>
                </a:cubicBezTo>
                <a:cubicBezTo>
                  <a:pt x="413" y="11"/>
                  <a:pt x="412" y="11"/>
                  <a:pt x="411" y="11"/>
                </a:cubicBezTo>
                <a:cubicBezTo>
                  <a:pt x="411" y="15"/>
                  <a:pt x="410" y="20"/>
                  <a:pt x="409" y="25"/>
                </a:cubicBezTo>
                <a:cubicBezTo>
                  <a:pt x="408" y="25"/>
                  <a:pt x="407" y="25"/>
                  <a:pt x="406" y="25"/>
                </a:cubicBezTo>
                <a:cubicBezTo>
                  <a:pt x="405" y="21"/>
                  <a:pt x="405" y="17"/>
                  <a:pt x="403" y="11"/>
                </a:cubicBezTo>
                <a:cubicBezTo>
                  <a:pt x="402" y="17"/>
                  <a:pt x="401" y="21"/>
                  <a:pt x="400" y="25"/>
                </a:cubicBezTo>
                <a:cubicBezTo>
                  <a:pt x="393" y="21"/>
                  <a:pt x="400" y="13"/>
                  <a:pt x="393" y="9"/>
                </a:cubicBezTo>
                <a:cubicBezTo>
                  <a:pt x="390" y="20"/>
                  <a:pt x="394" y="31"/>
                  <a:pt x="389" y="41"/>
                </a:cubicBezTo>
                <a:cubicBezTo>
                  <a:pt x="384" y="38"/>
                  <a:pt x="385" y="34"/>
                  <a:pt x="385" y="31"/>
                </a:cubicBezTo>
                <a:cubicBezTo>
                  <a:pt x="385" y="26"/>
                  <a:pt x="385" y="20"/>
                  <a:pt x="385" y="15"/>
                </a:cubicBezTo>
                <a:cubicBezTo>
                  <a:pt x="385" y="13"/>
                  <a:pt x="384" y="11"/>
                  <a:pt x="383" y="8"/>
                </a:cubicBezTo>
                <a:cubicBezTo>
                  <a:pt x="379" y="14"/>
                  <a:pt x="384" y="20"/>
                  <a:pt x="377" y="25"/>
                </a:cubicBezTo>
                <a:cubicBezTo>
                  <a:pt x="376" y="19"/>
                  <a:pt x="375" y="15"/>
                  <a:pt x="374" y="11"/>
                </a:cubicBezTo>
                <a:cubicBezTo>
                  <a:pt x="374" y="11"/>
                  <a:pt x="373" y="10"/>
                  <a:pt x="372" y="10"/>
                </a:cubicBezTo>
                <a:cubicBezTo>
                  <a:pt x="371" y="15"/>
                  <a:pt x="371" y="20"/>
                  <a:pt x="370" y="25"/>
                </a:cubicBezTo>
                <a:cubicBezTo>
                  <a:pt x="369" y="25"/>
                  <a:pt x="368" y="25"/>
                  <a:pt x="367" y="25"/>
                </a:cubicBezTo>
                <a:cubicBezTo>
                  <a:pt x="366" y="21"/>
                  <a:pt x="365" y="17"/>
                  <a:pt x="364" y="12"/>
                </a:cubicBezTo>
                <a:cubicBezTo>
                  <a:pt x="362" y="16"/>
                  <a:pt x="364" y="21"/>
                  <a:pt x="359" y="26"/>
                </a:cubicBezTo>
                <a:cubicBezTo>
                  <a:pt x="358" y="19"/>
                  <a:pt x="357" y="14"/>
                  <a:pt x="356" y="10"/>
                </a:cubicBezTo>
                <a:cubicBezTo>
                  <a:pt x="356" y="10"/>
                  <a:pt x="355" y="10"/>
                  <a:pt x="354" y="10"/>
                </a:cubicBezTo>
                <a:cubicBezTo>
                  <a:pt x="352" y="15"/>
                  <a:pt x="353" y="20"/>
                  <a:pt x="353" y="25"/>
                </a:cubicBezTo>
                <a:cubicBezTo>
                  <a:pt x="352" y="30"/>
                  <a:pt x="351" y="35"/>
                  <a:pt x="351" y="41"/>
                </a:cubicBezTo>
                <a:cubicBezTo>
                  <a:pt x="345" y="39"/>
                  <a:pt x="346" y="36"/>
                  <a:pt x="346" y="33"/>
                </a:cubicBezTo>
                <a:cubicBezTo>
                  <a:pt x="346" y="27"/>
                  <a:pt x="346" y="22"/>
                  <a:pt x="346" y="16"/>
                </a:cubicBezTo>
                <a:cubicBezTo>
                  <a:pt x="346" y="14"/>
                  <a:pt x="345" y="12"/>
                  <a:pt x="344" y="10"/>
                </a:cubicBezTo>
                <a:cubicBezTo>
                  <a:pt x="343" y="10"/>
                  <a:pt x="342" y="11"/>
                  <a:pt x="342" y="11"/>
                </a:cubicBezTo>
                <a:cubicBezTo>
                  <a:pt x="341" y="15"/>
                  <a:pt x="340" y="20"/>
                  <a:pt x="339" y="25"/>
                </a:cubicBezTo>
                <a:cubicBezTo>
                  <a:pt x="332" y="20"/>
                  <a:pt x="337" y="15"/>
                  <a:pt x="335" y="10"/>
                </a:cubicBezTo>
                <a:cubicBezTo>
                  <a:pt x="327" y="13"/>
                  <a:pt x="335" y="22"/>
                  <a:pt x="327" y="26"/>
                </a:cubicBezTo>
                <a:cubicBezTo>
                  <a:pt x="326" y="21"/>
                  <a:pt x="325" y="18"/>
                  <a:pt x="324" y="12"/>
                </a:cubicBezTo>
                <a:cubicBezTo>
                  <a:pt x="323" y="17"/>
                  <a:pt x="321" y="21"/>
                  <a:pt x="320" y="24"/>
                </a:cubicBezTo>
                <a:cubicBezTo>
                  <a:pt x="318" y="24"/>
                  <a:pt x="318" y="24"/>
                  <a:pt x="318" y="24"/>
                </a:cubicBezTo>
                <a:cubicBezTo>
                  <a:pt x="317" y="19"/>
                  <a:pt x="317" y="14"/>
                  <a:pt x="316" y="10"/>
                </a:cubicBezTo>
                <a:cubicBezTo>
                  <a:pt x="315" y="10"/>
                  <a:pt x="314" y="10"/>
                  <a:pt x="313" y="10"/>
                </a:cubicBezTo>
                <a:cubicBezTo>
                  <a:pt x="311" y="15"/>
                  <a:pt x="313" y="20"/>
                  <a:pt x="312" y="25"/>
                </a:cubicBezTo>
                <a:cubicBezTo>
                  <a:pt x="311" y="30"/>
                  <a:pt x="313" y="36"/>
                  <a:pt x="309" y="42"/>
                </a:cubicBezTo>
                <a:cubicBezTo>
                  <a:pt x="302" y="31"/>
                  <a:pt x="310" y="19"/>
                  <a:pt x="302" y="9"/>
                </a:cubicBezTo>
                <a:cubicBezTo>
                  <a:pt x="301" y="14"/>
                  <a:pt x="301" y="19"/>
                  <a:pt x="300" y="25"/>
                </a:cubicBezTo>
                <a:cubicBezTo>
                  <a:pt x="296" y="20"/>
                  <a:pt x="296" y="20"/>
                  <a:pt x="295" y="9"/>
                </a:cubicBezTo>
                <a:cubicBezTo>
                  <a:pt x="289" y="14"/>
                  <a:pt x="294" y="21"/>
                  <a:pt x="288" y="27"/>
                </a:cubicBezTo>
                <a:cubicBezTo>
                  <a:pt x="287" y="22"/>
                  <a:pt x="286" y="18"/>
                  <a:pt x="285" y="13"/>
                </a:cubicBezTo>
                <a:cubicBezTo>
                  <a:pt x="282" y="17"/>
                  <a:pt x="285" y="23"/>
                  <a:pt x="279" y="24"/>
                </a:cubicBezTo>
                <a:cubicBezTo>
                  <a:pt x="278" y="19"/>
                  <a:pt x="278" y="14"/>
                  <a:pt x="277" y="10"/>
                </a:cubicBezTo>
                <a:cubicBezTo>
                  <a:pt x="270" y="19"/>
                  <a:pt x="276" y="31"/>
                  <a:pt x="269" y="42"/>
                </a:cubicBezTo>
                <a:cubicBezTo>
                  <a:pt x="263" y="31"/>
                  <a:pt x="270" y="20"/>
                  <a:pt x="265" y="9"/>
                </a:cubicBezTo>
                <a:cubicBezTo>
                  <a:pt x="258" y="12"/>
                  <a:pt x="264" y="21"/>
                  <a:pt x="257" y="24"/>
                </a:cubicBezTo>
                <a:cubicBezTo>
                  <a:pt x="256" y="19"/>
                  <a:pt x="255" y="15"/>
                  <a:pt x="255" y="11"/>
                </a:cubicBezTo>
                <a:cubicBezTo>
                  <a:pt x="254" y="11"/>
                  <a:pt x="253" y="11"/>
                  <a:pt x="252" y="10"/>
                </a:cubicBezTo>
                <a:cubicBezTo>
                  <a:pt x="252" y="15"/>
                  <a:pt x="251" y="20"/>
                  <a:pt x="250" y="25"/>
                </a:cubicBezTo>
                <a:cubicBezTo>
                  <a:pt x="248" y="25"/>
                  <a:pt x="248" y="25"/>
                  <a:pt x="248" y="25"/>
                </a:cubicBezTo>
                <a:cubicBezTo>
                  <a:pt x="247" y="21"/>
                  <a:pt x="246" y="17"/>
                  <a:pt x="244" y="12"/>
                </a:cubicBezTo>
                <a:cubicBezTo>
                  <a:pt x="243" y="16"/>
                  <a:pt x="242" y="21"/>
                  <a:pt x="241" y="25"/>
                </a:cubicBezTo>
                <a:cubicBezTo>
                  <a:pt x="239" y="25"/>
                  <a:pt x="239" y="25"/>
                  <a:pt x="239" y="25"/>
                </a:cubicBezTo>
                <a:cubicBezTo>
                  <a:pt x="238" y="20"/>
                  <a:pt x="237" y="15"/>
                  <a:pt x="237" y="10"/>
                </a:cubicBezTo>
                <a:cubicBezTo>
                  <a:pt x="236" y="10"/>
                  <a:pt x="235" y="10"/>
                  <a:pt x="234" y="10"/>
                </a:cubicBezTo>
                <a:cubicBezTo>
                  <a:pt x="232" y="15"/>
                  <a:pt x="233" y="20"/>
                  <a:pt x="233" y="25"/>
                </a:cubicBezTo>
                <a:cubicBezTo>
                  <a:pt x="232" y="30"/>
                  <a:pt x="232" y="35"/>
                  <a:pt x="231" y="41"/>
                </a:cubicBezTo>
                <a:cubicBezTo>
                  <a:pt x="230" y="41"/>
                  <a:pt x="229" y="41"/>
                  <a:pt x="228" y="41"/>
                </a:cubicBezTo>
                <a:cubicBezTo>
                  <a:pt x="221" y="31"/>
                  <a:pt x="231" y="18"/>
                  <a:pt x="224" y="9"/>
                </a:cubicBezTo>
                <a:cubicBezTo>
                  <a:pt x="220" y="13"/>
                  <a:pt x="225" y="21"/>
                  <a:pt x="218" y="24"/>
                </a:cubicBezTo>
                <a:cubicBezTo>
                  <a:pt x="217" y="19"/>
                  <a:pt x="216" y="15"/>
                  <a:pt x="216" y="11"/>
                </a:cubicBezTo>
                <a:cubicBezTo>
                  <a:pt x="215" y="11"/>
                  <a:pt x="214" y="10"/>
                  <a:pt x="213" y="10"/>
                </a:cubicBezTo>
                <a:cubicBezTo>
                  <a:pt x="213" y="15"/>
                  <a:pt x="212" y="20"/>
                  <a:pt x="211" y="25"/>
                </a:cubicBezTo>
                <a:cubicBezTo>
                  <a:pt x="210" y="25"/>
                  <a:pt x="209" y="25"/>
                  <a:pt x="208" y="25"/>
                </a:cubicBezTo>
                <a:cubicBezTo>
                  <a:pt x="207" y="21"/>
                  <a:pt x="206" y="16"/>
                  <a:pt x="205" y="12"/>
                </a:cubicBezTo>
                <a:cubicBezTo>
                  <a:pt x="204" y="16"/>
                  <a:pt x="203" y="20"/>
                  <a:pt x="202" y="25"/>
                </a:cubicBezTo>
                <a:cubicBezTo>
                  <a:pt x="195" y="21"/>
                  <a:pt x="202" y="13"/>
                  <a:pt x="194" y="9"/>
                </a:cubicBezTo>
                <a:cubicBezTo>
                  <a:pt x="193" y="20"/>
                  <a:pt x="195" y="31"/>
                  <a:pt x="190" y="42"/>
                </a:cubicBezTo>
                <a:cubicBezTo>
                  <a:pt x="183" y="32"/>
                  <a:pt x="189" y="22"/>
                  <a:pt x="186" y="13"/>
                </a:cubicBezTo>
                <a:cubicBezTo>
                  <a:pt x="185" y="17"/>
                  <a:pt x="184" y="21"/>
                  <a:pt x="183" y="24"/>
                </a:cubicBezTo>
                <a:cubicBezTo>
                  <a:pt x="182" y="24"/>
                  <a:pt x="182" y="24"/>
                  <a:pt x="181" y="24"/>
                </a:cubicBezTo>
                <a:cubicBezTo>
                  <a:pt x="180" y="22"/>
                  <a:pt x="180" y="19"/>
                  <a:pt x="179" y="17"/>
                </a:cubicBezTo>
                <a:cubicBezTo>
                  <a:pt x="179" y="15"/>
                  <a:pt x="179" y="13"/>
                  <a:pt x="179" y="11"/>
                </a:cubicBezTo>
                <a:cubicBezTo>
                  <a:pt x="178" y="11"/>
                  <a:pt x="177" y="11"/>
                  <a:pt x="176" y="10"/>
                </a:cubicBezTo>
                <a:cubicBezTo>
                  <a:pt x="175" y="15"/>
                  <a:pt x="175" y="20"/>
                  <a:pt x="174" y="25"/>
                </a:cubicBezTo>
                <a:cubicBezTo>
                  <a:pt x="173" y="25"/>
                  <a:pt x="172" y="25"/>
                  <a:pt x="171" y="25"/>
                </a:cubicBezTo>
                <a:cubicBezTo>
                  <a:pt x="170" y="21"/>
                  <a:pt x="169" y="17"/>
                  <a:pt x="168" y="12"/>
                </a:cubicBezTo>
                <a:cubicBezTo>
                  <a:pt x="167" y="16"/>
                  <a:pt x="166" y="21"/>
                  <a:pt x="165" y="25"/>
                </a:cubicBezTo>
                <a:cubicBezTo>
                  <a:pt x="164" y="25"/>
                  <a:pt x="163" y="25"/>
                  <a:pt x="163" y="25"/>
                </a:cubicBezTo>
                <a:cubicBezTo>
                  <a:pt x="162" y="20"/>
                  <a:pt x="161" y="15"/>
                  <a:pt x="160" y="10"/>
                </a:cubicBezTo>
                <a:cubicBezTo>
                  <a:pt x="160" y="10"/>
                  <a:pt x="159" y="10"/>
                  <a:pt x="158" y="10"/>
                </a:cubicBezTo>
                <a:cubicBezTo>
                  <a:pt x="155" y="20"/>
                  <a:pt x="159" y="31"/>
                  <a:pt x="153" y="42"/>
                </a:cubicBezTo>
                <a:cubicBezTo>
                  <a:pt x="144" y="31"/>
                  <a:pt x="155" y="18"/>
                  <a:pt x="148" y="9"/>
                </a:cubicBezTo>
                <a:cubicBezTo>
                  <a:pt x="143" y="13"/>
                  <a:pt x="149" y="21"/>
                  <a:pt x="141" y="25"/>
                </a:cubicBezTo>
                <a:cubicBezTo>
                  <a:pt x="141" y="19"/>
                  <a:pt x="140" y="15"/>
                  <a:pt x="139" y="11"/>
                </a:cubicBezTo>
                <a:cubicBezTo>
                  <a:pt x="139" y="11"/>
                  <a:pt x="138" y="10"/>
                  <a:pt x="137" y="10"/>
                </a:cubicBezTo>
                <a:cubicBezTo>
                  <a:pt x="136" y="15"/>
                  <a:pt x="136" y="20"/>
                  <a:pt x="135" y="25"/>
                </a:cubicBezTo>
                <a:cubicBezTo>
                  <a:pt x="134" y="25"/>
                  <a:pt x="133" y="25"/>
                  <a:pt x="132" y="25"/>
                </a:cubicBezTo>
                <a:cubicBezTo>
                  <a:pt x="131" y="21"/>
                  <a:pt x="130" y="16"/>
                  <a:pt x="129" y="12"/>
                </a:cubicBezTo>
                <a:cubicBezTo>
                  <a:pt x="128" y="16"/>
                  <a:pt x="127" y="20"/>
                  <a:pt x="125" y="25"/>
                </a:cubicBezTo>
                <a:cubicBezTo>
                  <a:pt x="118" y="21"/>
                  <a:pt x="126" y="13"/>
                  <a:pt x="118" y="9"/>
                </a:cubicBezTo>
                <a:cubicBezTo>
                  <a:pt x="117" y="20"/>
                  <a:pt x="119" y="31"/>
                  <a:pt x="114" y="42"/>
                </a:cubicBezTo>
                <a:cubicBezTo>
                  <a:pt x="106" y="32"/>
                  <a:pt x="115" y="20"/>
                  <a:pt x="107" y="9"/>
                </a:cubicBezTo>
                <a:cubicBezTo>
                  <a:pt x="106" y="13"/>
                  <a:pt x="106" y="15"/>
                  <a:pt x="105" y="17"/>
                </a:cubicBezTo>
                <a:cubicBezTo>
                  <a:pt x="105" y="20"/>
                  <a:pt x="104" y="22"/>
                  <a:pt x="104" y="24"/>
                </a:cubicBezTo>
                <a:cubicBezTo>
                  <a:pt x="96" y="21"/>
                  <a:pt x="103" y="14"/>
                  <a:pt x="99" y="9"/>
                </a:cubicBezTo>
                <a:cubicBezTo>
                  <a:pt x="92" y="13"/>
                  <a:pt x="99" y="22"/>
                  <a:pt x="92" y="26"/>
                </a:cubicBezTo>
                <a:cubicBezTo>
                  <a:pt x="91" y="22"/>
                  <a:pt x="90" y="18"/>
                  <a:pt x="89" y="12"/>
                </a:cubicBezTo>
                <a:cubicBezTo>
                  <a:pt x="87" y="18"/>
                  <a:pt x="86" y="21"/>
                  <a:pt x="85" y="25"/>
                </a:cubicBezTo>
                <a:cubicBezTo>
                  <a:pt x="85" y="24"/>
                  <a:pt x="84" y="24"/>
                  <a:pt x="83" y="24"/>
                </a:cubicBezTo>
                <a:cubicBezTo>
                  <a:pt x="82" y="19"/>
                  <a:pt x="81" y="14"/>
                  <a:pt x="81" y="10"/>
                </a:cubicBezTo>
                <a:cubicBezTo>
                  <a:pt x="74" y="19"/>
                  <a:pt x="79" y="31"/>
                  <a:pt x="73" y="42"/>
                </a:cubicBezTo>
                <a:cubicBezTo>
                  <a:pt x="69" y="35"/>
                  <a:pt x="71" y="30"/>
                  <a:pt x="71" y="24"/>
                </a:cubicBezTo>
                <a:cubicBezTo>
                  <a:pt x="71" y="13"/>
                  <a:pt x="71" y="13"/>
                  <a:pt x="67" y="9"/>
                </a:cubicBezTo>
                <a:cubicBezTo>
                  <a:pt x="65" y="14"/>
                  <a:pt x="68" y="20"/>
                  <a:pt x="64" y="24"/>
                </a:cubicBezTo>
                <a:cubicBezTo>
                  <a:pt x="58" y="20"/>
                  <a:pt x="62" y="15"/>
                  <a:pt x="60" y="9"/>
                </a:cubicBezTo>
                <a:cubicBezTo>
                  <a:pt x="53" y="13"/>
                  <a:pt x="60" y="22"/>
                  <a:pt x="53" y="26"/>
                </a:cubicBezTo>
                <a:cubicBezTo>
                  <a:pt x="52" y="21"/>
                  <a:pt x="51" y="18"/>
                  <a:pt x="50" y="12"/>
                </a:cubicBezTo>
                <a:cubicBezTo>
                  <a:pt x="48" y="17"/>
                  <a:pt x="47" y="21"/>
                  <a:pt x="46" y="25"/>
                </a:cubicBezTo>
                <a:cubicBezTo>
                  <a:pt x="45" y="24"/>
                  <a:pt x="44" y="24"/>
                  <a:pt x="44" y="24"/>
                </a:cubicBezTo>
                <a:cubicBezTo>
                  <a:pt x="43" y="20"/>
                  <a:pt x="42" y="15"/>
                  <a:pt x="41" y="11"/>
                </a:cubicBezTo>
                <a:cubicBezTo>
                  <a:pt x="41" y="11"/>
                  <a:pt x="40" y="11"/>
                  <a:pt x="39" y="11"/>
                </a:cubicBezTo>
                <a:cubicBezTo>
                  <a:pt x="36" y="20"/>
                  <a:pt x="39" y="31"/>
                  <a:pt x="34" y="43"/>
                </a:cubicBezTo>
                <a:cubicBezTo>
                  <a:pt x="28" y="32"/>
                  <a:pt x="34" y="22"/>
                  <a:pt x="31" y="12"/>
                </a:cubicBezTo>
                <a:cubicBezTo>
                  <a:pt x="25" y="12"/>
                  <a:pt x="19" y="11"/>
                  <a:pt x="13" y="12"/>
                </a:cubicBezTo>
                <a:cubicBezTo>
                  <a:pt x="10" y="13"/>
                  <a:pt x="7" y="17"/>
                  <a:pt x="7" y="19"/>
                </a:cubicBezTo>
                <a:cubicBezTo>
                  <a:pt x="6" y="29"/>
                  <a:pt x="7" y="40"/>
                  <a:pt x="9" y="50"/>
                </a:cubicBezTo>
                <a:cubicBezTo>
                  <a:pt x="27" y="50"/>
                  <a:pt x="44" y="51"/>
                  <a:pt x="61" y="50"/>
                </a:cubicBezTo>
                <a:cubicBezTo>
                  <a:pt x="92" y="49"/>
                  <a:pt x="124" y="48"/>
                  <a:pt x="156" y="46"/>
                </a:cubicBezTo>
                <a:cubicBezTo>
                  <a:pt x="160" y="46"/>
                  <a:pt x="164" y="47"/>
                  <a:pt x="168" y="47"/>
                </a:cubicBezTo>
                <a:cubicBezTo>
                  <a:pt x="168" y="48"/>
                  <a:pt x="168" y="49"/>
                  <a:pt x="168" y="50"/>
                </a:cubicBezTo>
                <a:cubicBezTo>
                  <a:pt x="164" y="51"/>
                  <a:pt x="160" y="51"/>
                  <a:pt x="156" y="52"/>
                </a:cubicBezTo>
                <a:cubicBezTo>
                  <a:pt x="152" y="53"/>
                  <a:pt x="148" y="55"/>
                  <a:pt x="144" y="56"/>
                </a:cubicBezTo>
                <a:cubicBezTo>
                  <a:pt x="143" y="56"/>
                  <a:pt x="143" y="56"/>
                  <a:pt x="143" y="55"/>
                </a:cubicBezTo>
                <a:cubicBezTo>
                  <a:pt x="133" y="51"/>
                  <a:pt x="122" y="52"/>
                  <a:pt x="112" y="53"/>
                </a:cubicBezTo>
                <a:cubicBezTo>
                  <a:pt x="89" y="56"/>
                  <a:pt x="66" y="58"/>
                  <a:pt x="43" y="56"/>
                </a:cubicBezTo>
                <a:cubicBezTo>
                  <a:pt x="32" y="56"/>
                  <a:pt x="20" y="57"/>
                  <a:pt x="10" y="58"/>
                </a:cubicBezTo>
                <a:cubicBezTo>
                  <a:pt x="9" y="59"/>
                  <a:pt x="8" y="60"/>
                  <a:pt x="8" y="60"/>
                </a:cubicBezTo>
                <a:cubicBezTo>
                  <a:pt x="10" y="74"/>
                  <a:pt x="11" y="88"/>
                  <a:pt x="13" y="101"/>
                </a:cubicBezTo>
                <a:cubicBezTo>
                  <a:pt x="13" y="104"/>
                  <a:pt x="17" y="107"/>
                  <a:pt x="19" y="107"/>
                </a:cubicBezTo>
                <a:cubicBezTo>
                  <a:pt x="31" y="109"/>
                  <a:pt x="42" y="112"/>
                  <a:pt x="54" y="111"/>
                </a:cubicBezTo>
                <a:cubicBezTo>
                  <a:pt x="71" y="110"/>
                  <a:pt x="88" y="108"/>
                  <a:pt x="105" y="105"/>
                </a:cubicBezTo>
                <a:cubicBezTo>
                  <a:pt x="145" y="97"/>
                  <a:pt x="184" y="90"/>
                  <a:pt x="224" y="82"/>
                </a:cubicBezTo>
                <a:cubicBezTo>
                  <a:pt x="253" y="77"/>
                  <a:pt x="282" y="75"/>
                  <a:pt x="310" y="86"/>
                </a:cubicBezTo>
                <a:cubicBezTo>
                  <a:pt x="338" y="97"/>
                  <a:pt x="368" y="96"/>
                  <a:pt x="397" y="93"/>
                </a:cubicBezTo>
                <a:cubicBezTo>
                  <a:pt x="413" y="91"/>
                  <a:pt x="430" y="90"/>
                  <a:pt x="446" y="88"/>
                </a:cubicBezTo>
              </a:path>
            </a:pathLst>
          </a:custGeom>
          <a:solidFill>
            <a:srgbClr val="21211F"/>
          </a:solidFill>
          <a:ln>
            <a:noFill/>
          </a:ln>
        </p:spPr>
        <p:txBody>
          <a:bodyPr vert="horz" wrap="square" lIns="91440" tIns="45720" rIns="91440" bIns="45720" numCol="1" anchor="t" anchorCtr="0" compatLnSpc="1"/>
          <a:lstStyle/>
          <a:p>
            <a:endParaRPr lang="zh-CN" altLang="en-US"/>
          </a:p>
        </p:txBody>
      </p:sp>
      <p:sp>
        <p:nvSpPr>
          <p:cNvPr id="10" name="Freeform 5"/>
          <p:cNvSpPr>
            <a:spLocks noEditPoints="1"/>
          </p:cNvSpPr>
          <p:nvPr/>
        </p:nvSpPr>
        <p:spPr bwMode="auto">
          <a:xfrm rot="16200000">
            <a:off x="6568188" y="4910113"/>
            <a:ext cx="1729704" cy="560793"/>
          </a:xfrm>
          <a:custGeom>
            <a:avLst/>
            <a:gdLst>
              <a:gd name="T0" fmla="*/ 540 w 1314"/>
              <a:gd name="T1" fmla="*/ 144 h 155"/>
              <a:gd name="T2" fmla="*/ 58 w 1314"/>
              <a:gd name="T3" fmla="*/ 142 h 155"/>
              <a:gd name="T4" fmla="*/ 31 w 1314"/>
              <a:gd name="T5" fmla="*/ 0 h 155"/>
              <a:gd name="T6" fmla="*/ 568 w 1314"/>
              <a:gd name="T7" fmla="*/ 2 h 155"/>
              <a:gd name="T8" fmla="*/ 1123 w 1314"/>
              <a:gd name="T9" fmla="*/ 2 h 155"/>
              <a:gd name="T10" fmla="*/ 1299 w 1314"/>
              <a:gd name="T11" fmla="*/ 147 h 155"/>
              <a:gd name="T12" fmla="*/ 310 w 1314"/>
              <a:gd name="T13" fmla="*/ 90 h 155"/>
              <a:gd name="T14" fmla="*/ 89 w 1314"/>
              <a:gd name="T15" fmla="*/ 134 h 155"/>
              <a:gd name="T16" fmla="*/ 568 w 1314"/>
              <a:gd name="T17" fmla="*/ 137 h 155"/>
              <a:gd name="T18" fmla="*/ 1220 w 1314"/>
              <a:gd name="T19" fmla="*/ 140 h 155"/>
              <a:gd name="T20" fmla="*/ 1287 w 1314"/>
              <a:gd name="T21" fmla="*/ 11 h 155"/>
              <a:gd name="T22" fmla="*/ 1261 w 1314"/>
              <a:gd name="T23" fmla="*/ 7 h 155"/>
              <a:gd name="T24" fmla="*/ 1230 w 1314"/>
              <a:gd name="T25" fmla="*/ 13 h 155"/>
              <a:gd name="T26" fmla="*/ 1197 w 1314"/>
              <a:gd name="T27" fmla="*/ 10 h 155"/>
              <a:gd name="T28" fmla="*/ 1178 w 1314"/>
              <a:gd name="T29" fmla="*/ 25 h 155"/>
              <a:gd name="T30" fmla="*/ 1153 w 1314"/>
              <a:gd name="T31" fmla="*/ 26 h 155"/>
              <a:gd name="T32" fmla="*/ 1127 w 1314"/>
              <a:gd name="T33" fmla="*/ 25 h 155"/>
              <a:gd name="T34" fmla="*/ 1100 w 1314"/>
              <a:gd name="T35" fmla="*/ 24 h 155"/>
              <a:gd name="T36" fmla="*/ 1073 w 1314"/>
              <a:gd name="T37" fmla="*/ 12 h 155"/>
              <a:gd name="T38" fmla="*/ 1045 w 1314"/>
              <a:gd name="T39" fmla="*/ 24 h 155"/>
              <a:gd name="T40" fmla="*/ 1027 w 1314"/>
              <a:gd name="T41" fmla="*/ 25 h 155"/>
              <a:gd name="T42" fmla="*/ 997 w 1314"/>
              <a:gd name="T43" fmla="*/ 26 h 155"/>
              <a:gd name="T44" fmla="*/ 973 w 1314"/>
              <a:gd name="T45" fmla="*/ 11 h 155"/>
              <a:gd name="T46" fmla="*/ 954 w 1314"/>
              <a:gd name="T47" fmla="*/ 12 h 155"/>
              <a:gd name="T48" fmla="*/ 923 w 1314"/>
              <a:gd name="T49" fmla="*/ 11 h 155"/>
              <a:gd name="T50" fmla="*/ 901 w 1314"/>
              <a:gd name="T51" fmla="*/ 41 h 155"/>
              <a:gd name="T52" fmla="*/ 875 w 1314"/>
              <a:gd name="T53" fmla="*/ 13 h 155"/>
              <a:gd name="T54" fmla="*/ 849 w 1314"/>
              <a:gd name="T55" fmla="*/ 24 h 155"/>
              <a:gd name="T56" fmla="*/ 828 w 1314"/>
              <a:gd name="T57" fmla="*/ 10 h 155"/>
              <a:gd name="T58" fmla="*/ 801 w 1314"/>
              <a:gd name="T59" fmla="*/ 25 h 155"/>
              <a:gd name="T60" fmla="*/ 780 w 1314"/>
              <a:gd name="T61" fmla="*/ 42 h 155"/>
              <a:gd name="T62" fmla="*/ 751 w 1314"/>
              <a:gd name="T63" fmla="*/ 26 h 155"/>
              <a:gd name="T64" fmla="*/ 719 w 1314"/>
              <a:gd name="T65" fmla="*/ 26 h 155"/>
              <a:gd name="T66" fmla="*/ 694 w 1314"/>
              <a:gd name="T67" fmla="*/ 7 h 155"/>
              <a:gd name="T68" fmla="*/ 662 w 1314"/>
              <a:gd name="T69" fmla="*/ 42 h 155"/>
              <a:gd name="T70" fmla="*/ 632 w 1314"/>
              <a:gd name="T71" fmla="*/ 24 h 155"/>
              <a:gd name="T72" fmla="*/ 609 w 1314"/>
              <a:gd name="T73" fmla="*/ 9 h 155"/>
              <a:gd name="T74" fmla="*/ 579 w 1314"/>
              <a:gd name="T75" fmla="*/ 9 h 155"/>
              <a:gd name="T76" fmla="*/ 558 w 1314"/>
              <a:gd name="T77" fmla="*/ 12 h 155"/>
              <a:gd name="T78" fmla="*/ 531 w 1314"/>
              <a:gd name="T79" fmla="*/ 25 h 155"/>
              <a:gd name="T80" fmla="*/ 508 w 1314"/>
              <a:gd name="T81" fmla="*/ 9 h 155"/>
              <a:gd name="T82" fmla="*/ 477 w 1314"/>
              <a:gd name="T83" fmla="*/ 24 h 155"/>
              <a:gd name="T84" fmla="*/ 444 w 1314"/>
              <a:gd name="T85" fmla="*/ 12 h 155"/>
              <a:gd name="T86" fmla="*/ 413 w 1314"/>
              <a:gd name="T87" fmla="*/ 11 h 155"/>
              <a:gd name="T88" fmla="*/ 389 w 1314"/>
              <a:gd name="T89" fmla="*/ 41 h 155"/>
              <a:gd name="T90" fmla="*/ 370 w 1314"/>
              <a:gd name="T91" fmla="*/ 25 h 155"/>
              <a:gd name="T92" fmla="*/ 351 w 1314"/>
              <a:gd name="T93" fmla="*/ 41 h 155"/>
              <a:gd name="T94" fmla="*/ 327 w 1314"/>
              <a:gd name="T95" fmla="*/ 26 h 155"/>
              <a:gd name="T96" fmla="*/ 309 w 1314"/>
              <a:gd name="T97" fmla="*/ 42 h 155"/>
              <a:gd name="T98" fmla="*/ 277 w 1314"/>
              <a:gd name="T99" fmla="*/ 10 h 155"/>
              <a:gd name="T100" fmla="*/ 248 w 1314"/>
              <a:gd name="T101" fmla="*/ 25 h 155"/>
              <a:gd name="T102" fmla="*/ 231 w 1314"/>
              <a:gd name="T103" fmla="*/ 41 h 155"/>
              <a:gd name="T104" fmla="*/ 208 w 1314"/>
              <a:gd name="T105" fmla="*/ 25 h 155"/>
              <a:gd name="T106" fmla="*/ 181 w 1314"/>
              <a:gd name="T107" fmla="*/ 24 h 155"/>
              <a:gd name="T108" fmla="*/ 165 w 1314"/>
              <a:gd name="T109" fmla="*/ 25 h 155"/>
              <a:gd name="T110" fmla="*/ 139 w 1314"/>
              <a:gd name="T111" fmla="*/ 11 h 155"/>
              <a:gd name="T112" fmla="*/ 114 w 1314"/>
              <a:gd name="T113" fmla="*/ 42 h 155"/>
              <a:gd name="T114" fmla="*/ 85 w 1314"/>
              <a:gd name="T115" fmla="*/ 25 h 155"/>
              <a:gd name="T116" fmla="*/ 60 w 1314"/>
              <a:gd name="T117" fmla="*/ 9 h 155"/>
              <a:gd name="T118" fmla="*/ 34 w 1314"/>
              <a:gd name="T119" fmla="*/ 43 h 155"/>
              <a:gd name="T120" fmla="*/ 168 w 1314"/>
              <a:gd name="T121" fmla="*/ 47 h 155"/>
              <a:gd name="T122" fmla="*/ 10 w 1314"/>
              <a:gd name="T123" fmla="*/ 58 h 155"/>
              <a:gd name="T124" fmla="*/ 310 w 1314"/>
              <a:gd name="T125" fmla="*/ 8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14" h="155">
                <a:moveTo>
                  <a:pt x="1088" y="155"/>
                </a:moveTo>
                <a:cubicBezTo>
                  <a:pt x="1027" y="154"/>
                  <a:pt x="970" y="153"/>
                  <a:pt x="913" y="152"/>
                </a:cubicBezTo>
                <a:cubicBezTo>
                  <a:pt x="896" y="151"/>
                  <a:pt x="879" y="149"/>
                  <a:pt x="862" y="149"/>
                </a:cubicBezTo>
                <a:cubicBezTo>
                  <a:pt x="825" y="148"/>
                  <a:pt x="788" y="148"/>
                  <a:pt x="751" y="147"/>
                </a:cubicBezTo>
                <a:cubicBezTo>
                  <a:pt x="717" y="147"/>
                  <a:pt x="684" y="148"/>
                  <a:pt x="651" y="148"/>
                </a:cubicBezTo>
                <a:cubicBezTo>
                  <a:pt x="633" y="148"/>
                  <a:pt x="615" y="147"/>
                  <a:pt x="597" y="148"/>
                </a:cubicBezTo>
                <a:cubicBezTo>
                  <a:pt x="578" y="148"/>
                  <a:pt x="559" y="147"/>
                  <a:pt x="540" y="144"/>
                </a:cubicBezTo>
                <a:cubicBezTo>
                  <a:pt x="537" y="143"/>
                  <a:pt x="533" y="143"/>
                  <a:pt x="530" y="143"/>
                </a:cubicBezTo>
                <a:cubicBezTo>
                  <a:pt x="458" y="143"/>
                  <a:pt x="387" y="141"/>
                  <a:pt x="315" y="141"/>
                </a:cubicBezTo>
                <a:cubicBezTo>
                  <a:pt x="273" y="141"/>
                  <a:pt x="231" y="144"/>
                  <a:pt x="190" y="145"/>
                </a:cubicBezTo>
                <a:cubicBezTo>
                  <a:pt x="182" y="145"/>
                  <a:pt x="175" y="145"/>
                  <a:pt x="168" y="145"/>
                </a:cubicBezTo>
                <a:cubicBezTo>
                  <a:pt x="151" y="145"/>
                  <a:pt x="135" y="145"/>
                  <a:pt x="118" y="144"/>
                </a:cubicBezTo>
                <a:cubicBezTo>
                  <a:pt x="106" y="144"/>
                  <a:pt x="94" y="143"/>
                  <a:pt x="82" y="143"/>
                </a:cubicBezTo>
                <a:cubicBezTo>
                  <a:pt x="74" y="142"/>
                  <a:pt x="66" y="142"/>
                  <a:pt x="58" y="142"/>
                </a:cubicBezTo>
                <a:cubicBezTo>
                  <a:pt x="42" y="143"/>
                  <a:pt x="27" y="141"/>
                  <a:pt x="12" y="138"/>
                </a:cubicBezTo>
                <a:cubicBezTo>
                  <a:pt x="6" y="137"/>
                  <a:pt x="4" y="133"/>
                  <a:pt x="4" y="128"/>
                </a:cubicBezTo>
                <a:cubicBezTo>
                  <a:pt x="3" y="110"/>
                  <a:pt x="1" y="93"/>
                  <a:pt x="1" y="75"/>
                </a:cubicBezTo>
                <a:cubicBezTo>
                  <a:pt x="0" y="59"/>
                  <a:pt x="0" y="42"/>
                  <a:pt x="0" y="26"/>
                </a:cubicBezTo>
                <a:cubicBezTo>
                  <a:pt x="0" y="21"/>
                  <a:pt x="1" y="17"/>
                  <a:pt x="1" y="12"/>
                </a:cubicBezTo>
                <a:cubicBezTo>
                  <a:pt x="1" y="7"/>
                  <a:pt x="4" y="4"/>
                  <a:pt x="8" y="3"/>
                </a:cubicBezTo>
                <a:cubicBezTo>
                  <a:pt x="15" y="2"/>
                  <a:pt x="23" y="0"/>
                  <a:pt x="31" y="0"/>
                </a:cubicBezTo>
                <a:cubicBezTo>
                  <a:pt x="53" y="0"/>
                  <a:pt x="76" y="1"/>
                  <a:pt x="99" y="2"/>
                </a:cubicBezTo>
                <a:cubicBezTo>
                  <a:pt x="126" y="2"/>
                  <a:pt x="152" y="2"/>
                  <a:pt x="179" y="2"/>
                </a:cubicBezTo>
                <a:cubicBezTo>
                  <a:pt x="204" y="2"/>
                  <a:pt x="230" y="2"/>
                  <a:pt x="255" y="2"/>
                </a:cubicBezTo>
                <a:cubicBezTo>
                  <a:pt x="281" y="2"/>
                  <a:pt x="308" y="2"/>
                  <a:pt x="334" y="2"/>
                </a:cubicBezTo>
                <a:cubicBezTo>
                  <a:pt x="361" y="2"/>
                  <a:pt x="388" y="2"/>
                  <a:pt x="414" y="2"/>
                </a:cubicBezTo>
                <a:cubicBezTo>
                  <a:pt x="441" y="2"/>
                  <a:pt x="467" y="2"/>
                  <a:pt x="493" y="2"/>
                </a:cubicBezTo>
                <a:cubicBezTo>
                  <a:pt x="518" y="2"/>
                  <a:pt x="543" y="2"/>
                  <a:pt x="568" y="2"/>
                </a:cubicBezTo>
                <a:cubicBezTo>
                  <a:pt x="595" y="2"/>
                  <a:pt x="622" y="2"/>
                  <a:pt x="648" y="2"/>
                </a:cubicBezTo>
                <a:cubicBezTo>
                  <a:pt x="674" y="2"/>
                  <a:pt x="700" y="2"/>
                  <a:pt x="726" y="2"/>
                </a:cubicBezTo>
                <a:cubicBezTo>
                  <a:pt x="753" y="2"/>
                  <a:pt x="779" y="2"/>
                  <a:pt x="806" y="2"/>
                </a:cubicBezTo>
                <a:cubicBezTo>
                  <a:pt x="832" y="2"/>
                  <a:pt x="859" y="2"/>
                  <a:pt x="886" y="2"/>
                </a:cubicBezTo>
                <a:cubicBezTo>
                  <a:pt x="912" y="2"/>
                  <a:pt x="938" y="2"/>
                  <a:pt x="965" y="2"/>
                </a:cubicBezTo>
                <a:cubicBezTo>
                  <a:pt x="991" y="2"/>
                  <a:pt x="1017" y="2"/>
                  <a:pt x="1043" y="2"/>
                </a:cubicBezTo>
                <a:cubicBezTo>
                  <a:pt x="1070" y="2"/>
                  <a:pt x="1096" y="2"/>
                  <a:pt x="1123" y="2"/>
                </a:cubicBezTo>
                <a:cubicBezTo>
                  <a:pt x="1149" y="2"/>
                  <a:pt x="1174" y="2"/>
                  <a:pt x="1200" y="2"/>
                </a:cubicBezTo>
                <a:cubicBezTo>
                  <a:pt x="1226" y="2"/>
                  <a:pt x="1253" y="2"/>
                  <a:pt x="1279" y="2"/>
                </a:cubicBezTo>
                <a:cubicBezTo>
                  <a:pt x="1288" y="2"/>
                  <a:pt x="1296" y="2"/>
                  <a:pt x="1305" y="3"/>
                </a:cubicBezTo>
                <a:cubicBezTo>
                  <a:pt x="1310" y="3"/>
                  <a:pt x="1313" y="6"/>
                  <a:pt x="1313" y="11"/>
                </a:cubicBezTo>
                <a:cubicBezTo>
                  <a:pt x="1313" y="19"/>
                  <a:pt x="1314" y="26"/>
                  <a:pt x="1314" y="34"/>
                </a:cubicBezTo>
                <a:cubicBezTo>
                  <a:pt x="1313" y="68"/>
                  <a:pt x="1313" y="101"/>
                  <a:pt x="1312" y="135"/>
                </a:cubicBezTo>
                <a:cubicBezTo>
                  <a:pt x="1311" y="144"/>
                  <a:pt x="1309" y="146"/>
                  <a:pt x="1299" y="147"/>
                </a:cubicBezTo>
                <a:cubicBezTo>
                  <a:pt x="1258" y="152"/>
                  <a:pt x="1218" y="152"/>
                  <a:pt x="1177" y="152"/>
                </a:cubicBezTo>
                <a:cubicBezTo>
                  <a:pt x="1146" y="153"/>
                  <a:pt x="1115" y="154"/>
                  <a:pt x="1088" y="155"/>
                </a:cubicBezTo>
                <a:moveTo>
                  <a:pt x="446" y="88"/>
                </a:moveTo>
                <a:cubicBezTo>
                  <a:pt x="446" y="88"/>
                  <a:pt x="446" y="88"/>
                  <a:pt x="446" y="88"/>
                </a:cubicBezTo>
                <a:cubicBezTo>
                  <a:pt x="443" y="89"/>
                  <a:pt x="441" y="90"/>
                  <a:pt x="439" y="91"/>
                </a:cubicBezTo>
                <a:cubicBezTo>
                  <a:pt x="425" y="93"/>
                  <a:pt x="412" y="95"/>
                  <a:pt x="398" y="97"/>
                </a:cubicBezTo>
                <a:cubicBezTo>
                  <a:pt x="368" y="101"/>
                  <a:pt x="338" y="101"/>
                  <a:pt x="310" y="90"/>
                </a:cubicBezTo>
                <a:cubicBezTo>
                  <a:pt x="281" y="80"/>
                  <a:pt x="253" y="80"/>
                  <a:pt x="224" y="86"/>
                </a:cubicBezTo>
                <a:cubicBezTo>
                  <a:pt x="175" y="95"/>
                  <a:pt x="127" y="104"/>
                  <a:pt x="78" y="112"/>
                </a:cubicBezTo>
                <a:cubicBezTo>
                  <a:pt x="65" y="114"/>
                  <a:pt x="52" y="116"/>
                  <a:pt x="39" y="113"/>
                </a:cubicBezTo>
                <a:cubicBezTo>
                  <a:pt x="31" y="112"/>
                  <a:pt x="22" y="111"/>
                  <a:pt x="14" y="111"/>
                </a:cubicBezTo>
                <a:cubicBezTo>
                  <a:pt x="16" y="131"/>
                  <a:pt x="17" y="130"/>
                  <a:pt x="36" y="132"/>
                </a:cubicBezTo>
                <a:cubicBezTo>
                  <a:pt x="48" y="133"/>
                  <a:pt x="60" y="133"/>
                  <a:pt x="72" y="132"/>
                </a:cubicBezTo>
                <a:cubicBezTo>
                  <a:pt x="77" y="132"/>
                  <a:pt x="83" y="134"/>
                  <a:pt x="89" y="134"/>
                </a:cubicBezTo>
                <a:cubicBezTo>
                  <a:pt x="96" y="135"/>
                  <a:pt x="102" y="136"/>
                  <a:pt x="109" y="136"/>
                </a:cubicBezTo>
                <a:cubicBezTo>
                  <a:pt x="125" y="136"/>
                  <a:pt x="141" y="135"/>
                  <a:pt x="156" y="135"/>
                </a:cubicBezTo>
                <a:cubicBezTo>
                  <a:pt x="172" y="135"/>
                  <a:pt x="187" y="135"/>
                  <a:pt x="203" y="134"/>
                </a:cubicBezTo>
                <a:cubicBezTo>
                  <a:pt x="231" y="133"/>
                  <a:pt x="259" y="130"/>
                  <a:pt x="287" y="130"/>
                </a:cubicBezTo>
                <a:cubicBezTo>
                  <a:pt x="340" y="129"/>
                  <a:pt x="394" y="129"/>
                  <a:pt x="448" y="131"/>
                </a:cubicBezTo>
                <a:cubicBezTo>
                  <a:pt x="485" y="132"/>
                  <a:pt x="523" y="130"/>
                  <a:pt x="560" y="137"/>
                </a:cubicBezTo>
                <a:cubicBezTo>
                  <a:pt x="563" y="137"/>
                  <a:pt x="566" y="137"/>
                  <a:pt x="568" y="137"/>
                </a:cubicBezTo>
                <a:cubicBezTo>
                  <a:pt x="599" y="137"/>
                  <a:pt x="630" y="138"/>
                  <a:pt x="661" y="138"/>
                </a:cubicBezTo>
                <a:cubicBezTo>
                  <a:pt x="681" y="138"/>
                  <a:pt x="701" y="137"/>
                  <a:pt x="721" y="137"/>
                </a:cubicBezTo>
                <a:cubicBezTo>
                  <a:pt x="751" y="137"/>
                  <a:pt x="780" y="138"/>
                  <a:pt x="810" y="138"/>
                </a:cubicBezTo>
                <a:cubicBezTo>
                  <a:pt x="828" y="138"/>
                  <a:pt x="846" y="138"/>
                  <a:pt x="864" y="138"/>
                </a:cubicBezTo>
                <a:cubicBezTo>
                  <a:pt x="894" y="139"/>
                  <a:pt x="924" y="140"/>
                  <a:pt x="954" y="141"/>
                </a:cubicBezTo>
                <a:cubicBezTo>
                  <a:pt x="965" y="142"/>
                  <a:pt x="977" y="141"/>
                  <a:pt x="988" y="141"/>
                </a:cubicBezTo>
                <a:cubicBezTo>
                  <a:pt x="1065" y="145"/>
                  <a:pt x="1142" y="141"/>
                  <a:pt x="1220" y="140"/>
                </a:cubicBezTo>
                <a:cubicBezTo>
                  <a:pt x="1236" y="140"/>
                  <a:pt x="1252" y="139"/>
                  <a:pt x="1269" y="138"/>
                </a:cubicBezTo>
                <a:cubicBezTo>
                  <a:pt x="1274" y="138"/>
                  <a:pt x="1279" y="137"/>
                  <a:pt x="1284" y="136"/>
                </a:cubicBezTo>
                <a:cubicBezTo>
                  <a:pt x="1289" y="136"/>
                  <a:pt x="1294" y="135"/>
                  <a:pt x="1298" y="135"/>
                </a:cubicBezTo>
                <a:cubicBezTo>
                  <a:pt x="1299" y="129"/>
                  <a:pt x="1299" y="124"/>
                  <a:pt x="1300" y="119"/>
                </a:cubicBezTo>
                <a:cubicBezTo>
                  <a:pt x="1305" y="88"/>
                  <a:pt x="1306" y="58"/>
                  <a:pt x="1306" y="27"/>
                </a:cubicBezTo>
                <a:cubicBezTo>
                  <a:pt x="1306" y="12"/>
                  <a:pt x="1304" y="11"/>
                  <a:pt x="1290" y="10"/>
                </a:cubicBezTo>
                <a:cubicBezTo>
                  <a:pt x="1289" y="10"/>
                  <a:pt x="1288" y="11"/>
                  <a:pt x="1287" y="11"/>
                </a:cubicBezTo>
                <a:cubicBezTo>
                  <a:pt x="1286" y="16"/>
                  <a:pt x="1285" y="20"/>
                  <a:pt x="1284" y="26"/>
                </a:cubicBezTo>
                <a:cubicBezTo>
                  <a:pt x="1280" y="19"/>
                  <a:pt x="1280" y="19"/>
                  <a:pt x="1280" y="10"/>
                </a:cubicBezTo>
                <a:cubicBezTo>
                  <a:pt x="1272" y="13"/>
                  <a:pt x="1280" y="22"/>
                  <a:pt x="1272" y="26"/>
                </a:cubicBezTo>
                <a:cubicBezTo>
                  <a:pt x="1271" y="21"/>
                  <a:pt x="1270" y="18"/>
                  <a:pt x="1269" y="12"/>
                </a:cubicBezTo>
                <a:cubicBezTo>
                  <a:pt x="1268" y="17"/>
                  <a:pt x="1266" y="21"/>
                  <a:pt x="1265" y="25"/>
                </a:cubicBezTo>
                <a:cubicBezTo>
                  <a:pt x="1265" y="24"/>
                  <a:pt x="1264" y="24"/>
                  <a:pt x="1263" y="24"/>
                </a:cubicBezTo>
                <a:cubicBezTo>
                  <a:pt x="1262" y="19"/>
                  <a:pt x="1262" y="14"/>
                  <a:pt x="1261" y="7"/>
                </a:cubicBezTo>
                <a:cubicBezTo>
                  <a:pt x="1255" y="14"/>
                  <a:pt x="1258" y="20"/>
                  <a:pt x="1257" y="25"/>
                </a:cubicBezTo>
                <a:cubicBezTo>
                  <a:pt x="1256" y="30"/>
                  <a:pt x="1258" y="36"/>
                  <a:pt x="1254" y="42"/>
                </a:cubicBezTo>
                <a:cubicBezTo>
                  <a:pt x="1247" y="31"/>
                  <a:pt x="1255" y="19"/>
                  <a:pt x="1247" y="9"/>
                </a:cubicBezTo>
                <a:cubicBezTo>
                  <a:pt x="1247" y="14"/>
                  <a:pt x="1246" y="19"/>
                  <a:pt x="1245" y="25"/>
                </a:cubicBezTo>
                <a:cubicBezTo>
                  <a:pt x="1241" y="20"/>
                  <a:pt x="1241" y="20"/>
                  <a:pt x="1240" y="10"/>
                </a:cubicBezTo>
                <a:cubicBezTo>
                  <a:pt x="1233" y="13"/>
                  <a:pt x="1240" y="21"/>
                  <a:pt x="1233" y="27"/>
                </a:cubicBezTo>
                <a:cubicBezTo>
                  <a:pt x="1232" y="22"/>
                  <a:pt x="1231" y="18"/>
                  <a:pt x="1230" y="13"/>
                </a:cubicBezTo>
                <a:cubicBezTo>
                  <a:pt x="1227" y="17"/>
                  <a:pt x="1230" y="23"/>
                  <a:pt x="1224" y="24"/>
                </a:cubicBezTo>
                <a:cubicBezTo>
                  <a:pt x="1223" y="19"/>
                  <a:pt x="1223" y="15"/>
                  <a:pt x="1222" y="10"/>
                </a:cubicBezTo>
                <a:cubicBezTo>
                  <a:pt x="1215" y="19"/>
                  <a:pt x="1220" y="31"/>
                  <a:pt x="1214" y="42"/>
                </a:cubicBezTo>
                <a:cubicBezTo>
                  <a:pt x="1208" y="31"/>
                  <a:pt x="1215" y="20"/>
                  <a:pt x="1211" y="10"/>
                </a:cubicBezTo>
                <a:cubicBezTo>
                  <a:pt x="1203" y="12"/>
                  <a:pt x="1210" y="21"/>
                  <a:pt x="1202" y="24"/>
                </a:cubicBezTo>
                <a:cubicBezTo>
                  <a:pt x="1201" y="19"/>
                  <a:pt x="1200" y="15"/>
                  <a:pt x="1200" y="11"/>
                </a:cubicBezTo>
                <a:cubicBezTo>
                  <a:pt x="1199" y="11"/>
                  <a:pt x="1198" y="10"/>
                  <a:pt x="1197" y="10"/>
                </a:cubicBezTo>
                <a:cubicBezTo>
                  <a:pt x="1197" y="15"/>
                  <a:pt x="1196" y="20"/>
                  <a:pt x="1195" y="25"/>
                </a:cubicBezTo>
                <a:cubicBezTo>
                  <a:pt x="1194" y="25"/>
                  <a:pt x="1194" y="25"/>
                  <a:pt x="1193" y="25"/>
                </a:cubicBezTo>
                <a:cubicBezTo>
                  <a:pt x="1192" y="21"/>
                  <a:pt x="1191" y="17"/>
                  <a:pt x="1189" y="12"/>
                </a:cubicBezTo>
                <a:cubicBezTo>
                  <a:pt x="1187" y="16"/>
                  <a:pt x="1189" y="21"/>
                  <a:pt x="1184" y="26"/>
                </a:cubicBezTo>
                <a:cubicBezTo>
                  <a:pt x="1183" y="19"/>
                  <a:pt x="1182" y="14"/>
                  <a:pt x="1182" y="10"/>
                </a:cubicBezTo>
                <a:cubicBezTo>
                  <a:pt x="1181" y="10"/>
                  <a:pt x="1180" y="10"/>
                  <a:pt x="1179" y="10"/>
                </a:cubicBezTo>
                <a:cubicBezTo>
                  <a:pt x="1177" y="15"/>
                  <a:pt x="1178" y="20"/>
                  <a:pt x="1178" y="25"/>
                </a:cubicBezTo>
                <a:cubicBezTo>
                  <a:pt x="1177" y="30"/>
                  <a:pt x="1177" y="35"/>
                  <a:pt x="1176" y="41"/>
                </a:cubicBezTo>
                <a:cubicBezTo>
                  <a:pt x="1175" y="41"/>
                  <a:pt x="1174" y="41"/>
                  <a:pt x="1173" y="41"/>
                </a:cubicBezTo>
                <a:cubicBezTo>
                  <a:pt x="1166" y="31"/>
                  <a:pt x="1176" y="18"/>
                  <a:pt x="1169" y="9"/>
                </a:cubicBezTo>
                <a:cubicBezTo>
                  <a:pt x="1165" y="13"/>
                  <a:pt x="1170" y="21"/>
                  <a:pt x="1163" y="24"/>
                </a:cubicBezTo>
                <a:cubicBezTo>
                  <a:pt x="1162" y="21"/>
                  <a:pt x="1162" y="19"/>
                  <a:pt x="1162" y="17"/>
                </a:cubicBezTo>
                <a:cubicBezTo>
                  <a:pt x="1161" y="14"/>
                  <a:pt x="1161" y="12"/>
                  <a:pt x="1160" y="10"/>
                </a:cubicBezTo>
                <a:cubicBezTo>
                  <a:pt x="1154" y="15"/>
                  <a:pt x="1161" y="22"/>
                  <a:pt x="1153" y="26"/>
                </a:cubicBezTo>
                <a:cubicBezTo>
                  <a:pt x="1152" y="21"/>
                  <a:pt x="1151" y="16"/>
                  <a:pt x="1150" y="12"/>
                </a:cubicBezTo>
                <a:cubicBezTo>
                  <a:pt x="1149" y="16"/>
                  <a:pt x="1148" y="20"/>
                  <a:pt x="1147" y="25"/>
                </a:cubicBezTo>
                <a:cubicBezTo>
                  <a:pt x="1140" y="21"/>
                  <a:pt x="1147" y="13"/>
                  <a:pt x="1140" y="9"/>
                </a:cubicBezTo>
                <a:cubicBezTo>
                  <a:pt x="1137" y="20"/>
                  <a:pt x="1140" y="31"/>
                  <a:pt x="1135" y="43"/>
                </a:cubicBezTo>
                <a:cubicBezTo>
                  <a:pt x="1128" y="32"/>
                  <a:pt x="1135" y="21"/>
                  <a:pt x="1130" y="12"/>
                </a:cubicBezTo>
                <a:cubicBezTo>
                  <a:pt x="1129" y="14"/>
                  <a:pt x="1129" y="16"/>
                  <a:pt x="1129" y="18"/>
                </a:cubicBezTo>
                <a:cubicBezTo>
                  <a:pt x="1128" y="20"/>
                  <a:pt x="1127" y="22"/>
                  <a:pt x="1127" y="25"/>
                </a:cubicBezTo>
                <a:cubicBezTo>
                  <a:pt x="1120" y="20"/>
                  <a:pt x="1125" y="14"/>
                  <a:pt x="1123" y="9"/>
                </a:cubicBezTo>
                <a:cubicBezTo>
                  <a:pt x="1115" y="13"/>
                  <a:pt x="1122" y="21"/>
                  <a:pt x="1117" y="26"/>
                </a:cubicBezTo>
                <a:cubicBezTo>
                  <a:pt x="1112" y="23"/>
                  <a:pt x="1115" y="17"/>
                  <a:pt x="1112" y="13"/>
                </a:cubicBezTo>
                <a:cubicBezTo>
                  <a:pt x="1111" y="17"/>
                  <a:pt x="1109" y="21"/>
                  <a:pt x="1108" y="25"/>
                </a:cubicBezTo>
                <a:cubicBezTo>
                  <a:pt x="1108" y="24"/>
                  <a:pt x="1107" y="24"/>
                  <a:pt x="1106" y="24"/>
                </a:cubicBezTo>
                <a:cubicBezTo>
                  <a:pt x="1106" y="19"/>
                  <a:pt x="1105" y="15"/>
                  <a:pt x="1104" y="9"/>
                </a:cubicBezTo>
                <a:cubicBezTo>
                  <a:pt x="1098" y="14"/>
                  <a:pt x="1101" y="19"/>
                  <a:pt x="1100" y="24"/>
                </a:cubicBezTo>
                <a:cubicBezTo>
                  <a:pt x="1099" y="29"/>
                  <a:pt x="1101" y="35"/>
                  <a:pt x="1097" y="42"/>
                </a:cubicBezTo>
                <a:cubicBezTo>
                  <a:pt x="1089" y="31"/>
                  <a:pt x="1099" y="18"/>
                  <a:pt x="1091" y="7"/>
                </a:cubicBezTo>
                <a:cubicBezTo>
                  <a:pt x="1090" y="14"/>
                  <a:pt x="1089" y="19"/>
                  <a:pt x="1089" y="24"/>
                </a:cubicBezTo>
                <a:cubicBezTo>
                  <a:pt x="1088" y="24"/>
                  <a:pt x="1088" y="24"/>
                  <a:pt x="1087" y="24"/>
                </a:cubicBezTo>
                <a:cubicBezTo>
                  <a:pt x="1087" y="24"/>
                  <a:pt x="1083" y="10"/>
                  <a:pt x="1083" y="10"/>
                </a:cubicBezTo>
                <a:cubicBezTo>
                  <a:pt x="1077" y="13"/>
                  <a:pt x="1083" y="21"/>
                  <a:pt x="1076" y="27"/>
                </a:cubicBezTo>
                <a:cubicBezTo>
                  <a:pt x="1075" y="22"/>
                  <a:pt x="1074" y="18"/>
                  <a:pt x="1073" y="12"/>
                </a:cubicBezTo>
                <a:cubicBezTo>
                  <a:pt x="1072" y="17"/>
                  <a:pt x="1071" y="21"/>
                  <a:pt x="1070" y="24"/>
                </a:cubicBezTo>
                <a:cubicBezTo>
                  <a:pt x="1069" y="24"/>
                  <a:pt x="1068" y="24"/>
                  <a:pt x="1067" y="24"/>
                </a:cubicBezTo>
                <a:cubicBezTo>
                  <a:pt x="1067" y="19"/>
                  <a:pt x="1066" y="15"/>
                  <a:pt x="1065" y="10"/>
                </a:cubicBezTo>
                <a:cubicBezTo>
                  <a:pt x="1064" y="10"/>
                  <a:pt x="1063" y="10"/>
                  <a:pt x="1062" y="10"/>
                </a:cubicBezTo>
                <a:cubicBezTo>
                  <a:pt x="1059" y="19"/>
                  <a:pt x="1063" y="31"/>
                  <a:pt x="1058" y="42"/>
                </a:cubicBezTo>
                <a:cubicBezTo>
                  <a:pt x="1051" y="31"/>
                  <a:pt x="1058" y="20"/>
                  <a:pt x="1054" y="10"/>
                </a:cubicBezTo>
                <a:cubicBezTo>
                  <a:pt x="1046" y="12"/>
                  <a:pt x="1053" y="21"/>
                  <a:pt x="1045" y="24"/>
                </a:cubicBezTo>
                <a:cubicBezTo>
                  <a:pt x="1044" y="19"/>
                  <a:pt x="1044" y="15"/>
                  <a:pt x="1043" y="11"/>
                </a:cubicBezTo>
                <a:cubicBezTo>
                  <a:pt x="1042" y="11"/>
                  <a:pt x="1041" y="11"/>
                  <a:pt x="1041" y="11"/>
                </a:cubicBezTo>
                <a:cubicBezTo>
                  <a:pt x="1040" y="15"/>
                  <a:pt x="1039" y="20"/>
                  <a:pt x="1038" y="25"/>
                </a:cubicBezTo>
                <a:cubicBezTo>
                  <a:pt x="1038" y="25"/>
                  <a:pt x="1037" y="25"/>
                  <a:pt x="1036" y="25"/>
                </a:cubicBezTo>
                <a:cubicBezTo>
                  <a:pt x="1035" y="21"/>
                  <a:pt x="1034" y="17"/>
                  <a:pt x="1033" y="12"/>
                </a:cubicBezTo>
                <a:cubicBezTo>
                  <a:pt x="1031" y="17"/>
                  <a:pt x="1031" y="21"/>
                  <a:pt x="1030" y="25"/>
                </a:cubicBezTo>
                <a:cubicBezTo>
                  <a:pt x="1029" y="25"/>
                  <a:pt x="1028" y="25"/>
                  <a:pt x="1027" y="25"/>
                </a:cubicBezTo>
                <a:cubicBezTo>
                  <a:pt x="1026" y="20"/>
                  <a:pt x="1026" y="15"/>
                  <a:pt x="1025" y="10"/>
                </a:cubicBezTo>
                <a:cubicBezTo>
                  <a:pt x="1023" y="10"/>
                  <a:pt x="1023" y="10"/>
                  <a:pt x="1023" y="10"/>
                </a:cubicBezTo>
                <a:cubicBezTo>
                  <a:pt x="1019" y="20"/>
                  <a:pt x="1023" y="31"/>
                  <a:pt x="1018" y="41"/>
                </a:cubicBezTo>
                <a:cubicBezTo>
                  <a:pt x="1009" y="31"/>
                  <a:pt x="1020" y="18"/>
                  <a:pt x="1012" y="8"/>
                </a:cubicBezTo>
                <a:cubicBezTo>
                  <a:pt x="1008" y="14"/>
                  <a:pt x="1013" y="20"/>
                  <a:pt x="1006" y="25"/>
                </a:cubicBezTo>
                <a:cubicBezTo>
                  <a:pt x="1005" y="19"/>
                  <a:pt x="1005" y="15"/>
                  <a:pt x="1004" y="10"/>
                </a:cubicBezTo>
                <a:cubicBezTo>
                  <a:pt x="997" y="14"/>
                  <a:pt x="1004" y="22"/>
                  <a:pt x="997" y="26"/>
                </a:cubicBezTo>
                <a:cubicBezTo>
                  <a:pt x="996" y="21"/>
                  <a:pt x="995" y="16"/>
                  <a:pt x="994" y="12"/>
                </a:cubicBezTo>
                <a:cubicBezTo>
                  <a:pt x="992" y="16"/>
                  <a:pt x="991" y="20"/>
                  <a:pt x="990" y="25"/>
                </a:cubicBezTo>
                <a:cubicBezTo>
                  <a:pt x="989" y="25"/>
                  <a:pt x="988" y="24"/>
                  <a:pt x="988" y="24"/>
                </a:cubicBezTo>
                <a:cubicBezTo>
                  <a:pt x="987" y="19"/>
                  <a:pt x="986" y="15"/>
                  <a:pt x="986" y="10"/>
                </a:cubicBezTo>
                <a:cubicBezTo>
                  <a:pt x="985" y="10"/>
                  <a:pt x="984" y="10"/>
                  <a:pt x="983" y="10"/>
                </a:cubicBezTo>
                <a:cubicBezTo>
                  <a:pt x="980" y="20"/>
                  <a:pt x="984" y="31"/>
                  <a:pt x="979" y="41"/>
                </a:cubicBezTo>
                <a:cubicBezTo>
                  <a:pt x="970" y="32"/>
                  <a:pt x="980" y="20"/>
                  <a:pt x="973" y="11"/>
                </a:cubicBezTo>
                <a:cubicBezTo>
                  <a:pt x="969" y="15"/>
                  <a:pt x="974" y="22"/>
                  <a:pt x="967" y="24"/>
                </a:cubicBezTo>
                <a:cubicBezTo>
                  <a:pt x="966" y="21"/>
                  <a:pt x="966" y="19"/>
                  <a:pt x="966" y="17"/>
                </a:cubicBezTo>
                <a:cubicBezTo>
                  <a:pt x="965" y="15"/>
                  <a:pt x="965" y="13"/>
                  <a:pt x="964" y="11"/>
                </a:cubicBezTo>
                <a:cubicBezTo>
                  <a:pt x="964" y="11"/>
                  <a:pt x="963" y="11"/>
                  <a:pt x="962" y="11"/>
                </a:cubicBezTo>
                <a:cubicBezTo>
                  <a:pt x="961" y="16"/>
                  <a:pt x="961" y="20"/>
                  <a:pt x="960" y="25"/>
                </a:cubicBezTo>
                <a:cubicBezTo>
                  <a:pt x="959" y="25"/>
                  <a:pt x="958" y="25"/>
                  <a:pt x="957" y="25"/>
                </a:cubicBezTo>
                <a:cubicBezTo>
                  <a:pt x="956" y="21"/>
                  <a:pt x="955" y="16"/>
                  <a:pt x="954" y="12"/>
                </a:cubicBezTo>
                <a:cubicBezTo>
                  <a:pt x="953" y="16"/>
                  <a:pt x="952" y="20"/>
                  <a:pt x="951" y="25"/>
                </a:cubicBezTo>
                <a:cubicBezTo>
                  <a:pt x="944" y="21"/>
                  <a:pt x="951" y="13"/>
                  <a:pt x="944" y="9"/>
                </a:cubicBezTo>
                <a:cubicBezTo>
                  <a:pt x="941" y="20"/>
                  <a:pt x="945" y="31"/>
                  <a:pt x="939" y="42"/>
                </a:cubicBezTo>
                <a:cubicBezTo>
                  <a:pt x="931" y="31"/>
                  <a:pt x="941" y="18"/>
                  <a:pt x="933" y="8"/>
                </a:cubicBezTo>
                <a:cubicBezTo>
                  <a:pt x="931" y="14"/>
                  <a:pt x="934" y="20"/>
                  <a:pt x="928" y="25"/>
                </a:cubicBezTo>
                <a:cubicBezTo>
                  <a:pt x="927" y="19"/>
                  <a:pt x="926" y="15"/>
                  <a:pt x="925" y="11"/>
                </a:cubicBezTo>
                <a:cubicBezTo>
                  <a:pt x="923" y="11"/>
                  <a:pt x="923" y="11"/>
                  <a:pt x="923" y="11"/>
                </a:cubicBezTo>
                <a:cubicBezTo>
                  <a:pt x="922" y="15"/>
                  <a:pt x="922" y="20"/>
                  <a:pt x="921" y="25"/>
                </a:cubicBezTo>
                <a:cubicBezTo>
                  <a:pt x="920" y="25"/>
                  <a:pt x="919" y="25"/>
                  <a:pt x="918" y="25"/>
                </a:cubicBezTo>
                <a:cubicBezTo>
                  <a:pt x="917" y="21"/>
                  <a:pt x="916" y="17"/>
                  <a:pt x="915" y="12"/>
                </a:cubicBezTo>
                <a:cubicBezTo>
                  <a:pt x="914" y="17"/>
                  <a:pt x="913" y="21"/>
                  <a:pt x="912" y="25"/>
                </a:cubicBezTo>
                <a:cubicBezTo>
                  <a:pt x="911" y="25"/>
                  <a:pt x="910" y="25"/>
                  <a:pt x="909" y="25"/>
                </a:cubicBezTo>
                <a:cubicBezTo>
                  <a:pt x="909" y="20"/>
                  <a:pt x="908" y="15"/>
                  <a:pt x="907" y="10"/>
                </a:cubicBezTo>
                <a:cubicBezTo>
                  <a:pt x="901" y="20"/>
                  <a:pt x="906" y="31"/>
                  <a:pt x="901" y="41"/>
                </a:cubicBezTo>
                <a:cubicBezTo>
                  <a:pt x="896" y="39"/>
                  <a:pt x="896" y="35"/>
                  <a:pt x="896" y="32"/>
                </a:cubicBezTo>
                <a:cubicBezTo>
                  <a:pt x="896" y="27"/>
                  <a:pt x="897" y="21"/>
                  <a:pt x="897" y="16"/>
                </a:cubicBezTo>
                <a:cubicBezTo>
                  <a:pt x="897" y="14"/>
                  <a:pt x="895" y="12"/>
                  <a:pt x="894" y="10"/>
                </a:cubicBezTo>
                <a:cubicBezTo>
                  <a:pt x="889" y="14"/>
                  <a:pt x="894" y="21"/>
                  <a:pt x="888" y="24"/>
                </a:cubicBezTo>
                <a:cubicBezTo>
                  <a:pt x="883" y="20"/>
                  <a:pt x="888" y="14"/>
                  <a:pt x="885" y="9"/>
                </a:cubicBezTo>
                <a:cubicBezTo>
                  <a:pt x="879" y="13"/>
                  <a:pt x="885" y="21"/>
                  <a:pt x="880" y="26"/>
                </a:cubicBezTo>
                <a:cubicBezTo>
                  <a:pt x="874" y="23"/>
                  <a:pt x="878" y="17"/>
                  <a:pt x="875" y="13"/>
                </a:cubicBezTo>
                <a:cubicBezTo>
                  <a:pt x="872" y="17"/>
                  <a:pt x="875" y="23"/>
                  <a:pt x="869" y="25"/>
                </a:cubicBezTo>
                <a:cubicBezTo>
                  <a:pt x="868" y="19"/>
                  <a:pt x="868" y="15"/>
                  <a:pt x="867" y="10"/>
                </a:cubicBezTo>
                <a:cubicBezTo>
                  <a:pt x="866" y="10"/>
                  <a:pt x="865" y="10"/>
                  <a:pt x="865" y="10"/>
                </a:cubicBezTo>
                <a:cubicBezTo>
                  <a:pt x="860" y="19"/>
                  <a:pt x="865" y="31"/>
                  <a:pt x="860" y="42"/>
                </a:cubicBezTo>
                <a:cubicBezTo>
                  <a:pt x="852" y="31"/>
                  <a:pt x="861" y="18"/>
                  <a:pt x="853" y="6"/>
                </a:cubicBezTo>
                <a:cubicBezTo>
                  <a:pt x="852" y="14"/>
                  <a:pt x="852" y="19"/>
                  <a:pt x="851" y="24"/>
                </a:cubicBezTo>
                <a:cubicBezTo>
                  <a:pt x="850" y="24"/>
                  <a:pt x="850" y="24"/>
                  <a:pt x="849" y="24"/>
                </a:cubicBezTo>
                <a:cubicBezTo>
                  <a:pt x="848" y="22"/>
                  <a:pt x="847" y="20"/>
                  <a:pt x="847" y="18"/>
                </a:cubicBezTo>
                <a:cubicBezTo>
                  <a:pt x="846" y="15"/>
                  <a:pt x="847" y="13"/>
                  <a:pt x="847" y="9"/>
                </a:cubicBezTo>
                <a:cubicBezTo>
                  <a:pt x="839" y="13"/>
                  <a:pt x="846" y="22"/>
                  <a:pt x="839" y="27"/>
                </a:cubicBezTo>
                <a:cubicBezTo>
                  <a:pt x="838" y="22"/>
                  <a:pt x="837" y="18"/>
                  <a:pt x="836" y="12"/>
                </a:cubicBezTo>
                <a:cubicBezTo>
                  <a:pt x="834" y="17"/>
                  <a:pt x="833" y="21"/>
                  <a:pt x="832" y="24"/>
                </a:cubicBezTo>
                <a:cubicBezTo>
                  <a:pt x="831" y="24"/>
                  <a:pt x="831" y="24"/>
                  <a:pt x="830" y="24"/>
                </a:cubicBezTo>
                <a:cubicBezTo>
                  <a:pt x="829" y="19"/>
                  <a:pt x="828" y="15"/>
                  <a:pt x="828" y="10"/>
                </a:cubicBezTo>
                <a:cubicBezTo>
                  <a:pt x="827" y="10"/>
                  <a:pt x="826" y="10"/>
                  <a:pt x="825" y="10"/>
                </a:cubicBezTo>
                <a:cubicBezTo>
                  <a:pt x="822" y="20"/>
                  <a:pt x="825" y="31"/>
                  <a:pt x="821" y="43"/>
                </a:cubicBezTo>
                <a:cubicBezTo>
                  <a:pt x="814" y="31"/>
                  <a:pt x="821" y="20"/>
                  <a:pt x="816" y="10"/>
                </a:cubicBezTo>
                <a:cubicBezTo>
                  <a:pt x="809" y="12"/>
                  <a:pt x="816" y="21"/>
                  <a:pt x="808" y="24"/>
                </a:cubicBezTo>
                <a:cubicBezTo>
                  <a:pt x="807" y="19"/>
                  <a:pt x="806" y="15"/>
                  <a:pt x="805" y="11"/>
                </a:cubicBezTo>
                <a:cubicBezTo>
                  <a:pt x="805" y="11"/>
                  <a:pt x="804" y="11"/>
                  <a:pt x="803" y="11"/>
                </a:cubicBezTo>
                <a:cubicBezTo>
                  <a:pt x="803" y="15"/>
                  <a:pt x="802" y="20"/>
                  <a:pt x="801" y="25"/>
                </a:cubicBezTo>
                <a:cubicBezTo>
                  <a:pt x="800" y="25"/>
                  <a:pt x="799" y="25"/>
                  <a:pt x="798" y="25"/>
                </a:cubicBezTo>
                <a:cubicBezTo>
                  <a:pt x="797" y="21"/>
                  <a:pt x="796" y="17"/>
                  <a:pt x="795" y="12"/>
                </a:cubicBezTo>
                <a:cubicBezTo>
                  <a:pt x="794" y="17"/>
                  <a:pt x="793" y="21"/>
                  <a:pt x="792" y="25"/>
                </a:cubicBezTo>
                <a:cubicBezTo>
                  <a:pt x="791" y="25"/>
                  <a:pt x="791" y="25"/>
                  <a:pt x="790" y="25"/>
                </a:cubicBezTo>
                <a:cubicBezTo>
                  <a:pt x="789" y="20"/>
                  <a:pt x="788" y="15"/>
                  <a:pt x="787" y="10"/>
                </a:cubicBezTo>
                <a:cubicBezTo>
                  <a:pt x="786" y="10"/>
                  <a:pt x="786" y="10"/>
                  <a:pt x="785" y="10"/>
                </a:cubicBezTo>
                <a:cubicBezTo>
                  <a:pt x="782" y="20"/>
                  <a:pt x="786" y="31"/>
                  <a:pt x="780" y="42"/>
                </a:cubicBezTo>
                <a:cubicBezTo>
                  <a:pt x="772" y="31"/>
                  <a:pt x="782" y="18"/>
                  <a:pt x="774" y="8"/>
                </a:cubicBezTo>
                <a:cubicBezTo>
                  <a:pt x="771" y="14"/>
                  <a:pt x="775" y="20"/>
                  <a:pt x="769" y="25"/>
                </a:cubicBezTo>
                <a:cubicBezTo>
                  <a:pt x="768" y="22"/>
                  <a:pt x="768" y="19"/>
                  <a:pt x="767" y="17"/>
                </a:cubicBezTo>
                <a:cubicBezTo>
                  <a:pt x="767" y="15"/>
                  <a:pt x="767" y="13"/>
                  <a:pt x="766" y="10"/>
                </a:cubicBezTo>
                <a:cubicBezTo>
                  <a:pt x="760" y="14"/>
                  <a:pt x="767" y="22"/>
                  <a:pt x="759" y="26"/>
                </a:cubicBezTo>
                <a:cubicBezTo>
                  <a:pt x="758" y="21"/>
                  <a:pt x="757" y="16"/>
                  <a:pt x="756" y="12"/>
                </a:cubicBezTo>
                <a:cubicBezTo>
                  <a:pt x="754" y="16"/>
                  <a:pt x="755" y="21"/>
                  <a:pt x="751" y="26"/>
                </a:cubicBezTo>
                <a:cubicBezTo>
                  <a:pt x="750" y="19"/>
                  <a:pt x="749" y="15"/>
                  <a:pt x="748" y="10"/>
                </a:cubicBezTo>
                <a:cubicBezTo>
                  <a:pt x="748" y="10"/>
                  <a:pt x="747" y="10"/>
                  <a:pt x="746" y="10"/>
                </a:cubicBezTo>
                <a:cubicBezTo>
                  <a:pt x="743" y="20"/>
                  <a:pt x="746" y="31"/>
                  <a:pt x="741" y="42"/>
                </a:cubicBezTo>
                <a:cubicBezTo>
                  <a:pt x="733" y="32"/>
                  <a:pt x="742" y="19"/>
                  <a:pt x="734" y="8"/>
                </a:cubicBezTo>
                <a:cubicBezTo>
                  <a:pt x="733" y="15"/>
                  <a:pt x="732" y="20"/>
                  <a:pt x="731" y="25"/>
                </a:cubicBezTo>
                <a:cubicBezTo>
                  <a:pt x="724" y="20"/>
                  <a:pt x="729" y="15"/>
                  <a:pt x="727" y="10"/>
                </a:cubicBezTo>
                <a:cubicBezTo>
                  <a:pt x="719" y="13"/>
                  <a:pt x="726" y="22"/>
                  <a:pt x="719" y="26"/>
                </a:cubicBezTo>
                <a:cubicBezTo>
                  <a:pt x="718" y="21"/>
                  <a:pt x="717" y="18"/>
                  <a:pt x="716" y="12"/>
                </a:cubicBezTo>
                <a:cubicBezTo>
                  <a:pt x="714" y="17"/>
                  <a:pt x="713" y="21"/>
                  <a:pt x="712" y="25"/>
                </a:cubicBezTo>
                <a:cubicBezTo>
                  <a:pt x="711" y="24"/>
                  <a:pt x="711" y="24"/>
                  <a:pt x="710" y="24"/>
                </a:cubicBezTo>
                <a:cubicBezTo>
                  <a:pt x="709" y="19"/>
                  <a:pt x="709" y="14"/>
                  <a:pt x="707" y="7"/>
                </a:cubicBezTo>
                <a:cubicBezTo>
                  <a:pt x="702" y="14"/>
                  <a:pt x="705" y="20"/>
                  <a:pt x="704" y="25"/>
                </a:cubicBezTo>
                <a:cubicBezTo>
                  <a:pt x="703" y="30"/>
                  <a:pt x="705" y="36"/>
                  <a:pt x="701" y="42"/>
                </a:cubicBezTo>
                <a:cubicBezTo>
                  <a:pt x="694" y="31"/>
                  <a:pt x="702" y="19"/>
                  <a:pt x="694" y="7"/>
                </a:cubicBezTo>
                <a:cubicBezTo>
                  <a:pt x="693" y="14"/>
                  <a:pt x="693" y="19"/>
                  <a:pt x="692" y="25"/>
                </a:cubicBezTo>
                <a:cubicBezTo>
                  <a:pt x="684" y="21"/>
                  <a:pt x="690" y="14"/>
                  <a:pt x="687" y="9"/>
                </a:cubicBezTo>
                <a:cubicBezTo>
                  <a:pt x="680" y="13"/>
                  <a:pt x="687" y="21"/>
                  <a:pt x="680" y="27"/>
                </a:cubicBezTo>
                <a:cubicBezTo>
                  <a:pt x="679" y="22"/>
                  <a:pt x="678" y="18"/>
                  <a:pt x="677" y="13"/>
                </a:cubicBezTo>
                <a:cubicBezTo>
                  <a:pt x="674" y="17"/>
                  <a:pt x="677" y="23"/>
                  <a:pt x="671" y="24"/>
                </a:cubicBezTo>
                <a:cubicBezTo>
                  <a:pt x="670" y="19"/>
                  <a:pt x="669" y="15"/>
                  <a:pt x="669" y="10"/>
                </a:cubicBezTo>
                <a:cubicBezTo>
                  <a:pt x="662" y="19"/>
                  <a:pt x="667" y="31"/>
                  <a:pt x="662" y="42"/>
                </a:cubicBezTo>
                <a:cubicBezTo>
                  <a:pt x="654" y="31"/>
                  <a:pt x="662" y="20"/>
                  <a:pt x="656" y="9"/>
                </a:cubicBezTo>
                <a:cubicBezTo>
                  <a:pt x="654" y="15"/>
                  <a:pt x="654" y="20"/>
                  <a:pt x="652" y="25"/>
                </a:cubicBezTo>
                <a:cubicBezTo>
                  <a:pt x="645" y="20"/>
                  <a:pt x="650" y="15"/>
                  <a:pt x="649" y="10"/>
                </a:cubicBezTo>
                <a:cubicBezTo>
                  <a:pt x="640" y="13"/>
                  <a:pt x="648" y="22"/>
                  <a:pt x="641" y="26"/>
                </a:cubicBezTo>
                <a:cubicBezTo>
                  <a:pt x="640" y="21"/>
                  <a:pt x="639" y="18"/>
                  <a:pt x="638" y="12"/>
                </a:cubicBezTo>
                <a:cubicBezTo>
                  <a:pt x="636" y="17"/>
                  <a:pt x="635" y="21"/>
                  <a:pt x="634" y="25"/>
                </a:cubicBezTo>
                <a:cubicBezTo>
                  <a:pt x="633" y="24"/>
                  <a:pt x="632" y="24"/>
                  <a:pt x="632" y="24"/>
                </a:cubicBezTo>
                <a:cubicBezTo>
                  <a:pt x="631" y="19"/>
                  <a:pt x="630" y="14"/>
                  <a:pt x="629" y="10"/>
                </a:cubicBezTo>
                <a:cubicBezTo>
                  <a:pt x="628" y="10"/>
                  <a:pt x="627" y="10"/>
                  <a:pt x="627" y="10"/>
                </a:cubicBezTo>
                <a:cubicBezTo>
                  <a:pt x="625" y="15"/>
                  <a:pt x="626" y="20"/>
                  <a:pt x="625" y="25"/>
                </a:cubicBezTo>
                <a:cubicBezTo>
                  <a:pt x="625" y="30"/>
                  <a:pt x="626" y="36"/>
                  <a:pt x="622" y="42"/>
                </a:cubicBezTo>
                <a:cubicBezTo>
                  <a:pt x="615" y="31"/>
                  <a:pt x="624" y="19"/>
                  <a:pt x="616" y="7"/>
                </a:cubicBezTo>
                <a:cubicBezTo>
                  <a:pt x="615" y="14"/>
                  <a:pt x="614" y="19"/>
                  <a:pt x="614" y="25"/>
                </a:cubicBezTo>
                <a:cubicBezTo>
                  <a:pt x="606" y="21"/>
                  <a:pt x="612" y="14"/>
                  <a:pt x="609" y="9"/>
                </a:cubicBezTo>
                <a:cubicBezTo>
                  <a:pt x="602" y="13"/>
                  <a:pt x="608" y="21"/>
                  <a:pt x="602" y="27"/>
                </a:cubicBezTo>
                <a:cubicBezTo>
                  <a:pt x="601" y="22"/>
                  <a:pt x="600" y="18"/>
                  <a:pt x="599" y="13"/>
                </a:cubicBezTo>
                <a:cubicBezTo>
                  <a:pt x="595" y="17"/>
                  <a:pt x="599" y="23"/>
                  <a:pt x="592" y="24"/>
                </a:cubicBezTo>
                <a:cubicBezTo>
                  <a:pt x="592" y="19"/>
                  <a:pt x="591" y="15"/>
                  <a:pt x="591" y="10"/>
                </a:cubicBezTo>
                <a:cubicBezTo>
                  <a:pt x="590" y="10"/>
                  <a:pt x="589" y="10"/>
                  <a:pt x="588" y="10"/>
                </a:cubicBezTo>
                <a:cubicBezTo>
                  <a:pt x="584" y="19"/>
                  <a:pt x="589" y="31"/>
                  <a:pt x="583" y="43"/>
                </a:cubicBezTo>
                <a:cubicBezTo>
                  <a:pt x="577" y="31"/>
                  <a:pt x="583" y="20"/>
                  <a:pt x="579" y="9"/>
                </a:cubicBezTo>
                <a:cubicBezTo>
                  <a:pt x="572" y="12"/>
                  <a:pt x="578" y="21"/>
                  <a:pt x="571" y="24"/>
                </a:cubicBezTo>
                <a:cubicBezTo>
                  <a:pt x="570" y="22"/>
                  <a:pt x="570" y="19"/>
                  <a:pt x="569" y="17"/>
                </a:cubicBezTo>
                <a:cubicBezTo>
                  <a:pt x="569" y="15"/>
                  <a:pt x="569" y="13"/>
                  <a:pt x="568" y="11"/>
                </a:cubicBezTo>
                <a:cubicBezTo>
                  <a:pt x="566" y="10"/>
                  <a:pt x="566" y="10"/>
                  <a:pt x="566" y="10"/>
                </a:cubicBezTo>
                <a:cubicBezTo>
                  <a:pt x="565" y="15"/>
                  <a:pt x="564" y="20"/>
                  <a:pt x="564" y="25"/>
                </a:cubicBezTo>
                <a:cubicBezTo>
                  <a:pt x="563" y="25"/>
                  <a:pt x="562" y="25"/>
                  <a:pt x="561" y="25"/>
                </a:cubicBezTo>
                <a:cubicBezTo>
                  <a:pt x="560" y="21"/>
                  <a:pt x="559" y="17"/>
                  <a:pt x="558" y="12"/>
                </a:cubicBezTo>
                <a:cubicBezTo>
                  <a:pt x="557" y="16"/>
                  <a:pt x="556" y="21"/>
                  <a:pt x="555" y="25"/>
                </a:cubicBezTo>
                <a:cubicBezTo>
                  <a:pt x="554" y="25"/>
                  <a:pt x="553" y="25"/>
                  <a:pt x="552" y="25"/>
                </a:cubicBezTo>
                <a:cubicBezTo>
                  <a:pt x="552" y="20"/>
                  <a:pt x="551" y="15"/>
                  <a:pt x="550" y="10"/>
                </a:cubicBezTo>
                <a:cubicBezTo>
                  <a:pt x="549" y="10"/>
                  <a:pt x="549" y="10"/>
                  <a:pt x="548" y="10"/>
                </a:cubicBezTo>
                <a:cubicBezTo>
                  <a:pt x="544" y="20"/>
                  <a:pt x="549" y="31"/>
                  <a:pt x="543" y="42"/>
                </a:cubicBezTo>
                <a:cubicBezTo>
                  <a:pt x="535" y="31"/>
                  <a:pt x="544" y="18"/>
                  <a:pt x="537" y="9"/>
                </a:cubicBezTo>
                <a:cubicBezTo>
                  <a:pt x="533" y="13"/>
                  <a:pt x="539" y="21"/>
                  <a:pt x="531" y="25"/>
                </a:cubicBezTo>
                <a:cubicBezTo>
                  <a:pt x="530" y="19"/>
                  <a:pt x="530" y="15"/>
                  <a:pt x="529" y="11"/>
                </a:cubicBezTo>
                <a:cubicBezTo>
                  <a:pt x="528" y="11"/>
                  <a:pt x="528" y="10"/>
                  <a:pt x="527" y="10"/>
                </a:cubicBezTo>
                <a:cubicBezTo>
                  <a:pt x="526" y="15"/>
                  <a:pt x="525" y="20"/>
                  <a:pt x="524" y="25"/>
                </a:cubicBezTo>
                <a:cubicBezTo>
                  <a:pt x="524" y="25"/>
                  <a:pt x="523" y="25"/>
                  <a:pt x="522" y="25"/>
                </a:cubicBezTo>
                <a:cubicBezTo>
                  <a:pt x="521" y="21"/>
                  <a:pt x="520" y="16"/>
                  <a:pt x="519" y="12"/>
                </a:cubicBezTo>
                <a:cubicBezTo>
                  <a:pt x="518" y="16"/>
                  <a:pt x="516" y="20"/>
                  <a:pt x="515" y="25"/>
                </a:cubicBezTo>
                <a:cubicBezTo>
                  <a:pt x="508" y="21"/>
                  <a:pt x="516" y="13"/>
                  <a:pt x="508" y="9"/>
                </a:cubicBezTo>
                <a:cubicBezTo>
                  <a:pt x="507" y="15"/>
                  <a:pt x="508" y="21"/>
                  <a:pt x="507" y="26"/>
                </a:cubicBezTo>
                <a:cubicBezTo>
                  <a:pt x="506" y="31"/>
                  <a:pt x="508" y="36"/>
                  <a:pt x="503" y="41"/>
                </a:cubicBezTo>
                <a:cubicBezTo>
                  <a:pt x="498" y="36"/>
                  <a:pt x="501" y="30"/>
                  <a:pt x="500" y="25"/>
                </a:cubicBezTo>
                <a:cubicBezTo>
                  <a:pt x="489" y="24"/>
                  <a:pt x="496" y="15"/>
                  <a:pt x="494" y="9"/>
                </a:cubicBezTo>
                <a:cubicBezTo>
                  <a:pt x="486" y="13"/>
                  <a:pt x="493" y="21"/>
                  <a:pt x="486" y="27"/>
                </a:cubicBezTo>
                <a:cubicBezTo>
                  <a:pt x="485" y="22"/>
                  <a:pt x="484" y="18"/>
                  <a:pt x="483" y="13"/>
                </a:cubicBezTo>
                <a:cubicBezTo>
                  <a:pt x="480" y="17"/>
                  <a:pt x="483" y="23"/>
                  <a:pt x="477" y="24"/>
                </a:cubicBezTo>
                <a:cubicBezTo>
                  <a:pt x="476" y="19"/>
                  <a:pt x="476" y="15"/>
                  <a:pt x="475" y="10"/>
                </a:cubicBezTo>
                <a:cubicBezTo>
                  <a:pt x="468" y="19"/>
                  <a:pt x="474" y="31"/>
                  <a:pt x="468" y="42"/>
                </a:cubicBezTo>
                <a:cubicBezTo>
                  <a:pt x="460" y="31"/>
                  <a:pt x="469" y="18"/>
                  <a:pt x="461" y="9"/>
                </a:cubicBezTo>
                <a:cubicBezTo>
                  <a:pt x="460" y="14"/>
                  <a:pt x="460" y="19"/>
                  <a:pt x="459" y="25"/>
                </a:cubicBezTo>
                <a:cubicBezTo>
                  <a:pt x="451" y="21"/>
                  <a:pt x="458" y="14"/>
                  <a:pt x="454" y="9"/>
                </a:cubicBezTo>
                <a:cubicBezTo>
                  <a:pt x="448" y="14"/>
                  <a:pt x="453" y="21"/>
                  <a:pt x="447" y="27"/>
                </a:cubicBezTo>
                <a:cubicBezTo>
                  <a:pt x="446" y="22"/>
                  <a:pt x="445" y="18"/>
                  <a:pt x="444" y="12"/>
                </a:cubicBezTo>
                <a:cubicBezTo>
                  <a:pt x="442" y="18"/>
                  <a:pt x="441" y="21"/>
                  <a:pt x="440" y="25"/>
                </a:cubicBezTo>
                <a:cubicBezTo>
                  <a:pt x="440" y="24"/>
                  <a:pt x="439" y="24"/>
                  <a:pt x="438" y="24"/>
                </a:cubicBezTo>
                <a:cubicBezTo>
                  <a:pt x="437" y="19"/>
                  <a:pt x="436" y="14"/>
                  <a:pt x="436" y="10"/>
                </a:cubicBezTo>
                <a:cubicBezTo>
                  <a:pt x="429" y="19"/>
                  <a:pt x="434" y="31"/>
                  <a:pt x="428" y="42"/>
                </a:cubicBezTo>
                <a:cubicBezTo>
                  <a:pt x="422" y="31"/>
                  <a:pt x="429" y="19"/>
                  <a:pt x="424" y="10"/>
                </a:cubicBezTo>
                <a:cubicBezTo>
                  <a:pt x="417" y="12"/>
                  <a:pt x="424" y="21"/>
                  <a:pt x="416" y="24"/>
                </a:cubicBezTo>
                <a:cubicBezTo>
                  <a:pt x="415" y="19"/>
                  <a:pt x="414" y="15"/>
                  <a:pt x="413" y="11"/>
                </a:cubicBezTo>
                <a:cubicBezTo>
                  <a:pt x="413" y="11"/>
                  <a:pt x="412" y="11"/>
                  <a:pt x="411" y="11"/>
                </a:cubicBezTo>
                <a:cubicBezTo>
                  <a:pt x="411" y="15"/>
                  <a:pt x="410" y="20"/>
                  <a:pt x="409" y="25"/>
                </a:cubicBezTo>
                <a:cubicBezTo>
                  <a:pt x="408" y="25"/>
                  <a:pt x="407" y="25"/>
                  <a:pt x="406" y="25"/>
                </a:cubicBezTo>
                <a:cubicBezTo>
                  <a:pt x="405" y="21"/>
                  <a:pt x="405" y="17"/>
                  <a:pt x="403" y="11"/>
                </a:cubicBezTo>
                <a:cubicBezTo>
                  <a:pt x="402" y="17"/>
                  <a:pt x="401" y="21"/>
                  <a:pt x="400" y="25"/>
                </a:cubicBezTo>
                <a:cubicBezTo>
                  <a:pt x="393" y="21"/>
                  <a:pt x="400" y="13"/>
                  <a:pt x="393" y="9"/>
                </a:cubicBezTo>
                <a:cubicBezTo>
                  <a:pt x="390" y="20"/>
                  <a:pt x="394" y="31"/>
                  <a:pt x="389" y="41"/>
                </a:cubicBezTo>
                <a:cubicBezTo>
                  <a:pt x="384" y="38"/>
                  <a:pt x="385" y="34"/>
                  <a:pt x="385" y="31"/>
                </a:cubicBezTo>
                <a:cubicBezTo>
                  <a:pt x="385" y="26"/>
                  <a:pt x="385" y="20"/>
                  <a:pt x="385" y="15"/>
                </a:cubicBezTo>
                <a:cubicBezTo>
                  <a:pt x="385" y="13"/>
                  <a:pt x="384" y="11"/>
                  <a:pt x="383" y="8"/>
                </a:cubicBezTo>
                <a:cubicBezTo>
                  <a:pt x="379" y="14"/>
                  <a:pt x="384" y="20"/>
                  <a:pt x="377" y="25"/>
                </a:cubicBezTo>
                <a:cubicBezTo>
                  <a:pt x="376" y="19"/>
                  <a:pt x="375" y="15"/>
                  <a:pt x="374" y="11"/>
                </a:cubicBezTo>
                <a:cubicBezTo>
                  <a:pt x="374" y="11"/>
                  <a:pt x="373" y="10"/>
                  <a:pt x="372" y="10"/>
                </a:cubicBezTo>
                <a:cubicBezTo>
                  <a:pt x="371" y="15"/>
                  <a:pt x="371" y="20"/>
                  <a:pt x="370" y="25"/>
                </a:cubicBezTo>
                <a:cubicBezTo>
                  <a:pt x="369" y="25"/>
                  <a:pt x="368" y="25"/>
                  <a:pt x="367" y="25"/>
                </a:cubicBezTo>
                <a:cubicBezTo>
                  <a:pt x="366" y="21"/>
                  <a:pt x="365" y="17"/>
                  <a:pt x="364" y="12"/>
                </a:cubicBezTo>
                <a:cubicBezTo>
                  <a:pt x="362" y="16"/>
                  <a:pt x="364" y="21"/>
                  <a:pt x="359" y="26"/>
                </a:cubicBezTo>
                <a:cubicBezTo>
                  <a:pt x="358" y="19"/>
                  <a:pt x="357" y="14"/>
                  <a:pt x="356" y="10"/>
                </a:cubicBezTo>
                <a:cubicBezTo>
                  <a:pt x="356" y="10"/>
                  <a:pt x="355" y="10"/>
                  <a:pt x="354" y="10"/>
                </a:cubicBezTo>
                <a:cubicBezTo>
                  <a:pt x="352" y="15"/>
                  <a:pt x="353" y="20"/>
                  <a:pt x="353" y="25"/>
                </a:cubicBezTo>
                <a:cubicBezTo>
                  <a:pt x="352" y="30"/>
                  <a:pt x="351" y="35"/>
                  <a:pt x="351" y="41"/>
                </a:cubicBezTo>
                <a:cubicBezTo>
                  <a:pt x="345" y="39"/>
                  <a:pt x="346" y="36"/>
                  <a:pt x="346" y="33"/>
                </a:cubicBezTo>
                <a:cubicBezTo>
                  <a:pt x="346" y="27"/>
                  <a:pt x="346" y="22"/>
                  <a:pt x="346" y="16"/>
                </a:cubicBezTo>
                <a:cubicBezTo>
                  <a:pt x="346" y="14"/>
                  <a:pt x="345" y="12"/>
                  <a:pt x="344" y="10"/>
                </a:cubicBezTo>
                <a:cubicBezTo>
                  <a:pt x="343" y="10"/>
                  <a:pt x="342" y="11"/>
                  <a:pt x="342" y="11"/>
                </a:cubicBezTo>
                <a:cubicBezTo>
                  <a:pt x="341" y="15"/>
                  <a:pt x="340" y="20"/>
                  <a:pt x="339" y="25"/>
                </a:cubicBezTo>
                <a:cubicBezTo>
                  <a:pt x="332" y="20"/>
                  <a:pt x="337" y="15"/>
                  <a:pt x="335" y="10"/>
                </a:cubicBezTo>
                <a:cubicBezTo>
                  <a:pt x="327" y="13"/>
                  <a:pt x="335" y="22"/>
                  <a:pt x="327" y="26"/>
                </a:cubicBezTo>
                <a:cubicBezTo>
                  <a:pt x="326" y="21"/>
                  <a:pt x="325" y="18"/>
                  <a:pt x="324" y="12"/>
                </a:cubicBezTo>
                <a:cubicBezTo>
                  <a:pt x="323" y="17"/>
                  <a:pt x="321" y="21"/>
                  <a:pt x="320" y="24"/>
                </a:cubicBezTo>
                <a:cubicBezTo>
                  <a:pt x="318" y="24"/>
                  <a:pt x="318" y="24"/>
                  <a:pt x="318" y="24"/>
                </a:cubicBezTo>
                <a:cubicBezTo>
                  <a:pt x="317" y="19"/>
                  <a:pt x="317" y="14"/>
                  <a:pt x="316" y="10"/>
                </a:cubicBezTo>
                <a:cubicBezTo>
                  <a:pt x="315" y="10"/>
                  <a:pt x="314" y="10"/>
                  <a:pt x="313" y="10"/>
                </a:cubicBezTo>
                <a:cubicBezTo>
                  <a:pt x="311" y="15"/>
                  <a:pt x="313" y="20"/>
                  <a:pt x="312" y="25"/>
                </a:cubicBezTo>
                <a:cubicBezTo>
                  <a:pt x="311" y="30"/>
                  <a:pt x="313" y="36"/>
                  <a:pt x="309" y="42"/>
                </a:cubicBezTo>
                <a:cubicBezTo>
                  <a:pt x="302" y="31"/>
                  <a:pt x="310" y="19"/>
                  <a:pt x="302" y="9"/>
                </a:cubicBezTo>
                <a:cubicBezTo>
                  <a:pt x="301" y="14"/>
                  <a:pt x="301" y="19"/>
                  <a:pt x="300" y="25"/>
                </a:cubicBezTo>
                <a:cubicBezTo>
                  <a:pt x="296" y="20"/>
                  <a:pt x="296" y="20"/>
                  <a:pt x="295" y="9"/>
                </a:cubicBezTo>
                <a:cubicBezTo>
                  <a:pt x="289" y="14"/>
                  <a:pt x="294" y="21"/>
                  <a:pt x="288" y="27"/>
                </a:cubicBezTo>
                <a:cubicBezTo>
                  <a:pt x="287" y="22"/>
                  <a:pt x="286" y="18"/>
                  <a:pt x="285" y="13"/>
                </a:cubicBezTo>
                <a:cubicBezTo>
                  <a:pt x="282" y="17"/>
                  <a:pt x="285" y="23"/>
                  <a:pt x="279" y="24"/>
                </a:cubicBezTo>
                <a:cubicBezTo>
                  <a:pt x="278" y="19"/>
                  <a:pt x="278" y="14"/>
                  <a:pt x="277" y="10"/>
                </a:cubicBezTo>
                <a:cubicBezTo>
                  <a:pt x="270" y="19"/>
                  <a:pt x="276" y="31"/>
                  <a:pt x="269" y="42"/>
                </a:cubicBezTo>
                <a:cubicBezTo>
                  <a:pt x="263" y="31"/>
                  <a:pt x="270" y="20"/>
                  <a:pt x="265" y="9"/>
                </a:cubicBezTo>
                <a:cubicBezTo>
                  <a:pt x="258" y="12"/>
                  <a:pt x="264" y="21"/>
                  <a:pt x="257" y="24"/>
                </a:cubicBezTo>
                <a:cubicBezTo>
                  <a:pt x="256" y="19"/>
                  <a:pt x="255" y="15"/>
                  <a:pt x="255" y="11"/>
                </a:cubicBezTo>
                <a:cubicBezTo>
                  <a:pt x="254" y="11"/>
                  <a:pt x="253" y="11"/>
                  <a:pt x="252" y="10"/>
                </a:cubicBezTo>
                <a:cubicBezTo>
                  <a:pt x="252" y="15"/>
                  <a:pt x="251" y="20"/>
                  <a:pt x="250" y="25"/>
                </a:cubicBezTo>
                <a:cubicBezTo>
                  <a:pt x="248" y="25"/>
                  <a:pt x="248" y="25"/>
                  <a:pt x="248" y="25"/>
                </a:cubicBezTo>
                <a:cubicBezTo>
                  <a:pt x="247" y="21"/>
                  <a:pt x="246" y="17"/>
                  <a:pt x="244" y="12"/>
                </a:cubicBezTo>
                <a:cubicBezTo>
                  <a:pt x="243" y="16"/>
                  <a:pt x="242" y="21"/>
                  <a:pt x="241" y="25"/>
                </a:cubicBezTo>
                <a:cubicBezTo>
                  <a:pt x="239" y="25"/>
                  <a:pt x="239" y="25"/>
                  <a:pt x="239" y="25"/>
                </a:cubicBezTo>
                <a:cubicBezTo>
                  <a:pt x="238" y="20"/>
                  <a:pt x="237" y="15"/>
                  <a:pt x="237" y="10"/>
                </a:cubicBezTo>
                <a:cubicBezTo>
                  <a:pt x="236" y="10"/>
                  <a:pt x="235" y="10"/>
                  <a:pt x="234" y="10"/>
                </a:cubicBezTo>
                <a:cubicBezTo>
                  <a:pt x="232" y="15"/>
                  <a:pt x="233" y="20"/>
                  <a:pt x="233" y="25"/>
                </a:cubicBezTo>
                <a:cubicBezTo>
                  <a:pt x="232" y="30"/>
                  <a:pt x="232" y="35"/>
                  <a:pt x="231" y="41"/>
                </a:cubicBezTo>
                <a:cubicBezTo>
                  <a:pt x="230" y="41"/>
                  <a:pt x="229" y="41"/>
                  <a:pt x="228" y="41"/>
                </a:cubicBezTo>
                <a:cubicBezTo>
                  <a:pt x="221" y="31"/>
                  <a:pt x="231" y="18"/>
                  <a:pt x="224" y="9"/>
                </a:cubicBezTo>
                <a:cubicBezTo>
                  <a:pt x="220" y="13"/>
                  <a:pt x="225" y="21"/>
                  <a:pt x="218" y="24"/>
                </a:cubicBezTo>
                <a:cubicBezTo>
                  <a:pt x="217" y="19"/>
                  <a:pt x="216" y="15"/>
                  <a:pt x="216" y="11"/>
                </a:cubicBezTo>
                <a:cubicBezTo>
                  <a:pt x="215" y="11"/>
                  <a:pt x="214" y="10"/>
                  <a:pt x="213" y="10"/>
                </a:cubicBezTo>
                <a:cubicBezTo>
                  <a:pt x="213" y="15"/>
                  <a:pt x="212" y="20"/>
                  <a:pt x="211" y="25"/>
                </a:cubicBezTo>
                <a:cubicBezTo>
                  <a:pt x="210" y="25"/>
                  <a:pt x="209" y="25"/>
                  <a:pt x="208" y="25"/>
                </a:cubicBezTo>
                <a:cubicBezTo>
                  <a:pt x="207" y="21"/>
                  <a:pt x="206" y="16"/>
                  <a:pt x="205" y="12"/>
                </a:cubicBezTo>
                <a:cubicBezTo>
                  <a:pt x="204" y="16"/>
                  <a:pt x="203" y="20"/>
                  <a:pt x="202" y="25"/>
                </a:cubicBezTo>
                <a:cubicBezTo>
                  <a:pt x="195" y="21"/>
                  <a:pt x="202" y="13"/>
                  <a:pt x="194" y="9"/>
                </a:cubicBezTo>
                <a:cubicBezTo>
                  <a:pt x="193" y="20"/>
                  <a:pt x="195" y="31"/>
                  <a:pt x="190" y="42"/>
                </a:cubicBezTo>
                <a:cubicBezTo>
                  <a:pt x="183" y="32"/>
                  <a:pt x="189" y="22"/>
                  <a:pt x="186" y="13"/>
                </a:cubicBezTo>
                <a:cubicBezTo>
                  <a:pt x="185" y="17"/>
                  <a:pt x="184" y="21"/>
                  <a:pt x="183" y="24"/>
                </a:cubicBezTo>
                <a:cubicBezTo>
                  <a:pt x="182" y="24"/>
                  <a:pt x="182" y="24"/>
                  <a:pt x="181" y="24"/>
                </a:cubicBezTo>
                <a:cubicBezTo>
                  <a:pt x="180" y="22"/>
                  <a:pt x="180" y="19"/>
                  <a:pt x="179" y="17"/>
                </a:cubicBezTo>
                <a:cubicBezTo>
                  <a:pt x="179" y="15"/>
                  <a:pt x="179" y="13"/>
                  <a:pt x="179" y="11"/>
                </a:cubicBezTo>
                <a:cubicBezTo>
                  <a:pt x="178" y="11"/>
                  <a:pt x="177" y="11"/>
                  <a:pt x="176" y="10"/>
                </a:cubicBezTo>
                <a:cubicBezTo>
                  <a:pt x="175" y="15"/>
                  <a:pt x="175" y="20"/>
                  <a:pt x="174" y="25"/>
                </a:cubicBezTo>
                <a:cubicBezTo>
                  <a:pt x="173" y="25"/>
                  <a:pt x="172" y="25"/>
                  <a:pt x="171" y="25"/>
                </a:cubicBezTo>
                <a:cubicBezTo>
                  <a:pt x="170" y="21"/>
                  <a:pt x="169" y="17"/>
                  <a:pt x="168" y="12"/>
                </a:cubicBezTo>
                <a:cubicBezTo>
                  <a:pt x="167" y="16"/>
                  <a:pt x="166" y="21"/>
                  <a:pt x="165" y="25"/>
                </a:cubicBezTo>
                <a:cubicBezTo>
                  <a:pt x="164" y="25"/>
                  <a:pt x="163" y="25"/>
                  <a:pt x="163" y="25"/>
                </a:cubicBezTo>
                <a:cubicBezTo>
                  <a:pt x="162" y="20"/>
                  <a:pt x="161" y="15"/>
                  <a:pt x="160" y="10"/>
                </a:cubicBezTo>
                <a:cubicBezTo>
                  <a:pt x="160" y="10"/>
                  <a:pt x="159" y="10"/>
                  <a:pt x="158" y="10"/>
                </a:cubicBezTo>
                <a:cubicBezTo>
                  <a:pt x="155" y="20"/>
                  <a:pt x="159" y="31"/>
                  <a:pt x="153" y="42"/>
                </a:cubicBezTo>
                <a:cubicBezTo>
                  <a:pt x="144" y="31"/>
                  <a:pt x="155" y="18"/>
                  <a:pt x="148" y="9"/>
                </a:cubicBezTo>
                <a:cubicBezTo>
                  <a:pt x="143" y="13"/>
                  <a:pt x="149" y="21"/>
                  <a:pt x="141" y="25"/>
                </a:cubicBezTo>
                <a:cubicBezTo>
                  <a:pt x="141" y="19"/>
                  <a:pt x="140" y="15"/>
                  <a:pt x="139" y="11"/>
                </a:cubicBezTo>
                <a:cubicBezTo>
                  <a:pt x="139" y="11"/>
                  <a:pt x="138" y="10"/>
                  <a:pt x="137" y="10"/>
                </a:cubicBezTo>
                <a:cubicBezTo>
                  <a:pt x="136" y="15"/>
                  <a:pt x="136" y="20"/>
                  <a:pt x="135" y="25"/>
                </a:cubicBezTo>
                <a:cubicBezTo>
                  <a:pt x="134" y="25"/>
                  <a:pt x="133" y="25"/>
                  <a:pt x="132" y="25"/>
                </a:cubicBezTo>
                <a:cubicBezTo>
                  <a:pt x="131" y="21"/>
                  <a:pt x="130" y="16"/>
                  <a:pt x="129" y="12"/>
                </a:cubicBezTo>
                <a:cubicBezTo>
                  <a:pt x="128" y="16"/>
                  <a:pt x="127" y="20"/>
                  <a:pt x="125" y="25"/>
                </a:cubicBezTo>
                <a:cubicBezTo>
                  <a:pt x="118" y="21"/>
                  <a:pt x="126" y="13"/>
                  <a:pt x="118" y="9"/>
                </a:cubicBezTo>
                <a:cubicBezTo>
                  <a:pt x="117" y="20"/>
                  <a:pt x="119" y="31"/>
                  <a:pt x="114" y="42"/>
                </a:cubicBezTo>
                <a:cubicBezTo>
                  <a:pt x="106" y="32"/>
                  <a:pt x="115" y="20"/>
                  <a:pt x="107" y="9"/>
                </a:cubicBezTo>
                <a:cubicBezTo>
                  <a:pt x="106" y="13"/>
                  <a:pt x="106" y="15"/>
                  <a:pt x="105" y="17"/>
                </a:cubicBezTo>
                <a:cubicBezTo>
                  <a:pt x="105" y="20"/>
                  <a:pt x="104" y="22"/>
                  <a:pt x="104" y="24"/>
                </a:cubicBezTo>
                <a:cubicBezTo>
                  <a:pt x="96" y="21"/>
                  <a:pt x="103" y="14"/>
                  <a:pt x="99" y="9"/>
                </a:cubicBezTo>
                <a:cubicBezTo>
                  <a:pt x="92" y="13"/>
                  <a:pt x="99" y="22"/>
                  <a:pt x="92" y="26"/>
                </a:cubicBezTo>
                <a:cubicBezTo>
                  <a:pt x="91" y="22"/>
                  <a:pt x="90" y="18"/>
                  <a:pt x="89" y="12"/>
                </a:cubicBezTo>
                <a:cubicBezTo>
                  <a:pt x="87" y="18"/>
                  <a:pt x="86" y="21"/>
                  <a:pt x="85" y="25"/>
                </a:cubicBezTo>
                <a:cubicBezTo>
                  <a:pt x="85" y="24"/>
                  <a:pt x="84" y="24"/>
                  <a:pt x="83" y="24"/>
                </a:cubicBezTo>
                <a:cubicBezTo>
                  <a:pt x="82" y="19"/>
                  <a:pt x="81" y="14"/>
                  <a:pt x="81" y="10"/>
                </a:cubicBezTo>
                <a:cubicBezTo>
                  <a:pt x="74" y="19"/>
                  <a:pt x="79" y="31"/>
                  <a:pt x="73" y="42"/>
                </a:cubicBezTo>
                <a:cubicBezTo>
                  <a:pt x="69" y="35"/>
                  <a:pt x="71" y="30"/>
                  <a:pt x="71" y="24"/>
                </a:cubicBezTo>
                <a:cubicBezTo>
                  <a:pt x="71" y="13"/>
                  <a:pt x="71" y="13"/>
                  <a:pt x="67" y="9"/>
                </a:cubicBezTo>
                <a:cubicBezTo>
                  <a:pt x="65" y="14"/>
                  <a:pt x="68" y="20"/>
                  <a:pt x="64" y="24"/>
                </a:cubicBezTo>
                <a:cubicBezTo>
                  <a:pt x="58" y="20"/>
                  <a:pt x="62" y="15"/>
                  <a:pt x="60" y="9"/>
                </a:cubicBezTo>
                <a:cubicBezTo>
                  <a:pt x="53" y="13"/>
                  <a:pt x="60" y="22"/>
                  <a:pt x="53" y="26"/>
                </a:cubicBezTo>
                <a:cubicBezTo>
                  <a:pt x="52" y="21"/>
                  <a:pt x="51" y="18"/>
                  <a:pt x="50" y="12"/>
                </a:cubicBezTo>
                <a:cubicBezTo>
                  <a:pt x="48" y="17"/>
                  <a:pt x="47" y="21"/>
                  <a:pt x="46" y="25"/>
                </a:cubicBezTo>
                <a:cubicBezTo>
                  <a:pt x="45" y="24"/>
                  <a:pt x="44" y="24"/>
                  <a:pt x="44" y="24"/>
                </a:cubicBezTo>
                <a:cubicBezTo>
                  <a:pt x="43" y="20"/>
                  <a:pt x="42" y="15"/>
                  <a:pt x="41" y="11"/>
                </a:cubicBezTo>
                <a:cubicBezTo>
                  <a:pt x="41" y="11"/>
                  <a:pt x="40" y="11"/>
                  <a:pt x="39" y="11"/>
                </a:cubicBezTo>
                <a:cubicBezTo>
                  <a:pt x="36" y="20"/>
                  <a:pt x="39" y="31"/>
                  <a:pt x="34" y="43"/>
                </a:cubicBezTo>
                <a:cubicBezTo>
                  <a:pt x="28" y="32"/>
                  <a:pt x="34" y="22"/>
                  <a:pt x="31" y="12"/>
                </a:cubicBezTo>
                <a:cubicBezTo>
                  <a:pt x="25" y="12"/>
                  <a:pt x="19" y="11"/>
                  <a:pt x="13" y="12"/>
                </a:cubicBezTo>
                <a:cubicBezTo>
                  <a:pt x="10" y="13"/>
                  <a:pt x="7" y="17"/>
                  <a:pt x="7" y="19"/>
                </a:cubicBezTo>
                <a:cubicBezTo>
                  <a:pt x="6" y="29"/>
                  <a:pt x="7" y="40"/>
                  <a:pt x="9" y="50"/>
                </a:cubicBezTo>
                <a:cubicBezTo>
                  <a:pt x="27" y="50"/>
                  <a:pt x="44" y="51"/>
                  <a:pt x="61" y="50"/>
                </a:cubicBezTo>
                <a:cubicBezTo>
                  <a:pt x="92" y="49"/>
                  <a:pt x="124" y="48"/>
                  <a:pt x="156" y="46"/>
                </a:cubicBezTo>
                <a:cubicBezTo>
                  <a:pt x="160" y="46"/>
                  <a:pt x="164" y="47"/>
                  <a:pt x="168" y="47"/>
                </a:cubicBezTo>
                <a:cubicBezTo>
                  <a:pt x="168" y="48"/>
                  <a:pt x="168" y="49"/>
                  <a:pt x="168" y="50"/>
                </a:cubicBezTo>
                <a:cubicBezTo>
                  <a:pt x="164" y="51"/>
                  <a:pt x="160" y="51"/>
                  <a:pt x="156" y="52"/>
                </a:cubicBezTo>
                <a:cubicBezTo>
                  <a:pt x="152" y="53"/>
                  <a:pt x="148" y="55"/>
                  <a:pt x="144" y="56"/>
                </a:cubicBezTo>
                <a:cubicBezTo>
                  <a:pt x="143" y="56"/>
                  <a:pt x="143" y="56"/>
                  <a:pt x="143" y="55"/>
                </a:cubicBezTo>
                <a:cubicBezTo>
                  <a:pt x="133" y="51"/>
                  <a:pt x="122" y="52"/>
                  <a:pt x="112" y="53"/>
                </a:cubicBezTo>
                <a:cubicBezTo>
                  <a:pt x="89" y="56"/>
                  <a:pt x="66" y="58"/>
                  <a:pt x="43" y="56"/>
                </a:cubicBezTo>
                <a:cubicBezTo>
                  <a:pt x="32" y="56"/>
                  <a:pt x="20" y="57"/>
                  <a:pt x="10" y="58"/>
                </a:cubicBezTo>
                <a:cubicBezTo>
                  <a:pt x="9" y="59"/>
                  <a:pt x="8" y="60"/>
                  <a:pt x="8" y="60"/>
                </a:cubicBezTo>
                <a:cubicBezTo>
                  <a:pt x="10" y="74"/>
                  <a:pt x="11" y="88"/>
                  <a:pt x="13" y="101"/>
                </a:cubicBezTo>
                <a:cubicBezTo>
                  <a:pt x="13" y="104"/>
                  <a:pt x="17" y="107"/>
                  <a:pt x="19" y="107"/>
                </a:cubicBezTo>
                <a:cubicBezTo>
                  <a:pt x="31" y="109"/>
                  <a:pt x="42" y="112"/>
                  <a:pt x="54" y="111"/>
                </a:cubicBezTo>
                <a:cubicBezTo>
                  <a:pt x="71" y="110"/>
                  <a:pt x="88" y="108"/>
                  <a:pt x="105" y="105"/>
                </a:cubicBezTo>
                <a:cubicBezTo>
                  <a:pt x="145" y="97"/>
                  <a:pt x="184" y="90"/>
                  <a:pt x="224" y="82"/>
                </a:cubicBezTo>
                <a:cubicBezTo>
                  <a:pt x="253" y="77"/>
                  <a:pt x="282" y="75"/>
                  <a:pt x="310" y="86"/>
                </a:cubicBezTo>
                <a:cubicBezTo>
                  <a:pt x="338" y="97"/>
                  <a:pt x="368" y="96"/>
                  <a:pt x="397" y="93"/>
                </a:cubicBezTo>
                <a:cubicBezTo>
                  <a:pt x="413" y="91"/>
                  <a:pt x="430" y="90"/>
                  <a:pt x="446" y="88"/>
                </a:cubicBezTo>
              </a:path>
            </a:pathLst>
          </a:custGeom>
          <a:solidFill>
            <a:srgbClr val="21211F"/>
          </a:solidFill>
          <a:ln>
            <a:noFill/>
          </a:ln>
        </p:spPr>
        <p:txBody>
          <a:bodyPr vert="horz" wrap="square" lIns="91440" tIns="45720" rIns="91440" bIns="45720" numCol="1" anchor="t" anchorCtr="0" compatLnSpc="1"/>
          <a:lstStyle/>
          <a:p>
            <a:endParaRPr lang="zh-CN" altLang="en-US"/>
          </a:p>
        </p:txBody>
      </p:sp>
      <p:sp>
        <p:nvSpPr>
          <p:cNvPr id="11" name="文本框 10"/>
          <p:cNvSpPr txBox="1"/>
          <p:nvPr/>
        </p:nvSpPr>
        <p:spPr>
          <a:xfrm>
            <a:off x="1017149" y="2058868"/>
            <a:ext cx="2339102" cy="523220"/>
          </a:xfrm>
          <a:prstGeom prst="rect">
            <a:avLst/>
          </a:prstGeom>
          <a:noFill/>
        </p:spPr>
        <p:txBody>
          <a:bodyPr wrap="none" rtlCol="0">
            <a:spAutoFit/>
          </a:bodyPr>
          <a:lstStyle/>
          <a:p>
            <a:r>
              <a:rPr lang="zh-CN" altLang="en-US" sz="2800">
                <a:latin typeface="微软雅黑" panose="020B0503020204020204" pitchFamily="34" charset="-122"/>
                <a:ea typeface="微软雅黑" panose="020B0503020204020204" pitchFamily="34" charset="-122"/>
              </a:rPr>
              <a:t>单击添加标题</a:t>
            </a:r>
          </a:p>
        </p:txBody>
      </p:sp>
      <p:sp>
        <p:nvSpPr>
          <p:cNvPr id="12" name="文本框 11"/>
          <p:cNvSpPr txBox="1"/>
          <p:nvPr/>
        </p:nvSpPr>
        <p:spPr>
          <a:xfrm>
            <a:off x="1017149" y="2783945"/>
            <a:ext cx="5096409" cy="2807948"/>
          </a:xfrm>
          <a:prstGeom prst="rect">
            <a:avLst/>
          </a:prstGeom>
          <a:noFill/>
        </p:spPr>
        <p:txBody>
          <a:bodyPr wrap="square" rtlCol="0">
            <a:spAutoFit/>
          </a:bodyPr>
          <a:lstStyle/>
          <a:p>
            <a:pPr>
              <a:lnSpc>
                <a:spcPct val="150000"/>
              </a:lnSpc>
            </a:pPr>
            <a:r>
              <a:rPr lang="zh-CN" altLang="en-US" sz="2000">
                <a:latin typeface="微软雅黑" panose="020B0503020204020204" pitchFamily="34" charset="-122"/>
                <a:ea typeface="微软雅黑" panose="020B0503020204020204" pitchFamily="34" charset="-122"/>
              </a:rPr>
              <a:t>单击此处添加你要对的对象及其内容单击此处添加你要对的对象及其内容单击此处添加你要对的对象及其内容单击此处添加你要对的对象及其内容单击此处添加你要对的对象及其内容单击此处添加你要对的对象及其内容单击此处添加你要对的对象及其内容</a:t>
            </a:r>
          </a:p>
        </p:txBody>
      </p:sp>
      <p:sp>
        <p:nvSpPr>
          <p:cNvPr id="13" name="文本框 12"/>
          <p:cNvSpPr txBox="1"/>
          <p:nvPr/>
        </p:nvSpPr>
        <p:spPr>
          <a:xfrm>
            <a:off x="10107876" y="3149705"/>
            <a:ext cx="740908" cy="461665"/>
          </a:xfrm>
          <a:prstGeom prst="rect">
            <a:avLst/>
          </a:prstGeom>
          <a:noFill/>
        </p:spPr>
        <p:txBody>
          <a:bodyPr wrap="none" rtlCol="0">
            <a:spAutoFit/>
          </a:bodyPr>
          <a:lstStyle/>
          <a:p>
            <a:r>
              <a:rPr lang="en-US" altLang="zh-CN" sz="2400" b="1">
                <a:latin typeface="汉仪丫丫体简" panose="02010604000101010101" pitchFamily="2" charset="-122"/>
                <a:ea typeface="汉仪丫丫体简" panose="02010604000101010101" pitchFamily="2" charset="-122"/>
              </a:rPr>
              <a:t>15%</a:t>
            </a:r>
            <a:endParaRPr lang="zh-CN" altLang="en-US" sz="2400" b="1">
              <a:latin typeface="汉仪丫丫体简" panose="02010604000101010101" pitchFamily="2" charset="-122"/>
              <a:ea typeface="汉仪丫丫体简" panose="02010604000101010101" pitchFamily="2" charset="-122"/>
            </a:endParaRPr>
          </a:p>
        </p:txBody>
      </p:sp>
      <p:sp>
        <p:nvSpPr>
          <p:cNvPr id="14" name="文本框 13"/>
          <p:cNvSpPr txBox="1"/>
          <p:nvPr/>
        </p:nvSpPr>
        <p:spPr>
          <a:xfrm>
            <a:off x="7062586" y="3755949"/>
            <a:ext cx="740908" cy="461665"/>
          </a:xfrm>
          <a:prstGeom prst="rect">
            <a:avLst/>
          </a:prstGeom>
          <a:noFill/>
        </p:spPr>
        <p:txBody>
          <a:bodyPr wrap="none" rtlCol="0">
            <a:spAutoFit/>
          </a:bodyPr>
          <a:lstStyle/>
          <a:p>
            <a:r>
              <a:rPr lang="en-US" altLang="zh-CN" sz="2400" b="1">
                <a:latin typeface="汉仪丫丫体简" panose="02010604000101010101" pitchFamily="2" charset="-122"/>
                <a:ea typeface="汉仪丫丫体简" panose="02010604000101010101" pitchFamily="2" charset="-122"/>
              </a:rPr>
              <a:t>10%</a:t>
            </a:r>
            <a:endParaRPr lang="zh-CN" altLang="en-US" sz="2400" b="1">
              <a:latin typeface="汉仪丫丫体简" panose="02010604000101010101" pitchFamily="2" charset="-122"/>
              <a:ea typeface="汉仪丫丫体简" panose="02010604000101010101" pitchFamily="2" charset="-122"/>
            </a:endParaRPr>
          </a:p>
        </p:txBody>
      </p:sp>
      <p:sp>
        <p:nvSpPr>
          <p:cNvPr id="15" name="文本框 14"/>
          <p:cNvSpPr txBox="1"/>
          <p:nvPr/>
        </p:nvSpPr>
        <p:spPr>
          <a:xfrm>
            <a:off x="8077682" y="1828035"/>
            <a:ext cx="740908" cy="461665"/>
          </a:xfrm>
          <a:prstGeom prst="rect">
            <a:avLst/>
          </a:prstGeom>
          <a:noFill/>
        </p:spPr>
        <p:txBody>
          <a:bodyPr wrap="none" rtlCol="0">
            <a:spAutoFit/>
          </a:bodyPr>
          <a:lstStyle/>
          <a:p>
            <a:r>
              <a:rPr lang="en-US" altLang="zh-CN" sz="2400" b="1">
                <a:latin typeface="汉仪丫丫体简" panose="02010604000101010101" pitchFamily="2" charset="-122"/>
                <a:ea typeface="汉仪丫丫体简" panose="02010604000101010101" pitchFamily="2" charset="-122"/>
              </a:rPr>
              <a:t>35%</a:t>
            </a:r>
            <a:endParaRPr lang="zh-CN" altLang="en-US" sz="2400" b="1">
              <a:latin typeface="汉仪丫丫体简" panose="02010604000101010101" pitchFamily="2" charset="-122"/>
              <a:ea typeface="汉仪丫丫体简" panose="02010604000101010101" pitchFamily="2" charset="-122"/>
            </a:endParaRPr>
          </a:p>
        </p:txBody>
      </p:sp>
      <p:sp>
        <p:nvSpPr>
          <p:cNvPr id="16" name="文本框 15"/>
          <p:cNvSpPr txBox="1"/>
          <p:nvPr/>
        </p:nvSpPr>
        <p:spPr>
          <a:xfrm>
            <a:off x="9092779" y="1114384"/>
            <a:ext cx="740908" cy="461665"/>
          </a:xfrm>
          <a:prstGeom prst="rect">
            <a:avLst/>
          </a:prstGeom>
          <a:noFill/>
        </p:spPr>
        <p:txBody>
          <a:bodyPr wrap="none" rtlCol="0">
            <a:spAutoFit/>
          </a:bodyPr>
          <a:lstStyle/>
          <a:p>
            <a:r>
              <a:rPr lang="en-US" altLang="zh-CN" sz="2400" b="1">
                <a:latin typeface="汉仪丫丫体简" panose="02010604000101010101" pitchFamily="2" charset="-122"/>
                <a:ea typeface="汉仪丫丫体简" panose="02010604000101010101" pitchFamily="2" charset="-122"/>
              </a:rPr>
              <a:t>40%</a:t>
            </a:r>
            <a:endParaRPr lang="zh-CN" altLang="en-US" sz="2400" b="1">
              <a:latin typeface="汉仪丫丫体简" panose="02010604000101010101" pitchFamily="2" charset="-122"/>
              <a:ea typeface="汉仪丫丫体简" panose="0201060400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17" name="组合 16"/>
          <p:cNvGrpSpPr/>
          <p:nvPr/>
        </p:nvGrpSpPr>
        <p:grpSpPr>
          <a:xfrm>
            <a:off x="1390921" y="1591500"/>
            <a:ext cx="4057603" cy="3675000"/>
            <a:chOff x="1545666" y="1743058"/>
            <a:chExt cx="4057603" cy="3675000"/>
          </a:xfrm>
        </p:grpSpPr>
        <p:sp>
          <p:nvSpPr>
            <p:cNvPr id="2" name="Freeform 40"/>
            <p:cNvSpPr>
              <a:spLocks noEditPoints="1"/>
            </p:cNvSpPr>
            <p:nvPr/>
          </p:nvSpPr>
          <p:spPr bwMode="auto">
            <a:xfrm>
              <a:off x="1545666" y="1743058"/>
              <a:ext cx="4057603" cy="3675000"/>
            </a:xfrm>
            <a:custGeom>
              <a:avLst/>
              <a:gdLst>
                <a:gd name="T0" fmla="*/ 1405 w 1644"/>
                <a:gd name="T1" fmla="*/ 12 h 1488"/>
                <a:gd name="T2" fmla="*/ 1574 w 1644"/>
                <a:gd name="T3" fmla="*/ 254 h 1488"/>
                <a:gd name="T4" fmla="*/ 1578 w 1644"/>
                <a:gd name="T5" fmla="*/ 791 h 1488"/>
                <a:gd name="T6" fmla="*/ 1451 w 1644"/>
                <a:gd name="T7" fmla="*/ 1454 h 1488"/>
                <a:gd name="T8" fmla="*/ 1195 w 1644"/>
                <a:gd name="T9" fmla="*/ 1435 h 1488"/>
                <a:gd name="T10" fmla="*/ 246 w 1644"/>
                <a:gd name="T11" fmla="*/ 1431 h 1488"/>
                <a:gd name="T12" fmla="*/ 126 w 1644"/>
                <a:gd name="T13" fmla="*/ 1207 h 1488"/>
                <a:gd name="T14" fmla="*/ 11 w 1644"/>
                <a:gd name="T15" fmla="*/ 1400 h 1488"/>
                <a:gd name="T16" fmla="*/ 155 w 1644"/>
                <a:gd name="T17" fmla="*/ 255 h 1488"/>
                <a:gd name="T18" fmla="*/ 171 w 1644"/>
                <a:gd name="T19" fmla="*/ 735 h 1488"/>
                <a:gd name="T20" fmla="*/ 204 w 1644"/>
                <a:gd name="T21" fmla="*/ 174 h 1488"/>
                <a:gd name="T22" fmla="*/ 1225 w 1644"/>
                <a:gd name="T23" fmla="*/ 937 h 1488"/>
                <a:gd name="T24" fmla="*/ 780 w 1644"/>
                <a:gd name="T25" fmla="*/ 933 h 1488"/>
                <a:gd name="T26" fmla="*/ 146 w 1644"/>
                <a:gd name="T27" fmla="*/ 953 h 1488"/>
                <a:gd name="T28" fmla="*/ 819 w 1644"/>
                <a:gd name="T29" fmla="*/ 962 h 1488"/>
                <a:gd name="T30" fmla="*/ 1612 w 1644"/>
                <a:gd name="T31" fmla="*/ 974 h 1488"/>
                <a:gd name="T32" fmla="*/ 1528 w 1644"/>
                <a:gd name="T33" fmla="*/ 623 h 1488"/>
                <a:gd name="T34" fmla="*/ 1503 w 1644"/>
                <a:gd name="T35" fmla="*/ 901 h 1488"/>
                <a:gd name="T36" fmla="*/ 236 w 1644"/>
                <a:gd name="T37" fmla="*/ 58 h 1488"/>
                <a:gd name="T38" fmla="*/ 1346 w 1644"/>
                <a:gd name="T39" fmla="*/ 62 h 1488"/>
                <a:gd name="T40" fmla="*/ 164 w 1644"/>
                <a:gd name="T41" fmla="*/ 22 h 1488"/>
                <a:gd name="T42" fmla="*/ 1382 w 1644"/>
                <a:gd name="T43" fmla="*/ 76 h 1488"/>
                <a:gd name="T44" fmla="*/ 373 w 1644"/>
                <a:gd name="T45" fmla="*/ 69 h 1488"/>
                <a:gd name="T46" fmla="*/ 228 w 1644"/>
                <a:gd name="T47" fmla="*/ 605 h 1488"/>
                <a:gd name="T48" fmla="*/ 1222 w 1644"/>
                <a:gd name="T49" fmla="*/ 884 h 1488"/>
                <a:gd name="T50" fmla="*/ 1374 w 1644"/>
                <a:gd name="T51" fmla="*/ 1280 h 1488"/>
                <a:gd name="T52" fmla="*/ 1371 w 1644"/>
                <a:gd name="T53" fmla="*/ 1470 h 1488"/>
                <a:gd name="T54" fmla="*/ 1367 w 1644"/>
                <a:gd name="T55" fmla="*/ 1224 h 1488"/>
                <a:gd name="T56" fmla="*/ 1364 w 1644"/>
                <a:gd name="T57" fmla="*/ 1281 h 1488"/>
                <a:gd name="T58" fmla="*/ 1339 w 1644"/>
                <a:gd name="T59" fmla="*/ 1326 h 1488"/>
                <a:gd name="T60" fmla="*/ 1335 w 1644"/>
                <a:gd name="T61" fmla="*/ 1294 h 1488"/>
                <a:gd name="T62" fmla="*/ 1259 w 1644"/>
                <a:gd name="T63" fmla="*/ 1239 h 1488"/>
                <a:gd name="T64" fmla="*/ 1322 w 1644"/>
                <a:gd name="T65" fmla="*/ 1085 h 1488"/>
                <a:gd name="T66" fmla="*/ 1317 w 1644"/>
                <a:gd name="T67" fmla="*/ 1297 h 1488"/>
                <a:gd name="T68" fmla="*/ 1282 w 1644"/>
                <a:gd name="T69" fmla="*/ 1283 h 1488"/>
                <a:gd name="T70" fmla="*/ 1244 w 1644"/>
                <a:gd name="T71" fmla="*/ 1340 h 1488"/>
                <a:gd name="T72" fmla="*/ 480 w 1644"/>
                <a:gd name="T73" fmla="*/ 1278 h 1488"/>
                <a:gd name="T74" fmla="*/ 1121 w 1644"/>
                <a:gd name="T75" fmla="*/ 978 h 1488"/>
                <a:gd name="T76" fmla="*/ 586 w 1644"/>
                <a:gd name="T77" fmla="*/ 971 h 1488"/>
                <a:gd name="T78" fmla="*/ 1220 w 1644"/>
                <a:gd name="T79" fmla="*/ 1269 h 1488"/>
                <a:gd name="T80" fmla="*/ 1030 w 1644"/>
                <a:gd name="T81" fmla="*/ 909 h 1488"/>
                <a:gd name="T82" fmla="*/ 1055 w 1644"/>
                <a:gd name="T83" fmla="*/ 883 h 1488"/>
                <a:gd name="T84" fmla="*/ 580 w 1644"/>
                <a:gd name="T85" fmla="*/ 884 h 1488"/>
                <a:gd name="T86" fmla="*/ 864 w 1644"/>
                <a:gd name="T87" fmla="*/ 921 h 1488"/>
                <a:gd name="T88" fmla="*/ 447 w 1644"/>
                <a:gd name="T89" fmla="*/ 1277 h 1488"/>
                <a:gd name="T90" fmla="*/ 438 w 1644"/>
                <a:gd name="T91" fmla="*/ 1278 h 1488"/>
                <a:gd name="T92" fmla="*/ 411 w 1644"/>
                <a:gd name="T93" fmla="*/ 1298 h 1488"/>
                <a:gd name="T94" fmla="*/ 306 w 1644"/>
                <a:gd name="T95" fmla="*/ 1257 h 1488"/>
                <a:gd name="T96" fmla="*/ 361 w 1644"/>
                <a:gd name="T97" fmla="*/ 1327 h 1488"/>
                <a:gd name="T98" fmla="*/ 382 w 1644"/>
                <a:gd name="T99" fmla="*/ 1313 h 1488"/>
                <a:gd name="T100" fmla="*/ 280 w 1644"/>
                <a:gd name="T101" fmla="*/ 1453 h 1488"/>
                <a:gd name="T102" fmla="*/ 153 w 1644"/>
                <a:gd name="T103" fmla="*/ 621 h 1488"/>
                <a:gd name="T104" fmla="*/ 55 w 1644"/>
                <a:gd name="T105" fmla="*/ 1310 h 1488"/>
                <a:gd name="T106" fmla="*/ 147 w 1644"/>
                <a:gd name="T107" fmla="*/ 317 h 1488"/>
                <a:gd name="T108" fmla="*/ 46 w 1644"/>
                <a:gd name="T109" fmla="*/ 1208 h 1488"/>
                <a:gd name="T110" fmla="*/ 139 w 1644"/>
                <a:gd name="T111" fmla="*/ 101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44" h="1488">
                  <a:moveTo>
                    <a:pt x="137" y="12"/>
                  </a:moveTo>
                  <a:cubicBezTo>
                    <a:pt x="143" y="7"/>
                    <a:pt x="152" y="5"/>
                    <a:pt x="158" y="1"/>
                  </a:cubicBezTo>
                  <a:cubicBezTo>
                    <a:pt x="173" y="5"/>
                    <a:pt x="185" y="5"/>
                    <a:pt x="203" y="8"/>
                  </a:cubicBezTo>
                  <a:cubicBezTo>
                    <a:pt x="213" y="10"/>
                    <a:pt x="225" y="10"/>
                    <a:pt x="235" y="9"/>
                  </a:cubicBezTo>
                  <a:cubicBezTo>
                    <a:pt x="432" y="5"/>
                    <a:pt x="651" y="14"/>
                    <a:pt x="897" y="12"/>
                  </a:cubicBezTo>
                  <a:cubicBezTo>
                    <a:pt x="975" y="12"/>
                    <a:pt x="1067" y="13"/>
                    <a:pt x="1146" y="12"/>
                  </a:cubicBezTo>
                  <a:cubicBezTo>
                    <a:pt x="1231" y="12"/>
                    <a:pt x="1292" y="17"/>
                    <a:pt x="1359" y="9"/>
                  </a:cubicBezTo>
                  <a:cubicBezTo>
                    <a:pt x="1371" y="12"/>
                    <a:pt x="1388" y="15"/>
                    <a:pt x="1405" y="12"/>
                  </a:cubicBezTo>
                  <a:cubicBezTo>
                    <a:pt x="1417" y="10"/>
                    <a:pt x="1429" y="0"/>
                    <a:pt x="1438" y="12"/>
                  </a:cubicBezTo>
                  <a:cubicBezTo>
                    <a:pt x="1466" y="11"/>
                    <a:pt x="1499" y="14"/>
                    <a:pt x="1525" y="12"/>
                  </a:cubicBezTo>
                  <a:cubicBezTo>
                    <a:pt x="1530" y="12"/>
                    <a:pt x="1536" y="9"/>
                    <a:pt x="1540" y="9"/>
                  </a:cubicBezTo>
                  <a:cubicBezTo>
                    <a:pt x="1543" y="9"/>
                    <a:pt x="1544" y="13"/>
                    <a:pt x="1547" y="14"/>
                  </a:cubicBezTo>
                  <a:cubicBezTo>
                    <a:pt x="1550" y="14"/>
                    <a:pt x="1558" y="11"/>
                    <a:pt x="1564" y="15"/>
                  </a:cubicBezTo>
                  <a:cubicBezTo>
                    <a:pt x="1569" y="24"/>
                    <a:pt x="1569" y="36"/>
                    <a:pt x="1564" y="47"/>
                  </a:cubicBezTo>
                  <a:cubicBezTo>
                    <a:pt x="1573" y="92"/>
                    <a:pt x="1565" y="143"/>
                    <a:pt x="1571" y="194"/>
                  </a:cubicBezTo>
                  <a:cubicBezTo>
                    <a:pt x="1573" y="213"/>
                    <a:pt x="1573" y="232"/>
                    <a:pt x="1574" y="254"/>
                  </a:cubicBezTo>
                  <a:cubicBezTo>
                    <a:pt x="1574" y="264"/>
                    <a:pt x="1576" y="276"/>
                    <a:pt x="1575" y="285"/>
                  </a:cubicBezTo>
                  <a:cubicBezTo>
                    <a:pt x="1575" y="290"/>
                    <a:pt x="1571" y="295"/>
                    <a:pt x="1571" y="300"/>
                  </a:cubicBezTo>
                  <a:cubicBezTo>
                    <a:pt x="1571" y="310"/>
                    <a:pt x="1575" y="319"/>
                    <a:pt x="1575" y="329"/>
                  </a:cubicBezTo>
                  <a:cubicBezTo>
                    <a:pt x="1577" y="348"/>
                    <a:pt x="1576" y="368"/>
                    <a:pt x="1577" y="387"/>
                  </a:cubicBezTo>
                  <a:cubicBezTo>
                    <a:pt x="1578" y="426"/>
                    <a:pt x="1579" y="466"/>
                    <a:pt x="1578" y="504"/>
                  </a:cubicBezTo>
                  <a:cubicBezTo>
                    <a:pt x="1578" y="515"/>
                    <a:pt x="1578" y="523"/>
                    <a:pt x="1579" y="533"/>
                  </a:cubicBezTo>
                  <a:cubicBezTo>
                    <a:pt x="1584" y="574"/>
                    <a:pt x="1582" y="617"/>
                    <a:pt x="1581" y="658"/>
                  </a:cubicBezTo>
                  <a:cubicBezTo>
                    <a:pt x="1580" y="703"/>
                    <a:pt x="1576" y="747"/>
                    <a:pt x="1578" y="791"/>
                  </a:cubicBezTo>
                  <a:cubicBezTo>
                    <a:pt x="1580" y="839"/>
                    <a:pt x="1578" y="881"/>
                    <a:pt x="1575" y="929"/>
                  </a:cubicBezTo>
                  <a:cubicBezTo>
                    <a:pt x="1593" y="934"/>
                    <a:pt x="1608" y="924"/>
                    <a:pt x="1621" y="928"/>
                  </a:cubicBezTo>
                  <a:cubicBezTo>
                    <a:pt x="1644" y="933"/>
                    <a:pt x="1640" y="966"/>
                    <a:pt x="1631" y="988"/>
                  </a:cubicBezTo>
                  <a:cubicBezTo>
                    <a:pt x="1621" y="987"/>
                    <a:pt x="1616" y="988"/>
                    <a:pt x="1612" y="983"/>
                  </a:cubicBezTo>
                  <a:cubicBezTo>
                    <a:pt x="1542" y="985"/>
                    <a:pt x="1483" y="981"/>
                    <a:pt x="1422" y="982"/>
                  </a:cubicBezTo>
                  <a:cubicBezTo>
                    <a:pt x="1419" y="1000"/>
                    <a:pt x="1422" y="1019"/>
                    <a:pt x="1423" y="1038"/>
                  </a:cubicBezTo>
                  <a:cubicBezTo>
                    <a:pt x="1429" y="1142"/>
                    <a:pt x="1436" y="1244"/>
                    <a:pt x="1440" y="1348"/>
                  </a:cubicBezTo>
                  <a:cubicBezTo>
                    <a:pt x="1441" y="1389"/>
                    <a:pt x="1442" y="1426"/>
                    <a:pt x="1451" y="1454"/>
                  </a:cubicBezTo>
                  <a:cubicBezTo>
                    <a:pt x="1437" y="1476"/>
                    <a:pt x="1401" y="1475"/>
                    <a:pt x="1375" y="1485"/>
                  </a:cubicBezTo>
                  <a:cubicBezTo>
                    <a:pt x="1365" y="1472"/>
                    <a:pt x="1344" y="1472"/>
                    <a:pt x="1339" y="1453"/>
                  </a:cubicBezTo>
                  <a:cubicBezTo>
                    <a:pt x="1337" y="1443"/>
                    <a:pt x="1341" y="1430"/>
                    <a:pt x="1341" y="1418"/>
                  </a:cubicBezTo>
                  <a:cubicBezTo>
                    <a:pt x="1340" y="1392"/>
                    <a:pt x="1337" y="1364"/>
                    <a:pt x="1339" y="1341"/>
                  </a:cubicBezTo>
                  <a:cubicBezTo>
                    <a:pt x="1329" y="1339"/>
                    <a:pt x="1314" y="1342"/>
                    <a:pt x="1303" y="1340"/>
                  </a:cubicBezTo>
                  <a:cubicBezTo>
                    <a:pt x="1295" y="1373"/>
                    <a:pt x="1291" y="1407"/>
                    <a:pt x="1287" y="1439"/>
                  </a:cubicBezTo>
                  <a:cubicBezTo>
                    <a:pt x="1264" y="1444"/>
                    <a:pt x="1235" y="1438"/>
                    <a:pt x="1208" y="1443"/>
                  </a:cubicBezTo>
                  <a:cubicBezTo>
                    <a:pt x="1203" y="1441"/>
                    <a:pt x="1202" y="1435"/>
                    <a:pt x="1195" y="1435"/>
                  </a:cubicBezTo>
                  <a:cubicBezTo>
                    <a:pt x="1191" y="1405"/>
                    <a:pt x="1209" y="1373"/>
                    <a:pt x="1209" y="1340"/>
                  </a:cubicBezTo>
                  <a:cubicBezTo>
                    <a:pt x="1121" y="1338"/>
                    <a:pt x="1043" y="1341"/>
                    <a:pt x="967" y="1341"/>
                  </a:cubicBezTo>
                  <a:cubicBezTo>
                    <a:pt x="835" y="1341"/>
                    <a:pt x="711" y="1341"/>
                    <a:pt x="565" y="1341"/>
                  </a:cubicBezTo>
                  <a:cubicBezTo>
                    <a:pt x="495" y="1341"/>
                    <a:pt x="435" y="1339"/>
                    <a:pt x="371" y="1338"/>
                  </a:cubicBezTo>
                  <a:cubicBezTo>
                    <a:pt x="367" y="1372"/>
                    <a:pt x="362" y="1415"/>
                    <a:pt x="359" y="1456"/>
                  </a:cubicBezTo>
                  <a:cubicBezTo>
                    <a:pt x="359" y="1469"/>
                    <a:pt x="362" y="1480"/>
                    <a:pt x="354" y="1488"/>
                  </a:cubicBezTo>
                  <a:cubicBezTo>
                    <a:pt x="329" y="1486"/>
                    <a:pt x="304" y="1477"/>
                    <a:pt x="280" y="1478"/>
                  </a:cubicBezTo>
                  <a:cubicBezTo>
                    <a:pt x="271" y="1460"/>
                    <a:pt x="257" y="1447"/>
                    <a:pt x="246" y="1431"/>
                  </a:cubicBezTo>
                  <a:cubicBezTo>
                    <a:pt x="266" y="1276"/>
                    <a:pt x="279" y="1112"/>
                    <a:pt x="297" y="968"/>
                  </a:cubicBezTo>
                  <a:cubicBezTo>
                    <a:pt x="263" y="965"/>
                    <a:pt x="197" y="962"/>
                    <a:pt x="155" y="962"/>
                  </a:cubicBezTo>
                  <a:cubicBezTo>
                    <a:pt x="150" y="1005"/>
                    <a:pt x="146" y="1036"/>
                    <a:pt x="141" y="1076"/>
                  </a:cubicBezTo>
                  <a:cubicBezTo>
                    <a:pt x="140" y="1091"/>
                    <a:pt x="135" y="1106"/>
                    <a:pt x="134" y="1122"/>
                  </a:cubicBezTo>
                  <a:cubicBezTo>
                    <a:pt x="134" y="1131"/>
                    <a:pt x="136" y="1139"/>
                    <a:pt x="134" y="1147"/>
                  </a:cubicBezTo>
                  <a:cubicBezTo>
                    <a:pt x="133" y="1157"/>
                    <a:pt x="128" y="1167"/>
                    <a:pt x="127" y="1176"/>
                  </a:cubicBezTo>
                  <a:cubicBezTo>
                    <a:pt x="127" y="1184"/>
                    <a:pt x="131" y="1190"/>
                    <a:pt x="130" y="1197"/>
                  </a:cubicBezTo>
                  <a:cubicBezTo>
                    <a:pt x="130" y="1200"/>
                    <a:pt x="127" y="1204"/>
                    <a:pt x="126" y="1207"/>
                  </a:cubicBezTo>
                  <a:cubicBezTo>
                    <a:pt x="125" y="1212"/>
                    <a:pt x="127" y="1216"/>
                    <a:pt x="126" y="1221"/>
                  </a:cubicBezTo>
                  <a:cubicBezTo>
                    <a:pt x="125" y="1229"/>
                    <a:pt x="121" y="1235"/>
                    <a:pt x="120" y="1243"/>
                  </a:cubicBezTo>
                  <a:cubicBezTo>
                    <a:pt x="117" y="1288"/>
                    <a:pt x="107" y="1346"/>
                    <a:pt x="104" y="1401"/>
                  </a:cubicBezTo>
                  <a:cubicBezTo>
                    <a:pt x="103" y="1412"/>
                    <a:pt x="107" y="1421"/>
                    <a:pt x="101" y="1431"/>
                  </a:cubicBezTo>
                  <a:cubicBezTo>
                    <a:pt x="88" y="1430"/>
                    <a:pt x="72" y="1437"/>
                    <a:pt x="53" y="1438"/>
                  </a:cubicBezTo>
                  <a:cubicBezTo>
                    <a:pt x="38" y="1438"/>
                    <a:pt x="19" y="1433"/>
                    <a:pt x="9" y="1433"/>
                  </a:cubicBezTo>
                  <a:cubicBezTo>
                    <a:pt x="0" y="1428"/>
                    <a:pt x="12" y="1418"/>
                    <a:pt x="6" y="1408"/>
                  </a:cubicBezTo>
                  <a:cubicBezTo>
                    <a:pt x="5" y="1403"/>
                    <a:pt x="12" y="1405"/>
                    <a:pt x="11" y="1400"/>
                  </a:cubicBezTo>
                  <a:cubicBezTo>
                    <a:pt x="20" y="1287"/>
                    <a:pt x="40" y="1173"/>
                    <a:pt x="52" y="1060"/>
                  </a:cubicBezTo>
                  <a:cubicBezTo>
                    <a:pt x="56" y="1023"/>
                    <a:pt x="66" y="972"/>
                    <a:pt x="66" y="957"/>
                  </a:cubicBezTo>
                  <a:cubicBezTo>
                    <a:pt x="77" y="849"/>
                    <a:pt x="87" y="725"/>
                    <a:pt x="104" y="606"/>
                  </a:cubicBezTo>
                  <a:cubicBezTo>
                    <a:pt x="112" y="547"/>
                    <a:pt x="114" y="487"/>
                    <a:pt x="122" y="427"/>
                  </a:cubicBezTo>
                  <a:cubicBezTo>
                    <a:pt x="126" y="398"/>
                    <a:pt x="131" y="369"/>
                    <a:pt x="133" y="339"/>
                  </a:cubicBezTo>
                  <a:cubicBezTo>
                    <a:pt x="137" y="294"/>
                    <a:pt x="147" y="256"/>
                    <a:pt x="144" y="204"/>
                  </a:cubicBezTo>
                  <a:cubicBezTo>
                    <a:pt x="141" y="136"/>
                    <a:pt x="143" y="83"/>
                    <a:pt x="137" y="12"/>
                  </a:cubicBezTo>
                  <a:close/>
                  <a:moveTo>
                    <a:pt x="155" y="255"/>
                  </a:moveTo>
                  <a:cubicBezTo>
                    <a:pt x="160" y="276"/>
                    <a:pt x="159" y="300"/>
                    <a:pt x="161" y="324"/>
                  </a:cubicBezTo>
                  <a:cubicBezTo>
                    <a:pt x="164" y="360"/>
                    <a:pt x="164" y="379"/>
                    <a:pt x="164" y="401"/>
                  </a:cubicBezTo>
                  <a:cubicBezTo>
                    <a:pt x="164" y="412"/>
                    <a:pt x="165" y="420"/>
                    <a:pt x="164" y="433"/>
                  </a:cubicBezTo>
                  <a:cubicBezTo>
                    <a:pt x="162" y="466"/>
                    <a:pt x="165" y="504"/>
                    <a:pt x="165" y="535"/>
                  </a:cubicBezTo>
                  <a:cubicBezTo>
                    <a:pt x="165" y="556"/>
                    <a:pt x="170" y="579"/>
                    <a:pt x="169" y="599"/>
                  </a:cubicBezTo>
                  <a:cubicBezTo>
                    <a:pt x="169" y="604"/>
                    <a:pt x="167" y="609"/>
                    <a:pt x="167" y="615"/>
                  </a:cubicBezTo>
                  <a:cubicBezTo>
                    <a:pt x="166" y="638"/>
                    <a:pt x="171" y="672"/>
                    <a:pt x="171" y="689"/>
                  </a:cubicBezTo>
                  <a:cubicBezTo>
                    <a:pt x="171" y="700"/>
                    <a:pt x="171" y="719"/>
                    <a:pt x="171" y="735"/>
                  </a:cubicBezTo>
                  <a:cubicBezTo>
                    <a:pt x="168" y="792"/>
                    <a:pt x="179" y="843"/>
                    <a:pt x="175" y="897"/>
                  </a:cubicBezTo>
                  <a:cubicBezTo>
                    <a:pt x="189" y="888"/>
                    <a:pt x="204" y="880"/>
                    <a:pt x="218" y="872"/>
                  </a:cubicBezTo>
                  <a:cubicBezTo>
                    <a:pt x="222" y="797"/>
                    <a:pt x="213" y="706"/>
                    <a:pt x="214" y="626"/>
                  </a:cubicBezTo>
                  <a:cubicBezTo>
                    <a:pt x="214" y="600"/>
                    <a:pt x="211" y="575"/>
                    <a:pt x="211" y="550"/>
                  </a:cubicBezTo>
                  <a:cubicBezTo>
                    <a:pt x="211" y="518"/>
                    <a:pt x="213" y="485"/>
                    <a:pt x="213" y="452"/>
                  </a:cubicBezTo>
                  <a:cubicBezTo>
                    <a:pt x="213" y="419"/>
                    <a:pt x="212" y="386"/>
                    <a:pt x="211" y="353"/>
                  </a:cubicBezTo>
                  <a:cubicBezTo>
                    <a:pt x="211" y="322"/>
                    <a:pt x="207" y="291"/>
                    <a:pt x="206" y="261"/>
                  </a:cubicBezTo>
                  <a:cubicBezTo>
                    <a:pt x="205" y="232"/>
                    <a:pt x="207" y="203"/>
                    <a:pt x="204" y="174"/>
                  </a:cubicBezTo>
                  <a:cubicBezTo>
                    <a:pt x="200" y="138"/>
                    <a:pt x="196" y="100"/>
                    <a:pt x="200" y="65"/>
                  </a:cubicBezTo>
                  <a:cubicBezTo>
                    <a:pt x="192" y="60"/>
                    <a:pt x="184" y="51"/>
                    <a:pt x="175" y="44"/>
                  </a:cubicBezTo>
                  <a:cubicBezTo>
                    <a:pt x="166" y="38"/>
                    <a:pt x="155" y="27"/>
                    <a:pt x="148" y="29"/>
                  </a:cubicBezTo>
                  <a:cubicBezTo>
                    <a:pt x="155" y="98"/>
                    <a:pt x="156" y="180"/>
                    <a:pt x="155" y="255"/>
                  </a:cubicBezTo>
                  <a:close/>
                  <a:moveTo>
                    <a:pt x="1614" y="942"/>
                  </a:moveTo>
                  <a:cubicBezTo>
                    <a:pt x="1537" y="937"/>
                    <a:pt x="1452" y="938"/>
                    <a:pt x="1363" y="937"/>
                  </a:cubicBezTo>
                  <a:cubicBezTo>
                    <a:pt x="1327" y="937"/>
                    <a:pt x="1292" y="935"/>
                    <a:pt x="1262" y="935"/>
                  </a:cubicBezTo>
                  <a:cubicBezTo>
                    <a:pt x="1249" y="934"/>
                    <a:pt x="1237" y="938"/>
                    <a:pt x="1225" y="937"/>
                  </a:cubicBezTo>
                  <a:cubicBezTo>
                    <a:pt x="1219" y="937"/>
                    <a:pt x="1213" y="933"/>
                    <a:pt x="1208" y="933"/>
                  </a:cubicBezTo>
                  <a:cubicBezTo>
                    <a:pt x="1203" y="933"/>
                    <a:pt x="1198" y="936"/>
                    <a:pt x="1194" y="936"/>
                  </a:cubicBezTo>
                  <a:cubicBezTo>
                    <a:pt x="1148" y="940"/>
                    <a:pt x="1100" y="932"/>
                    <a:pt x="1061" y="935"/>
                  </a:cubicBezTo>
                  <a:cubicBezTo>
                    <a:pt x="1056" y="935"/>
                    <a:pt x="1051" y="939"/>
                    <a:pt x="1046" y="939"/>
                  </a:cubicBezTo>
                  <a:cubicBezTo>
                    <a:pt x="1041" y="939"/>
                    <a:pt x="1037" y="935"/>
                    <a:pt x="1032" y="935"/>
                  </a:cubicBezTo>
                  <a:cubicBezTo>
                    <a:pt x="1026" y="934"/>
                    <a:pt x="1019" y="937"/>
                    <a:pt x="1013" y="937"/>
                  </a:cubicBezTo>
                  <a:cubicBezTo>
                    <a:pt x="984" y="937"/>
                    <a:pt x="958" y="936"/>
                    <a:pt x="931" y="935"/>
                  </a:cubicBezTo>
                  <a:cubicBezTo>
                    <a:pt x="881" y="932"/>
                    <a:pt x="830" y="935"/>
                    <a:pt x="780" y="933"/>
                  </a:cubicBezTo>
                  <a:cubicBezTo>
                    <a:pt x="759" y="932"/>
                    <a:pt x="740" y="935"/>
                    <a:pt x="721" y="932"/>
                  </a:cubicBezTo>
                  <a:cubicBezTo>
                    <a:pt x="710" y="930"/>
                    <a:pt x="704" y="930"/>
                    <a:pt x="692" y="930"/>
                  </a:cubicBezTo>
                  <a:cubicBezTo>
                    <a:pt x="673" y="931"/>
                    <a:pt x="648" y="921"/>
                    <a:pt x="629" y="932"/>
                  </a:cubicBezTo>
                  <a:cubicBezTo>
                    <a:pt x="590" y="922"/>
                    <a:pt x="541" y="925"/>
                    <a:pt x="494" y="925"/>
                  </a:cubicBezTo>
                  <a:cubicBezTo>
                    <a:pt x="448" y="925"/>
                    <a:pt x="409" y="922"/>
                    <a:pt x="368" y="923"/>
                  </a:cubicBezTo>
                  <a:cubicBezTo>
                    <a:pt x="300" y="926"/>
                    <a:pt x="216" y="928"/>
                    <a:pt x="155" y="925"/>
                  </a:cubicBezTo>
                  <a:cubicBezTo>
                    <a:pt x="142" y="924"/>
                    <a:pt x="94" y="917"/>
                    <a:pt x="95" y="939"/>
                  </a:cubicBezTo>
                  <a:cubicBezTo>
                    <a:pt x="97" y="962"/>
                    <a:pt x="129" y="952"/>
                    <a:pt x="146" y="953"/>
                  </a:cubicBezTo>
                  <a:cubicBezTo>
                    <a:pt x="165" y="953"/>
                    <a:pt x="192" y="955"/>
                    <a:pt x="213" y="954"/>
                  </a:cubicBezTo>
                  <a:cubicBezTo>
                    <a:pt x="226" y="953"/>
                    <a:pt x="235" y="950"/>
                    <a:pt x="243" y="950"/>
                  </a:cubicBezTo>
                  <a:cubicBezTo>
                    <a:pt x="249" y="950"/>
                    <a:pt x="263" y="954"/>
                    <a:pt x="269" y="954"/>
                  </a:cubicBezTo>
                  <a:cubicBezTo>
                    <a:pt x="316" y="958"/>
                    <a:pt x="358" y="954"/>
                    <a:pt x="404" y="951"/>
                  </a:cubicBezTo>
                  <a:cubicBezTo>
                    <a:pt x="437" y="957"/>
                    <a:pt x="469" y="956"/>
                    <a:pt x="503" y="956"/>
                  </a:cubicBezTo>
                  <a:cubicBezTo>
                    <a:pt x="532" y="955"/>
                    <a:pt x="562" y="957"/>
                    <a:pt x="591" y="958"/>
                  </a:cubicBezTo>
                  <a:cubicBezTo>
                    <a:pt x="649" y="961"/>
                    <a:pt x="709" y="957"/>
                    <a:pt x="768" y="958"/>
                  </a:cubicBezTo>
                  <a:cubicBezTo>
                    <a:pt x="785" y="959"/>
                    <a:pt x="802" y="962"/>
                    <a:pt x="819" y="962"/>
                  </a:cubicBezTo>
                  <a:cubicBezTo>
                    <a:pt x="881" y="963"/>
                    <a:pt x="947" y="961"/>
                    <a:pt x="1011" y="965"/>
                  </a:cubicBezTo>
                  <a:cubicBezTo>
                    <a:pt x="1026" y="966"/>
                    <a:pt x="1043" y="962"/>
                    <a:pt x="1055" y="962"/>
                  </a:cubicBezTo>
                  <a:cubicBezTo>
                    <a:pt x="1067" y="963"/>
                    <a:pt x="1079" y="967"/>
                    <a:pt x="1090" y="968"/>
                  </a:cubicBezTo>
                  <a:cubicBezTo>
                    <a:pt x="1107" y="969"/>
                    <a:pt x="1124" y="968"/>
                    <a:pt x="1141" y="968"/>
                  </a:cubicBezTo>
                  <a:cubicBezTo>
                    <a:pt x="1213" y="968"/>
                    <a:pt x="1298" y="969"/>
                    <a:pt x="1360" y="967"/>
                  </a:cubicBezTo>
                  <a:cubicBezTo>
                    <a:pt x="1377" y="966"/>
                    <a:pt x="1398" y="973"/>
                    <a:pt x="1415" y="967"/>
                  </a:cubicBezTo>
                  <a:cubicBezTo>
                    <a:pt x="1422" y="971"/>
                    <a:pt x="1427" y="971"/>
                    <a:pt x="1436" y="971"/>
                  </a:cubicBezTo>
                  <a:cubicBezTo>
                    <a:pt x="1493" y="973"/>
                    <a:pt x="1550" y="970"/>
                    <a:pt x="1612" y="974"/>
                  </a:cubicBezTo>
                  <a:cubicBezTo>
                    <a:pt x="1620" y="967"/>
                    <a:pt x="1625" y="949"/>
                    <a:pt x="1614" y="942"/>
                  </a:cubicBezTo>
                  <a:close/>
                  <a:moveTo>
                    <a:pt x="1567" y="725"/>
                  </a:moveTo>
                  <a:cubicBezTo>
                    <a:pt x="1569" y="581"/>
                    <a:pt x="1568" y="441"/>
                    <a:pt x="1557" y="290"/>
                  </a:cubicBezTo>
                  <a:cubicBezTo>
                    <a:pt x="1558" y="206"/>
                    <a:pt x="1560" y="125"/>
                    <a:pt x="1552" y="40"/>
                  </a:cubicBezTo>
                  <a:cubicBezTo>
                    <a:pt x="1533" y="47"/>
                    <a:pt x="1527" y="65"/>
                    <a:pt x="1512" y="75"/>
                  </a:cubicBezTo>
                  <a:cubicBezTo>
                    <a:pt x="1526" y="195"/>
                    <a:pt x="1523" y="298"/>
                    <a:pt x="1526" y="409"/>
                  </a:cubicBezTo>
                  <a:cubicBezTo>
                    <a:pt x="1527" y="431"/>
                    <a:pt x="1522" y="450"/>
                    <a:pt x="1522" y="472"/>
                  </a:cubicBezTo>
                  <a:cubicBezTo>
                    <a:pt x="1523" y="526"/>
                    <a:pt x="1525" y="568"/>
                    <a:pt x="1528" y="623"/>
                  </a:cubicBezTo>
                  <a:cubicBezTo>
                    <a:pt x="1530" y="666"/>
                    <a:pt x="1525" y="712"/>
                    <a:pt x="1525" y="758"/>
                  </a:cubicBezTo>
                  <a:cubicBezTo>
                    <a:pt x="1525" y="805"/>
                    <a:pt x="1522" y="852"/>
                    <a:pt x="1519" y="898"/>
                  </a:cubicBezTo>
                  <a:cubicBezTo>
                    <a:pt x="1532" y="910"/>
                    <a:pt x="1549" y="916"/>
                    <a:pt x="1566" y="923"/>
                  </a:cubicBezTo>
                  <a:cubicBezTo>
                    <a:pt x="1568" y="864"/>
                    <a:pt x="1566" y="794"/>
                    <a:pt x="1567" y="725"/>
                  </a:cubicBezTo>
                  <a:close/>
                  <a:moveTo>
                    <a:pt x="1550" y="928"/>
                  </a:moveTo>
                  <a:cubicBezTo>
                    <a:pt x="1542" y="922"/>
                    <a:pt x="1530" y="919"/>
                    <a:pt x="1522" y="912"/>
                  </a:cubicBezTo>
                  <a:cubicBezTo>
                    <a:pt x="1517" y="915"/>
                    <a:pt x="1518" y="916"/>
                    <a:pt x="1512" y="916"/>
                  </a:cubicBezTo>
                  <a:cubicBezTo>
                    <a:pt x="1508" y="912"/>
                    <a:pt x="1507" y="905"/>
                    <a:pt x="1503" y="901"/>
                  </a:cubicBezTo>
                  <a:cubicBezTo>
                    <a:pt x="1429" y="892"/>
                    <a:pt x="1319" y="897"/>
                    <a:pt x="1248" y="893"/>
                  </a:cubicBezTo>
                  <a:cubicBezTo>
                    <a:pt x="1245" y="898"/>
                    <a:pt x="1239" y="892"/>
                    <a:pt x="1237" y="897"/>
                  </a:cubicBezTo>
                  <a:cubicBezTo>
                    <a:pt x="1234" y="894"/>
                    <a:pt x="1229" y="894"/>
                    <a:pt x="1223" y="894"/>
                  </a:cubicBezTo>
                  <a:cubicBezTo>
                    <a:pt x="1223" y="911"/>
                    <a:pt x="1213" y="918"/>
                    <a:pt x="1201" y="923"/>
                  </a:cubicBezTo>
                  <a:cubicBezTo>
                    <a:pt x="1321" y="928"/>
                    <a:pt x="1451" y="928"/>
                    <a:pt x="1550" y="928"/>
                  </a:cubicBezTo>
                  <a:close/>
                  <a:moveTo>
                    <a:pt x="211" y="57"/>
                  </a:moveTo>
                  <a:cubicBezTo>
                    <a:pt x="213" y="60"/>
                    <a:pt x="218" y="51"/>
                    <a:pt x="221" y="55"/>
                  </a:cubicBezTo>
                  <a:cubicBezTo>
                    <a:pt x="224" y="53"/>
                    <a:pt x="229" y="58"/>
                    <a:pt x="236" y="58"/>
                  </a:cubicBezTo>
                  <a:cubicBezTo>
                    <a:pt x="242" y="59"/>
                    <a:pt x="247" y="55"/>
                    <a:pt x="252" y="55"/>
                  </a:cubicBezTo>
                  <a:cubicBezTo>
                    <a:pt x="257" y="56"/>
                    <a:pt x="263" y="59"/>
                    <a:pt x="269" y="60"/>
                  </a:cubicBezTo>
                  <a:cubicBezTo>
                    <a:pt x="275" y="60"/>
                    <a:pt x="281" y="58"/>
                    <a:pt x="288" y="58"/>
                  </a:cubicBezTo>
                  <a:cubicBezTo>
                    <a:pt x="413" y="60"/>
                    <a:pt x="529" y="60"/>
                    <a:pt x="647" y="60"/>
                  </a:cubicBezTo>
                  <a:cubicBezTo>
                    <a:pt x="655" y="60"/>
                    <a:pt x="664" y="63"/>
                    <a:pt x="672" y="62"/>
                  </a:cubicBezTo>
                  <a:cubicBezTo>
                    <a:pt x="728" y="62"/>
                    <a:pt x="782" y="61"/>
                    <a:pt x="842" y="62"/>
                  </a:cubicBezTo>
                  <a:cubicBezTo>
                    <a:pt x="957" y="65"/>
                    <a:pt x="1042" y="63"/>
                    <a:pt x="1142" y="65"/>
                  </a:cubicBezTo>
                  <a:cubicBezTo>
                    <a:pt x="1209" y="67"/>
                    <a:pt x="1290" y="67"/>
                    <a:pt x="1346" y="62"/>
                  </a:cubicBezTo>
                  <a:cubicBezTo>
                    <a:pt x="1400" y="69"/>
                    <a:pt x="1452" y="66"/>
                    <a:pt x="1507" y="64"/>
                  </a:cubicBezTo>
                  <a:cubicBezTo>
                    <a:pt x="1513" y="51"/>
                    <a:pt x="1534" y="41"/>
                    <a:pt x="1542" y="25"/>
                  </a:cubicBezTo>
                  <a:cubicBezTo>
                    <a:pt x="1445" y="18"/>
                    <a:pt x="1332" y="27"/>
                    <a:pt x="1241" y="23"/>
                  </a:cubicBezTo>
                  <a:cubicBezTo>
                    <a:pt x="1193" y="22"/>
                    <a:pt x="1142" y="24"/>
                    <a:pt x="1092" y="23"/>
                  </a:cubicBezTo>
                  <a:cubicBezTo>
                    <a:pt x="973" y="23"/>
                    <a:pt x="890" y="21"/>
                    <a:pt x="780" y="21"/>
                  </a:cubicBezTo>
                  <a:cubicBezTo>
                    <a:pt x="606" y="21"/>
                    <a:pt x="477" y="20"/>
                    <a:pt x="302" y="19"/>
                  </a:cubicBezTo>
                  <a:cubicBezTo>
                    <a:pt x="262" y="19"/>
                    <a:pt x="211" y="15"/>
                    <a:pt x="186" y="26"/>
                  </a:cubicBezTo>
                  <a:cubicBezTo>
                    <a:pt x="176" y="23"/>
                    <a:pt x="172" y="24"/>
                    <a:pt x="164" y="22"/>
                  </a:cubicBezTo>
                  <a:cubicBezTo>
                    <a:pt x="179" y="35"/>
                    <a:pt x="193" y="52"/>
                    <a:pt x="211" y="57"/>
                  </a:cubicBezTo>
                  <a:close/>
                  <a:moveTo>
                    <a:pt x="1512" y="560"/>
                  </a:moveTo>
                  <a:cubicBezTo>
                    <a:pt x="1510" y="513"/>
                    <a:pt x="1516" y="464"/>
                    <a:pt x="1511" y="417"/>
                  </a:cubicBezTo>
                  <a:cubicBezTo>
                    <a:pt x="1514" y="403"/>
                    <a:pt x="1512" y="380"/>
                    <a:pt x="1512" y="359"/>
                  </a:cubicBezTo>
                  <a:cubicBezTo>
                    <a:pt x="1513" y="342"/>
                    <a:pt x="1511" y="326"/>
                    <a:pt x="1511" y="310"/>
                  </a:cubicBezTo>
                  <a:cubicBezTo>
                    <a:pt x="1509" y="228"/>
                    <a:pt x="1509" y="156"/>
                    <a:pt x="1501" y="76"/>
                  </a:cubicBezTo>
                  <a:cubicBezTo>
                    <a:pt x="1480" y="76"/>
                    <a:pt x="1461" y="76"/>
                    <a:pt x="1441" y="75"/>
                  </a:cubicBezTo>
                  <a:cubicBezTo>
                    <a:pt x="1423" y="75"/>
                    <a:pt x="1403" y="77"/>
                    <a:pt x="1382" y="76"/>
                  </a:cubicBezTo>
                  <a:cubicBezTo>
                    <a:pt x="1368" y="76"/>
                    <a:pt x="1356" y="73"/>
                    <a:pt x="1347" y="82"/>
                  </a:cubicBezTo>
                  <a:cubicBezTo>
                    <a:pt x="1340" y="76"/>
                    <a:pt x="1331" y="75"/>
                    <a:pt x="1324" y="75"/>
                  </a:cubicBezTo>
                  <a:cubicBezTo>
                    <a:pt x="1268" y="73"/>
                    <a:pt x="1196" y="75"/>
                    <a:pt x="1134" y="76"/>
                  </a:cubicBezTo>
                  <a:cubicBezTo>
                    <a:pt x="1077" y="73"/>
                    <a:pt x="1017" y="74"/>
                    <a:pt x="970" y="74"/>
                  </a:cubicBezTo>
                  <a:cubicBezTo>
                    <a:pt x="909" y="73"/>
                    <a:pt x="843" y="71"/>
                    <a:pt x="783" y="69"/>
                  </a:cubicBezTo>
                  <a:cubicBezTo>
                    <a:pt x="751" y="69"/>
                    <a:pt x="722" y="72"/>
                    <a:pt x="695" y="71"/>
                  </a:cubicBezTo>
                  <a:cubicBezTo>
                    <a:pt x="679" y="70"/>
                    <a:pt x="663" y="73"/>
                    <a:pt x="647" y="72"/>
                  </a:cubicBezTo>
                  <a:cubicBezTo>
                    <a:pt x="558" y="70"/>
                    <a:pt x="462" y="70"/>
                    <a:pt x="373" y="69"/>
                  </a:cubicBezTo>
                  <a:cubicBezTo>
                    <a:pt x="336" y="69"/>
                    <a:pt x="299" y="64"/>
                    <a:pt x="264" y="68"/>
                  </a:cubicBezTo>
                  <a:cubicBezTo>
                    <a:pt x="260" y="69"/>
                    <a:pt x="255" y="71"/>
                    <a:pt x="250" y="71"/>
                  </a:cubicBezTo>
                  <a:cubicBezTo>
                    <a:pt x="245" y="71"/>
                    <a:pt x="241" y="67"/>
                    <a:pt x="235" y="67"/>
                  </a:cubicBezTo>
                  <a:cubicBezTo>
                    <a:pt x="226" y="66"/>
                    <a:pt x="218" y="73"/>
                    <a:pt x="208" y="72"/>
                  </a:cubicBezTo>
                  <a:cubicBezTo>
                    <a:pt x="208" y="133"/>
                    <a:pt x="220" y="210"/>
                    <a:pt x="220" y="260"/>
                  </a:cubicBezTo>
                  <a:cubicBezTo>
                    <a:pt x="219" y="286"/>
                    <a:pt x="222" y="311"/>
                    <a:pt x="222" y="342"/>
                  </a:cubicBezTo>
                  <a:cubicBezTo>
                    <a:pt x="223" y="386"/>
                    <a:pt x="226" y="428"/>
                    <a:pt x="224" y="472"/>
                  </a:cubicBezTo>
                  <a:cubicBezTo>
                    <a:pt x="222" y="518"/>
                    <a:pt x="226" y="567"/>
                    <a:pt x="228" y="605"/>
                  </a:cubicBezTo>
                  <a:cubicBezTo>
                    <a:pt x="230" y="644"/>
                    <a:pt x="229" y="686"/>
                    <a:pt x="228" y="728"/>
                  </a:cubicBezTo>
                  <a:cubicBezTo>
                    <a:pt x="228" y="773"/>
                    <a:pt x="234" y="819"/>
                    <a:pt x="231" y="863"/>
                  </a:cubicBezTo>
                  <a:cubicBezTo>
                    <a:pt x="396" y="871"/>
                    <a:pt x="574" y="870"/>
                    <a:pt x="735" y="873"/>
                  </a:cubicBezTo>
                  <a:cubicBezTo>
                    <a:pt x="815" y="875"/>
                    <a:pt x="892" y="879"/>
                    <a:pt x="970" y="877"/>
                  </a:cubicBezTo>
                  <a:cubicBezTo>
                    <a:pt x="969" y="847"/>
                    <a:pt x="995" y="844"/>
                    <a:pt x="1008" y="827"/>
                  </a:cubicBezTo>
                  <a:cubicBezTo>
                    <a:pt x="1033" y="821"/>
                    <a:pt x="1059" y="839"/>
                    <a:pt x="1088" y="849"/>
                  </a:cubicBezTo>
                  <a:cubicBezTo>
                    <a:pt x="1110" y="849"/>
                    <a:pt x="1136" y="847"/>
                    <a:pt x="1152" y="830"/>
                  </a:cubicBezTo>
                  <a:cubicBezTo>
                    <a:pt x="1189" y="833"/>
                    <a:pt x="1210" y="860"/>
                    <a:pt x="1222" y="884"/>
                  </a:cubicBezTo>
                  <a:cubicBezTo>
                    <a:pt x="1317" y="883"/>
                    <a:pt x="1412" y="887"/>
                    <a:pt x="1510" y="888"/>
                  </a:cubicBezTo>
                  <a:cubicBezTo>
                    <a:pt x="1518" y="784"/>
                    <a:pt x="1517" y="671"/>
                    <a:pt x="1512" y="560"/>
                  </a:cubicBezTo>
                  <a:close/>
                  <a:moveTo>
                    <a:pt x="1427" y="1290"/>
                  </a:moveTo>
                  <a:cubicBezTo>
                    <a:pt x="1422" y="1194"/>
                    <a:pt x="1416" y="1096"/>
                    <a:pt x="1409" y="981"/>
                  </a:cubicBezTo>
                  <a:cubicBezTo>
                    <a:pt x="1392" y="982"/>
                    <a:pt x="1384" y="980"/>
                    <a:pt x="1367" y="981"/>
                  </a:cubicBezTo>
                  <a:cubicBezTo>
                    <a:pt x="1359" y="1018"/>
                    <a:pt x="1367" y="1065"/>
                    <a:pt x="1370" y="1111"/>
                  </a:cubicBezTo>
                  <a:cubicBezTo>
                    <a:pt x="1372" y="1139"/>
                    <a:pt x="1368" y="1168"/>
                    <a:pt x="1370" y="1197"/>
                  </a:cubicBezTo>
                  <a:cubicBezTo>
                    <a:pt x="1371" y="1226"/>
                    <a:pt x="1374" y="1253"/>
                    <a:pt x="1374" y="1280"/>
                  </a:cubicBezTo>
                  <a:cubicBezTo>
                    <a:pt x="1374" y="1335"/>
                    <a:pt x="1376" y="1390"/>
                    <a:pt x="1378" y="1442"/>
                  </a:cubicBezTo>
                  <a:cubicBezTo>
                    <a:pt x="1379" y="1451"/>
                    <a:pt x="1380" y="1461"/>
                    <a:pt x="1384" y="1470"/>
                  </a:cubicBezTo>
                  <a:cubicBezTo>
                    <a:pt x="1400" y="1467"/>
                    <a:pt x="1415" y="1461"/>
                    <a:pt x="1429" y="1454"/>
                  </a:cubicBezTo>
                  <a:cubicBezTo>
                    <a:pt x="1433" y="1404"/>
                    <a:pt x="1430" y="1344"/>
                    <a:pt x="1427" y="1290"/>
                  </a:cubicBezTo>
                  <a:close/>
                  <a:moveTo>
                    <a:pt x="1367" y="1338"/>
                  </a:moveTo>
                  <a:cubicBezTo>
                    <a:pt x="1363" y="1346"/>
                    <a:pt x="1355" y="1344"/>
                    <a:pt x="1349" y="1341"/>
                  </a:cubicBezTo>
                  <a:cubicBezTo>
                    <a:pt x="1345" y="1371"/>
                    <a:pt x="1355" y="1418"/>
                    <a:pt x="1350" y="1449"/>
                  </a:cubicBezTo>
                  <a:cubicBezTo>
                    <a:pt x="1357" y="1456"/>
                    <a:pt x="1364" y="1463"/>
                    <a:pt x="1371" y="1470"/>
                  </a:cubicBezTo>
                  <a:cubicBezTo>
                    <a:pt x="1368" y="1429"/>
                    <a:pt x="1371" y="1379"/>
                    <a:pt x="1367" y="1338"/>
                  </a:cubicBezTo>
                  <a:close/>
                  <a:moveTo>
                    <a:pt x="1364" y="1224"/>
                  </a:moveTo>
                  <a:cubicBezTo>
                    <a:pt x="1360" y="1138"/>
                    <a:pt x="1361" y="1065"/>
                    <a:pt x="1353" y="979"/>
                  </a:cubicBezTo>
                  <a:cubicBezTo>
                    <a:pt x="1343" y="979"/>
                    <a:pt x="1340" y="979"/>
                    <a:pt x="1334" y="978"/>
                  </a:cubicBezTo>
                  <a:cubicBezTo>
                    <a:pt x="1333" y="1056"/>
                    <a:pt x="1339" y="1122"/>
                    <a:pt x="1342" y="1200"/>
                  </a:cubicBezTo>
                  <a:cubicBezTo>
                    <a:pt x="1343" y="1225"/>
                    <a:pt x="1342" y="1254"/>
                    <a:pt x="1346" y="1273"/>
                  </a:cubicBezTo>
                  <a:cubicBezTo>
                    <a:pt x="1354" y="1273"/>
                    <a:pt x="1360" y="1269"/>
                    <a:pt x="1366" y="1271"/>
                  </a:cubicBezTo>
                  <a:cubicBezTo>
                    <a:pt x="1369" y="1256"/>
                    <a:pt x="1360" y="1238"/>
                    <a:pt x="1367" y="1224"/>
                  </a:cubicBezTo>
                  <a:cubicBezTo>
                    <a:pt x="1368" y="1224"/>
                    <a:pt x="1369" y="1223"/>
                    <a:pt x="1367" y="1222"/>
                  </a:cubicBezTo>
                  <a:cubicBezTo>
                    <a:pt x="1367" y="1224"/>
                    <a:pt x="1366" y="1224"/>
                    <a:pt x="1364" y="1224"/>
                  </a:cubicBezTo>
                  <a:close/>
                  <a:moveTo>
                    <a:pt x="1367" y="1303"/>
                  </a:moveTo>
                  <a:cubicBezTo>
                    <a:pt x="1361" y="1305"/>
                    <a:pt x="1353" y="1304"/>
                    <a:pt x="1347" y="1306"/>
                  </a:cubicBezTo>
                  <a:cubicBezTo>
                    <a:pt x="1347" y="1314"/>
                    <a:pt x="1348" y="1319"/>
                    <a:pt x="1349" y="1326"/>
                  </a:cubicBezTo>
                  <a:cubicBezTo>
                    <a:pt x="1358" y="1323"/>
                    <a:pt x="1362" y="1330"/>
                    <a:pt x="1368" y="1323"/>
                  </a:cubicBezTo>
                  <a:cubicBezTo>
                    <a:pt x="1366" y="1319"/>
                    <a:pt x="1369" y="1310"/>
                    <a:pt x="1367" y="1303"/>
                  </a:cubicBezTo>
                  <a:close/>
                  <a:moveTo>
                    <a:pt x="1364" y="1281"/>
                  </a:moveTo>
                  <a:cubicBezTo>
                    <a:pt x="1356" y="1283"/>
                    <a:pt x="1350" y="1280"/>
                    <a:pt x="1345" y="1283"/>
                  </a:cubicBezTo>
                  <a:cubicBezTo>
                    <a:pt x="1344" y="1287"/>
                    <a:pt x="1347" y="1288"/>
                    <a:pt x="1346" y="1294"/>
                  </a:cubicBezTo>
                  <a:cubicBezTo>
                    <a:pt x="1355" y="1290"/>
                    <a:pt x="1358" y="1293"/>
                    <a:pt x="1367" y="1295"/>
                  </a:cubicBezTo>
                  <a:cubicBezTo>
                    <a:pt x="1366" y="1291"/>
                    <a:pt x="1366" y="1285"/>
                    <a:pt x="1364" y="1281"/>
                  </a:cubicBezTo>
                  <a:close/>
                  <a:moveTo>
                    <a:pt x="1336" y="1308"/>
                  </a:moveTo>
                  <a:cubicBezTo>
                    <a:pt x="1333" y="1308"/>
                    <a:pt x="1328" y="1308"/>
                    <a:pt x="1327" y="1306"/>
                  </a:cubicBezTo>
                  <a:cubicBezTo>
                    <a:pt x="1330" y="1314"/>
                    <a:pt x="1328" y="1316"/>
                    <a:pt x="1329" y="1327"/>
                  </a:cubicBezTo>
                  <a:cubicBezTo>
                    <a:pt x="1334" y="1328"/>
                    <a:pt x="1335" y="1325"/>
                    <a:pt x="1339" y="1326"/>
                  </a:cubicBezTo>
                  <a:cubicBezTo>
                    <a:pt x="1340" y="1318"/>
                    <a:pt x="1338" y="1313"/>
                    <a:pt x="1336" y="1308"/>
                  </a:cubicBezTo>
                  <a:close/>
                  <a:moveTo>
                    <a:pt x="1328" y="1109"/>
                  </a:moveTo>
                  <a:cubicBezTo>
                    <a:pt x="1324" y="1171"/>
                    <a:pt x="1314" y="1220"/>
                    <a:pt x="1310" y="1273"/>
                  </a:cubicBezTo>
                  <a:cubicBezTo>
                    <a:pt x="1315" y="1270"/>
                    <a:pt x="1327" y="1274"/>
                    <a:pt x="1336" y="1271"/>
                  </a:cubicBezTo>
                  <a:cubicBezTo>
                    <a:pt x="1333" y="1215"/>
                    <a:pt x="1334" y="1163"/>
                    <a:pt x="1328" y="1109"/>
                  </a:cubicBezTo>
                  <a:close/>
                  <a:moveTo>
                    <a:pt x="1328" y="1281"/>
                  </a:moveTo>
                  <a:cubicBezTo>
                    <a:pt x="1325" y="1284"/>
                    <a:pt x="1327" y="1290"/>
                    <a:pt x="1327" y="1295"/>
                  </a:cubicBezTo>
                  <a:cubicBezTo>
                    <a:pt x="1330" y="1295"/>
                    <a:pt x="1333" y="1295"/>
                    <a:pt x="1335" y="1294"/>
                  </a:cubicBezTo>
                  <a:cubicBezTo>
                    <a:pt x="1335" y="1288"/>
                    <a:pt x="1334" y="1282"/>
                    <a:pt x="1328" y="1281"/>
                  </a:cubicBezTo>
                  <a:close/>
                  <a:moveTo>
                    <a:pt x="1322" y="1085"/>
                  </a:moveTo>
                  <a:cubicBezTo>
                    <a:pt x="1324" y="1080"/>
                    <a:pt x="1328" y="1085"/>
                    <a:pt x="1328" y="1077"/>
                  </a:cubicBezTo>
                  <a:cubicBezTo>
                    <a:pt x="1324" y="1050"/>
                    <a:pt x="1325" y="1007"/>
                    <a:pt x="1322" y="979"/>
                  </a:cubicBezTo>
                  <a:cubicBezTo>
                    <a:pt x="1315" y="981"/>
                    <a:pt x="1303" y="977"/>
                    <a:pt x="1293" y="979"/>
                  </a:cubicBezTo>
                  <a:cubicBezTo>
                    <a:pt x="1289" y="1003"/>
                    <a:pt x="1292" y="1028"/>
                    <a:pt x="1289" y="1052"/>
                  </a:cubicBezTo>
                  <a:cubicBezTo>
                    <a:pt x="1285" y="1087"/>
                    <a:pt x="1274" y="1122"/>
                    <a:pt x="1268" y="1157"/>
                  </a:cubicBezTo>
                  <a:cubicBezTo>
                    <a:pt x="1263" y="1186"/>
                    <a:pt x="1262" y="1219"/>
                    <a:pt x="1259" y="1239"/>
                  </a:cubicBezTo>
                  <a:cubicBezTo>
                    <a:pt x="1258" y="1248"/>
                    <a:pt x="1258" y="1260"/>
                    <a:pt x="1251" y="1267"/>
                  </a:cubicBezTo>
                  <a:cubicBezTo>
                    <a:pt x="1241" y="1263"/>
                    <a:pt x="1247" y="1251"/>
                    <a:pt x="1248" y="1245"/>
                  </a:cubicBezTo>
                  <a:cubicBezTo>
                    <a:pt x="1250" y="1236"/>
                    <a:pt x="1250" y="1227"/>
                    <a:pt x="1251" y="1218"/>
                  </a:cubicBezTo>
                  <a:cubicBezTo>
                    <a:pt x="1261" y="1145"/>
                    <a:pt x="1284" y="1064"/>
                    <a:pt x="1283" y="979"/>
                  </a:cubicBezTo>
                  <a:cubicBezTo>
                    <a:pt x="1278" y="979"/>
                    <a:pt x="1273" y="979"/>
                    <a:pt x="1269" y="981"/>
                  </a:cubicBezTo>
                  <a:cubicBezTo>
                    <a:pt x="1254" y="1069"/>
                    <a:pt x="1241" y="1187"/>
                    <a:pt x="1227" y="1270"/>
                  </a:cubicBezTo>
                  <a:cubicBezTo>
                    <a:pt x="1251" y="1268"/>
                    <a:pt x="1279" y="1269"/>
                    <a:pt x="1300" y="1270"/>
                  </a:cubicBezTo>
                  <a:cubicBezTo>
                    <a:pt x="1306" y="1211"/>
                    <a:pt x="1320" y="1150"/>
                    <a:pt x="1322" y="1085"/>
                  </a:cubicBezTo>
                  <a:close/>
                  <a:moveTo>
                    <a:pt x="1306" y="1309"/>
                  </a:moveTo>
                  <a:cubicBezTo>
                    <a:pt x="1307" y="1317"/>
                    <a:pt x="1306" y="1320"/>
                    <a:pt x="1306" y="1327"/>
                  </a:cubicBezTo>
                  <a:cubicBezTo>
                    <a:pt x="1309" y="1327"/>
                    <a:pt x="1312" y="1327"/>
                    <a:pt x="1315" y="1327"/>
                  </a:cubicBezTo>
                  <a:cubicBezTo>
                    <a:pt x="1318" y="1319"/>
                    <a:pt x="1315" y="1315"/>
                    <a:pt x="1318" y="1308"/>
                  </a:cubicBezTo>
                  <a:cubicBezTo>
                    <a:pt x="1312" y="1307"/>
                    <a:pt x="1311" y="1310"/>
                    <a:pt x="1306" y="1309"/>
                  </a:cubicBezTo>
                  <a:close/>
                  <a:moveTo>
                    <a:pt x="1314" y="1283"/>
                  </a:moveTo>
                  <a:cubicBezTo>
                    <a:pt x="1306" y="1283"/>
                    <a:pt x="1307" y="1292"/>
                    <a:pt x="1304" y="1294"/>
                  </a:cubicBezTo>
                  <a:cubicBezTo>
                    <a:pt x="1307" y="1295"/>
                    <a:pt x="1312" y="1296"/>
                    <a:pt x="1317" y="1297"/>
                  </a:cubicBezTo>
                  <a:cubicBezTo>
                    <a:pt x="1317" y="1290"/>
                    <a:pt x="1316" y="1286"/>
                    <a:pt x="1314" y="1283"/>
                  </a:cubicBezTo>
                  <a:close/>
                  <a:moveTo>
                    <a:pt x="1282" y="1309"/>
                  </a:moveTo>
                  <a:cubicBezTo>
                    <a:pt x="1283" y="1319"/>
                    <a:pt x="1279" y="1321"/>
                    <a:pt x="1282" y="1327"/>
                  </a:cubicBezTo>
                  <a:cubicBezTo>
                    <a:pt x="1282" y="1326"/>
                    <a:pt x="1290" y="1325"/>
                    <a:pt x="1293" y="1327"/>
                  </a:cubicBezTo>
                  <a:cubicBezTo>
                    <a:pt x="1298" y="1320"/>
                    <a:pt x="1294" y="1314"/>
                    <a:pt x="1296" y="1308"/>
                  </a:cubicBezTo>
                  <a:cubicBezTo>
                    <a:pt x="1289" y="1308"/>
                    <a:pt x="1287" y="1306"/>
                    <a:pt x="1282" y="1309"/>
                  </a:cubicBezTo>
                  <a:close/>
                  <a:moveTo>
                    <a:pt x="1290" y="1281"/>
                  </a:moveTo>
                  <a:cubicBezTo>
                    <a:pt x="1288" y="1285"/>
                    <a:pt x="1285" y="1284"/>
                    <a:pt x="1282" y="1283"/>
                  </a:cubicBezTo>
                  <a:cubicBezTo>
                    <a:pt x="1280" y="1285"/>
                    <a:pt x="1279" y="1295"/>
                    <a:pt x="1282" y="1297"/>
                  </a:cubicBezTo>
                  <a:cubicBezTo>
                    <a:pt x="1283" y="1287"/>
                    <a:pt x="1290" y="1298"/>
                    <a:pt x="1294" y="1294"/>
                  </a:cubicBezTo>
                  <a:cubicBezTo>
                    <a:pt x="1292" y="1291"/>
                    <a:pt x="1295" y="1282"/>
                    <a:pt x="1290" y="1281"/>
                  </a:cubicBezTo>
                  <a:close/>
                  <a:moveTo>
                    <a:pt x="1244" y="1340"/>
                  </a:moveTo>
                  <a:cubicBezTo>
                    <a:pt x="1235" y="1369"/>
                    <a:pt x="1227" y="1400"/>
                    <a:pt x="1219" y="1431"/>
                  </a:cubicBezTo>
                  <a:cubicBezTo>
                    <a:pt x="1243" y="1432"/>
                    <a:pt x="1254" y="1431"/>
                    <a:pt x="1276" y="1431"/>
                  </a:cubicBezTo>
                  <a:cubicBezTo>
                    <a:pt x="1285" y="1404"/>
                    <a:pt x="1289" y="1373"/>
                    <a:pt x="1292" y="1340"/>
                  </a:cubicBezTo>
                  <a:cubicBezTo>
                    <a:pt x="1273" y="1339"/>
                    <a:pt x="1265" y="1340"/>
                    <a:pt x="1244" y="1340"/>
                  </a:cubicBezTo>
                  <a:close/>
                  <a:moveTo>
                    <a:pt x="1269" y="1284"/>
                  </a:moveTo>
                  <a:cubicBezTo>
                    <a:pt x="1240" y="1276"/>
                    <a:pt x="1209" y="1282"/>
                    <a:pt x="1178" y="1283"/>
                  </a:cubicBezTo>
                  <a:cubicBezTo>
                    <a:pt x="1147" y="1283"/>
                    <a:pt x="1114" y="1278"/>
                    <a:pt x="1082" y="1278"/>
                  </a:cubicBezTo>
                  <a:cubicBezTo>
                    <a:pt x="1073" y="1278"/>
                    <a:pt x="1064" y="1281"/>
                    <a:pt x="1055" y="1281"/>
                  </a:cubicBezTo>
                  <a:cubicBezTo>
                    <a:pt x="1007" y="1281"/>
                    <a:pt x="977" y="1281"/>
                    <a:pt x="935" y="1278"/>
                  </a:cubicBezTo>
                  <a:cubicBezTo>
                    <a:pt x="899" y="1276"/>
                    <a:pt x="833" y="1283"/>
                    <a:pt x="784" y="1278"/>
                  </a:cubicBezTo>
                  <a:cubicBezTo>
                    <a:pt x="757" y="1276"/>
                    <a:pt x="729" y="1280"/>
                    <a:pt x="703" y="1280"/>
                  </a:cubicBezTo>
                  <a:cubicBezTo>
                    <a:pt x="620" y="1279"/>
                    <a:pt x="547" y="1281"/>
                    <a:pt x="480" y="1278"/>
                  </a:cubicBezTo>
                  <a:cubicBezTo>
                    <a:pt x="479" y="1294"/>
                    <a:pt x="483" y="1312"/>
                    <a:pt x="485" y="1329"/>
                  </a:cubicBezTo>
                  <a:cubicBezTo>
                    <a:pt x="556" y="1330"/>
                    <a:pt x="632" y="1329"/>
                    <a:pt x="714" y="1329"/>
                  </a:cubicBezTo>
                  <a:cubicBezTo>
                    <a:pt x="912" y="1327"/>
                    <a:pt x="1058" y="1329"/>
                    <a:pt x="1268" y="1326"/>
                  </a:cubicBezTo>
                  <a:cubicBezTo>
                    <a:pt x="1267" y="1314"/>
                    <a:pt x="1274" y="1301"/>
                    <a:pt x="1269" y="1284"/>
                  </a:cubicBezTo>
                  <a:close/>
                  <a:moveTo>
                    <a:pt x="1259" y="979"/>
                  </a:moveTo>
                  <a:cubicBezTo>
                    <a:pt x="1258" y="979"/>
                    <a:pt x="1257" y="979"/>
                    <a:pt x="1255" y="979"/>
                  </a:cubicBezTo>
                  <a:cubicBezTo>
                    <a:pt x="1228" y="979"/>
                    <a:pt x="1205" y="979"/>
                    <a:pt x="1183" y="979"/>
                  </a:cubicBezTo>
                  <a:cubicBezTo>
                    <a:pt x="1160" y="979"/>
                    <a:pt x="1137" y="979"/>
                    <a:pt x="1121" y="978"/>
                  </a:cubicBezTo>
                  <a:cubicBezTo>
                    <a:pt x="1078" y="976"/>
                    <a:pt x="1027" y="977"/>
                    <a:pt x="993" y="978"/>
                  </a:cubicBezTo>
                  <a:cubicBezTo>
                    <a:pt x="970" y="978"/>
                    <a:pt x="949" y="976"/>
                    <a:pt x="930" y="976"/>
                  </a:cubicBezTo>
                  <a:cubicBezTo>
                    <a:pt x="910" y="976"/>
                    <a:pt x="891" y="973"/>
                    <a:pt x="874" y="979"/>
                  </a:cubicBezTo>
                  <a:cubicBezTo>
                    <a:pt x="872" y="973"/>
                    <a:pt x="868" y="975"/>
                    <a:pt x="865" y="975"/>
                  </a:cubicBezTo>
                  <a:cubicBezTo>
                    <a:pt x="842" y="972"/>
                    <a:pt x="817" y="974"/>
                    <a:pt x="794" y="974"/>
                  </a:cubicBezTo>
                  <a:cubicBezTo>
                    <a:pt x="750" y="974"/>
                    <a:pt x="700" y="969"/>
                    <a:pt x="652" y="968"/>
                  </a:cubicBezTo>
                  <a:cubicBezTo>
                    <a:pt x="634" y="968"/>
                    <a:pt x="613" y="963"/>
                    <a:pt x="600" y="965"/>
                  </a:cubicBezTo>
                  <a:cubicBezTo>
                    <a:pt x="593" y="967"/>
                    <a:pt x="593" y="973"/>
                    <a:pt x="586" y="971"/>
                  </a:cubicBezTo>
                  <a:cubicBezTo>
                    <a:pt x="535" y="969"/>
                    <a:pt x="453" y="965"/>
                    <a:pt x="407" y="965"/>
                  </a:cubicBezTo>
                  <a:cubicBezTo>
                    <a:pt x="400" y="1043"/>
                    <a:pt x="390" y="1113"/>
                    <a:pt x="383" y="1192"/>
                  </a:cubicBezTo>
                  <a:cubicBezTo>
                    <a:pt x="381" y="1217"/>
                    <a:pt x="374" y="1241"/>
                    <a:pt x="378" y="1264"/>
                  </a:cubicBezTo>
                  <a:cubicBezTo>
                    <a:pt x="397" y="1271"/>
                    <a:pt x="425" y="1269"/>
                    <a:pt x="452" y="1270"/>
                  </a:cubicBezTo>
                  <a:cubicBezTo>
                    <a:pt x="488" y="1271"/>
                    <a:pt x="517" y="1271"/>
                    <a:pt x="551" y="1271"/>
                  </a:cubicBezTo>
                  <a:cubicBezTo>
                    <a:pt x="622" y="1271"/>
                    <a:pt x="689" y="1270"/>
                    <a:pt x="756" y="1270"/>
                  </a:cubicBezTo>
                  <a:cubicBezTo>
                    <a:pt x="828" y="1270"/>
                    <a:pt x="887" y="1273"/>
                    <a:pt x="949" y="1271"/>
                  </a:cubicBezTo>
                  <a:cubicBezTo>
                    <a:pt x="1035" y="1269"/>
                    <a:pt x="1133" y="1274"/>
                    <a:pt x="1220" y="1269"/>
                  </a:cubicBezTo>
                  <a:cubicBezTo>
                    <a:pt x="1234" y="1169"/>
                    <a:pt x="1249" y="1074"/>
                    <a:pt x="1259" y="979"/>
                  </a:cubicBezTo>
                  <a:close/>
                  <a:moveTo>
                    <a:pt x="1220" y="1340"/>
                  </a:moveTo>
                  <a:cubicBezTo>
                    <a:pt x="1219" y="1345"/>
                    <a:pt x="1221" y="1351"/>
                    <a:pt x="1219" y="1358"/>
                  </a:cubicBezTo>
                  <a:cubicBezTo>
                    <a:pt x="1214" y="1378"/>
                    <a:pt x="1198" y="1405"/>
                    <a:pt x="1211" y="1421"/>
                  </a:cubicBezTo>
                  <a:cubicBezTo>
                    <a:pt x="1219" y="1395"/>
                    <a:pt x="1227" y="1369"/>
                    <a:pt x="1233" y="1340"/>
                  </a:cubicBezTo>
                  <a:cubicBezTo>
                    <a:pt x="1230" y="1337"/>
                    <a:pt x="1226" y="1341"/>
                    <a:pt x="1220" y="1340"/>
                  </a:cubicBezTo>
                  <a:close/>
                  <a:moveTo>
                    <a:pt x="983" y="897"/>
                  </a:moveTo>
                  <a:cubicBezTo>
                    <a:pt x="997" y="906"/>
                    <a:pt x="1011" y="913"/>
                    <a:pt x="1030" y="909"/>
                  </a:cubicBezTo>
                  <a:cubicBezTo>
                    <a:pt x="1084" y="924"/>
                    <a:pt x="1163" y="927"/>
                    <a:pt x="1206" y="908"/>
                  </a:cubicBezTo>
                  <a:cubicBezTo>
                    <a:pt x="1216" y="890"/>
                    <a:pt x="1203" y="870"/>
                    <a:pt x="1188" y="859"/>
                  </a:cubicBezTo>
                  <a:cubicBezTo>
                    <a:pt x="1186" y="871"/>
                    <a:pt x="1179" y="878"/>
                    <a:pt x="1173" y="886"/>
                  </a:cubicBezTo>
                  <a:cubicBezTo>
                    <a:pt x="1122" y="911"/>
                    <a:pt x="1060" y="898"/>
                    <a:pt x="1013" y="877"/>
                  </a:cubicBezTo>
                  <a:cubicBezTo>
                    <a:pt x="1007" y="870"/>
                    <a:pt x="999" y="863"/>
                    <a:pt x="995" y="853"/>
                  </a:cubicBezTo>
                  <a:cubicBezTo>
                    <a:pt x="984" y="864"/>
                    <a:pt x="978" y="876"/>
                    <a:pt x="983" y="897"/>
                  </a:cubicBezTo>
                  <a:close/>
                  <a:moveTo>
                    <a:pt x="1030" y="872"/>
                  </a:moveTo>
                  <a:cubicBezTo>
                    <a:pt x="1039" y="875"/>
                    <a:pt x="1047" y="881"/>
                    <a:pt x="1055" y="883"/>
                  </a:cubicBezTo>
                  <a:cubicBezTo>
                    <a:pt x="1101" y="893"/>
                    <a:pt x="1183" y="894"/>
                    <a:pt x="1173" y="848"/>
                  </a:cubicBezTo>
                  <a:cubicBezTo>
                    <a:pt x="1152" y="834"/>
                    <a:pt x="1141" y="854"/>
                    <a:pt x="1124" y="859"/>
                  </a:cubicBezTo>
                  <a:cubicBezTo>
                    <a:pt x="1100" y="866"/>
                    <a:pt x="1078" y="858"/>
                    <a:pt x="1061" y="852"/>
                  </a:cubicBezTo>
                  <a:cubicBezTo>
                    <a:pt x="1044" y="846"/>
                    <a:pt x="1016" y="828"/>
                    <a:pt x="1006" y="853"/>
                  </a:cubicBezTo>
                  <a:cubicBezTo>
                    <a:pt x="1012" y="862"/>
                    <a:pt x="1019" y="866"/>
                    <a:pt x="1030" y="872"/>
                  </a:cubicBezTo>
                  <a:close/>
                  <a:moveTo>
                    <a:pt x="969" y="890"/>
                  </a:moveTo>
                  <a:cubicBezTo>
                    <a:pt x="880" y="887"/>
                    <a:pt x="808" y="883"/>
                    <a:pt x="737" y="886"/>
                  </a:cubicBezTo>
                  <a:cubicBezTo>
                    <a:pt x="696" y="887"/>
                    <a:pt x="636" y="879"/>
                    <a:pt x="580" y="884"/>
                  </a:cubicBezTo>
                  <a:cubicBezTo>
                    <a:pt x="554" y="877"/>
                    <a:pt x="510" y="880"/>
                    <a:pt x="478" y="880"/>
                  </a:cubicBezTo>
                  <a:cubicBezTo>
                    <a:pt x="441" y="881"/>
                    <a:pt x="407" y="876"/>
                    <a:pt x="373" y="876"/>
                  </a:cubicBezTo>
                  <a:cubicBezTo>
                    <a:pt x="327" y="876"/>
                    <a:pt x="282" y="875"/>
                    <a:pt x="235" y="874"/>
                  </a:cubicBezTo>
                  <a:cubicBezTo>
                    <a:pt x="222" y="880"/>
                    <a:pt x="211" y="891"/>
                    <a:pt x="197" y="897"/>
                  </a:cubicBezTo>
                  <a:cubicBezTo>
                    <a:pt x="190" y="900"/>
                    <a:pt x="175" y="899"/>
                    <a:pt x="174" y="911"/>
                  </a:cubicBezTo>
                  <a:cubicBezTo>
                    <a:pt x="275" y="916"/>
                    <a:pt x="394" y="914"/>
                    <a:pt x="512" y="916"/>
                  </a:cubicBezTo>
                  <a:cubicBezTo>
                    <a:pt x="561" y="917"/>
                    <a:pt x="604" y="914"/>
                    <a:pt x="646" y="916"/>
                  </a:cubicBezTo>
                  <a:cubicBezTo>
                    <a:pt x="709" y="919"/>
                    <a:pt x="795" y="909"/>
                    <a:pt x="864" y="921"/>
                  </a:cubicBezTo>
                  <a:cubicBezTo>
                    <a:pt x="912" y="928"/>
                    <a:pt x="957" y="916"/>
                    <a:pt x="1005" y="922"/>
                  </a:cubicBezTo>
                  <a:cubicBezTo>
                    <a:pt x="994" y="910"/>
                    <a:pt x="975" y="906"/>
                    <a:pt x="969" y="890"/>
                  </a:cubicBezTo>
                  <a:close/>
                  <a:moveTo>
                    <a:pt x="447" y="1313"/>
                  </a:moveTo>
                  <a:cubicBezTo>
                    <a:pt x="449" y="1320"/>
                    <a:pt x="446" y="1323"/>
                    <a:pt x="446" y="1329"/>
                  </a:cubicBezTo>
                  <a:cubicBezTo>
                    <a:pt x="455" y="1329"/>
                    <a:pt x="466" y="1327"/>
                    <a:pt x="473" y="1330"/>
                  </a:cubicBezTo>
                  <a:cubicBezTo>
                    <a:pt x="484" y="1308"/>
                    <a:pt x="460" y="1311"/>
                    <a:pt x="447" y="1313"/>
                  </a:cubicBezTo>
                  <a:close/>
                  <a:moveTo>
                    <a:pt x="470" y="1278"/>
                  </a:moveTo>
                  <a:cubicBezTo>
                    <a:pt x="461" y="1276"/>
                    <a:pt x="456" y="1280"/>
                    <a:pt x="447" y="1277"/>
                  </a:cubicBezTo>
                  <a:cubicBezTo>
                    <a:pt x="447" y="1288"/>
                    <a:pt x="448" y="1294"/>
                    <a:pt x="449" y="1301"/>
                  </a:cubicBezTo>
                  <a:cubicBezTo>
                    <a:pt x="457" y="1302"/>
                    <a:pt x="461" y="1299"/>
                    <a:pt x="471" y="1298"/>
                  </a:cubicBezTo>
                  <a:cubicBezTo>
                    <a:pt x="470" y="1292"/>
                    <a:pt x="470" y="1286"/>
                    <a:pt x="470" y="1278"/>
                  </a:cubicBezTo>
                  <a:close/>
                  <a:moveTo>
                    <a:pt x="438" y="1278"/>
                  </a:moveTo>
                  <a:cubicBezTo>
                    <a:pt x="432" y="1279"/>
                    <a:pt x="424" y="1277"/>
                    <a:pt x="421" y="1280"/>
                  </a:cubicBezTo>
                  <a:cubicBezTo>
                    <a:pt x="422" y="1288"/>
                    <a:pt x="419" y="1292"/>
                    <a:pt x="420" y="1299"/>
                  </a:cubicBezTo>
                  <a:cubicBezTo>
                    <a:pt x="428" y="1299"/>
                    <a:pt x="432" y="1298"/>
                    <a:pt x="439" y="1301"/>
                  </a:cubicBezTo>
                  <a:cubicBezTo>
                    <a:pt x="441" y="1296"/>
                    <a:pt x="438" y="1284"/>
                    <a:pt x="438" y="1278"/>
                  </a:cubicBezTo>
                  <a:close/>
                  <a:moveTo>
                    <a:pt x="418" y="1313"/>
                  </a:moveTo>
                  <a:cubicBezTo>
                    <a:pt x="418" y="1317"/>
                    <a:pt x="418" y="1321"/>
                    <a:pt x="418" y="1324"/>
                  </a:cubicBezTo>
                  <a:cubicBezTo>
                    <a:pt x="424" y="1330"/>
                    <a:pt x="431" y="1324"/>
                    <a:pt x="438" y="1327"/>
                  </a:cubicBezTo>
                  <a:cubicBezTo>
                    <a:pt x="437" y="1321"/>
                    <a:pt x="440" y="1319"/>
                    <a:pt x="439" y="1312"/>
                  </a:cubicBezTo>
                  <a:cubicBezTo>
                    <a:pt x="432" y="1311"/>
                    <a:pt x="427" y="1309"/>
                    <a:pt x="418" y="1313"/>
                  </a:cubicBezTo>
                  <a:close/>
                  <a:moveTo>
                    <a:pt x="392" y="1280"/>
                  </a:moveTo>
                  <a:cubicBezTo>
                    <a:pt x="393" y="1288"/>
                    <a:pt x="387" y="1295"/>
                    <a:pt x="393" y="1299"/>
                  </a:cubicBezTo>
                  <a:cubicBezTo>
                    <a:pt x="396" y="1296"/>
                    <a:pt x="405" y="1302"/>
                    <a:pt x="411" y="1298"/>
                  </a:cubicBezTo>
                  <a:cubicBezTo>
                    <a:pt x="411" y="1291"/>
                    <a:pt x="409" y="1286"/>
                    <a:pt x="411" y="1278"/>
                  </a:cubicBezTo>
                  <a:cubicBezTo>
                    <a:pt x="402" y="1277"/>
                    <a:pt x="399" y="1279"/>
                    <a:pt x="392" y="1280"/>
                  </a:cubicBezTo>
                  <a:close/>
                  <a:moveTo>
                    <a:pt x="392" y="1313"/>
                  </a:moveTo>
                  <a:cubicBezTo>
                    <a:pt x="389" y="1316"/>
                    <a:pt x="390" y="1321"/>
                    <a:pt x="390" y="1326"/>
                  </a:cubicBezTo>
                  <a:cubicBezTo>
                    <a:pt x="402" y="1324"/>
                    <a:pt x="401" y="1326"/>
                    <a:pt x="410" y="1327"/>
                  </a:cubicBezTo>
                  <a:cubicBezTo>
                    <a:pt x="416" y="1308"/>
                    <a:pt x="401" y="1311"/>
                    <a:pt x="392" y="1313"/>
                  </a:cubicBezTo>
                  <a:close/>
                  <a:moveTo>
                    <a:pt x="344" y="964"/>
                  </a:moveTo>
                  <a:cubicBezTo>
                    <a:pt x="336" y="1055"/>
                    <a:pt x="325" y="1152"/>
                    <a:pt x="306" y="1257"/>
                  </a:cubicBezTo>
                  <a:cubicBezTo>
                    <a:pt x="301" y="1290"/>
                    <a:pt x="307" y="1327"/>
                    <a:pt x="299" y="1361"/>
                  </a:cubicBezTo>
                  <a:cubicBezTo>
                    <a:pt x="292" y="1393"/>
                    <a:pt x="291" y="1436"/>
                    <a:pt x="292" y="1464"/>
                  </a:cubicBezTo>
                  <a:cubicBezTo>
                    <a:pt x="308" y="1465"/>
                    <a:pt x="325" y="1470"/>
                    <a:pt x="341" y="1474"/>
                  </a:cubicBezTo>
                  <a:cubicBezTo>
                    <a:pt x="343" y="1463"/>
                    <a:pt x="351" y="1457"/>
                    <a:pt x="344" y="1445"/>
                  </a:cubicBezTo>
                  <a:cubicBezTo>
                    <a:pt x="348" y="1445"/>
                    <a:pt x="349" y="1443"/>
                    <a:pt x="348" y="1439"/>
                  </a:cubicBezTo>
                  <a:cubicBezTo>
                    <a:pt x="353" y="1412"/>
                    <a:pt x="357" y="1370"/>
                    <a:pt x="359" y="1340"/>
                  </a:cubicBezTo>
                  <a:cubicBezTo>
                    <a:pt x="356" y="1338"/>
                    <a:pt x="351" y="1338"/>
                    <a:pt x="351" y="1331"/>
                  </a:cubicBezTo>
                  <a:cubicBezTo>
                    <a:pt x="353" y="1329"/>
                    <a:pt x="361" y="1332"/>
                    <a:pt x="361" y="1327"/>
                  </a:cubicBezTo>
                  <a:cubicBezTo>
                    <a:pt x="371" y="1204"/>
                    <a:pt x="388" y="1076"/>
                    <a:pt x="397" y="964"/>
                  </a:cubicBezTo>
                  <a:cubicBezTo>
                    <a:pt x="397" y="963"/>
                    <a:pt x="397" y="962"/>
                    <a:pt x="396" y="962"/>
                  </a:cubicBezTo>
                  <a:cubicBezTo>
                    <a:pt x="377" y="965"/>
                    <a:pt x="363" y="960"/>
                    <a:pt x="344" y="964"/>
                  </a:cubicBezTo>
                  <a:close/>
                  <a:moveTo>
                    <a:pt x="382" y="1281"/>
                  </a:moveTo>
                  <a:cubicBezTo>
                    <a:pt x="378" y="1281"/>
                    <a:pt x="379" y="1284"/>
                    <a:pt x="375" y="1283"/>
                  </a:cubicBezTo>
                  <a:cubicBezTo>
                    <a:pt x="373" y="1288"/>
                    <a:pt x="373" y="1295"/>
                    <a:pt x="373" y="1302"/>
                  </a:cubicBezTo>
                  <a:cubicBezTo>
                    <a:pt x="388" y="1304"/>
                    <a:pt x="380" y="1292"/>
                    <a:pt x="382" y="1281"/>
                  </a:cubicBezTo>
                  <a:close/>
                  <a:moveTo>
                    <a:pt x="382" y="1313"/>
                  </a:moveTo>
                  <a:cubicBezTo>
                    <a:pt x="377" y="1312"/>
                    <a:pt x="378" y="1313"/>
                    <a:pt x="372" y="1312"/>
                  </a:cubicBezTo>
                  <a:cubicBezTo>
                    <a:pt x="372" y="1319"/>
                    <a:pt x="372" y="1325"/>
                    <a:pt x="371" y="1330"/>
                  </a:cubicBezTo>
                  <a:cubicBezTo>
                    <a:pt x="375" y="1330"/>
                    <a:pt x="377" y="1327"/>
                    <a:pt x="382" y="1327"/>
                  </a:cubicBezTo>
                  <a:cubicBezTo>
                    <a:pt x="383" y="1322"/>
                    <a:pt x="381" y="1321"/>
                    <a:pt x="382" y="1313"/>
                  </a:cubicBezTo>
                  <a:close/>
                  <a:moveTo>
                    <a:pt x="306" y="969"/>
                  </a:moveTo>
                  <a:cubicBezTo>
                    <a:pt x="301" y="1028"/>
                    <a:pt x="287" y="1105"/>
                    <a:pt x="281" y="1172"/>
                  </a:cubicBezTo>
                  <a:cubicBezTo>
                    <a:pt x="273" y="1259"/>
                    <a:pt x="263" y="1340"/>
                    <a:pt x="256" y="1426"/>
                  </a:cubicBezTo>
                  <a:cubicBezTo>
                    <a:pt x="262" y="1431"/>
                    <a:pt x="268" y="1449"/>
                    <a:pt x="280" y="1453"/>
                  </a:cubicBezTo>
                  <a:cubicBezTo>
                    <a:pt x="283" y="1426"/>
                    <a:pt x="288" y="1394"/>
                    <a:pt x="291" y="1365"/>
                  </a:cubicBezTo>
                  <a:cubicBezTo>
                    <a:pt x="293" y="1347"/>
                    <a:pt x="294" y="1329"/>
                    <a:pt x="295" y="1310"/>
                  </a:cubicBezTo>
                  <a:cubicBezTo>
                    <a:pt x="303" y="1190"/>
                    <a:pt x="323" y="1084"/>
                    <a:pt x="331" y="965"/>
                  </a:cubicBezTo>
                  <a:cubicBezTo>
                    <a:pt x="332" y="965"/>
                    <a:pt x="333" y="965"/>
                    <a:pt x="333" y="964"/>
                  </a:cubicBezTo>
                  <a:cubicBezTo>
                    <a:pt x="321" y="963"/>
                    <a:pt x="310" y="967"/>
                    <a:pt x="306" y="969"/>
                  </a:cubicBezTo>
                  <a:close/>
                  <a:moveTo>
                    <a:pt x="158" y="693"/>
                  </a:moveTo>
                  <a:cubicBezTo>
                    <a:pt x="157" y="680"/>
                    <a:pt x="159" y="665"/>
                    <a:pt x="158" y="652"/>
                  </a:cubicBezTo>
                  <a:cubicBezTo>
                    <a:pt x="157" y="642"/>
                    <a:pt x="153" y="632"/>
                    <a:pt x="153" y="621"/>
                  </a:cubicBezTo>
                  <a:cubicBezTo>
                    <a:pt x="150" y="577"/>
                    <a:pt x="157" y="530"/>
                    <a:pt x="150" y="487"/>
                  </a:cubicBezTo>
                  <a:cubicBezTo>
                    <a:pt x="143" y="577"/>
                    <a:pt x="133" y="685"/>
                    <a:pt x="125" y="763"/>
                  </a:cubicBezTo>
                  <a:cubicBezTo>
                    <a:pt x="119" y="814"/>
                    <a:pt x="110" y="865"/>
                    <a:pt x="109" y="914"/>
                  </a:cubicBezTo>
                  <a:cubicBezTo>
                    <a:pt x="124" y="910"/>
                    <a:pt x="147" y="915"/>
                    <a:pt x="164" y="912"/>
                  </a:cubicBezTo>
                  <a:cubicBezTo>
                    <a:pt x="164" y="833"/>
                    <a:pt x="162" y="762"/>
                    <a:pt x="158" y="693"/>
                  </a:cubicBezTo>
                  <a:close/>
                  <a:moveTo>
                    <a:pt x="44" y="1397"/>
                  </a:moveTo>
                  <a:cubicBezTo>
                    <a:pt x="48" y="1386"/>
                    <a:pt x="46" y="1380"/>
                    <a:pt x="48" y="1366"/>
                  </a:cubicBezTo>
                  <a:cubicBezTo>
                    <a:pt x="49" y="1348"/>
                    <a:pt x="53" y="1330"/>
                    <a:pt x="55" y="1310"/>
                  </a:cubicBezTo>
                  <a:cubicBezTo>
                    <a:pt x="64" y="1202"/>
                    <a:pt x="85" y="1077"/>
                    <a:pt x="91" y="965"/>
                  </a:cubicBezTo>
                  <a:cubicBezTo>
                    <a:pt x="77" y="956"/>
                    <a:pt x="79" y="928"/>
                    <a:pt x="84" y="915"/>
                  </a:cubicBezTo>
                  <a:cubicBezTo>
                    <a:pt x="89" y="914"/>
                    <a:pt x="93" y="911"/>
                    <a:pt x="98" y="914"/>
                  </a:cubicBezTo>
                  <a:cubicBezTo>
                    <a:pt x="110" y="855"/>
                    <a:pt x="106" y="793"/>
                    <a:pt x="119" y="746"/>
                  </a:cubicBezTo>
                  <a:cubicBezTo>
                    <a:pt x="123" y="732"/>
                    <a:pt x="121" y="718"/>
                    <a:pt x="122" y="704"/>
                  </a:cubicBezTo>
                  <a:cubicBezTo>
                    <a:pt x="126" y="612"/>
                    <a:pt x="142" y="511"/>
                    <a:pt x="147" y="420"/>
                  </a:cubicBezTo>
                  <a:cubicBezTo>
                    <a:pt x="153" y="405"/>
                    <a:pt x="153" y="383"/>
                    <a:pt x="153" y="363"/>
                  </a:cubicBezTo>
                  <a:cubicBezTo>
                    <a:pt x="152" y="346"/>
                    <a:pt x="151" y="329"/>
                    <a:pt x="147" y="317"/>
                  </a:cubicBezTo>
                  <a:cubicBezTo>
                    <a:pt x="143" y="353"/>
                    <a:pt x="133" y="399"/>
                    <a:pt x="134" y="437"/>
                  </a:cubicBezTo>
                  <a:cubicBezTo>
                    <a:pt x="125" y="463"/>
                    <a:pt x="125" y="491"/>
                    <a:pt x="122" y="519"/>
                  </a:cubicBezTo>
                  <a:cubicBezTo>
                    <a:pt x="115" y="594"/>
                    <a:pt x="101" y="683"/>
                    <a:pt x="95" y="746"/>
                  </a:cubicBezTo>
                  <a:cubicBezTo>
                    <a:pt x="94" y="758"/>
                    <a:pt x="92" y="771"/>
                    <a:pt x="91" y="784"/>
                  </a:cubicBezTo>
                  <a:cubicBezTo>
                    <a:pt x="84" y="887"/>
                    <a:pt x="65" y="977"/>
                    <a:pt x="63" y="1067"/>
                  </a:cubicBezTo>
                  <a:cubicBezTo>
                    <a:pt x="63" y="1072"/>
                    <a:pt x="60" y="1076"/>
                    <a:pt x="59" y="1081"/>
                  </a:cubicBezTo>
                  <a:cubicBezTo>
                    <a:pt x="55" y="1115"/>
                    <a:pt x="50" y="1149"/>
                    <a:pt x="46" y="1182"/>
                  </a:cubicBezTo>
                  <a:cubicBezTo>
                    <a:pt x="45" y="1191"/>
                    <a:pt x="47" y="1200"/>
                    <a:pt x="46" y="1208"/>
                  </a:cubicBezTo>
                  <a:cubicBezTo>
                    <a:pt x="45" y="1220"/>
                    <a:pt x="39" y="1224"/>
                    <a:pt x="38" y="1232"/>
                  </a:cubicBezTo>
                  <a:cubicBezTo>
                    <a:pt x="36" y="1242"/>
                    <a:pt x="40" y="1240"/>
                    <a:pt x="39" y="1243"/>
                  </a:cubicBezTo>
                  <a:cubicBezTo>
                    <a:pt x="38" y="1248"/>
                    <a:pt x="37" y="1241"/>
                    <a:pt x="35" y="1248"/>
                  </a:cubicBezTo>
                  <a:cubicBezTo>
                    <a:pt x="33" y="1256"/>
                    <a:pt x="39" y="1249"/>
                    <a:pt x="38" y="1256"/>
                  </a:cubicBezTo>
                  <a:cubicBezTo>
                    <a:pt x="30" y="1305"/>
                    <a:pt x="28" y="1354"/>
                    <a:pt x="20" y="1407"/>
                  </a:cubicBezTo>
                  <a:cubicBezTo>
                    <a:pt x="26" y="1411"/>
                    <a:pt x="32" y="1415"/>
                    <a:pt x="39" y="1418"/>
                  </a:cubicBezTo>
                  <a:cubicBezTo>
                    <a:pt x="47" y="1409"/>
                    <a:pt x="42" y="1402"/>
                    <a:pt x="44" y="1397"/>
                  </a:cubicBezTo>
                  <a:close/>
                  <a:moveTo>
                    <a:pt x="139" y="1010"/>
                  </a:moveTo>
                  <a:cubicBezTo>
                    <a:pt x="131" y="992"/>
                    <a:pt x="142" y="982"/>
                    <a:pt x="144" y="964"/>
                  </a:cubicBezTo>
                  <a:cubicBezTo>
                    <a:pt x="144" y="963"/>
                    <a:pt x="144" y="962"/>
                    <a:pt x="143" y="962"/>
                  </a:cubicBezTo>
                  <a:cubicBezTo>
                    <a:pt x="135" y="964"/>
                    <a:pt x="112" y="960"/>
                    <a:pt x="101" y="965"/>
                  </a:cubicBezTo>
                  <a:cubicBezTo>
                    <a:pt x="96" y="990"/>
                    <a:pt x="99" y="1011"/>
                    <a:pt x="90" y="1035"/>
                  </a:cubicBezTo>
                  <a:cubicBezTo>
                    <a:pt x="83" y="1148"/>
                    <a:pt x="65" y="1304"/>
                    <a:pt x="56" y="1426"/>
                  </a:cubicBezTo>
                  <a:cubicBezTo>
                    <a:pt x="69" y="1428"/>
                    <a:pt x="78" y="1419"/>
                    <a:pt x="91" y="1418"/>
                  </a:cubicBezTo>
                  <a:cubicBezTo>
                    <a:pt x="105" y="1288"/>
                    <a:pt x="123" y="1129"/>
                    <a:pt x="139" y="101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2719392" y="2139600"/>
              <a:ext cx="2031325" cy="1200329"/>
            </a:xfrm>
            <a:prstGeom prst="rect">
              <a:avLst/>
            </a:prstGeom>
            <a:noFill/>
          </p:spPr>
          <p:txBody>
            <a:bodyPr wrap="none" rtlCol="0">
              <a:spAutoFit/>
            </a:bodyPr>
            <a:lstStyle/>
            <a:p>
              <a:r>
                <a:rPr lang="zh-CN" altLang="en-US" sz="7200">
                  <a:latin typeface="汉仪丫丫体简" panose="02010604000101010101" pitchFamily="2" charset="-122"/>
                  <a:ea typeface="汉仪丫丫体简" panose="02010604000101010101" pitchFamily="2" charset="-122"/>
                </a:rPr>
                <a:t>目录</a:t>
              </a:r>
            </a:p>
          </p:txBody>
        </p:sp>
        <p:sp>
          <p:nvSpPr>
            <p:cNvPr id="4" name="文本框 3"/>
            <p:cNvSpPr txBox="1"/>
            <p:nvPr/>
          </p:nvSpPr>
          <p:spPr>
            <a:xfrm>
              <a:off x="3028771" y="3213251"/>
              <a:ext cx="1412566" cy="523220"/>
            </a:xfrm>
            <a:prstGeom prst="rect">
              <a:avLst/>
            </a:prstGeom>
            <a:noFill/>
          </p:spPr>
          <p:txBody>
            <a:bodyPr wrap="none" rtlCol="0">
              <a:spAutoFit/>
            </a:bodyPr>
            <a:lstStyle/>
            <a:p>
              <a:r>
                <a:rPr lang="en-US" altLang="zh-CN" sz="2800">
                  <a:latin typeface="Heiti SC" panose="030F0702030302020204" pitchFamily="66" charset="-122"/>
                  <a:ea typeface="Heiti SC" panose="030F0702030302020204" pitchFamily="66" charset="-122"/>
                  <a:cs typeface="Heiti SC" panose="030F0702030302020204" pitchFamily="66" charset="-122"/>
                </a:rPr>
                <a:t>contents</a:t>
              </a:r>
              <a:endParaRPr lang="zh-CN" altLang="en-US" sz="2800">
                <a:latin typeface="Heiti SC" panose="030F0702030302020204" pitchFamily="66" charset="-122"/>
                <a:ea typeface="Heiti SC" panose="030F0702030302020204" pitchFamily="66" charset="-122"/>
                <a:cs typeface="Heiti SC" panose="030F0702030302020204" pitchFamily="66" charset="-122"/>
              </a:endParaRPr>
            </a:p>
          </p:txBody>
        </p:sp>
      </p:grpSp>
      <p:grpSp>
        <p:nvGrpSpPr>
          <p:cNvPr id="35" name="组合 34"/>
          <p:cNvGrpSpPr/>
          <p:nvPr/>
        </p:nvGrpSpPr>
        <p:grpSpPr>
          <a:xfrm>
            <a:off x="6079077" y="1195768"/>
            <a:ext cx="896526" cy="4319974"/>
            <a:chOff x="6622250" y="925525"/>
            <a:chExt cx="978882" cy="4716812"/>
          </a:xfrm>
        </p:grpSpPr>
        <p:grpSp>
          <p:nvGrpSpPr>
            <p:cNvPr id="31" name="组合 30"/>
            <p:cNvGrpSpPr/>
            <p:nvPr/>
          </p:nvGrpSpPr>
          <p:grpSpPr>
            <a:xfrm>
              <a:off x="6622252" y="925525"/>
              <a:ext cx="978880" cy="957194"/>
              <a:chOff x="6622252" y="925525"/>
              <a:chExt cx="978880" cy="957194"/>
            </a:xfrm>
          </p:grpSpPr>
          <p:sp>
            <p:nvSpPr>
              <p:cNvPr id="5" name="椭圆 31"/>
              <p:cNvSpPr/>
              <p:nvPr/>
            </p:nvSpPr>
            <p:spPr>
              <a:xfrm>
                <a:off x="6622252" y="925525"/>
                <a:ext cx="978880" cy="957194"/>
              </a:xfrm>
              <a:custGeom>
                <a:avLst/>
                <a:gdLst>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6" fmla="*/ 62645 w 660406"/>
                  <a:gd name="connsiteY6" fmla="*/ 132510 h 65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noFill/>
              <a:ln w="1905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Freeform 158"/>
              <p:cNvSpPr>
                <a:spLocks noEditPoints="1"/>
              </p:cNvSpPr>
              <p:nvPr/>
            </p:nvSpPr>
            <p:spPr bwMode="auto">
              <a:xfrm>
                <a:off x="6838704" y="1093321"/>
                <a:ext cx="545975" cy="621601"/>
              </a:xfrm>
              <a:custGeom>
                <a:avLst/>
                <a:gdLst>
                  <a:gd name="T0" fmla="*/ 409 w 726"/>
                  <a:gd name="T1" fmla="*/ 256 h 826"/>
                  <a:gd name="T2" fmla="*/ 717 w 726"/>
                  <a:gd name="T3" fmla="*/ 156 h 826"/>
                  <a:gd name="T4" fmla="*/ 667 w 726"/>
                  <a:gd name="T5" fmla="*/ 437 h 826"/>
                  <a:gd name="T6" fmla="*/ 578 w 726"/>
                  <a:gd name="T7" fmla="*/ 755 h 826"/>
                  <a:gd name="T8" fmla="*/ 292 w 726"/>
                  <a:gd name="T9" fmla="*/ 756 h 826"/>
                  <a:gd name="T10" fmla="*/ 93 w 726"/>
                  <a:gd name="T11" fmla="*/ 811 h 826"/>
                  <a:gd name="T12" fmla="*/ 63 w 726"/>
                  <a:gd name="T13" fmla="*/ 733 h 826"/>
                  <a:gd name="T14" fmla="*/ 147 w 726"/>
                  <a:gd name="T15" fmla="*/ 427 h 826"/>
                  <a:gd name="T16" fmla="*/ 88 w 726"/>
                  <a:gd name="T17" fmla="*/ 211 h 826"/>
                  <a:gd name="T18" fmla="*/ 312 w 726"/>
                  <a:gd name="T19" fmla="*/ 82 h 826"/>
                  <a:gd name="T20" fmla="*/ 301 w 726"/>
                  <a:gd name="T21" fmla="*/ 321 h 826"/>
                  <a:gd name="T22" fmla="*/ 63 w 726"/>
                  <a:gd name="T23" fmla="*/ 632 h 826"/>
                  <a:gd name="T24" fmla="*/ 26 w 726"/>
                  <a:gd name="T25" fmla="*/ 494 h 826"/>
                  <a:gd name="T26" fmla="*/ 167 w 726"/>
                  <a:gd name="T27" fmla="*/ 598 h 826"/>
                  <a:gd name="T28" fmla="*/ 361 w 726"/>
                  <a:gd name="T29" fmla="*/ 469 h 826"/>
                  <a:gd name="T30" fmla="*/ 371 w 726"/>
                  <a:gd name="T31" fmla="*/ 455 h 826"/>
                  <a:gd name="T32" fmla="*/ 23 w 726"/>
                  <a:gd name="T33" fmla="*/ 473 h 826"/>
                  <a:gd name="T34" fmla="*/ 65 w 726"/>
                  <a:gd name="T35" fmla="*/ 791 h 826"/>
                  <a:gd name="T36" fmla="*/ 100 w 726"/>
                  <a:gd name="T37" fmla="*/ 686 h 826"/>
                  <a:gd name="T38" fmla="*/ 53 w 726"/>
                  <a:gd name="T39" fmla="*/ 495 h 826"/>
                  <a:gd name="T40" fmla="*/ 244 w 726"/>
                  <a:gd name="T41" fmla="*/ 223 h 826"/>
                  <a:gd name="T42" fmla="*/ 166 w 726"/>
                  <a:gd name="T43" fmla="*/ 41 h 826"/>
                  <a:gd name="T44" fmla="*/ 115 w 726"/>
                  <a:gd name="T45" fmla="*/ 231 h 826"/>
                  <a:gd name="T46" fmla="*/ 56 w 726"/>
                  <a:gd name="T47" fmla="*/ 150 h 826"/>
                  <a:gd name="T48" fmla="*/ 67 w 726"/>
                  <a:gd name="T49" fmla="*/ 92 h 826"/>
                  <a:gd name="T50" fmla="*/ 225 w 726"/>
                  <a:gd name="T51" fmla="*/ 181 h 826"/>
                  <a:gd name="T52" fmla="*/ 286 w 726"/>
                  <a:gd name="T53" fmla="*/ 338 h 826"/>
                  <a:gd name="T54" fmla="*/ 110 w 726"/>
                  <a:gd name="T55" fmla="*/ 791 h 826"/>
                  <a:gd name="T56" fmla="*/ 195 w 726"/>
                  <a:gd name="T57" fmla="*/ 381 h 826"/>
                  <a:gd name="T58" fmla="*/ 209 w 726"/>
                  <a:gd name="T59" fmla="*/ 171 h 826"/>
                  <a:gd name="T60" fmla="*/ 225 w 726"/>
                  <a:gd name="T61" fmla="*/ 749 h 826"/>
                  <a:gd name="T62" fmla="*/ 219 w 726"/>
                  <a:gd name="T63" fmla="*/ 786 h 826"/>
                  <a:gd name="T64" fmla="*/ 358 w 726"/>
                  <a:gd name="T65" fmla="*/ 573 h 826"/>
                  <a:gd name="T66" fmla="*/ 486 w 726"/>
                  <a:gd name="T67" fmla="*/ 131 h 826"/>
                  <a:gd name="T68" fmla="*/ 538 w 726"/>
                  <a:gd name="T69" fmla="*/ 317 h 826"/>
                  <a:gd name="T70" fmla="*/ 523 w 726"/>
                  <a:gd name="T71" fmla="*/ 557 h 826"/>
                  <a:gd name="T72" fmla="*/ 570 w 726"/>
                  <a:gd name="T73" fmla="*/ 282 h 826"/>
                  <a:gd name="T74" fmla="*/ 512 w 726"/>
                  <a:gd name="T75" fmla="*/ 91 h 826"/>
                  <a:gd name="T76" fmla="*/ 389 w 726"/>
                  <a:gd name="T77" fmla="*/ 212 h 826"/>
                  <a:gd name="T78" fmla="*/ 262 w 726"/>
                  <a:gd name="T79" fmla="*/ 740 h 826"/>
                  <a:gd name="T80" fmla="*/ 496 w 726"/>
                  <a:gd name="T81" fmla="*/ 456 h 826"/>
                  <a:gd name="T82" fmla="*/ 446 w 726"/>
                  <a:gd name="T83" fmla="*/ 402 h 826"/>
                  <a:gd name="T84" fmla="*/ 528 w 726"/>
                  <a:gd name="T85" fmla="*/ 296 h 826"/>
                  <a:gd name="T86" fmla="*/ 438 w 726"/>
                  <a:gd name="T87" fmla="*/ 189 h 826"/>
                  <a:gd name="T88" fmla="*/ 491 w 726"/>
                  <a:gd name="T89" fmla="*/ 301 h 826"/>
                  <a:gd name="T90" fmla="*/ 498 w 726"/>
                  <a:gd name="T91" fmla="*/ 709 h 826"/>
                  <a:gd name="T92" fmla="*/ 567 w 726"/>
                  <a:gd name="T93" fmla="*/ 678 h 826"/>
                  <a:gd name="T94" fmla="*/ 616 w 726"/>
                  <a:gd name="T95" fmla="*/ 442 h 826"/>
                  <a:gd name="T96" fmla="*/ 559 w 726"/>
                  <a:gd name="T97" fmla="*/ 421 h 826"/>
                  <a:gd name="T98" fmla="*/ 545 w 726"/>
                  <a:gd name="T99" fmla="*/ 74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6" h="825">
                    <a:moveTo>
                      <a:pt x="328" y="396"/>
                    </a:moveTo>
                    <a:cubicBezTo>
                      <a:pt x="348" y="393"/>
                      <a:pt x="373" y="386"/>
                      <a:pt x="391" y="390"/>
                    </a:cubicBezTo>
                    <a:cubicBezTo>
                      <a:pt x="404" y="359"/>
                      <a:pt x="420" y="331"/>
                      <a:pt x="430" y="297"/>
                    </a:cubicBezTo>
                    <a:cubicBezTo>
                      <a:pt x="420" y="285"/>
                      <a:pt x="416" y="274"/>
                      <a:pt x="409" y="256"/>
                    </a:cubicBezTo>
                    <a:cubicBezTo>
                      <a:pt x="390" y="231"/>
                      <a:pt x="337" y="189"/>
                      <a:pt x="381" y="166"/>
                    </a:cubicBezTo>
                    <a:cubicBezTo>
                      <a:pt x="411" y="97"/>
                      <a:pt x="544" y="50"/>
                      <a:pt x="638" y="82"/>
                    </a:cubicBezTo>
                    <a:cubicBezTo>
                      <a:pt x="649" y="86"/>
                      <a:pt x="666" y="98"/>
                      <a:pt x="678" y="105"/>
                    </a:cubicBezTo>
                    <a:cubicBezTo>
                      <a:pt x="702" y="119"/>
                      <a:pt x="726" y="124"/>
                      <a:pt x="717" y="156"/>
                    </a:cubicBezTo>
                    <a:cubicBezTo>
                      <a:pt x="670" y="205"/>
                      <a:pt x="630" y="250"/>
                      <a:pt x="583" y="300"/>
                    </a:cubicBezTo>
                    <a:cubicBezTo>
                      <a:pt x="571" y="334"/>
                      <a:pt x="567" y="365"/>
                      <a:pt x="559" y="402"/>
                    </a:cubicBezTo>
                    <a:cubicBezTo>
                      <a:pt x="593" y="388"/>
                      <a:pt x="622" y="408"/>
                      <a:pt x="657" y="414"/>
                    </a:cubicBezTo>
                    <a:cubicBezTo>
                      <a:pt x="659" y="422"/>
                      <a:pt x="664" y="429"/>
                      <a:pt x="667" y="437"/>
                    </a:cubicBezTo>
                    <a:cubicBezTo>
                      <a:pt x="644" y="517"/>
                      <a:pt x="598" y="585"/>
                      <a:pt x="587" y="669"/>
                    </a:cubicBezTo>
                    <a:cubicBezTo>
                      <a:pt x="603" y="675"/>
                      <a:pt x="598" y="669"/>
                      <a:pt x="617" y="671"/>
                    </a:cubicBezTo>
                    <a:cubicBezTo>
                      <a:pt x="636" y="699"/>
                      <a:pt x="635" y="749"/>
                      <a:pt x="595" y="757"/>
                    </a:cubicBezTo>
                    <a:cubicBezTo>
                      <a:pt x="592" y="758"/>
                      <a:pt x="586" y="755"/>
                      <a:pt x="578" y="755"/>
                    </a:cubicBezTo>
                    <a:cubicBezTo>
                      <a:pt x="556" y="755"/>
                      <a:pt x="536" y="768"/>
                      <a:pt x="529" y="750"/>
                    </a:cubicBezTo>
                    <a:cubicBezTo>
                      <a:pt x="512" y="755"/>
                      <a:pt x="496" y="751"/>
                      <a:pt x="477" y="749"/>
                    </a:cubicBezTo>
                    <a:cubicBezTo>
                      <a:pt x="471" y="745"/>
                      <a:pt x="473" y="740"/>
                      <a:pt x="470" y="735"/>
                    </a:cubicBezTo>
                    <a:cubicBezTo>
                      <a:pt x="415" y="736"/>
                      <a:pt x="348" y="758"/>
                      <a:pt x="292" y="756"/>
                    </a:cubicBezTo>
                    <a:cubicBezTo>
                      <a:pt x="286" y="775"/>
                      <a:pt x="260" y="787"/>
                      <a:pt x="239" y="788"/>
                    </a:cubicBezTo>
                    <a:cubicBezTo>
                      <a:pt x="239" y="792"/>
                      <a:pt x="233" y="798"/>
                      <a:pt x="231" y="805"/>
                    </a:cubicBezTo>
                    <a:cubicBezTo>
                      <a:pt x="197" y="826"/>
                      <a:pt x="144" y="811"/>
                      <a:pt x="113" y="822"/>
                    </a:cubicBezTo>
                    <a:cubicBezTo>
                      <a:pt x="109" y="816"/>
                      <a:pt x="98" y="817"/>
                      <a:pt x="93" y="811"/>
                    </a:cubicBezTo>
                    <a:cubicBezTo>
                      <a:pt x="92" y="805"/>
                      <a:pt x="90" y="802"/>
                      <a:pt x="92" y="796"/>
                    </a:cubicBezTo>
                    <a:cubicBezTo>
                      <a:pt x="86" y="799"/>
                      <a:pt x="87" y="807"/>
                      <a:pt x="82" y="810"/>
                    </a:cubicBezTo>
                    <a:cubicBezTo>
                      <a:pt x="43" y="822"/>
                      <a:pt x="27" y="767"/>
                      <a:pt x="39" y="741"/>
                    </a:cubicBezTo>
                    <a:cubicBezTo>
                      <a:pt x="50" y="741"/>
                      <a:pt x="51" y="732"/>
                      <a:pt x="63" y="733"/>
                    </a:cubicBezTo>
                    <a:cubicBezTo>
                      <a:pt x="57" y="691"/>
                      <a:pt x="50" y="648"/>
                      <a:pt x="39" y="604"/>
                    </a:cubicBezTo>
                    <a:cubicBezTo>
                      <a:pt x="28" y="560"/>
                      <a:pt x="8" y="525"/>
                      <a:pt x="5" y="483"/>
                    </a:cubicBezTo>
                    <a:cubicBezTo>
                      <a:pt x="0" y="425"/>
                      <a:pt x="111" y="444"/>
                      <a:pt x="143" y="428"/>
                    </a:cubicBezTo>
                    <a:cubicBezTo>
                      <a:pt x="145" y="427"/>
                      <a:pt x="144" y="426"/>
                      <a:pt x="147" y="427"/>
                    </a:cubicBezTo>
                    <a:cubicBezTo>
                      <a:pt x="139" y="407"/>
                      <a:pt x="143" y="382"/>
                      <a:pt x="138" y="360"/>
                    </a:cubicBezTo>
                    <a:cubicBezTo>
                      <a:pt x="136" y="349"/>
                      <a:pt x="131" y="332"/>
                      <a:pt x="129" y="321"/>
                    </a:cubicBezTo>
                    <a:cubicBezTo>
                      <a:pt x="126" y="307"/>
                      <a:pt x="118" y="296"/>
                      <a:pt x="114" y="283"/>
                    </a:cubicBezTo>
                    <a:cubicBezTo>
                      <a:pt x="105" y="255"/>
                      <a:pt x="104" y="230"/>
                      <a:pt x="88" y="211"/>
                    </a:cubicBezTo>
                    <a:cubicBezTo>
                      <a:pt x="69" y="189"/>
                      <a:pt x="39" y="178"/>
                      <a:pt x="20" y="155"/>
                    </a:cubicBezTo>
                    <a:cubicBezTo>
                      <a:pt x="13" y="146"/>
                      <a:pt x="12" y="134"/>
                      <a:pt x="0" y="127"/>
                    </a:cubicBezTo>
                    <a:cubicBezTo>
                      <a:pt x="11" y="26"/>
                      <a:pt x="196" y="0"/>
                      <a:pt x="271" y="46"/>
                    </a:cubicBezTo>
                    <a:cubicBezTo>
                      <a:pt x="289" y="57"/>
                      <a:pt x="306" y="71"/>
                      <a:pt x="312" y="82"/>
                    </a:cubicBezTo>
                    <a:cubicBezTo>
                      <a:pt x="314" y="85"/>
                      <a:pt x="317" y="93"/>
                      <a:pt x="317" y="96"/>
                    </a:cubicBezTo>
                    <a:cubicBezTo>
                      <a:pt x="318" y="113"/>
                      <a:pt x="303" y="129"/>
                      <a:pt x="295" y="142"/>
                    </a:cubicBezTo>
                    <a:cubicBezTo>
                      <a:pt x="282" y="164"/>
                      <a:pt x="263" y="200"/>
                      <a:pt x="263" y="217"/>
                    </a:cubicBezTo>
                    <a:cubicBezTo>
                      <a:pt x="263" y="257"/>
                      <a:pt x="289" y="288"/>
                      <a:pt x="301" y="321"/>
                    </a:cubicBezTo>
                    <a:cubicBezTo>
                      <a:pt x="311" y="349"/>
                      <a:pt x="312" y="369"/>
                      <a:pt x="328" y="396"/>
                    </a:cubicBezTo>
                    <a:close/>
                    <a:moveTo>
                      <a:pt x="25" y="503"/>
                    </a:moveTo>
                    <a:cubicBezTo>
                      <a:pt x="24" y="504"/>
                      <a:pt x="23" y="504"/>
                      <a:pt x="24" y="505"/>
                    </a:cubicBezTo>
                    <a:cubicBezTo>
                      <a:pt x="34" y="545"/>
                      <a:pt x="55" y="588"/>
                      <a:pt x="63" y="632"/>
                    </a:cubicBezTo>
                    <a:cubicBezTo>
                      <a:pt x="69" y="667"/>
                      <a:pt x="73" y="706"/>
                      <a:pt x="92" y="737"/>
                    </a:cubicBezTo>
                    <a:cubicBezTo>
                      <a:pt x="83" y="671"/>
                      <a:pt x="58" y="608"/>
                      <a:pt x="49" y="550"/>
                    </a:cubicBezTo>
                    <a:cubicBezTo>
                      <a:pt x="47" y="545"/>
                      <a:pt x="42" y="544"/>
                      <a:pt x="40" y="538"/>
                    </a:cubicBezTo>
                    <a:cubicBezTo>
                      <a:pt x="38" y="520"/>
                      <a:pt x="32" y="506"/>
                      <a:pt x="26" y="494"/>
                    </a:cubicBezTo>
                    <a:cubicBezTo>
                      <a:pt x="31" y="493"/>
                      <a:pt x="30" y="488"/>
                      <a:pt x="28" y="486"/>
                    </a:cubicBezTo>
                    <a:cubicBezTo>
                      <a:pt x="68" y="461"/>
                      <a:pt x="109" y="476"/>
                      <a:pt x="150" y="476"/>
                    </a:cubicBezTo>
                    <a:cubicBezTo>
                      <a:pt x="162" y="476"/>
                      <a:pt x="178" y="468"/>
                      <a:pt x="188" y="478"/>
                    </a:cubicBezTo>
                    <a:cubicBezTo>
                      <a:pt x="191" y="522"/>
                      <a:pt x="163" y="562"/>
                      <a:pt x="167" y="598"/>
                    </a:cubicBezTo>
                    <a:cubicBezTo>
                      <a:pt x="148" y="631"/>
                      <a:pt x="145" y="692"/>
                      <a:pt x="129" y="736"/>
                    </a:cubicBezTo>
                    <a:cubicBezTo>
                      <a:pt x="173" y="737"/>
                      <a:pt x="205" y="729"/>
                      <a:pt x="243" y="732"/>
                    </a:cubicBezTo>
                    <a:cubicBezTo>
                      <a:pt x="261" y="702"/>
                      <a:pt x="279" y="671"/>
                      <a:pt x="288" y="633"/>
                    </a:cubicBezTo>
                    <a:cubicBezTo>
                      <a:pt x="316" y="581"/>
                      <a:pt x="340" y="522"/>
                      <a:pt x="361" y="469"/>
                    </a:cubicBezTo>
                    <a:cubicBezTo>
                      <a:pt x="331" y="467"/>
                      <a:pt x="301" y="477"/>
                      <a:pt x="271" y="480"/>
                    </a:cubicBezTo>
                    <a:cubicBezTo>
                      <a:pt x="255" y="481"/>
                      <a:pt x="234" y="486"/>
                      <a:pt x="218" y="479"/>
                    </a:cubicBezTo>
                    <a:cubicBezTo>
                      <a:pt x="257" y="452"/>
                      <a:pt x="316" y="467"/>
                      <a:pt x="357" y="450"/>
                    </a:cubicBezTo>
                    <a:cubicBezTo>
                      <a:pt x="362" y="452"/>
                      <a:pt x="365" y="456"/>
                      <a:pt x="371" y="455"/>
                    </a:cubicBezTo>
                    <a:cubicBezTo>
                      <a:pt x="375" y="434"/>
                      <a:pt x="383" y="423"/>
                      <a:pt x="387" y="406"/>
                    </a:cubicBezTo>
                    <a:cubicBezTo>
                      <a:pt x="334" y="411"/>
                      <a:pt x="294" y="414"/>
                      <a:pt x="248" y="419"/>
                    </a:cubicBezTo>
                    <a:cubicBezTo>
                      <a:pt x="176" y="428"/>
                      <a:pt x="96" y="468"/>
                      <a:pt x="40" y="462"/>
                    </a:cubicBezTo>
                    <a:cubicBezTo>
                      <a:pt x="35" y="466"/>
                      <a:pt x="27" y="469"/>
                      <a:pt x="23" y="473"/>
                    </a:cubicBezTo>
                    <a:cubicBezTo>
                      <a:pt x="24" y="487"/>
                      <a:pt x="25" y="491"/>
                      <a:pt x="25" y="503"/>
                    </a:cubicBezTo>
                    <a:close/>
                    <a:moveTo>
                      <a:pt x="65" y="791"/>
                    </a:moveTo>
                    <a:cubicBezTo>
                      <a:pt x="85" y="789"/>
                      <a:pt x="77" y="732"/>
                      <a:pt x="52" y="756"/>
                    </a:cubicBezTo>
                    <a:cubicBezTo>
                      <a:pt x="52" y="767"/>
                      <a:pt x="52" y="786"/>
                      <a:pt x="65" y="791"/>
                    </a:cubicBezTo>
                    <a:close/>
                    <a:moveTo>
                      <a:pt x="55" y="517"/>
                    </a:moveTo>
                    <a:cubicBezTo>
                      <a:pt x="59" y="527"/>
                      <a:pt x="63" y="532"/>
                      <a:pt x="62" y="545"/>
                    </a:cubicBezTo>
                    <a:cubicBezTo>
                      <a:pt x="70" y="567"/>
                      <a:pt x="77" y="595"/>
                      <a:pt x="82" y="623"/>
                    </a:cubicBezTo>
                    <a:cubicBezTo>
                      <a:pt x="87" y="645"/>
                      <a:pt x="95" y="665"/>
                      <a:pt x="100" y="686"/>
                    </a:cubicBezTo>
                    <a:cubicBezTo>
                      <a:pt x="105" y="705"/>
                      <a:pt x="99" y="732"/>
                      <a:pt x="120" y="738"/>
                    </a:cubicBezTo>
                    <a:cubicBezTo>
                      <a:pt x="120" y="731"/>
                      <a:pt x="112" y="734"/>
                      <a:pt x="113" y="726"/>
                    </a:cubicBezTo>
                    <a:cubicBezTo>
                      <a:pt x="130" y="656"/>
                      <a:pt x="155" y="574"/>
                      <a:pt x="170" y="495"/>
                    </a:cubicBezTo>
                    <a:cubicBezTo>
                      <a:pt x="138" y="489"/>
                      <a:pt x="86" y="481"/>
                      <a:pt x="53" y="495"/>
                    </a:cubicBezTo>
                    <a:cubicBezTo>
                      <a:pt x="55" y="502"/>
                      <a:pt x="61" y="519"/>
                      <a:pt x="55" y="517"/>
                    </a:cubicBezTo>
                    <a:close/>
                    <a:moveTo>
                      <a:pt x="286" y="338"/>
                    </a:moveTo>
                    <a:cubicBezTo>
                      <a:pt x="284" y="331"/>
                      <a:pt x="285" y="323"/>
                      <a:pt x="282" y="316"/>
                    </a:cubicBezTo>
                    <a:cubicBezTo>
                      <a:pt x="271" y="284"/>
                      <a:pt x="247" y="249"/>
                      <a:pt x="244" y="223"/>
                    </a:cubicBezTo>
                    <a:cubicBezTo>
                      <a:pt x="240" y="180"/>
                      <a:pt x="290" y="137"/>
                      <a:pt x="298" y="109"/>
                    </a:cubicBezTo>
                    <a:cubicBezTo>
                      <a:pt x="304" y="87"/>
                      <a:pt x="280" y="79"/>
                      <a:pt x="261" y="66"/>
                    </a:cubicBezTo>
                    <a:cubicBezTo>
                      <a:pt x="257" y="62"/>
                      <a:pt x="254" y="56"/>
                      <a:pt x="251" y="53"/>
                    </a:cubicBezTo>
                    <a:cubicBezTo>
                      <a:pt x="233" y="43"/>
                      <a:pt x="197" y="39"/>
                      <a:pt x="166" y="41"/>
                    </a:cubicBezTo>
                    <a:cubicBezTo>
                      <a:pt x="100" y="44"/>
                      <a:pt x="54" y="64"/>
                      <a:pt x="27" y="94"/>
                    </a:cubicBezTo>
                    <a:cubicBezTo>
                      <a:pt x="14" y="119"/>
                      <a:pt x="28" y="140"/>
                      <a:pt x="47" y="160"/>
                    </a:cubicBezTo>
                    <a:cubicBezTo>
                      <a:pt x="69" y="183"/>
                      <a:pt x="106" y="194"/>
                      <a:pt x="115" y="220"/>
                    </a:cubicBezTo>
                    <a:cubicBezTo>
                      <a:pt x="116" y="223"/>
                      <a:pt x="114" y="228"/>
                      <a:pt x="115" y="231"/>
                    </a:cubicBezTo>
                    <a:cubicBezTo>
                      <a:pt x="124" y="288"/>
                      <a:pt x="164" y="356"/>
                      <a:pt x="158" y="420"/>
                    </a:cubicBezTo>
                    <a:cubicBezTo>
                      <a:pt x="163" y="423"/>
                      <a:pt x="177" y="421"/>
                      <a:pt x="182" y="418"/>
                    </a:cubicBezTo>
                    <a:cubicBezTo>
                      <a:pt x="174" y="360"/>
                      <a:pt x="161" y="280"/>
                      <a:pt x="143" y="215"/>
                    </a:cubicBezTo>
                    <a:cubicBezTo>
                      <a:pt x="120" y="191"/>
                      <a:pt x="81" y="172"/>
                      <a:pt x="56" y="150"/>
                    </a:cubicBezTo>
                    <a:cubicBezTo>
                      <a:pt x="51" y="146"/>
                      <a:pt x="45" y="140"/>
                      <a:pt x="45" y="134"/>
                    </a:cubicBezTo>
                    <a:cubicBezTo>
                      <a:pt x="43" y="124"/>
                      <a:pt x="56" y="101"/>
                      <a:pt x="60" y="97"/>
                    </a:cubicBezTo>
                    <a:cubicBezTo>
                      <a:pt x="61" y="96"/>
                      <a:pt x="64" y="99"/>
                      <a:pt x="66" y="98"/>
                    </a:cubicBezTo>
                    <a:cubicBezTo>
                      <a:pt x="67" y="97"/>
                      <a:pt x="66" y="93"/>
                      <a:pt x="67" y="92"/>
                    </a:cubicBezTo>
                    <a:cubicBezTo>
                      <a:pt x="77" y="83"/>
                      <a:pt x="93" y="70"/>
                      <a:pt x="101" y="68"/>
                    </a:cubicBezTo>
                    <a:cubicBezTo>
                      <a:pt x="144" y="58"/>
                      <a:pt x="210" y="67"/>
                      <a:pt x="248" y="78"/>
                    </a:cubicBezTo>
                    <a:cubicBezTo>
                      <a:pt x="257" y="90"/>
                      <a:pt x="267" y="99"/>
                      <a:pt x="274" y="114"/>
                    </a:cubicBezTo>
                    <a:cubicBezTo>
                      <a:pt x="257" y="136"/>
                      <a:pt x="246" y="162"/>
                      <a:pt x="225" y="181"/>
                    </a:cubicBezTo>
                    <a:cubicBezTo>
                      <a:pt x="221" y="197"/>
                      <a:pt x="213" y="210"/>
                      <a:pt x="219" y="229"/>
                    </a:cubicBezTo>
                    <a:cubicBezTo>
                      <a:pt x="229" y="268"/>
                      <a:pt x="263" y="323"/>
                      <a:pt x="279" y="361"/>
                    </a:cubicBezTo>
                    <a:cubicBezTo>
                      <a:pt x="285" y="376"/>
                      <a:pt x="288" y="399"/>
                      <a:pt x="305" y="399"/>
                    </a:cubicBezTo>
                    <a:cubicBezTo>
                      <a:pt x="308" y="384"/>
                      <a:pt x="293" y="360"/>
                      <a:pt x="286" y="338"/>
                    </a:cubicBezTo>
                    <a:close/>
                    <a:moveTo>
                      <a:pt x="110" y="791"/>
                    </a:moveTo>
                    <a:cubicBezTo>
                      <a:pt x="117" y="789"/>
                      <a:pt x="118" y="793"/>
                      <a:pt x="125" y="791"/>
                    </a:cubicBezTo>
                    <a:cubicBezTo>
                      <a:pt x="129" y="783"/>
                      <a:pt x="124" y="772"/>
                      <a:pt x="121" y="767"/>
                    </a:cubicBezTo>
                    <a:cubicBezTo>
                      <a:pt x="105" y="772"/>
                      <a:pt x="108" y="776"/>
                      <a:pt x="110" y="791"/>
                    </a:cubicBezTo>
                    <a:close/>
                    <a:moveTo>
                      <a:pt x="157" y="80"/>
                    </a:moveTo>
                    <a:cubicBezTo>
                      <a:pt x="108" y="80"/>
                      <a:pt x="80" y="98"/>
                      <a:pt x="65" y="130"/>
                    </a:cubicBezTo>
                    <a:cubicBezTo>
                      <a:pt x="89" y="158"/>
                      <a:pt x="123" y="183"/>
                      <a:pt x="155" y="195"/>
                    </a:cubicBezTo>
                    <a:cubicBezTo>
                      <a:pt x="176" y="250"/>
                      <a:pt x="177" y="315"/>
                      <a:pt x="195" y="381"/>
                    </a:cubicBezTo>
                    <a:cubicBezTo>
                      <a:pt x="192" y="382"/>
                      <a:pt x="192" y="405"/>
                      <a:pt x="197" y="413"/>
                    </a:cubicBezTo>
                    <a:cubicBezTo>
                      <a:pt x="227" y="406"/>
                      <a:pt x="251" y="404"/>
                      <a:pt x="279" y="401"/>
                    </a:cubicBezTo>
                    <a:cubicBezTo>
                      <a:pt x="257" y="329"/>
                      <a:pt x="210" y="273"/>
                      <a:pt x="196" y="193"/>
                    </a:cubicBezTo>
                    <a:cubicBezTo>
                      <a:pt x="207" y="191"/>
                      <a:pt x="202" y="179"/>
                      <a:pt x="209" y="171"/>
                    </a:cubicBezTo>
                    <a:cubicBezTo>
                      <a:pt x="229" y="155"/>
                      <a:pt x="243" y="135"/>
                      <a:pt x="248" y="107"/>
                    </a:cubicBezTo>
                    <a:cubicBezTo>
                      <a:pt x="232" y="86"/>
                      <a:pt x="194" y="79"/>
                      <a:pt x="157" y="80"/>
                    </a:cubicBezTo>
                    <a:close/>
                    <a:moveTo>
                      <a:pt x="219" y="786"/>
                    </a:moveTo>
                    <a:cubicBezTo>
                      <a:pt x="226" y="773"/>
                      <a:pt x="226" y="759"/>
                      <a:pt x="225" y="749"/>
                    </a:cubicBezTo>
                    <a:cubicBezTo>
                      <a:pt x="196" y="757"/>
                      <a:pt x="158" y="745"/>
                      <a:pt x="133" y="756"/>
                    </a:cubicBezTo>
                    <a:cubicBezTo>
                      <a:pt x="140" y="767"/>
                      <a:pt x="144" y="785"/>
                      <a:pt x="145" y="797"/>
                    </a:cubicBezTo>
                    <a:cubicBezTo>
                      <a:pt x="168" y="796"/>
                      <a:pt x="198" y="804"/>
                      <a:pt x="208" y="787"/>
                    </a:cubicBezTo>
                    <a:cubicBezTo>
                      <a:pt x="213" y="793"/>
                      <a:pt x="214" y="779"/>
                      <a:pt x="219" y="786"/>
                    </a:cubicBezTo>
                    <a:close/>
                    <a:moveTo>
                      <a:pt x="292" y="714"/>
                    </a:moveTo>
                    <a:cubicBezTo>
                      <a:pt x="305" y="685"/>
                      <a:pt x="317" y="658"/>
                      <a:pt x="329" y="629"/>
                    </a:cubicBezTo>
                    <a:cubicBezTo>
                      <a:pt x="336" y="614"/>
                      <a:pt x="348" y="601"/>
                      <a:pt x="348" y="584"/>
                    </a:cubicBezTo>
                    <a:cubicBezTo>
                      <a:pt x="355" y="584"/>
                      <a:pt x="352" y="575"/>
                      <a:pt x="358" y="573"/>
                    </a:cubicBezTo>
                    <a:cubicBezTo>
                      <a:pt x="376" y="518"/>
                      <a:pt x="405" y="473"/>
                      <a:pt x="420" y="416"/>
                    </a:cubicBezTo>
                    <a:cubicBezTo>
                      <a:pt x="443" y="374"/>
                      <a:pt x="466" y="323"/>
                      <a:pt x="473" y="280"/>
                    </a:cubicBezTo>
                    <a:cubicBezTo>
                      <a:pt x="459" y="243"/>
                      <a:pt x="433" y="220"/>
                      <a:pt x="417" y="185"/>
                    </a:cubicBezTo>
                    <a:cubicBezTo>
                      <a:pt x="433" y="161"/>
                      <a:pt x="461" y="147"/>
                      <a:pt x="486" y="131"/>
                    </a:cubicBezTo>
                    <a:cubicBezTo>
                      <a:pt x="532" y="120"/>
                      <a:pt x="598" y="112"/>
                      <a:pt x="641" y="127"/>
                    </a:cubicBezTo>
                    <a:cubicBezTo>
                      <a:pt x="646" y="129"/>
                      <a:pt x="664" y="141"/>
                      <a:pt x="665" y="148"/>
                    </a:cubicBezTo>
                    <a:cubicBezTo>
                      <a:pt x="670" y="168"/>
                      <a:pt x="642" y="188"/>
                      <a:pt x="631" y="200"/>
                    </a:cubicBezTo>
                    <a:cubicBezTo>
                      <a:pt x="598" y="238"/>
                      <a:pt x="557" y="273"/>
                      <a:pt x="538" y="317"/>
                    </a:cubicBezTo>
                    <a:cubicBezTo>
                      <a:pt x="535" y="346"/>
                      <a:pt x="521" y="372"/>
                      <a:pt x="525" y="400"/>
                    </a:cubicBezTo>
                    <a:cubicBezTo>
                      <a:pt x="522" y="400"/>
                      <a:pt x="518" y="400"/>
                      <a:pt x="520" y="404"/>
                    </a:cubicBezTo>
                    <a:cubicBezTo>
                      <a:pt x="510" y="489"/>
                      <a:pt x="486" y="595"/>
                      <a:pt x="492" y="689"/>
                    </a:cubicBezTo>
                    <a:cubicBezTo>
                      <a:pt x="509" y="658"/>
                      <a:pt x="509" y="591"/>
                      <a:pt x="523" y="557"/>
                    </a:cubicBezTo>
                    <a:cubicBezTo>
                      <a:pt x="523" y="548"/>
                      <a:pt x="516" y="565"/>
                      <a:pt x="512" y="557"/>
                    </a:cubicBezTo>
                    <a:cubicBezTo>
                      <a:pt x="510" y="551"/>
                      <a:pt x="513" y="549"/>
                      <a:pt x="516" y="547"/>
                    </a:cubicBezTo>
                    <a:cubicBezTo>
                      <a:pt x="522" y="543"/>
                      <a:pt x="521" y="558"/>
                      <a:pt x="524" y="550"/>
                    </a:cubicBezTo>
                    <a:cubicBezTo>
                      <a:pt x="529" y="469"/>
                      <a:pt x="551" y="356"/>
                      <a:pt x="570" y="282"/>
                    </a:cubicBezTo>
                    <a:cubicBezTo>
                      <a:pt x="575" y="279"/>
                      <a:pt x="579" y="276"/>
                      <a:pt x="587" y="277"/>
                    </a:cubicBezTo>
                    <a:cubicBezTo>
                      <a:pt x="620" y="229"/>
                      <a:pt x="662" y="198"/>
                      <a:pt x="698" y="152"/>
                    </a:cubicBezTo>
                    <a:cubicBezTo>
                      <a:pt x="698" y="150"/>
                      <a:pt x="698" y="144"/>
                      <a:pt x="698" y="137"/>
                    </a:cubicBezTo>
                    <a:cubicBezTo>
                      <a:pt x="657" y="97"/>
                      <a:pt x="584" y="78"/>
                      <a:pt x="512" y="91"/>
                    </a:cubicBezTo>
                    <a:cubicBezTo>
                      <a:pt x="485" y="95"/>
                      <a:pt x="437" y="122"/>
                      <a:pt x="420" y="139"/>
                    </a:cubicBezTo>
                    <a:cubicBezTo>
                      <a:pt x="414" y="145"/>
                      <a:pt x="408" y="164"/>
                      <a:pt x="399" y="174"/>
                    </a:cubicBezTo>
                    <a:cubicBezTo>
                      <a:pt x="395" y="177"/>
                      <a:pt x="392" y="175"/>
                      <a:pt x="390" y="178"/>
                    </a:cubicBezTo>
                    <a:cubicBezTo>
                      <a:pt x="382" y="189"/>
                      <a:pt x="386" y="200"/>
                      <a:pt x="389" y="212"/>
                    </a:cubicBezTo>
                    <a:cubicBezTo>
                      <a:pt x="399" y="217"/>
                      <a:pt x="405" y="225"/>
                      <a:pt x="410" y="233"/>
                    </a:cubicBezTo>
                    <a:cubicBezTo>
                      <a:pt x="422" y="250"/>
                      <a:pt x="443" y="276"/>
                      <a:pt x="451" y="297"/>
                    </a:cubicBezTo>
                    <a:cubicBezTo>
                      <a:pt x="434" y="322"/>
                      <a:pt x="429" y="356"/>
                      <a:pt x="411" y="379"/>
                    </a:cubicBezTo>
                    <a:cubicBezTo>
                      <a:pt x="372" y="511"/>
                      <a:pt x="310" y="617"/>
                      <a:pt x="262" y="740"/>
                    </a:cubicBezTo>
                    <a:cubicBezTo>
                      <a:pt x="247" y="744"/>
                      <a:pt x="241" y="757"/>
                      <a:pt x="243" y="776"/>
                    </a:cubicBezTo>
                    <a:cubicBezTo>
                      <a:pt x="272" y="765"/>
                      <a:pt x="280" y="740"/>
                      <a:pt x="292" y="714"/>
                    </a:cubicBezTo>
                    <a:close/>
                    <a:moveTo>
                      <a:pt x="472" y="716"/>
                    </a:moveTo>
                    <a:cubicBezTo>
                      <a:pt x="473" y="635"/>
                      <a:pt x="487" y="541"/>
                      <a:pt x="496" y="456"/>
                    </a:cubicBezTo>
                    <a:cubicBezTo>
                      <a:pt x="481" y="451"/>
                      <a:pt x="451" y="464"/>
                      <a:pt x="433" y="452"/>
                    </a:cubicBezTo>
                    <a:cubicBezTo>
                      <a:pt x="450" y="446"/>
                      <a:pt x="475" y="440"/>
                      <a:pt x="500" y="435"/>
                    </a:cubicBezTo>
                    <a:cubicBezTo>
                      <a:pt x="498" y="429"/>
                      <a:pt x="508" y="411"/>
                      <a:pt x="501" y="408"/>
                    </a:cubicBezTo>
                    <a:cubicBezTo>
                      <a:pt x="487" y="395"/>
                      <a:pt x="464" y="413"/>
                      <a:pt x="446" y="402"/>
                    </a:cubicBezTo>
                    <a:cubicBezTo>
                      <a:pt x="400" y="520"/>
                      <a:pt x="347" y="625"/>
                      <a:pt x="300" y="740"/>
                    </a:cubicBezTo>
                    <a:cubicBezTo>
                      <a:pt x="350" y="735"/>
                      <a:pt x="413" y="722"/>
                      <a:pt x="472" y="716"/>
                    </a:cubicBezTo>
                    <a:close/>
                    <a:moveTo>
                      <a:pt x="510" y="386"/>
                    </a:moveTo>
                    <a:cubicBezTo>
                      <a:pt x="514" y="352"/>
                      <a:pt x="523" y="323"/>
                      <a:pt x="528" y="296"/>
                    </a:cubicBezTo>
                    <a:cubicBezTo>
                      <a:pt x="563" y="245"/>
                      <a:pt x="614" y="207"/>
                      <a:pt x="647" y="155"/>
                    </a:cubicBezTo>
                    <a:cubicBezTo>
                      <a:pt x="644" y="150"/>
                      <a:pt x="638" y="148"/>
                      <a:pt x="634" y="143"/>
                    </a:cubicBezTo>
                    <a:cubicBezTo>
                      <a:pt x="597" y="138"/>
                      <a:pt x="564" y="129"/>
                      <a:pt x="515" y="140"/>
                    </a:cubicBezTo>
                    <a:cubicBezTo>
                      <a:pt x="493" y="144"/>
                      <a:pt x="440" y="171"/>
                      <a:pt x="438" y="189"/>
                    </a:cubicBezTo>
                    <a:cubicBezTo>
                      <a:pt x="437" y="201"/>
                      <a:pt x="453" y="213"/>
                      <a:pt x="463" y="226"/>
                    </a:cubicBezTo>
                    <a:cubicBezTo>
                      <a:pt x="469" y="236"/>
                      <a:pt x="472" y="254"/>
                      <a:pt x="479" y="262"/>
                    </a:cubicBezTo>
                    <a:cubicBezTo>
                      <a:pt x="484" y="268"/>
                      <a:pt x="487" y="267"/>
                      <a:pt x="490" y="271"/>
                    </a:cubicBezTo>
                    <a:cubicBezTo>
                      <a:pt x="494" y="279"/>
                      <a:pt x="493" y="295"/>
                      <a:pt x="491" y="301"/>
                    </a:cubicBezTo>
                    <a:cubicBezTo>
                      <a:pt x="482" y="328"/>
                      <a:pt x="452" y="364"/>
                      <a:pt x="454" y="392"/>
                    </a:cubicBezTo>
                    <a:cubicBezTo>
                      <a:pt x="465" y="379"/>
                      <a:pt x="493" y="389"/>
                      <a:pt x="510" y="386"/>
                    </a:cubicBezTo>
                    <a:close/>
                    <a:moveTo>
                      <a:pt x="529" y="714"/>
                    </a:moveTo>
                    <a:cubicBezTo>
                      <a:pt x="517" y="710"/>
                      <a:pt x="510" y="706"/>
                      <a:pt x="498" y="709"/>
                    </a:cubicBezTo>
                    <a:cubicBezTo>
                      <a:pt x="497" y="702"/>
                      <a:pt x="495" y="696"/>
                      <a:pt x="489" y="695"/>
                    </a:cubicBezTo>
                    <a:cubicBezTo>
                      <a:pt x="486" y="703"/>
                      <a:pt x="497" y="716"/>
                      <a:pt x="490" y="723"/>
                    </a:cubicBezTo>
                    <a:cubicBezTo>
                      <a:pt x="492" y="736"/>
                      <a:pt x="535" y="746"/>
                      <a:pt x="529" y="714"/>
                    </a:cubicBezTo>
                    <a:close/>
                    <a:moveTo>
                      <a:pt x="567" y="678"/>
                    </a:moveTo>
                    <a:cubicBezTo>
                      <a:pt x="563" y="673"/>
                      <a:pt x="568" y="669"/>
                      <a:pt x="564" y="665"/>
                    </a:cubicBezTo>
                    <a:cubicBezTo>
                      <a:pt x="581" y="637"/>
                      <a:pt x="585" y="605"/>
                      <a:pt x="593" y="571"/>
                    </a:cubicBezTo>
                    <a:cubicBezTo>
                      <a:pt x="615" y="531"/>
                      <a:pt x="648" y="467"/>
                      <a:pt x="638" y="429"/>
                    </a:cubicBezTo>
                    <a:cubicBezTo>
                      <a:pt x="643" y="445"/>
                      <a:pt x="626" y="443"/>
                      <a:pt x="616" y="442"/>
                    </a:cubicBezTo>
                    <a:cubicBezTo>
                      <a:pt x="596" y="441"/>
                      <a:pt x="559" y="458"/>
                      <a:pt x="555" y="439"/>
                    </a:cubicBezTo>
                    <a:cubicBezTo>
                      <a:pt x="578" y="429"/>
                      <a:pt x="604" y="434"/>
                      <a:pt x="618" y="423"/>
                    </a:cubicBezTo>
                    <a:cubicBezTo>
                      <a:pt x="596" y="415"/>
                      <a:pt x="575" y="424"/>
                      <a:pt x="556" y="412"/>
                    </a:cubicBezTo>
                    <a:cubicBezTo>
                      <a:pt x="556" y="417"/>
                      <a:pt x="560" y="416"/>
                      <a:pt x="559" y="421"/>
                    </a:cubicBezTo>
                    <a:cubicBezTo>
                      <a:pt x="543" y="467"/>
                      <a:pt x="543" y="522"/>
                      <a:pt x="536" y="571"/>
                    </a:cubicBezTo>
                    <a:cubicBezTo>
                      <a:pt x="530" y="606"/>
                      <a:pt x="513" y="650"/>
                      <a:pt x="520" y="684"/>
                    </a:cubicBezTo>
                    <a:cubicBezTo>
                      <a:pt x="534" y="683"/>
                      <a:pt x="552" y="679"/>
                      <a:pt x="567" y="678"/>
                    </a:cubicBezTo>
                    <a:close/>
                    <a:moveTo>
                      <a:pt x="545" y="745"/>
                    </a:moveTo>
                    <a:cubicBezTo>
                      <a:pt x="582" y="742"/>
                      <a:pt x="627" y="730"/>
                      <a:pt x="602" y="692"/>
                    </a:cubicBezTo>
                    <a:cubicBezTo>
                      <a:pt x="590" y="692"/>
                      <a:pt x="572" y="692"/>
                      <a:pt x="550" y="695"/>
                    </a:cubicBezTo>
                    <a:cubicBezTo>
                      <a:pt x="550" y="718"/>
                      <a:pt x="550" y="728"/>
                      <a:pt x="545" y="7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6622251" y="2178731"/>
              <a:ext cx="978880" cy="957194"/>
              <a:chOff x="6622251" y="2178731"/>
              <a:chExt cx="978880" cy="957194"/>
            </a:xfrm>
          </p:grpSpPr>
          <p:sp>
            <p:nvSpPr>
              <p:cNvPr id="9" name="椭圆 31"/>
              <p:cNvSpPr/>
              <p:nvPr/>
            </p:nvSpPr>
            <p:spPr>
              <a:xfrm>
                <a:off x="6622251" y="2178731"/>
                <a:ext cx="978880" cy="957194"/>
              </a:xfrm>
              <a:custGeom>
                <a:avLst/>
                <a:gdLst>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6" fmla="*/ 62645 w 660406"/>
                  <a:gd name="connsiteY6" fmla="*/ 132510 h 65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noFill/>
              <a:ln w="1905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9" name="组合 18"/>
              <p:cNvGrpSpPr/>
              <p:nvPr/>
            </p:nvGrpSpPr>
            <p:grpSpPr>
              <a:xfrm>
                <a:off x="6838704" y="2350021"/>
                <a:ext cx="439563" cy="696138"/>
                <a:chOff x="5844088" y="2600655"/>
                <a:chExt cx="385904" cy="611158"/>
              </a:xfrm>
            </p:grpSpPr>
            <p:grpSp>
              <p:nvGrpSpPr>
                <p:cNvPr id="20" name="组合 19"/>
                <p:cNvGrpSpPr/>
                <p:nvPr/>
              </p:nvGrpSpPr>
              <p:grpSpPr>
                <a:xfrm rot="8489641">
                  <a:off x="6013992" y="2653092"/>
                  <a:ext cx="216000" cy="558721"/>
                  <a:chOff x="6011031" y="2540000"/>
                  <a:chExt cx="242182" cy="626447"/>
                </a:xfrm>
              </p:grpSpPr>
              <p:sp>
                <p:nvSpPr>
                  <p:cNvPr id="22" name="任意多边形 21"/>
                  <p:cNvSpPr/>
                  <p:nvPr/>
                </p:nvSpPr>
                <p:spPr>
                  <a:xfrm>
                    <a:off x="6019800" y="2540000"/>
                    <a:ext cx="217195" cy="201788"/>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6011031" y="2721948"/>
                    <a:ext cx="242182" cy="444499"/>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100118" y="2572406"/>
                    <a:ext cx="63900" cy="59367"/>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任意多边形 20"/>
                <p:cNvSpPr/>
                <p:nvPr/>
              </p:nvSpPr>
              <p:spPr>
                <a:xfrm>
                  <a:off x="5844088" y="2600655"/>
                  <a:ext cx="181940" cy="195184"/>
                </a:xfrm>
                <a:custGeom>
                  <a:avLst/>
                  <a:gdLst>
                    <a:gd name="connsiteX0" fmla="*/ 41916 w 152447"/>
                    <a:gd name="connsiteY0" fmla="*/ 148552 h 148552"/>
                    <a:gd name="connsiteX1" fmla="*/ 1722 w 152447"/>
                    <a:gd name="connsiteY1" fmla="*/ 88262 h 148552"/>
                    <a:gd name="connsiteX2" fmla="*/ 91205 w 152447"/>
                    <a:gd name="connsiteY2" fmla="*/ 3075 h 148552"/>
                    <a:gd name="connsiteX3" fmla="*/ 152447 w 152447"/>
                    <a:gd name="connsiteY3" fmla="*/ 32996 h 148552"/>
                  </a:gdLst>
                  <a:ahLst/>
                  <a:cxnLst>
                    <a:cxn ang="0">
                      <a:pos x="connsiteX0" y="connsiteY0"/>
                    </a:cxn>
                    <a:cxn ang="0">
                      <a:pos x="connsiteX1" y="connsiteY1"/>
                    </a:cxn>
                    <a:cxn ang="0">
                      <a:pos x="connsiteX2" y="connsiteY2"/>
                    </a:cxn>
                    <a:cxn ang="0">
                      <a:pos x="connsiteX3" y="connsiteY3"/>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3" name="组合 32"/>
            <p:cNvGrpSpPr/>
            <p:nvPr/>
          </p:nvGrpSpPr>
          <p:grpSpPr>
            <a:xfrm>
              <a:off x="6622250" y="3431937"/>
              <a:ext cx="978880" cy="957194"/>
              <a:chOff x="6622250" y="3431937"/>
              <a:chExt cx="978880" cy="957194"/>
            </a:xfrm>
          </p:grpSpPr>
          <p:sp>
            <p:nvSpPr>
              <p:cNvPr id="12" name="椭圆 31"/>
              <p:cNvSpPr/>
              <p:nvPr/>
            </p:nvSpPr>
            <p:spPr>
              <a:xfrm>
                <a:off x="6622250" y="3431937"/>
                <a:ext cx="978880" cy="957194"/>
              </a:xfrm>
              <a:custGeom>
                <a:avLst/>
                <a:gdLst>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6" fmla="*/ 62645 w 660406"/>
                  <a:gd name="connsiteY6" fmla="*/ 132510 h 65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noFill/>
              <a:ln w="1905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p:nvGrpSpPr>
            <p:grpSpPr>
              <a:xfrm>
                <a:off x="6685997" y="3706512"/>
                <a:ext cx="851386" cy="415051"/>
                <a:chOff x="4401653" y="1289122"/>
                <a:chExt cx="731021" cy="356373"/>
              </a:xfrm>
              <a:solidFill>
                <a:schemeClr val="tx1"/>
              </a:solidFill>
            </p:grpSpPr>
            <p:sp>
              <p:nvSpPr>
                <p:cNvPr id="26" name="Freeform 84"/>
                <p:cNvSpPr/>
                <p:nvPr/>
              </p:nvSpPr>
              <p:spPr bwMode="auto">
                <a:xfrm>
                  <a:off x="4735181" y="1426188"/>
                  <a:ext cx="344951" cy="102801"/>
                </a:xfrm>
                <a:custGeom>
                  <a:avLst/>
                  <a:gdLst>
                    <a:gd name="T0" fmla="*/ 373 w 373"/>
                    <a:gd name="T1" fmla="*/ 21 h 112"/>
                    <a:gd name="T2" fmla="*/ 373 w 373"/>
                    <a:gd name="T3" fmla="*/ 25 h 112"/>
                    <a:gd name="T4" fmla="*/ 332 w 373"/>
                    <a:gd name="T5" fmla="*/ 57 h 112"/>
                    <a:gd name="T6" fmla="*/ 145 w 373"/>
                    <a:gd name="T7" fmla="*/ 110 h 112"/>
                    <a:gd name="T8" fmla="*/ 53 w 373"/>
                    <a:gd name="T9" fmla="*/ 98 h 112"/>
                    <a:gd name="T10" fmla="*/ 0 w 373"/>
                    <a:gd name="T11" fmla="*/ 82 h 112"/>
                    <a:gd name="T12" fmla="*/ 206 w 373"/>
                    <a:gd name="T13" fmla="*/ 91 h 112"/>
                    <a:gd name="T14" fmla="*/ 232 w 373"/>
                    <a:gd name="T15" fmla="*/ 85 h 112"/>
                    <a:gd name="T16" fmla="*/ 258 w 373"/>
                    <a:gd name="T17" fmla="*/ 70 h 112"/>
                    <a:gd name="T18" fmla="*/ 289 w 373"/>
                    <a:gd name="T19" fmla="*/ 65 h 112"/>
                    <a:gd name="T20" fmla="*/ 353 w 373"/>
                    <a:gd name="T21" fmla="*/ 31 h 112"/>
                    <a:gd name="T22" fmla="*/ 309 w 373"/>
                    <a:gd name="T23" fmla="*/ 6 h 112"/>
                    <a:gd name="T24" fmla="*/ 311 w 373"/>
                    <a:gd name="T25" fmla="*/ 4 h 112"/>
                    <a:gd name="T26" fmla="*/ 373 w 373"/>
                    <a:gd name="T27"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3" h="112">
                      <a:moveTo>
                        <a:pt x="373" y="21"/>
                      </a:moveTo>
                      <a:cubicBezTo>
                        <a:pt x="372" y="23"/>
                        <a:pt x="371" y="25"/>
                        <a:pt x="373" y="25"/>
                      </a:cubicBezTo>
                      <a:cubicBezTo>
                        <a:pt x="367" y="39"/>
                        <a:pt x="348" y="49"/>
                        <a:pt x="332" y="57"/>
                      </a:cubicBezTo>
                      <a:cubicBezTo>
                        <a:pt x="279" y="85"/>
                        <a:pt x="214" y="105"/>
                        <a:pt x="145" y="110"/>
                      </a:cubicBezTo>
                      <a:cubicBezTo>
                        <a:pt x="111" y="112"/>
                        <a:pt x="83" y="104"/>
                        <a:pt x="53" y="98"/>
                      </a:cubicBezTo>
                      <a:cubicBezTo>
                        <a:pt x="35" y="95"/>
                        <a:pt x="15" y="92"/>
                        <a:pt x="0" y="82"/>
                      </a:cubicBezTo>
                      <a:cubicBezTo>
                        <a:pt x="73" y="92"/>
                        <a:pt x="142" y="100"/>
                        <a:pt x="206" y="91"/>
                      </a:cubicBezTo>
                      <a:cubicBezTo>
                        <a:pt x="214" y="90"/>
                        <a:pt x="225" y="88"/>
                        <a:pt x="232" y="85"/>
                      </a:cubicBezTo>
                      <a:cubicBezTo>
                        <a:pt x="242" y="82"/>
                        <a:pt x="249" y="74"/>
                        <a:pt x="258" y="70"/>
                      </a:cubicBezTo>
                      <a:cubicBezTo>
                        <a:pt x="268" y="67"/>
                        <a:pt x="278" y="68"/>
                        <a:pt x="289" y="65"/>
                      </a:cubicBezTo>
                      <a:cubicBezTo>
                        <a:pt x="312" y="58"/>
                        <a:pt x="332" y="40"/>
                        <a:pt x="353" y="31"/>
                      </a:cubicBezTo>
                      <a:cubicBezTo>
                        <a:pt x="345" y="15"/>
                        <a:pt x="327" y="12"/>
                        <a:pt x="309" y="6"/>
                      </a:cubicBezTo>
                      <a:cubicBezTo>
                        <a:pt x="309" y="5"/>
                        <a:pt x="310" y="4"/>
                        <a:pt x="311" y="4"/>
                      </a:cubicBezTo>
                      <a:cubicBezTo>
                        <a:pt x="334" y="0"/>
                        <a:pt x="354" y="15"/>
                        <a:pt x="37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5"/>
                <p:cNvSpPr/>
                <p:nvPr/>
              </p:nvSpPr>
              <p:spPr bwMode="auto">
                <a:xfrm>
                  <a:off x="4668931" y="1474161"/>
                  <a:ext cx="47974" cy="43405"/>
                </a:xfrm>
                <a:custGeom>
                  <a:avLst/>
                  <a:gdLst>
                    <a:gd name="T0" fmla="*/ 51 w 51"/>
                    <a:gd name="T1" fmla="*/ 19 h 46"/>
                    <a:gd name="T2" fmla="*/ 0 w 51"/>
                    <a:gd name="T3" fmla="*/ 13 h 46"/>
                    <a:gd name="T4" fmla="*/ 51 w 51"/>
                    <a:gd name="T5" fmla="*/ 19 h 46"/>
                  </a:gdLst>
                  <a:ahLst/>
                  <a:cxnLst>
                    <a:cxn ang="0">
                      <a:pos x="T0" y="T1"/>
                    </a:cxn>
                    <a:cxn ang="0">
                      <a:pos x="T2" y="T3"/>
                    </a:cxn>
                    <a:cxn ang="0">
                      <a:pos x="T4" y="T5"/>
                    </a:cxn>
                  </a:cxnLst>
                  <a:rect l="0" t="0" r="r" b="b"/>
                  <a:pathLst>
                    <a:path w="51" h="46">
                      <a:moveTo>
                        <a:pt x="51" y="19"/>
                      </a:moveTo>
                      <a:cubicBezTo>
                        <a:pt x="43" y="46"/>
                        <a:pt x="18" y="11"/>
                        <a:pt x="0" y="13"/>
                      </a:cubicBezTo>
                      <a:cubicBezTo>
                        <a:pt x="11" y="0"/>
                        <a:pt x="39" y="14"/>
                        <a:pt x="5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2"/>
                <p:cNvSpPr>
                  <a:spLocks noEditPoints="1"/>
                </p:cNvSpPr>
                <p:nvPr/>
              </p:nvSpPr>
              <p:spPr bwMode="auto">
                <a:xfrm>
                  <a:off x="4401653" y="1289122"/>
                  <a:ext cx="731021" cy="356373"/>
                </a:xfrm>
                <a:custGeom>
                  <a:avLst/>
                  <a:gdLst>
                    <a:gd name="T0" fmla="*/ 781 w 787"/>
                    <a:gd name="T1" fmla="*/ 246 h 384"/>
                    <a:gd name="T2" fmla="*/ 770 w 787"/>
                    <a:gd name="T3" fmla="*/ 286 h 384"/>
                    <a:gd name="T4" fmla="*/ 454 w 787"/>
                    <a:gd name="T5" fmla="*/ 384 h 384"/>
                    <a:gd name="T6" fmla="*/ 378 w 787"/>
                    <a:gd name="T7" fmla="*/ 367 h 384"/>
                    <a:gd name="T8" fmla="*/ 327 w 787"/>
                    <a:gd name="T9" fmla="*/ 360 h 384"/>
                    <a:gd name="T10" fmla="*/ 301 w 787"/>
                    <a:gd name="T11" fmla="*/ 348 h 384"/>
                    <a:gd name="T12" fmla="*/ 203 w 787"/>
                    <a:gd name="T13" fmla="*/ 327 h 384"/>
                    <a:gd name="T14" fmla="*/ 109 w 787"/>
                    <a:gd name="T15" fmla="*/ 301 h 384"/>
                    <a:gd name="T16" fmla="*/ 52 w 787"/>
                    <a:gd name="T17" fmla="*/ 256 h 384"/>
                    <a:gd name="T18" fmla="*/ 5 w 787"/>
                    <a:gd name="T19" fmla="*/ 133 h 384"/>
                    <a:gd name="T20" fmla="*/ 3 w 787"/>
                    <a:gd name="T21" fmla="*/ 94 h 384"/>
                    <a:gd name="T22" fmla="*/ 39 w 787"/>
                    <a:gd name="T23" fmla="*/ 58 h 384"/>
                    <a:gd name="T24" fmla="*/ 135 w 787"/>
                    <a:gd name="T25" fmla="*/ 35 h 384"/>
                    <a:gd name="T26" fmla="*/ 160 w 787"/>
                    <a:gd name="T27" fmla="*/ 26 h 384"/>
                    <a:gd name="T28" fmla="*/ 177 w 787"/>
                    <a:gd name="T29" fmla="*/ 24 h 384"/>
                    <a:gd name="T30" fmla="*/ 207 w 787"/>
                    <a:gd name="T31" fmla="*/ 11 h 384"/>
                    <a:gd name="T32" fmla="*/ 324 w 787"/>
                    <a:gd name="T33" fmla="*/ 19 h 384"/>
                    <a:gd name="T34" fmla="*/ 363 w 787"/>
                    <a:gd name="T35" fmla="*/ 32 h 384"/>
                    <a:gd name="T36" fmla="*/ 405 w 787"/>
                    <a:gd name="T37" fmla="*/ 43 h 384"/>
                    <a:gd name="T38" fmla="*/ 433 w 787"/>
                    <a:gd name="T39" fmla="*/ 62 h 384"/>
                    <a:gd name="T40" fmla="*/ 572 w 787"/>
                    <a:gd name="T41" fmla="*/ 101 h 384"/>
                    <a:gd name="T42" fmla="*/ 627 w 787"/>
                    <a:gd name="T43" fmla="*/ 111 h 384"/>
                    <a:gd name="T44" fmla="*/ 653 w 787"/>
                    <a:gd name="T45" fmla="*/ 122 h 384"/>
                    <a:gd name="T46" fmla="*/ 742 w 787"/>
                    <a:gd name="T47" fmla="*/ 135 h 384"/>
                    <a:gd name="T48" fmla="*/ 781 w 787"/>
                    <a:gd name="T49" fmla="*/ 246 h 384"/>
                    <a:gd name="T50" fmla="*/ 471 w 787"/>
                    <a:gd name="T51" fmla="*/ 369 h 384"/>
                    <a:gd name="T52" fmla="*/ 604 w 787"/>
                    <a:gd name="T53" fmla="*/ 348 h 384"/>
                    <a:gd name="T54" fmla="*/ 759 w 787"/>
                    <a:gd name="T55" fmla="*/ 275 h 384"/>
                    <a:gd name="T56" fmla="*/ 747 w 787"/>
                    <a:gd name="T57" fmla="*/ 154 h 384"/>
                    <a:gd name="T58" fmla="*/ 670 w 787"/>
                    <a:gd name="T59" fmla="*/ 137 h 384"/>
                    <a:gd name="T60" fmla="*/ 499 w 787"/>
                    <a:gd name="T61" fmla="*/ 103 h 384"/>
                    <a:gd name="T62" fmla="*/ 374 w 787"/>
                    <a:gd name="T63" fmla="*/ 54 h 384"/>
                    <a:gd name="T64" fmla="*/ 320 w 787"/>
                    <a:gd name="T65" fmla="*/ 35 h 384"/>
                    <a:gd name="T66" fmla="*/ 58 w 787"/>
                    <a:gd name="T67" fmla="*/ 69 h 384"/>
                    <a:gd name="T68" fmla="*/ 18 w 787"/>
                    <a:gd name="T69" fmla="*/ 86 h 384"/>
                    <a:gd name="T70" fmla="*/ 54 w 787"/>
                    <a:gd name="T71" fmla="*/ 139 h 384"/>
                    <a:gd name="T72" fmla="*/ 118 w 787"/>
                    <a:gd name="T73" fmla="*/ 162 h 384"/>
                    <a:gd name="T74" fmla="*/ 171 w 787"/>
                    <a:gd name="T75" fmla="*/ 173 h 384"/>
                    <a:gd name="T76" fmla="*/ 218 w 787"/>
                    <a:gd name="T77" fmla="*/ 190 h 384"/>
                    <a:gd name="T78" fmla="*/ 267 w 787"/>
                    <a:gd name="T79" fmla="*/ 205 h 384"/>
                    <a:gd name="T80" fmla="*/ 26 w 787"/>
                    <a:gd name="T81" fmla="*/ 141 h 384"/>
                    <a:gd name="T82" fmla="*/ 47 w 787"/>
                    <a:gd name="T83" fmla="*/ 220 h 384"/>
                    <a:gd name="T84" fmla="*/ 88 w 787"/>
                    <a:gd name="T85" fmla="*/ 269 h 384"/>
                    <a:gd name="T86" fmla="*/ 113 w 787"/>
                    <a:gd name="T87" fmla="*/ 284 h 384"/>
                    <a:gd name="T88" fmla="*/ 214 w 787"/>
                    <a:gd name="T89" fmla="*/ 316 h 384"/>
                    <a:gd name="T90" fmla="*/ 295 w 787"/>
                    <a:gd name="T91" fmla="*/ 329 h 384"/>
                    <a:gd name="T92" fmla="*/ 378 w 787"/>
                    <a:gd name="T93" fmla="*/ 352 h 384"/>
                    <a:gd name="T94" fmla="*/ 380 w 787"/>
                    <a:gd name="T95" fmla="*/ 297 h 384"/>
                    <a:gd name="T96" fmla="*/ 471 w 787"/>
                    <a:gd name="T97" fmla="*/ 36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7" h="384">
                      <a:moveTo>
                        <a:pt x="781" y="246"/>
                      </a:moveTo>
                      <a:cubicBezTo>
                        <a:pt x="787" y="260"/>
                        <a:pt x="771" y="267"/>
                        <a:pt x="770" y="286"/>
                      </a:cubicBezTo>
                      <a:cubicBezTo>
                        <a:pt x="686" y="341"/>
                        <a:pt x="574" y="383"/>
                        <a:pt x="454" y="384"/>
                      </a:cubicBezTo>
                      <a:cubicBezTo>
                        <a:pt x="425" y="384"/>
                        <a:pt x="404" y="373"/>
                        <a:pt x="378" y="367"/>
                      </a:cubicBezTo>
                      <a:cubicBezTo>
                        <a:pt x="362" y="363"/>
                        <a:pt x="343" y="364"/>
                        <a:pt x="327" y="360"/>
                      </a:cubicBezTo>
                      <a:cubicBezTo>
                        <a:pt x="318" y="357"/>
                        <a:pt x="310" y="351"/>
                        <a:pt x="301" y="348"/>
                      </a:cubicBezTo>
                      <a:cubicBezTo>
                        <a:pt x="268" y="340"/>
                        <a:pt x="235" y="337"/>
                        <a:pt x="203" y="327"/>
                      </a:cubicBezTo>
                      <a:cubicBezTo>
                        <a:pt x="171" y="318"/>
                        <a:pt x="140" y="307"/>
                        <a:pt x="109" y="301"/>
                      </a:cubicBezTo>
                      <a:cubicBezTo>
                        <a:pt x="88" y="288"/>
                        <a:pt x="68" y="276"/>
                        <a:pt x="52" y="256"/>
                      </a:cubicBezTo>
                      <a:cubicBezTo>
                        <a:pt x="26" y="223"/>
                        <a:pt x="20" y="178"/>
                        <a:pt x="5" y="133"/>
                      </a:cubicBezTo>
                      <a:cubicBezTo>
                        <a:pt x="10" y="118"/>
                        <a:pt x="0" y="109"/>
                        <a:pt x="3" y="94"/>
                      </a:cubicBezTo>
                      <a:cubicBezTo>
                        <a:pt x="5" y="83"/>
                        <a:pt x="27" y="65"/>
                        <a:pt x="39" y="58"/>
                      </a:cubicBezTo>
                      <a:cubicBezTo>
                        <a:pt x="65" y="44"/>
                        <a:pt x="103" y="42"/>
                        <a:pt x="135" y="35"/>
                      </a:cubicBezTo>
                      <a:cubicBezTo>
                        <a:pt x="144" y="34"/>
                        <a:pt x="152" y="28"/>
                        <a:pt x="160" y="26"/>
                      </a:cubicBezTo>
                      <a:cubicBezTo>
                        <a:pt x="166" y="25"/>
                        <a:pt x="172" y="25"/>
                        <a:pt x="177" y="24"/>
                      </a:cubicBezTo>
                      <a:cubicBezTo>
                        <a:pt x="188" y="21"/>
                        <a:pt x="199" y="13"/>
                        <a:pt x="207" y="11"/>
                      </a:cubicBezTo>
                      <a:cubicBezTo>
                        <a:pt x="247" y="1"/>
                        <a:pt x="285" y="14"/>
                        <a:pt x="324" y="19"/>
                      </a:cubicBezTo>
                      <a:cubicBezTo>
                        <a:pt x="338" y="20"/>
                        <a:pt x="351" y="27"/>
                        <a:pt x="363" y="32"/>
                      </a:cubicBezTo>
                      <a:cubicBezTo>
                        <a:pt x="375" y="36"/>
                        <a:pt x="395" y="39"/>
                        <a:pt x="405" y="43"/>
                      </a:cubicBezTo>
                      <a:cubicBezTo>
                        <a:pt x="415" y="48"/>
                        <a:pt x="422" y="57"/>
                        <a:pt x="433" y="62"/>
                      </a:cubicBezTo>
                      <a:cubicBezTo>
                        <a:pt x="472" y="79"/>
                        <a:pt x="523" y="92"/>
                        <a:pt x="572" y="101"/>
                      </a:cubicBezTo>
                      <a:cubicBezTo>
                        <a:pt x="591" y="105"/>
                        <a:pt x="610" y="106"/>
                        <a:pt x="627" y="111"/>
                      </a:cubicBezTo>
                      <a:cubicBezTo>
                        <a:pt x="634" y="113"/>
                        <a:pt x="640" y="121"/>
                        <a:pt x="653" y="122"/>
                      </a:cubicBezTo>
                      <a:cubicBezTo>
                        <a:pt x="689" y="126"/>
                        <a:pt x="724" y="119"/>
                        <a:pt x="742" y="135"/>
                      </a:cubicBezTo>
                      <a:cubicBezTo>
                        <a:pt x="776" y="156"/>
                        <a:pt x="782" y="213"/>
                        <a:pt x="781" y="246"/>
                      </a:cubicBezTo>
                      <a:close/>
                      <a:moveTo>
                        <a:pt x="471" y="369"/>
                      </a:moveTo>
                      <a:cubicBezTo>
                        <a:pt x="517" y="368"/>
                        <a:pt x="562" y="360"/>
                        <a:pt x="604" y="348"/>
                      </a:cubicBezTo>
                      <a:cubicBezTo>
                        <a:pt x="667" y="330"/>
                        <a:pt x="713" y="301"/>
                        <a:pt x="759" y="275"/>
                      </a:cubicBezTo>
                      <a:cubicBezTo>
                        <a:pt x="782" y="243"/>
                        <a:pt x="767" y="181"/>
                        <a:pt x="747" y="154"/>
                      </a:cubicBezTo>
                      <a:cubicBezTo>
                        <a:pt x="725" y="138"/>
                        <a:pt x="701" y="138"/>
                        <a:pt x="670" y="137"/>
                      </a:cubicBezTo>
                      <a:cubicBezTo>
                        <a:pt x="613" y="136"/>
                        <a:pt x="546" y="99"/>
                        <a:pt x="499" y="103"/>
                      </a:cubicBezTo>
                      <a:cubicBezTo>
                        <a:pt x="460" y="84"/>
                        <a:pt x="416" y="70"/>
                        <a:pt x="374" y="54"/>
                      </a:cubicBezTo>
                      <a:cubicBezTo>
                        <a:pt x="359" y="45"/>
                        <a:pt x="345" y="35"/>
                        <a:pt x="320" y="35"/>
                      </a:cubicBezTo>
                      <a:cubicBezTo>
                        <a:pt x="227" y="0"/>
                        <a:pt x="144" y="56"/>
                        <a:pt x="58" y="69"/>
                      </a:cubicBezTo>
                      <a:cubicBezTo>
                        <a:pt x="42" y="82"/>
                        <a:pt x="32" y="82"/>
                        <a:pt x="18" y="86"/>
                      </a:cubicBezTo>
                      <a:cubicBezTo>
                        <a:pt x="17" y="114"/>
                        <a:pt x="31" y="131"/>
                        <a:pt x="54" y="139"/>
                      </a:cubicBezTo>
                      <a:cubicBezTo>
                        <a:pt x="77" y="147"/>
                        <a:pt x="93" y="155"/>
                        <a:pt x="118" y="162"/>
                      </a:cubicBezTo>
                      <a:cubicBezTo>
                        <a:pt x="135" y="166"/>
                        <a:pt x="155" y="167"/>
                        <a:pt x="171" y="173"/>
                      </a:cubicBezTo>
                      <a:cubicBezTo>
                        <a:pt x="184" y="178"/>
                        <a:pt x="206" y="187"/>
                        <a:pt x="218" y="190"/>
                      </a:cubicBezTo>
                      <a:cubicBezTo>
                        <a:pt x="237" y="194"/>
                        <a:pt x="259" y="189"/>
                        <a:pt x="267" y="205"/>
                      </a:cubicBezTo>
                      <a:cubicBezTo>
                        <a:pt x="181" y="201"/>
                        <a:pt x="105" y="172"/>
                        <a:pt x="26" y="141"/>
                      </a:cubicBezTo>
                      <a:cubicBezTo>
                        <a:pt x="34" y="169"/>
                        <a:pt x="39" y="195"/>
                        <a:pt x="47" y="220"/>
                      </a:cubicBezTo>
                      <a:cubicBezTo>
                        <a:pt x="61" y="236"/>
                        <a:pt x="71" y="256"/>
                        <a:pt x="88" y="269"/>
                      </a:cubicBezTo>
                      <a:cubicBezTo>
                        <a:pt x="100" y="268"/>
                        <a:pt x="104" y="279"/>
                        <a:pt x="113" y="284"/>
                      </a:cubicBezTo>
                      <a:cubicBezTo>
                        <a:pt x="139" y="299"/>
                        <a:pt x="187" y="308"/>
                        <a:pt x="214" y="316"/>
                      </a:cubicBezTo>
                      <a:cubicBezTo>
                        <a:pt x="241" y="324"/>
                        <a:pt x="269" y="323"/>
                        <a:pt x="295" y="329"/>
                      </a:cubicBezTo>
                      <a:cubicBezTo>
                        <a:pt x="325" y="336"/>
                        <a:pt x="348" y="355"/>
                        <a:pt x="378" y="352"/>
                      </a:cubicBezTo>
                      <a:cubicBezTo>
                        <a:pt x="375" y="340"/>
                        <a:pt x="370" y="310"/>
                        <a:pt x="380" y="297"/>
                      </a:cubicBezTo>
                      <a:cubicBezTo>
                        <a:pt x="369" y="361"/>
                        <a:pt x="424" y="370"/>
                        <a:pt x="471" y="3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4" name="组合 33"/>
            <p:cNvGrpSpPr/>
            <p:nvPr/>
          </p:nvGrpSpPr>
          <p:grpSpPr>
            <a:xfrm>
              <a:off x="6622250" y="4685143"/>
              <a:ext cx="978880" cy="957194"/>
              <a:chOff x="6622250" y="4685143"/>
              <a:chExt cx="978880" cy="957194"/>
            </a:xfrm>
          </p:grpSpPr>
          <p:sp>
            <p:nvSpPr>
              <p:cNvPr id="15" name="椭圆 31"/>
              <p:cNvSpPr/>
              <p:nvPr/>
            </p:nvSpPr>
            <p:spPr>
              <a:xfrm>
                <a:off x="6622250" y="4685143"/>
                <a:ext cx="978880" cy="957194"/>
              </a:xfrm>
              <a:custGeom>
                <a:avLst/>
                <a:gdLst>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6" fmla="*/ 62645 w 660406"/>
                  <a:gd name="connsiteY6" fmla="*/ 132510 h 65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noFill/>
              <a:ln w="1905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Freeform 33"/>
              <p:cNvSpPr>
                <a:spLocks noEditPoints="1"/>
              </p:cNvSpPr>
              <p:nvPr/>
            </p:nvSpPr>
            <p:spPr bwMode="auto">
              <a:xfrm>
                <a:off x="6697964" y="4854206"/>
                <a:ext cx="827451" cy="619068"/>
              </a:xfrm>
              <a:custGeom>
                <a:avLst/>
                <a:gdLst>
                  <a:gd name="T0" fmla="*/ 1029 w 1108"/>
                  <a:gd name="T1" fmla="*/ 156 h 829"/>
                  <a:gd name="T2" fmla="*/ 997 w 1108"/>
                  <a:gd name="T3" fmla="*/ 369 h 829"/>
                  <a:gd name="T4" fmla="*/ 778 w 1108"/>
                  <a:gd name="T5" fmla="*/ 794 h 829"/>
                  <a:gd name="T6" fmla="*/ 720 w 1108"/>
                  <a:gd name="T7" fmla="*/ 823 h 829"/>
                  <a:gd name="T8" fmla="*/ 207 w 1108"/>
                  <a:gd name="T9" fmla="*/ 801 h 829"/>
                  <a:gd name="T10" fmla="*/ 11 w 1108"/>
                  <a:gd name="T11" fmla="*/ 742 h 829"/>
                  <a:gd name="T12" fmla="*/ 78 w 1108"/>
                  <a:gd name="T13" fmla="*/ 536 h 829"/>
                  <a:gd name="T14" fmla="*/ 228 w 1108"/>
                  <a:gd name="T15" fmla="*/ 301 h 829"/>
                  <a:gd name="T16" fmla="*/ 391 w 1108"/>
                  <a:gd name="T17" fmla="*/ 69 h 829"/>
                  <a:gd name="T18" fmla="*/ 586 w 1108"/>
                  <a:gd name="T19" fmla="*/ 46 h 829"/>
                  <a:gd name="T20" fmla="*/ 836 w 1108"/>
                  <a:gd name="T21" fmla="*/ 20 h 829"/>
                  <a:gd name="T22" fmla="*/ 1065 w 1108"/>
                  <a:gd name="T23" fmla="*/ 29 h 829"/>
                  <a:gd name="T24" fmla="*/ 910 w 1108"/>
                  <a:gd name="T25" fmla="*/ 38 h 829"/>
                  <a:gd name="T26" fmla="*/ 658 w 1108"/>
                  <a:gd name="T27" fmla="*/ 60 h 829"/>
                  <a:gd name="T28" fmla="*/ 552 w 1108"/>
                  <a:gd name="T29" fmla="*/ 62 h 829"/>
                  <a:gd name="T30" fmla="*/ 315 w 1108"/>
                  <a:gd name="T31" fmla="*/ 208 h 829"/>
                  <a:gd name="T32" fmla="*/ 230 w 1108"/>
                  <a:gd name="T33" fmla="*/ 339 h 829"/>
                  <a:gd name="T34" fmla="*/ 353 w 1108"/>
                  <a:gd name="T35" fmla="*/ 653 h 829"/>
                  <a:gd name="T36" fmla="*/ 593 w 1108"/>
                  <a:gd name="T37" fmla="*/ 666 h 829"/>
                  <a:gd name="T38" fmla="*/ 720 w 1108"/>
                  <a:gd name="T39" fmla="*/ 624 h 829"/>
                  <a:gd name="T40" fmla="*/ 886 w 1108"/>
                  <a:gd name="T41" fmla="*/ 324 h 829"/>
                  <a:gd name="T42" fmla="*/ 1049 w 1108"/>
                  <a:gd name="T43" fmla="*/ 37 h 829"/>
                  <a:gd name="T44" fmla="*/ 986 w 1108"/>
                  <a:gd name="T45" fmla="*/ 181 h 829"/>
                  <a:gd name="T46" fmla="*/ 702 w 1108"/>
                  <a:gd name="T47" fmla="*/ 680 h 829"/>
                  <a:gd name="T48" fmla="*/ 715 w 1108"/>
                  <a:gd name="T49" fmla="*/ 776 h 829"/>
                  <a:gd name="T50" fmla="*/ 892 w 1108"/>
                  <a:gd name="T51" fmla="*/ 427 h 829"/>
                  <a:gd name="T52" fmla="*/ 930 w 1108"/>
                  <a:gd name="T53" fmla="*/ 367 h 829"/>
                  <a:gd name="T54" fmla="*/ 948 w 1108"/>
                  <a:gd name="T55" fmla="*/ 328 h 829"/>
                  <a:gd name="T56" fmla="*/ 1016 w 1108"/>
                  <a:gd name="T57" fmla="*/ 210 h 829"/>
                  <a:gd name="T58" fmla="*/ 971 w 1108"/>
                  <a:gd name="T59" fmla="*/ 261 h 829"/>
                  <a:gd name="T60" fmla="*/ 997 w 1108"/>
                  <a:gd name="T61" fmla="*/ 178 h 829"/>
                  <a:gd name="T62" fmla="*/ 1004 w 1108"/>
                  <a:gd name="T63" fmla="*/ 152 h 829"/>
                  <a:gd name="T64" fmla="*/ 76 w 1108"/>
                  <a:gd name="T65" fmla="*/ 776 h 829"/>
                  <a:gd name="T66" fmla="*/ 612 w 1108"/>
                  <a:gd name="T67" fmla="*/ 803 h 829"/>
                  <a:gd name="T68" fmla="*/ 756 w 1108"/>
                  <a:gd name="T69" fmla="*/ 789 h 829"/>
                  <a:gd name="T70" fmla="*/ 850 w 1108"/>
                  <a:gd name="T71" fmla="*/ 624 h 829"/>
                  <a:gd name="T72" fmla="*/ 1062 w 1108"/>
                  <a:gd name="T73" fmla="*/ 216 h 829"/>
                  <a:gd name="T74" fmla="*/ 1047 w 1108"/>
                  <a:gd name="T75" fmla="*/ 192 h 829"/>
                  <a:gd name="T76" fmla="*/ 991 w 1108"/>
                  <a:gd name="T77" fmla="*/ 293 h 829"/>
                  <a:gd name="T78" fmla="*/ 930 w 1108"/>
                  <a:gd name="T79" fmla="*/ 409 h 829"/>
                  <a:gd name="T80" fmla="*/ 899 w 1108"/>
                  <a:gd name="T81" fmla="*/ 460 h 829"/>
                  <a:gd name="T82" fmla="*/ 713 w 1108"/>
                  <a:gd name="T83" fmla="*/ 798 h 829"/>
                  <a:gd name="T84" fmla="*/ 429 w 1108"/>
                  <a:gd name="T85" fmla="*/ 794 h 829"/>
                  <a:gd name="T86" fmla="*/ 245 w 1108"/>
                  <a:gd name="T87" fmla="*/ 772 h 829"/>
                  <a:gd name="T88" fmla="*/ 82 w 1108"/>
                  <a:gd name="T89" fmla="*/ 649 h 829"/>
                  <a:gd name="T90" fmla="*/ 44 w 1108"/>
                  <a:gd name="T91" fmla="*/ 763 h 829"/>
                  <a:gd name="T92" fmla="*/ 47 w 1108"/>
                  <a:gd name="T93" fmla="*/ 648 h 829"/>
                  <a:gd name="T94" fmla="*/ 107 w 1108"/>
                  <a:gd name="T95" fmla="*/ 673 h 829"/>
                  <a:gd name="T96" fmla="*/ 270 w 1108"/>
                  <a:gd name="T97" fmla="*/ 691 h 829"/>
                  <a:gd name="T98" fmla="*/ 163 w 1108"/>
                  <a:gd name="T99" fmla="*/ 707 h 829"/>
                  <a:gd name="T100" fmla="*/ 107 w 1108"/>
                  <a:gd name="T101" fmla="*/ 733 h 829"/>
                  <a:gd name="T102" fmla="*/ 541 w 1108"/>
                  <a:gd name="T103" fmla="*/ 776 h 829"/>
                  <a:gd name="T104" fmla="*/ 584 w 1108"/>
                  <a:gd name="T105" fmla="*/ 753 h 829"/>
                  <a:gd name="T106" fmla="*/ 631 w 1108"/>
                  <a:gd name="T107" fmla="*/ 727 h 829"/>
                  <a:gd name="T108" fmla="*/ 691 w 1108"/>
                  <a:gd name="T109" fmla="*/ 693 h 829"/>
                  <a:gd name="T110" fmla="*/ 409 w 1108"/>
                  <a:gd name="T111" fmla="*/ 671 h 829"/>
                  <a:gd name="T112" fmla="*/ 107 w 1108"/>
                  <a:gd name="T113" fmla="*/ 673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8" h="829">
                    <a:moveTo>
                      <a:pt x="1065" y="29"/>
                    </a:moveTo>
                    <a:cubicBezTo>
                      <a:pt x="1057" y="61"/>
                      <a:pt x="1037" y="81"/>
                      <a:pt x="1025" y="109"/>
                    </a:cubicBezTo>
                    <a:cubicBezTo>
                      <a:pt x="1040" y="119"/>
                      <a:pt x="1032" y="139"/>
                      <a:pt x="1029" y="156"/>
                    </a:cubicBezTo>
                    <a:cubicBezTo>
                      <a:pt x="1048" y="146"/>
                      <a:pt x="1088" y="141"/>
                      <a:pt x="1103" y="160"/>
                    </a:cubicBezTo>
                    <a:cubicBezTo>
                      <a:pt x="1108" y="179"/>
                      <a:pt x="1100" y="195"/>
                      <a:pt x="1094" y="214"/>
                    </a:cubicBezTo>
                    <a:cubicBezTo>
                      <a:pt x="1055" y="255"/>
                      <a:pt x="1035" y="322"/>
                      <a:pt x="997" y="369"/>
                    </a:cubicBezTo>
                    <a:cubicBezTo>
                      <a:pt x="969" y="442"/>
                      <a:pt x="929" y="486"/>
                      <a:pt x="903" y="559"/>
                    </a:cubicBezTo>
                    <a:cubicBezTo>
                      <a:pt x="878" y="591"/>
                      <a:pt x="866" y="626"/>
                      <a:pt x="843" y="658"/>
                    </a:cubicBezTo>
                    <a:cubicBezTo>
                      <a:pt x="825" y="711"/>
                      <a:pt x="799" y="744"/>
                      <a:pt x="778" y="794"/>
                    </a:cubicBezTo>
                    <a:cubicBezTo>
                      <a:pt x="771" y="797"/>
                      <a:pt x="768" y="804"/>
                      <a:pt x="763" y="809"/>
                    </a:cubicBezTo>
                    <a:cubicBezTo>
                      <a:pt x="759" y="810"/>
                      <a:pt x="767" y="816"/>
                      <a:pt x="762" y="819"/>
                    </a:cubicBezTo>
                    <a:cubicBezTo>
                      <a:pt x="749" y="826"/>
                      <a:pt x="734" y="822"/>
                      <a:pt x="720" y="823"/>
                    </a:cubicBezTo>
                    <a:cubicBezTo>
                      <a:pt x="707" y="824"/>
                      <a:pt x="703" y="829"/>
                      <a:pt x="687" y="825"/>
                    </a:cubicBezTo>
                    <a:cubicBezTo>
                      <a:pt x="654" y="817"/>
                      <a:pt x="609" y="821"/>
                      <a:pt x="568" y="818"/>
                    </a:cubicBezTo>
                    <a:cubicBezTo>
                      <a:pt x="464" y="810"/>
                      <a:pt x="324" y="804"/>
                      <a:pt x="207" y="801"/>
                    </a:cubicBezTo>
                    <a:cubicBezTo>
                      <a:pt x="199" y="801"/>
                      <a:pt x="190" y="797"/>
                      <a:pt x="179" y="796"/>
                    </a:cubicBezTo>
                    <a:cubicBezTo>
                      <a:pt x="120" y="788"/>
                      <a:pt x="40" y="812"/>
                      <a:pt x="22" y="753"/>
                    </a:cubicBezTo>
                    <a:cubicBezTo>
                      <a:pt x="19" y="749"/>
                      <a:pt x="15" y="745"/>
                      <a:pt x="11" y="742"/>
                    </a:cubicBezTo>
                    <a:cubicBezTo>
                      <a:pt x="2" y="719"/>
                      <a:pt x="0" y="699"/>
                      <a:pt x="8" y="668"/>
                    </a:cubicBezTo>
                    <a:cubicBezTo>
                      <a:pt x="14" y="660"/>
                      <a:pt x="15" y="657"/>
                      <a:pt x="17" y="646"/>
                    </a:cubicBezTo>
                    <a:cubicBezTo>
                      <a:pt x="41" y="616"/>
                      <a:pt x="54" y="572"/>
                      <a:pt x="78" y="536"/>
                    </a:cubicBezTo>
                    <a:cubicBezTo>
                      <a:pt x="78" y="529"/>
                      <a:pt x="76" y="530"/>
                      <a:pt x="78" y="525"/>
                    </a:cubicBezTo>
                    <a:cubicBezTo>
                      <a:pt x="93" y="524"/>
                      <a:pt x="91" y="507"/>
                      <a:pt x="104" y="505"/>
                    </a:cubicBezTo>
                    <a:cubicBezTo>
                      <a:pt x="139" y="431"/>
                      <a:pt x="196" y="372"/>
                      <a:pt x="228" y="301"/>
                    </a:cubicBezTo>
                    <a:cubicBezTo>
                      <a:pt x="260" y="272"/>
                      <a:pt x="274" y="225"/>
                      <a:pt x="302" y="194"/>
                    </a:cubicBezTo>
                    <a:cubicBezTo>
                      <a:pt x="300" y="180"/>
                      <a:pt x="321" y="168"/>
                      <a:pt x="320" y="156"/>
                    </a:cubicBezTo>
                    <a:cubicBezTo>
                      <a:pt x="343" y="129"/>
                      <a:pt x="371" y="103"/>
                      <a:pt x="391" y="69"/>
                    </a:cubicBezTo>
                    <a:cubicBezTo>
                      <a:pt x="402" y="69"/>
                      <a:pt x="418" y="65"/>
                      <a:pt x="427" y="58"/>
                    </a:cubicBezTo>
                    <a:cubicBezTo>
                      <a:pt x="452" y="61"/>
                      <a:pt x="477" y="50"/>
                      <a:pt x="503" y="49"/>
                    </a:cubicBezTo>
                    <a:cubicBezTo>
                      <a:pt x="531" y="48"/>
                      <a:pt x="557" y="48"/>
                      <a:pt x="586" y="46"/>
                    </a:cubicBezTo>
                    <a:cubicBezTo>
                      <a:pt x="615" y="43"/>
                      <a:pt x="644" y="44"/>
                      <a:pt x="673" y="42"/>
                    </a:cubicBezTo>
                    <a:cubicBezTo>
                      <a:pt x="702" y="40"/>
                      <a:pt x="723" y="33"/>
                      <a:pt x="760" y="31"/>
                    </a:cubicBezTo>
                    <a:cubicBezTo>
                      <a:pt x="785" y="30"/>
                      <a:pt x="812" y="20"/>
                      <a:pt x="836" y="20"/>
                    </a:cubicBezTo>
                    <a:cubicBezTo>
                      <a:pt x="881" y="20"/>
                      <a:pt x="923" y="24"/>
                      <a:pt x="964" y="8"/>
                    </a:cubicBezTo>
                    <a:cubicBezTo>
                      <a:pt x="966" y="7"/>
                      <a:pt x="966" y="8"/>
                      <a:pt x="966" y="10"/>
                    </a:cubicBezTo>
                    <a:cubicBezTo>
                      <a:pt x="1005" y="18"/>
                      <a:pt x="1045" y="0"/>
                      <a:pt x="1065" y="29"/>
                    </a:cubicBezTo>
                    <a:close/>
                    <a:moveTo>
                      <a:pt x="1009" y="31"/>
                    </a:moveTo>
                    <a:cubicBezTo>
                      <a:pt x="995" y="31"/>
                      <a:pt x="978" y="28"/>
                      <a:pt x="964" y="29"/>
                    </a:cubicBezTo>
                    <a:cubicBezTo>
                      <a:pt x="947" y="31"/>
                      <a:pt x="929" y="37"/>
                      <a:pt x="910" y="38"/>
                    </a:cubicBezTo>
                    <a:cubicBezTo>
                      <a:pt x="899" y="39"/>
                      <a:pt x="887" y="38"/>
                      <a:pt x="875" y="38"/>
                    </a:cubicBezTo>
                    <a:cubicBezTo>
                      <a:pt x="831" y="39"/>
                      <a:pt x="785" y="43"/>
                      <a:pt x="740" y="47"/>
                    </a:cubicBezTo>
                    <a:cubicBezTo>
                      <a:pt x="709" y="50"/>
                      <a:pt x="682" y="61"/>
                      <a:pt x="658" y="60"/>
                    </a:cubicBezTo>
                    <a:cubicBezTo>
                      <a:pt x="652" y="60"/>
                      <a:pt x="647" y="56"/>
                      <a:pt x="640" y="57"/>
                    </a:cubicBezTo>
                    <a:cubicBezTo>
                      <a:pt x="623" y="57"/>
                      <a:pt x="606" y="64"/>
                      <a:pt x="588" y="66"/>
                    </a:cubicBezTo>
                    <a:cubicBezTo>
                      <a:pt x="575" y="67"/>
                      <a:pt x="564" y="63"/>
                      <a:pt x="552" y="62"/>
                    </a:cubicBezTo>
                    <a:cubicBezTo>
                      <a:pt x="501" y="57"/>
                      <a:pt x="456" y="72"/>
                      <a:pt x="409" y="76"/>
                    </a:cubicBezTo>
                    <a:cubicBezTo>
                      <a:pt x="394" y="100"/>
                      <a:pt x="369" y="122"/>
                      <a:pt x="355" y="145"/>
                    </a:cubicBezTo>
                    <a:cubicBezTo>
                      <a:pt x="341" y="167"/>
                      <a:pt x="328" y="187"/>
                      <a:pt x="315" y="208"/>
                    </a:cubicBezTo>
                    <a:cubicBezTo>
                      <a:pt x="295" y="239"/>
                      <a:pt x="269" y="274"/>
                      <a:pt x="250" y="301"/>
                    </a:cubicBezTo>
                    <a:cubicBezTo>
                      <a:pt x="243" y="310"/>
                      <a:pt x="241" y="323"/>
                      <a:pt x="230" y="329"/>
                    </a:cubicBezTo>
                    <a:cubicBezTo>
                      <a:pt x="228" y="334"/>
                      <a:pt x="234" y="338"/>
                      <a:pt x="230" y="339"/>
                    </a:cubicBezTo>
                    <a:cubicBezTo>
                      <a:pt x="168" y="433"/>
                      <a:pt x="103" y="534"/>
                      <a:pt x="57" y="639"/>
                    </a:cubicBezTo>
                    <a:cubicBezTo>
                      <a:pt x="123" y="638"/>
                      <a:pt x="172" y="645"/>
                      <a:pt x="228" y="640"/>
                    </a:cubicBezTo>
                    <a:cubicBezTo>
                      <a:pt x="268" y="654"/>
                      <a:pt x="312" y="651"/>
                      <a:pt x="353" y="653"/>
                    </a:cubicBezTo>
                    <a:cubicBezTo>
                      <a:pt x="385" y="655"/>
                      <a:pt x="440" y="663"/>
                      <a:pt x="470" y="664"/>
                    </a:cubicBezTo>
                    <a:cubicBezTo>
                      <a:pt x="478" y="664"/>
                      <a:pt x="486" y="660"/>
                      <a:pt x="494" y="660"/>
                    </a:cubicBezTo>
                    <a:cubicBezTo>
                      <a:pt x="526" y="661"/>
                      <a:pt x="561" y="663"/>
                      <a:pt x="593" y="666"/>
                    </a:cubicBezTo>
                    <a:cubicBezTo>
                      <a:pt x="614" y="667"/>
                      <a:pt x="639" y="673"/>
                      <a:pt x="662" y="671"/>
                    </a:cubicBezTo>
                    <a:cubicBezTo>
                      <a:pt x="675" y="670"/>
                      <a:pt x="681" y="662"/>
                      <a:pt x="693" y="669"/>
                    </a:cubicBezTo>
                    <a:cubicBezTo>
                      <a:pt x="707" y="658"/>
                      <a:pt x="711" y="641"/>
                      <a:pt x="720" y="624"/>
                    </a:cubicBezTo>
                    <a:cubicBezTo>
                      <a:pt x="738" y="590"/>
                      <a:pt x="758" y="559"/>
                      <a:pt x="776" y="525"/>
                    </a:cubicBezTo>
                    <a:cubicBezTo>
                      <a:pt x="781" y="515"/>
                      <a:pt x="788" y="503"/>
                      <a:pt x="790" y="490"/>
                    </a:cubicBezTo>
                    <a:cubicBezTo>
                      <a:pt x="826" y="437"/>
                      <a:pt x="853" y="378"/>
                      <a:pt x="886" y="324"/>
                    </a:cubicBezTo>
                    <a:cubicBezTo>
                      <a:pt x="920" y="269"/>
                      <a:pt x="944" y="208"/>
                      <a:pt x="982" y="154"/>
                    </a:cubicBezTo>
                    <a:cubicBezTo>
                      <a:pt x="982" y="148"/>
                      <a:pt x="986" y="146"/>
                      <a:pt x="986" y="140"/>
                    </a:cubicBezTo>
                    <a:cubicBezTo>
                      <a:pt x="1013" y="111"/>
                      <a:pt x="1027" y="70"/>
                      <a:pt x="1049" y="37"/>
                    </a:cubicBezTo>
                    <a:cubicBezTo>
                      <a:pt x="1038" y="26"/>
                      <a:pt x="1023" y="31"/>
                      <a:pt x="1009" y="31"/>
                    </a:cubicBezTo>
                    <a:close/>
                    <a:moveTo>
                      <a:pt x="1004" y="152"/>
                    </a:moveTo>
                    <a:cubicBezTo>
                      <a:pt x="994" y="158"/>
                      <a:pt x="989" y="169"/>
                      <a:pt x="986" y="181"/>
                    </a:cubicBezTo>
                    <a:cubicBezTo>
                      <a:pt x="945" y="236"/>
                      <a:pt x="918" y="304"/>
                      <a:pt x="884" y="366"/>
                    </a:cubicBezTo>
                    <a:cubicBezTo>
                      <a:pt x="827" y="452"/>
                      <a:pt x="767" y="569"/>
                      <a:pt x="720" y="664"/>
                    </a:cubicBezTo>
                    <a:cubicBezTo>
                      <a:pt x="714" y="670"/>
                      <a:pt x="708" y="675"/>
                      <a:pt x="702" y="680"/>
                    </a:cubicBezTo>
                    <a:cubicBezTo>
                      <a:pt x="706" y="699"/>
                      <a:pt x="702" y="718"/>
                      <a:pt x="702" y="733"/>
                    </a:cubicBezTo>
                    <a:cubicBezTo>
                      <a:pt x="721" y="711"/>
                      <a:pt x="731" y="672"/>
                      <a:pt x="753" y="658"/>
                    </a:cubicBezTo>
                    <a:cubicBezTo>
                      <a:pt x="739" y="696"/>
                      <a:pt x="700" y="733"/>
                      <a:pt x="715" y="776"/>
                    </a:cubicBezTo>
                    <a:cubicBezTo>
                      <a:pt x="737" y="725"/>
                      <a:pt x="769" y="680"/>
                      <a:pt x="798" y="631"/>
                    </a:cubicBezTo>
                    <a:cubicBezTo>
                      <a:pt x="828" y="580"/>
                      <a:pt x="842" y="519"/>
                      <a:pt x="874" y="476"/>
                    </a:cubicBezTo>
                    <a:cubicBezTo>
                      <a:pt x="875" y="460"/>
                      <a:pt x="889" y="446"/>
                      <a:pt x="892" y="427"/>
                    </a:cubicBezTo>
                    <a:cubicBezTo>
                      <a:pt x="901" y="416"/>
                      <a:pt x="911" y="405"/>
                      <a:pt x="917" y="393"/>
                    </a:cubicBezTo>
                    <a:cubicBezTo>
                      <a:pt x="921" y="386"/>
                      <a:pt x="919" y="378"/>
                      <a:pt x="922" y="371"/>
                    </a:cubicBezTo>
                    <a:cubicBezTo>
                      <a:pt x="924" y="369"/>
                      <a:pt x="928" y="370"/>
                      <a:pt x="930" y="367"/>
                    </a:cubicBezTo>
                    <a:cubicBezTo>
                      <a:pt x="932" y="365"/>
                      <a:pt x="930" y="359"/>
                      <a:pt x="931" y="357"/>
                    </a:cubicBezTo>
                    <a:cubicBezTo>
                      <a:pt x="934" y="352"/>
                      <a:pt x="940" y="349"/>
                      <a:pt x="942" y="344"/>
                    </a:cubicBezTo>
                    <a:cubicBezTo>
                      <a:pt x="945" y="339"/>
                      <a:pt x="945" y="332"/>
                      <a:pt x="948" y="328"/>
                    </a:cubicBezTo>
                    <a:cubicBezTo>
                      <a:pt x="952" y="320"/>
                      <a:pt x="961" y="315"/>
                      <a:pt x="966" y="308"/>
                    </a:cubicBezTo>
                    <a:cubicBezTo>
                      <a:pt x="975" y="293"/>
                      <a:pt x="980" y="274"/>
                      <a:pt x="989" y="259"/>
                    </a:cubicBezTo>
                    <a:cubicBezTo>
                      <a:pt x="1000" y="243"/>
                      <a:pt x="1016" y="231"/>
                      <a:pt x="1016" y="210"/>
                    </a:cubicBezTo>
                    <a:cubicBezTo>
                      <a:pt x="1025" y="202"/>
                      <a:pt x="1036" y="189"/>
                      <a:pt x="1033" y="176"/>
                    </a:cubicBezTo>
                    <a:cubicBezTo>
                      <a:pt x="1021" y="183"/>
                      <a:pt x="1011" y="200"/>
                      <a:pt x="1002" y="216"/>
                    </a:cubicBezTo>
                    <a:cubicBezTo>
                      <a:pt x="993" y="231"/>
                      <a:pt x="989" y="254"/>
                      <a:pt x="971" y="261"/>
                    </a:cubicBezTo>
                    <a:cubicBezTo>
                      <a:pt x="975" y="246"/>
                      <a:pt x="987" y="238"/>
                      <a:pt x="988" y="219"/>
                    </a:cubicBezTo>
                    <a:cubicBezTo>
                      <a:pt x="997" y="200"/>
                      <a:pt x="1016" y="183"/>
                      <a:pt x="1018" y="163"/>
                    </a:cubicBezTo>
                    <a:cubicBezTo>
                      <a:pt x="1014" y="163"/>
                      <a:pt x="1004" y="181"/>
                      <a:pt x="997" y="178"/>
                    </a:cubicBezTo>
                    <a:cubicBezTo>
                      <a:pt x="1000" y="155"/>
                      <a:pt x="1021" y="151"/>
                      <a:pt x="1022" y="125"/>
                    </a:cubicBezTo>
                    <a:cubicBezTo>
                      <a:pt x="1019" y="125"/>
                      <a:pt x="1018" y="124"/>
                      <a:pt x="1016" y="123"/>
                    </a:cubicBezTo>
                    <a:cubicBezTo>
                      <a:pt x="1014" y="135"/>
                      <a:pt x="1006" y="140"/>
                      <a:pt x="1004" y="152"/>
                    </a:cubicBezTo>
                    <a:close/>
                    <a:moveTo>
                      <a:pt x="58" y="682"/>
                    </a:moveTo>
                    <a:cubicBezTo>
                      <a:pt x="56" y="688"/>
                      <a:pt x="51" y="692"/>
                      <a:pt x="51" y="695"/>
                    </a:cubicBezTo>
                    <a:cubicBezTo>
                      <a:pt x="49" y="728"/>
                      <a:pt x="95" y="743"/>
                      <a:pt x="76" y="776"/>
                    </a:cubicBezTo>
                    <a:cubicBezTo>
                      <a:pt x="90" y="783"/>
                      <a:pt x="105" y="778"/>
                      <a:pt x="120" y="778"/>
                    </a:cubicBezTo>
                    <a:cubicBezTo>
                      <a:pt x="155" y="776"/>
                      <a:pt x="190" y="791"/>
                      <a:pt x="223" y="783"/>
                    </a:cubicBezTo>
                    <a:cubicBezTo>
                      <a:pt x="353" y="789"/>
                      <a:pt x="476" y="805"/>
                      <a:pt x="612" y="803"/>
                    </a:cubicBezTo>
                    <a:cubicBezTo>
                      <a:pt x="627" y="803"/>
                      <a:pt x="640" y="807"/>
                      <a:pt x="657" y="809"/>
                    </a:cubicBezTo>
                    <a:cubicBezTo>
                      <a:pt x="687" y="812"/>
                      <a:pt x="720" y="802"/>
                      <a:pt x="742" y="812"/>
                    </a:cubicBezTo>
                    <a:cubicBezTo>
                      <a:pt x="749" y="807"/>
                      <a:pt x="756" y="801"/>
                      <a:pt x="756" y="789"/>
                    </a:cubicBezTo>
                    <a:cubicBezTo>
                      <a:pt x="762" y="787"/>
                      <a:pt x="765" y="781"/>
                      <a:pt x="769" y="776"/>
                    </a:cubicBezTo>
                    <a:cubicBezTo>
                      <a:pt x="781" y="747"/>
                      <a:pt x="801" y="725"/>
                      <a:pt x="810" y="689"/>
                    </a:cubicBezTo>
                    <a:cubicBezTo>
                      <a:pt x="825" y="669"/>
                      <a:pt x="838" y="647"/>
                      <a:pt x="850" y="624"/>
                    </a:cubicBezTo>
                    <a:cubicBezTo>
                      <a:pt x="879" y="570"/>
                      <a:pt x="908" y="516"/>
                      <a:pt x="933" y="458"/>
                    </a:cubicBezTo>
                    <a:cubicBezTo>
                      <a:pt x="976" y="389"/>
                      <a:pt x="1011" y="312"/>
                      <a:pt x="1054" y="243"/>
                    </a:cubicBezTo>
                    <a:cubicBezTo>
                      <a:pt x="1056" y="230"/>
                      <a:pt x="1064" y="226"/>
                      <a:pt x="1062" y="216"/>
                    </a:cubicBezTo>
                    <a:cubicBezTo>
                      <a:pt x="1077" y="207"/>
                      <a:pt x="1075" y="180"/>
                      <a:pt x="1092" y="172"/>
                    </a:cubicBezTo>
                    <a:cubicBezTo>
                      <a:pt x="1077" y="168"/>
                      <a:pt x="1052" y="167"/>
                      <a:pt x="1045" y="174"/>
                    </a:cubicBezTo>
                    <a:cubicBezTo>
                      <a:pt x="1040" y="179"/>
                      <a:pt x="1049" y="185"/>
                      <a:pt x="1047" y="192"/>
                    </a:cubicBezTo>
                    <a:cubicBezTo>
                      <a:pt x="1039" y="219"/>
                      <a:pt x="1021" y="239"/>
                      <a:pt x="1007" y="263"/>
                    </a:cubicBezTo>
                    <a:cubicBezTo>
                      <a:pt x="1004" y="269"/>
                      <a:pt x="997" y="274"/>
                      <a:pt x="995" y="279"/>
                    </a:cubicBezTo>
                    <a:cubicBezTo>
                      <a:pt x="993" y="283"/>
                      <a:pt x="994" y="289"/>
                      <a:pt x="991" y="293"/>
                    </a:cubicBezTo>
                    <a:cubicBezTo>
                      <a:pt x="990" y="295"/>
                      <a:pt x="985" y="295"/>
                      <a:pt x="984" y="297"/>
                    </a:cubicBezTo>
                    <a:cubicBezTo>
                      <a:pt x="974" y="311"/>
                      <a:pt x="969" y="327"/>
                      <a:pt x="962" y="342"/>
                    </a:cubicBezTo>
                    <a:cubicBezTo>
                      <a:pt x="952" y="364"/>
                      <a:pt x="938" y="383"/>
                      <a:pt x="930" y="409"/>
                    </a:cubicBezTo>
                    <a:cubicBezTo>
                      <a:pt x="920" y="414"/>
                      <a:pt x="922" y="423"/>
                      <a:pt x="919" y="429"/>
                    </a:cubicBezTo>
                    <a:cubicBezTo>
                      <a:pt x="916" y="434"/>
                      <a:pt x="909" y="437"/>
                      <a:pt x="906" y="442"/>
                    </a:cubicBezTo>
                    <a:cubicBezTo>
                      <a:pt x="903" y="447"/>
                      <a:pt x="902" y="454"/>
                      <a:pt x="899" y="460"/>
                    </a:cubicBezTo>
                    <a:cubicBezTo>
                      <a:pt x="886" y="486"/>
                      <a:pt x="872" y="506"/>
                      <a:pt x="861" y="530"/>
                    </a:cubicBezTo>
                    <a:cubicBezTo>
                      <a:pt x="851" y="553"/>
                      <a:pt x="843" y="579"/>
                      <a:pt x="832" y="599"/>
                    </a:cubicBezTo>
                    <a:cubicBezTo>
                      <a:pt x="795" y="665"/>
                      <a:pt x="756" y="740"/>
                      <a:pt x="713" y="798"/>
                    </a:cubicBezTo>
                    <a:cubicBezTo>
                      <a:pt x="700" y="791"/>
                      <a:pt x="689" y="793"/>
                      <a:pt x="673" y="792"/>
                    </a:cubicBezTo>
                    <a:cubicBezTo>
                      <a:pt x="613" y="795"/>
                      <a:pt x="534" y="794"/>
                      <a:pt x="460" y="792"/>
                    </a:cubicBezTo>
                    <a:cubicBezTo>
                      <a:pt x="451" y="792"/>
                      <a:pt x="440" y="795"/>
                      <a:pt x="429" y="794"/>
                    </a:cubicBezTo>
                    <a:cubicBezTo>
                      <a:pt x="422" y="793"/>
                      <a:pt x="416" y="789"/>
                      <a:pt x="411" y="789"/>
                    </a:cubicBezTo>
                    <a:cubicBezTo>
                      <a:pt x="390" y="786"/>
                      <a:pt x="360" y="790"/>
                      <a:pt x="335" y="785"/>
                    </a:cubicBezTo>
                    <a:cubicBezTo>
                      <a:pt x="307" y="780"/>
                      <a:pt x="275" y="775"/>
                      <a:pt x="245" y="772"/>
                    </a:cubicBezTo>
                    <a:cubicBezTo>
                      <a:pt x="228" y="771"/>
                      <a:pt x="211" y="773"/>
                      <a:pt x="196" y="771"/>
                    </a:cubicBezTo>
                    <a:cubicBezTo>
                      <a:pt x="163" y="766"/>
                      <a:pt x="108" y="771"/>
                      <a:pt x="89" y="756"/>
                    </a:cubicBezTo>
                    <a:cubicBezTo>
                      <a:pt x="62" y="735"/>
                      <a:pt x="70" y="673"/>
                      <a:pt x="82" y="649"/>
                    </a:cubicBezTo>
                    <a:cubicBezTo>
                      <a:pt x="64" y="650"/>
                      <a:pt x="63" y="667"/>
                      <a:pt x="58" y="682"/>
                    </a:cubicBezTo>
                    <a:close/>
                    <a:moveTo>
                      <a:pt x="42" y="754"/>
                    </a:moveTo>
                    <a:cubicBezTo>
                      <a:pt x="41" y="759"/>
                      <a:pt x="45" y="759"/>
                      <a:pt x="44" y="763"/>
                    </a:cubicBezTo>
                    <a:cubicBezTo>
                      <a:pt x="51" y="765"/>
                      <a:pt x="58" y="774"/>
                      <a:pt x="64" y="767"/>
                    </a:cubicBezTo>
                    <a:cubicBezTo>
                      <a:pt x="48" y="736"/>
                      <a:pt x="31" y="720"/>
                      <a:pt x="37" y="686"/>
                    </a:cubicBezTo>
                    <a:cubicBezTo>
                      <a:pt x="43" y="677"/>
                      <a:pt x="46" y="655"/>
                      <a:pt x="47" y="648"/>
                    </a:cubicBezTo>
                    <a:cubicBezTo>
                      <a:pt x="38" y="654"/>
                      <a:pt x="30" y="667"/>
                      <a:pt x="26" y="669"/>
                    </a:cubicBezTo>
                    <a:cubicBezTo>
                      <a:pt x="21" y="698"/>
                      <a:pt x="19" y="731"/>
                      <a:pt x="42" y="754"/>
                    </a:cubicBezTo>
                    <a:close/>
                    <a:moveTo>
                      <a:pt x="107" y="673"/>
                    </a:moveTo>
                    <a:cubicBezTo>
                      <a:pt x="115" y="669"/>
                      <a:pt x="110" y="681"/>
                      <a:pt x="116" y="686"/>
                    </a:cubicBezTo>
                    <a:cubicBezTo>
                      <a:pt x="172" y="689"/>
                      <a:pt x="248" y="674"/>
                      <a:pt x="319" y="687"/>
                    </a:cubicBezTo>
                    <a:cubicBezTo>
                      <a:pt x="306" y="695"/>
                      <a:pt x="287" y="691"/>
                      <a:pt x="270" y="691"/>
                    </a:cubicBezTo>
                    <a:cubicBezTo>
                      <a:pt x="252" y="691"/>
                      <a:pt x="233" y="692"/>
                      <a:pt x="217" y="693"/>
                    </a:cubicBezTo>
                    <a:cubicBezTo>
                      <a:pt x="183" y="694"/>
                      <a:pt x="140" y="691"/>
                      <a:pt x="114" y="700"/>
                    </a:cubicBezTo>
                    <a:cubicBezTo>
                      <a:pt x="128" y="708"/>
                      <a:pt x="151" y="695"/>
                      <a:pt x="163" y="707"/>
                    </a:cubicBezTo>
                    <a:cubicBezTo>
                      <a:pt x="153" y="714"/>
                      <a:pt x="114" y="706"/>
                      <a:pt x="105" y="720"/>
                    </a:cubicBezTo>
                    <a:cubicBezTo>
                      <a:pt x="145" y="728"/>
                      <a:pt x="203" y="706"/>
                      <a:pt x="237" y="727"/>
                    </a:cubicBezTo>
                    <a:cubicBezTo>
                      <a:pt x="192" y="722"/>
                      <a:pt x="153" y="732"/>
                      <a:pt x="107" y="733"/>
                    </a:cubicBezTo>
                    <a:cubicBezTo>
                      <a:pt x="111" y="738"/>
                      <a:pt x="113" y="745"/>
                      <a:pt x="114" y="753"/>
                    </a:cubicBezTo>
                    <a:cubicBezTo>
                      <a:pt x="264" y="757"/>
                      <a:pt x="376" y="778"/>
                      <a:pt x="496" y="780"/>
                    </a:cubicBezTo>
                    <a:cubicBezTo>
                      <a:pt x="510" y="775"/>
                      <a:pt x="526" y="775"/>
                      <a:pt x="541" y="776"/>
                    </a:cubicBezTo>
                    <a:cubicBezTo>
                      <a:pt x="592" y="781"/>
                      <a:pt x="642" y="784"/>
                      <a:pt x="695" y="778"/>
                    </a:cubicBezTo>
                    <a:cubicBezTo>
                      <a:pt x="692" y="775"/>
                      <a:pt x="697" y="763"/>
                      <a:pt x="695" y="758"/>
                    </a:cubicBezTo>
                    <a:cubicBezTo>
                      <a:pt x="657" y="755"/>
                      <a:pt x="626" y="753"/>
                      <a:pt x="584" y="753"/>
                    </a:cubicBezTo>
                    <a:cubicBezTo>
                      <a:pt x="609" y="737"/>
                      <a:pt x="666" y="751"/>
                      <a:pt x="689" y="745"/>
                    </a:cubicBezTo>
                    <a:cubicBezTo>
                      <a:pt x="686" y="742"/>
                      <a:pt x="682" y="740"/>
                      <a:pt x="684" y="733"/>
                    </a:cubicBezTo>
                    <a:cubicBezTo>
                      <a:pt x="671" y="729"/>
                      <a:pt x="646" y="733"/>
                      <a:pt x="631" y="727"/>
                    </a:cubicBezTo>
                    <a:cubicBezTo>
                      <a:pt x="647" y="710"/>
                      <a:pt x="686" y="738"/>
                      <a:pt x="689" y="709"/>
                    </a:cubicBezTo>
                    <a:cubicBezTo>
                      <a:pt x="626" y="715"/>
                      <a:pt x="572" y="709"/>
                      <a:pt x="525" y="707"/>
                    </a:cubicBezTo>
                    <a:cubicBezTo>
                      <a:pt x="579" y="698"/>
                      <a:pt x="641" y="710"/>
                      <a:pt x="691" y="693"/>
                    </a:cubicBezTo>
                    <a:cubicBezTo>
                      <a:pt x="674" y="683"/>
                      <a:pt x="654" y="688"/>
                      <a:pt x="633" y="687"/>
                    </a:cubicBezTo>
                    <a:cubicBezTo>
                      <a:pt x="620" y="687"/>
                      <a:pt x="606" y="682"/>
                      <a:pt x="592" y="680"/>
                    </a:cubicBezTo>
                    <a:cubicBezTo>
                      <a:pt x="536" y="673"/>
                      <a:pt x="465" y="682"/>
                      <a:pt x="409" y="671"/>
                    </a:cubicBezTo>
                    <a:cubicBezTo>
                      <a:pt x="367" y="672"/>
                      <a:pt x="307" y="670"/>
                      <a:pt x="268" y="662"/>
                    </a:cubicBezTo>
                    <a:cubicBezTo>
                      <a:pt x="230" y="670"/>
                      <a:pt x="155" y="655"/>
                      <a:pt x="109" y="657"/>
                    </a:cubicBezTo>
                    <a:cubicBezTo>
                      <a:pt x="114" y="660"/>
                      <a:pt x="105" y="673"/>
                      <a:pt x="107" y="67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grpSp>
      <p:sp>
        <p:nvSpPr>
          <p:cNvPr id="30" name="文本框 29"/>
          <p:cNvSpPr txBox="1"/>
          <p:nvPr/>
        </p:nvSpPr>
        <p:spPr>
          <a:xfrm>
            <a:off x="6975601" y="1280156"/>
            <a:ext cx="4288353" cy="707886"/>
          </a:xfrm>
          <a:prstGeom prst="rect">
            <a:avLst/>
          </a:prstGeom>
          <a:noFill/>
        </p:spPr>
        <p:txBody>
          <a:bodyPr wrap="none" rtlCol="0">
            <a:spAutoFit/>
          </a:bodyPr>
          <a:lstStyle/>
          <a:p>
            <a:r>
              <a:rPr lang="zh-CN" altLang="en-US" sz="4000" b="1">
                <a:latin typeface="汉仪丫丫体简" panose="02010604000101010101" pitchFamily="2" charset="-122"/>
                <a:ea typeface="汉仪丫丫体简" panose="02010604000101010101" pitchFamily="2" charset="-122"/>
              </a:rPr>
              <a:t>单击此处输入标题</a:t>
            </a:r>
          </a:p>
        </p:txBody>
      </p:sp>
      <p:sp>
        <p:nvSpPr>
          <p:cNvPr id="36" name="文本框 35"/>
          <p:cNvSpPr txBox="1"/>
          <p:nvPr/>
        </p:nvSpPr>
        <p:spPr>
          <a:xfrm>
            <a:off x="6975600" y="2427926"/>
            <a:ext cx="4288353" cy="707886"/>
          </a:xfrm>
          <a:prstGeom prst="rect">
            <a:avLst/>
          </a:prstGeom>
          <a:noFill/>
        </p:spPr>
        <p:txBody>
          <a:bodyPr wrap="none" rtlCol="0">
            <a:spAutoFit/>
          </a:bodyPr>
          <a:lstStyle/>
          <a:p>
            <a:r>
              <a:rPr lang="zh-CN" altLang="en-US" sz="4000" b="1">
                <a:latin typeface="汉仪丫丫体简" panose="02010604000101010101" pitchFamily="2" charset="-122"/>
                <a:ea typeface="汉仪丫丫体简" panose="02010604000101010101" pitchFamily="2" charset="-122"/>
              </a:rPr>
              <a:t>单击此处输入标题</a:t>
            </a:r>
          </a:p>
        </p:txBody>
      </p:sp>
      <p:sp>
        <p:nvSpPr>
          <p:cNvPr id="37" name="文本框 36"/>
          <p:cNvSpPr txBox="1"/>
          <p:nvPr/>
        </p:nvSpPr>
        <p:spPr>
          <a:xfrm>
            <a:off x="6975599" y="4723467"/>
            <a:ext cx="4288353" cy="707886"/>
          </a:xfrm>
          <a:prstGeom prst="rect">
            <a:avLst/>
          </a:prstGeom>
          <a:noFill/>
        </p:spPr>
        <p:txBody>
          <a:bodyPr wrap="none" rtlCol="0">
            <a:spAutoFit/>
          </a:bodyPr>
          <a:lstStyle/>
          <a:p>
            <a:r>
              <a:rPr lang="zh-CN" altLang="en-US" sz="4000" b="1">
                <a:latin typeface="汉仪丫丫体简" panose="02010604000101010101" pitchFamily="2" charset="-122"/>
                <a:ea typeface="汉仪丫丫体简" panose="02010604000101010101" pitchFamily="2" charset="-122"/>
              </a:rPr>
              <a:t>单击此处输入标题</a:t>
            </a:r>
          </a:p>
        </p:txBody>
      </p:sp>
      <p:sp>
        <p:nvSpPr>
          <p:cNvPr id="38" name="文本框 37"/>
          <p:cNvSpPr txBox="1"/>
          <p:nvPr/>
        </p:nvSpPr>
        <p:spPr>
          <a:xfrm>
            <a:off x="6975599" y="3575696"/>
            <a:ext cx="4288353" cy="707886"/>
          </a:xfrm>
          <a:prstGeom prst="rect">
            <a:avLst/>
          </a:prstGeom>
          <a:noFill/>
        </p:spPr>
        <p:txBody>
          <a:bodyPr wrap="none" rtlCol="0">
            <a:spAutoFit/>
          </a:bodyPr>
          <a:lstStyle/>
          <a:p>
            <a:r>
              <a:rPr lang="zh-CN" altLang="en-US" sz="4000" b="1">
                <a:latin typeface="汉仪丫丫体简" panose="02010604000101010101" pitchFamily="2" charset="-122"/>
                <a:ea typeface="汉仪丫丫体简" panose="02010604000101010101" pitchFamily="2" charset="-122"/>
              </a:rPr>
              <a:t>单击此处输入标题</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132"/>
          <p:cNvGrpSpPr>
            <a:grpSpLocks noChangeAspect="1"/>
          </p:cNvGrpSpPr>
          <p:nvPr/>
        </p:nvGrpSpPr>
        <p:grpSpPr>
          <a:xfrm rot="5400000">
            <a:off x="3109265" y="462156"/>
            <a:ext cx="646427" cy="265751"/>
            <a:chOff x="2494" y="1611"/>
            <a:chExt cx="2683" cy="1103"/>
          </a:xfrm>
          <a:solidFill>
            <a:srgbClr val="21211F"/>
          </a:solidFill>
        </p:grpSpPr>
        <p:sp>
          <p:nvSpPr>
            <p:cNvPr id="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5" name="TextBox 76"/>
          <p:cNvSpPr txBox="1"/>
          <p:nvPr/>
        </p:nvSpPr>
        <p:spPr>
          <a:xfrm>
            <a:off x="438032" y="271818"/>
            <a:ext cx="2646878" cy="584775"/>
          </a:xfrm>
          <a:prstGeom prst="rect">
            <a:avLst/>
          </a:prstGeom>
          <a:noFill/>
        </p:spPr>
        <p:txBody>
          <a:bodyPr wrap="none" rtlCol="0">
            <a:spAutoFit/>
          </a:bodyPr>
          <a:lstStyle/>
          <a:p>
            <a:r>
              <a:rPr lang="zh-CN" altLang="en-US" sz="3200" b="1">
                <a:solidFill>
                  <a:srgbClr val="21211F"/>
                </a:solidFill>
                <a:latin typeface="汉仪丫丫体简" panose="02010604000101010101" pitchFamily="2" charset="-122"/>
                <a:ea typeface="汉仪丫丫体简" panose="02010604000101010101" pitchFamily="2" charset="-122"/>
                <a:cs typeface="+mn-ea"/>
                <a:sym typeface="+mn-lt"/>
              </a:rPr>
              <a:t>添加您的标题</a:t>
            </a:r>
          </a:p>
        </p:txBody>
      </p:sp>
      <p:sp>
        <p:nvSpPr>
          <p:cNvPr id="6" name="任意多边形 5"/>
          <p:cNvSpPr/>
          <p:nvPr/>
        </p:nvSpPr>
        <p:spPr>
          <a:xfrm>
            <a:off x="438032" y="872526"/>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7"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sp>
        <p:nvSpPr>
          <p:cNvPr id="7" name="椭圆 9"/>
          <p:cNvSpPr>
            <a:spLocks noChangeArrowheads="1"/>
          </p:cNvSpPr>
          <p:nvPr/>
        </p:nvSpPr>
        <p:spPr bwMode="auto">
          <a:xfrm>
            <a:off x="5673272" y="4926815"/>
            <a:ext cx="911969" cy="911969"/>
          </a:xfrm>
          <a:prstGeom prst="ellipse">
            <a:avLst/>
          </a:prstGeom>
          <a:noFill/>
          <a:ln>
            <a:solidFill>
              <a:schemeClr val="tx1"/>
            </a:solidFill>
          </a:ln>
        </p:spPr>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任意多边形 13"/>
          <p:cNvSpPr>
            <a:spLocks noChangeArrowheads="1"/>
          </p:cNvSpPr>
          <p:nvPr/>
        </p:nvSpPr>
        <p:spPr bwMode="auto">
          <a:xfrm rot="5400000">
            <a:off x="2622852" y="331126"/>
            <a:ext cx="1265838" cy="4131293"/>
          </a:xfrm>
          <a:custGeom>
            <a:avLst/>
            <a:gdLst>
              <a:gd name="T0" fmla="*/ 0 w 1156448"/>
              <a:gd name="T1" fmla="*/ 3996014 h 4188759"/>
              <a:gd name="T2" fmla="*/ 0 w 1156448"/>
              <a:gd name="T3" fmla="*/ 602881 h 4188759"/>
              <a:gd name="T4" fmla="*/ 192745 w 1156448"/>
              <a:gd name="T5" fmla="*/ 410136 h 4188759"/>
              <a:gd name="T6" fmla="*/ 612131 w 1156448"/>
              <a:gd name="T7" fmla="*/ 410136 h 4188759"/>
              <a:gd name="T8" fmla="*/ 789354 w 1156448"/>
              <a:gd name="T9" fmla="*/ 0 h 4188759"/>
              <a:gd name="T10" fmla="*/ 966576 w 1156448"/>
              <a:gd name="T11" fmla="*/ 410136 h 4188759"/>
              <a:gd name="T12" fmla="*/ 963705 w 1156448"/>
              <a:gd name="T13" fmla="*/ 410136 h 4188759"/>
              <a:gd name="T14" fmla="*/ 1038728 w 1156448"/>
              <a:gd name="T15" fmla="*/ 425283 h 4188759"/>
              <a:gd name="T16" fmla="*/ 1156448 w 1156448"/>
              <a:gd name="T17" fmla="*/ 602881 h 4188759"/>
              <a:gd name="T18" fmla="*/ 1156448 w 1156448"/>
              <a:gd name="T19" fmla="*/ 3996014 h 4188759"/>
              <a:gd name="T20" fmla="*/ 963703 w 1156448"/>
              <a:gd name="T21" fmla="*/ 4188759 h 4188759"/>
              <a:gd name="T22" fmla="*/ 192745 w 1156448"/>
              <a:gd name="T23" fmla="*/ 4188759 h 4188759"/>
              <a:gd name="T24" fmla="*/ 0 w 1156448"/>
              <a:gd name="T25" fmla="*/ 3996014 h 41887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6448"/>
              <a:gd name="T40" fmla="*/ 0 h 4188759"/>
              <a:gd name="T41" fmla="*/ 1156448 w 1156448"/>
              <a:gd name="T42" fmla="*/ 4188759 h 41887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6448" h="4188758">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noFill/>
          <a:ln>
            <a:solidFill>
              <a:schemeClr val="tx1"/>
            </a:solidFill>
          </a:ln>
        </p:spPr>
        <p:txBody>
          <a:bodyPr anchor="ctr"/>
          <a:lstStyle/>
          <a:p>
            <a:pPr algn="ctr"/>
            <a:endParaRPr lang="zh-CN" altLang="zh-CN">
              <a:latin typeface="微软雅黑" panose="020B0503020204020204" pitchFamily="34" charset="-122"/>
              <a:ea typeface="微软雅黑" panose="020B0503020204020204" pitchFamily="34" charset="-122"/>
            </a:endParaRPr>
          </a:p>
        </p:txBody>
      </p:sp>
      <p:sp>
        <p:nvSpPr>
          <p:cNvPr id="9" name="任意多边形 14"/>
          <p:cNvSpPr>
            <a:spLocks noChangeArrowheads="1"/>
          </p:cNvSpPr>
          <p:nvPr/>
        </p:nvSpPr>
        <p:spPr bwMode="auto">
          <a:xfrm rot="16200000">
            <a:off x="7946146" y="2145664"/>
            <a:ext cx="2048137" cy="4131293"/>
          </a:xfrm>
          <a:custGeom>
            <a:avLst/>
            <a:gdLst>
              <a:gd name="T0" fmla="*/ 0 w 1156448"/>
              <a:gd name="T1" fmla="*/ 3996014 h 4188759"/>
              <a:gd name="T2" fmla="*/ 0 w 1156448"/>
              <a:gd name="T3" fmla="*/ 602881 h 4188759"/>
              <a:gd name="T4" fmla="*/ 192745 w 1156448"/>
              <a:gd name="T5" fmla="*/ 410136 h 4188759"/>
              <a:gd name="T6" fmla="*/ 612131 w 1156448"/>
              <a:gd name="T7" fmla="*/ 410136 h 4188759"/>
              <a:gd name="T8" fmla="*/ 789354 w 1156448"/>
              <a:gd name="T9" fmla="*/ 0 h 4188759"/>
              <a:gd name="T10" fmla="*/ 966576 w 1156448"/>
              <a:gd name="T11" fmla="*/ 410136 h 4188759"/>
              <a:gd name="T12" fmla="*/ 963705 w 1156448"/>
              <a:gd name="T13" fmla="*/ 410136 h 4188759"/>
              <a:gd name="T14" fmla="*/ 1038728 w 1156448"/>
              <a:gd name="T15" fmla="*/ 425283 h 4188759"/>
              <a:gd name="T16" fmla="*/ 1156448 w 1156448"/>
              <a:gd name="T17" fmla="*/ 602881 h 4188759"/>
              <a:gd name="T18" fmla="*/ 1156448 w 1156448"/>
              <a:gd name="T19" fmla="*/ 3996014 h 4188759"/>
              <a:gd name="T20" fmla="*/ 963703 w 1156448"/>
              <a:gd name="T21" fmla="*/ 4188759 h 4188759"/>
              <a:gd name="T22" fmla="*/ 192745 w 1156448"/>
              <a:gd name="T23" fmla="*/ 4188759 h 4188759"/>
              <a:gd name="T24" fmla="*/ 0 w 1156448"/>
              <a:gd name="T25" fmla="*/ 3996014 h 41887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6448"/>
              <a:gd name="T40" fmla="*/ 0 h 4188759"/>
              <a:gd name="T41" fmla="*/ 1156448 w 1156448"/>
              <a:gd name="T42" fmla="*/ 4188759 h 41887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6448" h="4188758">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noFill/>
          <a:ln>
            <a:solidFill>
              <a:schemeClr val="tx1"/>
            </a:solidFill>
          </a:ln>
        </p:spPr>
        <p:txBody>
          <a:bodyPr anchor="ctr"/>
          <a:lstStyle/>
          <a:p>
            <a:pPr algn="ctr"/>
            <a:endParaRPr lang="zh-CN" altLang="zh-CN">
              <a:latin typeface="微软雅黑" panose="020B0503020204020204" pitchFamily="34" charset="-122"/>
              <a:ea typeface="微软雅黑" panose="020B0503020204020204" pitchFamily="34" charset="-122"/>
            </a:endParaRPr>
          </a:p>
        </p:txBody>
      </p:sp>
      <p:sp>
        <p:nvSpPr>
          <p:cNvPr id="10" name="任意多边形 15"/>
          <p:cNvSpPr>
            <a:spLocks noChangeArrowheads="1"/>
          </p:cNvSpPr>
          <p:nvPr/>
        </p:nvSpPr>
        <p:spPr bwMode="auto">
          <a:xfrm rot="5400000">
            <a:off x="2304534" y="2845519"/>
            <a:ext cx="1969132" cy="4131293"/>
          </a:xfrm>
          <a:custGeom>
            <a:avLst/>
            <a:gdLst>
              <a:gd name="T0" fmla="*/ 0 w 1156448"/>
              <a:gd name="T1" fmla="*/ 3996014 h 4188759"/>
              <a:gd name="T2" fmla="*/ 0 w 1156448"/>
              <a:gd name="T3" fmla="*/ 602881 h 4188759"/>
              <a:gd name="T4" fmla="*/ 192745 w 1156448"/>
              <a:gd name="T5" fmla="*/ 410136 h 4188759"/>
              <a:gd name="T6" fmla="*/ 612131 w 1156448"/>
              <a:gd name="T7" fmla="*/ 410136 h 4188759"/>
              <a:gd name="T8" fmla="*/ 789354 w 1156448"/>
              <a:gd name="T9" fmla="*/ 0 h 4188759"/>
              <a:gd name="T10" fmla="*/ 966576 w 1156448"/>
              <a:gd name="T11" fmla="*/ 410136 h 4188759"/>
              <a:gd name="T12" fmla="*/ 963705 w 1156448"/>
              <a:gd name="T13" fmla="*/ 410136 h 4188759"/>
              <a:gd name="T14" fmla="*/ 1038728 w 1156448"/>
              <a:gd name="T15" fmla="*/ 425283 h 4188759"/>
              <a:gd name="T16" fmla="*/ 1156448 w 1156448"/>
              <a:gd name="T17" fmla="*/ 602881 h 4188759"/>
              <a:gd name="T18" fmla="*/ 1156448 w 1156448"/>
              <a:gd name="T19" fmla="*/ 3996014 h 4188759"/>
              <a:gd name="T20" fmla="*/ 963703 w 1156448"/>
              <a:gd name="T21" fmla="*/ 4188759 h 4188759"/>
              <a:gd name="T22" fmla="*/ 192745 w 1156448"/>
              <a:gd name="T23" fmla="*/ 4188759 h 4188759"/>
              <a:gd name="T24" fmla="*/ 0 w 1156448"/>
              <a:gd name="T25" fmla="*/ 3996014 h 41887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6448"/>
              <a:gd name="T40" fmla="*/ 0 h 4188759"/>
              <a:gd name="T41" fmla="*/ 1156448 w 1156448"/>
              <a:gd name="T42" fmla="*/ 4188759 h 41887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6448" h="4188758">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noFill/>
          <a:ln>
            <a:solidFill>
              <a:schemeClr val="tx1"/>
            </a:solidFill>
          </a:ln>
        </p:spPr>
        <p:txBody>
          <a:bodyPr anchor="ctr"/>
          <a:lstStyle/>
          <a:p>
            <a:pPr algn="ctr"/>
            <a:endParaRPr lang="zh-CN" altLang="zh-CN">
              <a:latin typeface="微软雅黑" panose="020B0503020204020204" pitchFamily="34" charset="-122"/>
              <a:ea typeface="微软雅黑" panose="020B0503020204020204" pitchFamily="34" charset="-122"/>
            </a:endParaRPr>
          </a:p>
        </p:txBody>
      </p:sp>
      <p:sp>
        <p:nvSpPr>
          <p:cNvPr id="11" name="文本框 17"/>
          <p:cNvSpPr>
            <a:spLocks noChangeArrowheads="1"/>
          </p:cNvSpPr>
          <p:nvPr/>
        </p:nvSpPr>
        <p:spPr bwMode="auto">
          <a:xfrm>
            <a:off x="7490092" y="3667008"/>
            <a:ext cx="33851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pPr>
            <a:r>
              <a:rPr lang="zh-CN" altLang="en-US">
                <a:latin typeface="微软雅黑" panose="020B0503020204020204" pitchFamily="34" charset="-122"/>
                <a:ea typeface="微软雅黑" panose="020B0503020204020204" pitchFamily="34" charset="-122"/>
              </a:rPr>
              <a:t>输入描述性文字输入描述性文字输入描述性文字输入描述性文字输入描述性文字输入描述性文字输入描述性文字输入描述性文字输入描述性文字输入描述性文字</a:t>
            </a:r>
            <a:endParaRPr lang="en-US" altLang="zh-CN">
              <a:latin typeface="微软雅黑" panose="020B0503020204020204" pitchFamily="34" charset="-122"/>
              <a:ea typeface="微软雅黑" panose="020B0503020204020204" pitchFamily="34" charset="-122"/>
            </a:endParaRPr>
          </a:p>
        </p:txBody>
      </p:sp>
      <p:sp>
        <p:nvSpPr>
          <p:cNvPr id="12" name="文本框 18"/>
          <p:cNvSpPr>
            <a:spLocks noChangeArrowheads="1"/>
          </p:cNvSpPr>
          <p:nvPr/>
        </p:nvSpPr>
        <p:spPr bwMode="auto">
          <a:xfrm>
            <a:off x="1337108" y="4390889"/>
            <a:ext cx="352009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pPr>
            <a:r>
              <a:rPr lang="zh-CN" altLang="en-US">
                <a:latin typeface="微软雅黑" panose="020B0503020204020204" pitchFamily="34" charset="-122"/>
                <a:ea typeface="微软雅黑" panose="020B0503020204020204" pitchFamily="34" charset="-122"/>
              </a:rPr>
              <a:t>输入描述性文字输入描述性文字输入描述性文字输入描述性文字输入描述性文字输入描述性文字输入描述性文字输入描述性文字输入描述性文字输入描述性文字</a:t>
            </a:r>
            <a:endParaRPr lang="en-US" altLang="zh-CN">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1918630" y="1884667"/>
            <a:ext cx="25442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单击添加您的标题    </a:t>
            </a:r>
            <a:endParaRPr lang="en-US" altLang="zh-CN" sz="2000" b="1">
              <a:latin typeface="微软雅黑" panose="020B0503020204020204" pitchFamily="34" charset="-122"/>
              <a:ea typeface="微软雅黑" panose="020B0503020204020204" pitchFamily="34" charset="-122"/>
            </a:endParaRPr>
          </a:p>
        </p:txBody>
      </p:sp>
      <p:sp>
        <p:nvSpPr>
          <p:cNvPr id="14" name="矩形 13"/>
          <p:cNvSpPr>
            <a:spLocks noChangeArrowheads="1"/>
          </p:cNvSpPr>
          <p:nvPr/>
        </p:nvSpPr>
        <p:spPr bwMode="auto">
          <a:xfrm>
            <a:off x="7954092" y="3244396"/>
            <a:ext cx="25442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单击添加您的标题    </a:t>
            </a:r>
            <a:endParaRPr lang="en-US" altLang="zh-CN" sz="2000" b="1">
              <a:latin typeface="微软雅黑" panose="020B0503020204020204" pitchFamily="34" charset="-122"/>
              <a:ea typeface="微软雅黑" panose="020B0503020204020204" pitchFamily="34" charset="-122"/>
            </a:endParaRPr>
          </a:p>
        </p:txBody>
      </p:sp>
      <p:sp>
        <p:nvSpPr>
          <p:cNvPr id="15" name="矩形 14"/>
          <p:cNvSpPr>
            <a:spLocks noChangeArrowheads="1"/>
          </p:cNvSpPr>
          <p:nvPr/>
        </p:nvSpPr>
        <p:spPr bwMode="auto">
          <a:xfrm>
            <a:off x="1965672" y="3958689"/>
            <a:ext cx="25442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单击添加您的标题    </a:t>
            </a:r>
            <a:endParaRPr lang="en-US" altLang="zh-CN" sz="2000" b="1">
              <a:latin typeface="微软雅黑" panose="020B0503020204020204" pitchFamily="34" charset="-122"/>
              <a:ea typeface="微软雅黑" panose="020B0503020204020204" pitchFamily="34" charset="-122"/>
            </a:endParaRPr>
          </a:p>
        </p:txBody>
      </p:sp>
      <p:sp>
        <p:nvSpPr>
          <p:cNvPr id="16" name="椭圆 9"/>
          <p:cNvSpPr>
            <a:spLocks noChangeArrowheads="1"/>
          </p:cNvSpPr>
          <p:nvPr/>
        </p:nvSpPr>
        <p:spPr bwMode="auto">
          <a:xfrm>
            <a:off x="5673272" y="3406601"/>
            <a:ext cx="911969" cy="911969"/>
          </a:xfrm>
          <a:prstGeom prst="ellipse">
            <a:avLst/>
          </a:prstGeom>
          <a:noFill/>
          <a:ln>
            <a:solidFill>
              <a:schemeClr val="tx1"/>
            </a:solidFill>
          </a:ln>
        </p:spPr>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椭圆 9"/>
          <p:cNvSpPr>
            <a:spLocks noChangeArrowheads="1"/>
          </p:cNvSpPr>
          <p:nvPr/>
        </p:nvSpPr>
        <p:spPr bwMode="auto">
          <a:xfrm>
            <a:off x="5673272" y="1958840"/>
            <a:ext cx="911969" cy="911969"/>
          </a:xfrm>
          <a:prstGeom prst="ellipse">
            <a:avLst/>
          </a:prstGeom>
          <a:noFill/>
          <a:ln>
            <a:solidFill>
              <a:schemeClr val="tx1"/>
            </a:solidFill>
          </a:ln>
        </p:spPr>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Freeform 123"/>
          <p:cNvSpPr>
            <a:spLocks noEditPoints="1"/>
          </p:cNvSpPr>
          <p:nvPr/>
        </p:nvSpPr>
        <p:spPr bwMode="auto">
          <a:xfrm>
            <a:off x="5722430" y="5132935"/>
            <a:ext cx="814366" cy="504699"/>
          </a:xfrm>
          <a:custGeom>
            <a:avLst/>
            <a:gdLst/>
            <a:ahLst/>
            <a:cxnLst>
              <a:cxn ang="0">
                <a:pos x="1179" y="92"/>
              </a:cxn>
              <a:cxn ang="0">
                <a:pos x="1259" y="275"/>
              </a:cxn>
              <a:cxn ang="0">
                <a:pos x="1607" y="202"/>
              </a:cxn>
              <a:cxn ang="0">
                <a:pos x="1753" y="130"/>
              </a:cxn>
              <a:cxn ang="0">
                <a:pos x="1857" y="304"/>
              </a:cxn>
              <a:cxn ang="0">
                <a:pos x="2021" y="567"/>
              </a:cxn>
              <a:cxn ang="0">
                <a:pos x="1753" y="1262"/>
              </a:cxn>
              <a:cxn ang="0">
                <a:pos x="877" y="1371"/>
              </a:cxn>
              <a:cxn ang="0">
                <a:pos x="11" y="1411"/>
              </a:cxn>
              <a:cxn ang="0">
                <a:pos x="24" y="1101"/>
              </a:cxn>
              <a:cxn ang="0">
                <a:pos x="182" y="802"/>
              </a:cxn>
              <a:cxn ang="0">
                <a:pos x="595" y="409"/>
              </a:cxn>
              <a:cxn ang="0">
                <a:pos x="1073" y="700"/>
              </a:cxn>
              <a:cxn ang="0">
                <a:pos x="1155" y="187"/>
              </a:cxn>
              <a:cxn ang="0">
                <a:pos x="896" y="703"/>
              </a:cxn>
              <a:cxn ang="0">
                <a:pos x="1038" y="796"/>
              </a:cxn>
              <a:cxn ang="0">
                <a:pos x="1167" y="547"/>
              </a:cxn>
              <a:cxn ang="0">
                <a:pos x="1033" y="1090"/>
              </a:cxn>
              <a:cxn ang="0">
                <a:pos x="1684" y="283"/>
              </a:cxn>
              <a:cxn ang="0">
                <a:pos x="1558" y="660"/>
              </a:cxn>
              <a:cxn ang="0">
                <a:pos x="940" y="1250"/>
              </a:cxn>
              <a:cxn ang="0">
                <a:pos x="961" y="1290"/>
              </a:cxn>
              <a:cxn ang="0">
                <a:pos x="1656" y="456"/>
              </a:cxn>
              <a:cxn ang="0">
                <a:pos x="1781" y="577"/>
              </a:cxn>
              <a:cxn ang="0">
                <a:pos x="1813" y="253"/>
              </a:cxn>
              <a:cxn ang="0">
                <a:pos x="1756" y="300"/>
              </a:cxn>
              <a:cxn ang="0">
                <a:pos x="1631" y="706"/>
              </a:cxn>
              <a:cxn ang="0">
                <a:pos x="1722" y="409"/>
              </a:cxn>
              <a:cxn ang="0">
                <a:pos x="1697" y="707"/>
              </a:cxn>
              <a:cxn ang="0">
                <a:pos x="1737" y="743"/>
              </a:cxn>
              <a:cxn ang="0">
                <a:pos x="1221" y="1099"/>
              </a:cxn>
              <a:cxn ang="0">
                <a:pos x="1797" y="683"/>
              </a:cxn>
              <a:cxn ang="0">
                <a:pos x="1788" y="561"/>
              </a:cxn>
              <a:cxn ang="0">
                <a:pos x="342" y="594"/>
              </a:cxn>
              <a:cxn ang="0">
                <a:pos x="403" y="1094"/>
              </a:cxn>
              <a:cxn ang="0">
                <a:pos x="899" y="803"/>
              </a:cxn>
              <a:cxn ang="0">
                <a:pos x="1881" y="451"/>
              </a:cxn>
              <a:cxn ang="0">
                <a:pos x="1776" y="1127"/>
              </a:cxn>
              <a:cxn ang="0">
                <a:pos x="1227" y="1221"/>
              </a:cxn>
              <a:cxn ang="0">
                <a:pos x="1396" y="1251"/>
              </a:cxn>
              <a:cxn ang="0">
                <a:pos x="1799" y="1250"/>
              </a:cxn>
              <a:cxn ang="0">
                <a:pos x="2009" y="560"/>
              </a:cxn>
              <a:cxn ang="0">
                <a:pos x="1736" y="999"/>
              </a:cxn>
              <a:cxn ang="0">
                <a:pos x="991" y="1301"/>
              </a:cxn>
              <a:cxn ang="0">
                <a:pos x="1858" y="766"/>
              </a:cxn>
              <a:cxn ang="0">
                <a:pos x="1458" y="864"/>
              </a:cxn>
              <a:cxn ang="0">
                <a:pos x="1300" y="1031"/>
              </a:cxn>
              <a:cxn ang="0">
                <a:pos x="1489" y="913"/>
              </a:cxn>
              <a:cxn ang="0">
                <a:pos x="1464" y="896"/>
              </a:cxn>
              <a:cxn ang="0">
                <a:pos x="107" y="1088"/>
              </a:cxn>
              <a:cxn ang="0">
                <a:pos x="156" y="1111"/>
              </a:cxn>
              <a:cxn ang="0">
                <a:pos x="710" y="1240"/>
              </a:cxn>
              <a:cxn ang="0">
                <a:pos x="91" y="1159"/>
              </a:cxn>
              <a:cxn ang="0">
                <a:pos x="430" y="1205"/>
              </a:cxn>
              <a:cxn ang="0">
                <a:pos x="399" y="1216"/>
              </a:cxn>
              <a:cxn ang="0">
                <a:pos x="116" y="1207"/>
              </a:cxn>
              <a:cxn ang="0">
                <a:pos x="641" y="1373"/>
              </a:cxn>
              <a:cxn ang="0">
                <a:pos x="368" y="1369"/>
              </a:cxn>
              <a:cxn ang="0">
                <a:pos x="88" y="1337"/>
              </a:cxn>
              <a:cxn ang="0">
                <a:pos x="120" y="1331"/>
              </a:cxn>
              <a:cxn ang="0">
                <a:pos x="686" y="1288"/>
              </a:cxn>
              <a:cxn ang="0">
                <a:pos x="877" y="1358"/>
              </a:cxn>
            </a:cxnLst>
            <a:rect l="0" t="0" r="r" b="b"/>
            <a:pathLst>
              <a:path w="2040" h="1427">
                <a:moveTo>
                  <a:pt x="1079" y="278"/>
                </a:moveTo>
                <a:lnTo>
                  <a:pt x="1079" y="278"/>
                </a:lnTo>
                <a:lnTo>
                  <a:pt x="1079" y="276"/>
                </a:lnTo>
                <a:lnTo>
                  <a:pt x="1077" y="275"/>
                </a:lnTo>
                <a:lnTo>
                  <a:pt x="1077" y="275"/>
                </a:lnTo>
                <a:lnTo>
                  <a:pt x="1077" y="278"/>
                </a:lnTo>
                <a:lnTo>
                  <a:pt x="1076" y="278"/>
                </a:lnTo>
                <a:lnTo>
                  <a:pt x="1076" y="275"/>
                </a:lnTo>
                <a:lnTo>
                  <a:pt x="1076" y="274"/>
                </a:lnTo>
                <a:lnTo>
                  <a:pt x="1077" y="273"/>
                </a:lnTo>
                <a:lnTo>
                  <a:pt x="1077" y="273"/>
                </a:lnTo>
                <a:lnTo>
                  <a:pt x="1078" y="271"/>
                </a:lnTo>
                <a:lnTo>
                  <a:pt x="1080" y="271"/>
                </a:lnTo>
                <a:lnTo>
                  <a:pt x="1081" y="271"/>
                </a:lnTo>
                <a:lnTo>
                  <a:pt x="1082" y="271"/>
                </a:lnTo>
                <a:lnTo>
                  <a:pt x="1082" y="270"/>
                </a:lnTo>
                <a:lnTo>
                  <a:pt x="1082" y="270"/>
                </a:lnTo>
                <a:lnTo>
                  <a:pt x="1081" y="269"/>
                </a:lnTo>
                <a:lnTo>
                  <a:pt x="1081" y="267"/>
                </a:lnTo>
                <a:lnTo>
                  <a:pt x="1084" y="263"/>
                </a:lnTo>
                <a:lnTo>
                  <a:pt x="1088" y="261"/>
                </a:lnTo>
                <a:lnTo>
                  <a:pt x="1091" y="259"/>
                </a:lnTo>
                <a:lnTo>
                  <a:pt x="1091" y="259"/>
                </a:lnTo>
                <a:lnTo>
                  <a:pt x="1093" y="253"/>
                </a:lnTo>
                <a:lnTo>
                  <a:pt x="1096" y="245"/>
                </a:lnTo>
                <a:lnTo>
                  <a:pt x="1105" y="231"/>
                </a:lnTo>
                <a:lnTo>
                  <a:pt x="1115" y="218"/>
                </a:lnTo>
                <a:lnTo>
                  <a:pt x="1125" y="206"/>
                </a:lnTo>
                <a:lnTo>
                  <a:pt x="1125" y="206"/>
                </a:lnTo>
                <a:lnTo>
                  <a:pt x="1127" y="198"/>
                </a:lnTo>
                <a:lnTo>
                  <a:pt x="1130" y="191"/>
                </a:lnTo>
                <a:lnTo>
                  <a:pt x="1133" y="183"/>
                </a:lnTo>
                <a:lnTo>
                  <a:pt x="1137" y="176"/>
                </a:lnTo>
                <a:lnTo>
                  <a:pt x="1147" y="162"/>
                </a:lnTo>
                <a:lnTo>
                  <a:pt x="1156" y="147"/>
                </a:lnTo>
                <a:lnTo>
                  <a:pt x="1166" y="133"/>
                </a:lnTo>
                <a:lnTo>
                  <a:pt x="1170" y="125"/>
                </a:lnTo>
                <a:lnTo>
                  <a:pt x="1173" y="117"/>
                </a:lnTo>
                <a:lnTo>
                  <a:pt x="1177" y="109"/>
                </a:lnTo>
                <a:lnTo>
                  <a:pt x="1178" y="101"/>
                </a:lnTo>
                <a:lnTo>
                  <a:pt x="1179" y="92"/>
                </a:lnTo>
                <a:lnTo>
                  <a:pt x="1179" y="84"/>
                </a:lnTo>
                <a:lnTo>
                  <a:pt x="1179" y="84"/>
                </a:lnTo>
                <a:lnTo>
                  <a:pt x="1181" y="82"/>
                </a:lnTo>
                <a:lnTo>
                  <a:pt x="1184" y="81"/>
                </a:lnTo>
                <a:lnTo>
                  <a:pt x="1186" y="78"/>
                </a:lnTo>
                <a:lnTo>
                  <a:pt x="1188" y="75"/>
                </a:lnTo>
                <a:lnTo>
                  <a:pt x="1190" y="71"/>
                </a:lnTo>
                <a:lnTo>
                  <a:pt x="1190" y="67"/>
                </a:lnTo>
                <a:lnTo>
                  <a:pt x="1190" y="63"/>
                </a:lnTo>
                <a:lnTo>
                  <a:pt x="1187" y="60"/>
                </a:lnTo>
                <a:lnTo>
                  <a:pt x="1187" y="60"/>
                </a:lnTo>
                <a:lnTo>
                  <a:pt x="1191" y="58"/>
                </a:lnTo>
                <a:lnTo>
                  <a:pt x="1193" y="56"/>
                </a:lnTo>
                <a:lnTo>
                  <a:pt x="1196" y="48"/>
                </a:lnTo>
                <a:lnTo>
                  <a:pt x="1199" y="39"/>
                </a:lnTo>
                <a:lnTo>
                  <a:pt x="1201" y="29"/>
                </a:lnTo>
                <a:lnTo>
                  <a:pt x="1203" y="19"/>
                </a:lnTo>
                <a:lnTo>
                  <a:pt x="1207" y="11"/>
                </a:lnTo>
                <a:lnTo>
                  <a:pt x="1210" y="3"/>
                </a:lnTo>
                <a:lnTo>
                  <a:pt x="1212" y="1"/>
                </a:lnTo>
                <a:lnTo>
                  <a:pt x="1214" y="0"/>
                </a:lnTo>
                <a:lnTo>
                  <a:pt x="1214" y="0"/>
                </a:lnTo>
                <a:lnTo>
                  <a:pt x="1221" y="5"/>
                </a:lnTo>
                <a:lnTo>
                  <a:pt x="1225" y="13"/>
                </a:lnTo>
                <a:lnTo>
                  <a:pt x="1228" y="21"/>
                </a:lnTo>
                <a:lnTo>
                  <a:pt x="1231" y="30"/>
                </a:lnTo>
                <a:lnTo>
                  <a:pt x="1235" y="50"/>
                </a:lnTo>
                <a:lnTo>
                  <a:pt x="1238" y="70"/>
                </a:lnTo>
                <a:lnTo>
                  <a:pt x="1238" y="70"/>
                </a:lnTo>
                <a:lnTo>
                  <a:pt x="1240" y="80"/>
                </a:lnTo>
                <a:lnTo>
                  <a:pt x="1244" y="91"/>
                </a:lnTo>
                <a:lnTo>
                  <a:pt x="1247" y="102"/>
                </a:lnTo>
                <a:lnTo>
                  <a:pt x="1250" y="111"/>
                </a:lnTo>
                <a:lnTo>
                  <a:pt x="1250" y="111"/>
                </a:lnTo>
                <a:lnTo>
                  <a:pt x="1252" y="128"/>
                </a:lnTo>
                <a:lnTo>
                  <a:pt x="1253" y="147"/>
                </a:lnTo>
                <a:lnTo>
                  <a:pt x="1254" y="186"/>
                </a:lnTo>
                <a:lnTo>
                  <a:pt x="1254" y="186"/>
                </a:lnTo>
                <a:lnTo>
                  <a:pt x="1255" y="236"/>
                </a:lnTo>
                <a:lnTo>
                  <a:pt x="1256" y="257"/>
                </a:lnTo>
                <a:lnTo>
                  <a:pt x="1259" y="275"/>
                </a:lnTo>
                <a:lnTo>
                  <a:pt x="1259" y="275"/>
                </a:lnTo>
                <a:lnTo>
                  <a:pt x="1252" y="320"/>
                </a:lnTo>
                <a:lnTo>
                  <a:pt x="1244" y="365"/>
                </a:lnTo>
                <a:lnTo>
                  <a:pt x="1233" y="408"/>
                </a:lnTo>
                <a:lnTo>
                  <a:pt x="1228" y="429"/>
                </a:lnTo>
                <a:lnTo>
                  <a:pt x="1222" y="450"/>
                </a:lnTo>
                <a:lnTo>
                  <a:pt x="1222" y="450"/>
                </a:lnTo>
                <a:lnTo>
                  <a:pt x="1250" y="424"/>
                </a:lnTo>
                <a:lnTo>
                  <a:pt x="1278" y="398"/>
                </a:lnTo>
                <a:lnTo>
                  <a:pt x="1308" y="373"/>
                </a:lnTo>
                <a:lnTo>
                  <a:pt x="1338" y="348"/>
                </a:lnTo>
                <a:lnTo>
                  <a:pt x="1338" y="348"/>
                </a:lnTo>
                <a:lnTo>
                  <a:pt x="1356" y="334"/>
                </a:lnTo>
                <a:lnTo>
                  <a:pt x="1364" y="327"/>
                </a:lnTo>
                <a:lnTo>
                  <a:pt x="1373" y="320"/>
                </a:lnTo>
                <a:lnTo>
                  <a:pt x="1373" y="320"/>
                </a:lnTo>
                <a:lnTo>
                  <a:pt x="1382" y="314"/>
                </a:lnTo>
                <a:lnTo>
                  <a:pt x="1393" y="309"/>
                </a:lnTo>
                <a:lnTo>
                  <a:pt x="1397" y="306"/>
                </a:lnTo>
                <a:lnTo>
                  <a:pt x="1403" y="304"/>
                </a:lnTo>
                <a:lnTo>
                  <a:pt x="1407" y="300"/>
                </a:lnTo>
                <a:lnTo>
                  <a:pt x="1410" y="294"/>
                </a:lnTo>
                <a:lnTo>
                  <a:pt x="1410" y="294"/>
                </a:lnTo>
                <a:lnTo>
                  <a:pt x="1411" y="296"/>
                </a:lnTo>
                <a:lnTo>
                  <a:pt x="1413" y="297"/>
                </a:lnTo>
                <a:lnTo>
                  <a:pt x="1415" y="296"/>
                </a:lnTo>
                <a:lnTo>
                  <a:pt x="1417" y="294"/>
                </a:lnTo>
                <a:lnTo>
                  <a:pt x="1417" y="294"/>
                </a:lnTo>
                <a:lnTo>
                  <a:pt x="1428" y="287"/>
                </a:lnTo>
                <a:lnTo>
                  <a:pt x="1439" y="281"/>
                </a:lnTo>
                <a:lnTo>
                  <a:pt x="1462" y="269"/>
                </a:lnTo>
                <a:lnTo>
                  <a:pt x="1484" y="258"/>
                </a:lnTo>
                <a:lnTo>
                  <a:pt x="1495" y="251"/>
                </a:lnTo>
                <a:lnTo>
                  <a:pt x="1505" y="243"/>
                </a:lnTo>
                <a:lnTo>
                  <a:pt x="1505" y="243"/>
                </a:lnTo>
                <a:lnTo>
                  <a:pt x="1519" y="239"/>
                </a:lnTo>
                <a:lnTo>
                  <a:pt x="1532" y="233"/>
                </a:lnTo>
                <a:lnTo>
                  <a:pt x="1557" y="223"/>
                </a:lnTo>
                <a:lnTo>
                  <a:pt x="1581" y="212"/>
                </a:lnTo>
                <a:lnTo>
                  <a:pt x="1593" y="207"/>
                </a:lnTo>
                <a:lnTo>
                  <a:pt x="1607" y="202"/>
                </a:lnTo>
                <a:lnTo>
                  <a:pt x="1607" y="202"/>
                </a:lnTo>
                <a:lnTo>
                  <a:pt x="1610" y="199"/>
                </a:lnTo>
                <a:lnTo>
                  <a:pt x="1615" y="196"/>
                </a:lnTo>
                <a:lnTo>
                  <a:pt x="1623" y="190"/>
                </a:lnTo>
                <a:lnTo>
                  <a:pt x="1623" y="190"/>
                </a:lnTo>
                <a:lnTo>
                  <a:pt x="1626" y="186"/>
                </a:lnTo>
                <a:lnTo>
                  <a:pt x="1630" y="182"/>
                </a:lnTo>
                <a:lnTo>
                  <a:pt x="1633" y="178"/>
                </a:lnTo>
                <a:lnTo>
                  <a:pt x="1636" y="173"/>
                </a:lnTo>
                <a:lnTo>
                  <a:pt x="1636" y="173"/>
                </a:lnTo>
                <a:lnTo>
                  <a:pt x="1639" y="171"/>
                </a:lnTo>
                <a:lnTo>
                  <a:pt x="1644" y="170"/>
                </a:lnTo>
                <a:lnTo>
                  <a:pt x="1647" y="169"/>
                </a:lnTo>
                <a:lnTo>
                  <a:pt x="1650" y="167"/>
                </a:lnTo>
                <a:lnTo>
                  <a:pt x="1650" y="167"/>
                </a:lnTo>
                <a:lnTo>
                  <a:pt x="1656" y="161"/>
                </a:lnTo>
                <a:lnTo>
                  <a:pt x="1662" y="154"/>
                </a:lnTo>
                <a:lnTo>
                  <a:pt x="1666" y="146"/>
                </a:lnTo>
                <a:lnTo>
                  <a:pt x="1670" y="137"/>
                </a:lnTo>
                <a:lnTo>
                  <a:pt x="1680" y="120"/>
                </a:lnTo>
                <a:lnTo>
                  <a:pt x="1688" y="103"/>
                </a:lnTo>
                <a:lnTo>
                  <a:pt x="1688" y="103"/>
                </a:lnTo>
                <a:lnTo>
                  <a:pt x="1688" y="96"/>
                </a:lnTo>
                <a:lnTo>
                  <a:pt x="1687" y="91"/>
                </a:lnTo>
                <a:lnTo>
                  <a:pt x="1687" y="86"/>
                </a:lnTo>
                <a:lnTo>
                  <a:pt x="1688" y="84"/>
                </a:lnTo>
                <a:lnTo>
                  <a:pt x="1691" y="81"/>
                </a:lnTo>
                <a:lnTo>
                  <a:pt x="1691" y="81"/>
                </a:lnTo>
                <a:lnTo>
                  <a:pt x="1696" y="82"/>
                </a:lnTo>
                <a:lnTo>
                  <a:pt x="1698" y="82"/>
                </a:lnTo>
                <a:lnTo>
                  <a:pt x="1701" y="81"/>
                </a:lnTo>
                <a:lnTo>
                  <a:pt x="1701" y="81"/>
                </a:lnTo>
                <a:lnTo>
                  <a:pt x="1705" y="97"/>
                </a:lnTo>
                <a:lnTo>
                  <a:pt x="1710" y="112"/>
                </a:lnTo>
                <a:lnTo>
                  <a:pt x="1714" y="127"/>
                </a:lnTo>
                <a:lnTo>
                  <a:pt x="1715" y="135"/>
                </a:lnTo>
                <a:lnTo>
                  <a:pt x="1715" y="142"/>
                </a:lnTo>
                <a:lnTo>
                  <a:pt x="1715" y="142"/>
                </a:lnTo>
                <a:lnTo>
                  <a:pt x="1730" y="138"/>
                </a:lnTo>
                <a:lnTo>
                  <a:pt x="1742" y="134"/>
                </a:lnTo>
                <a:lnTo>
                  <a:pt x="1753" y="130"/>
                </a:lnTo>
                <a:lnTo>
                  <a:pt x="1766" y="126"/>
                </a:lnTo>
                <a:lnTo>
                  <a:pt x="1766" y="126"/>
                </a:lnTo>
                <a:lnTo>
                  <a:pt x="1781" y="147"/>
                </a:lnTo>
                <a:lnTo>
                  <a:pt x="1787" y="157"/>
                </a:lnTo>
                <a:lnTo>
                  <a:pt x="1793" y="169"/>
                </a:lnTo>
                <a:lnTo>
                  <a:pt x="1793" y="169"/>
                </a:lnTo>
                <a:lnTo>
                  <a:pt x="1797" y="168"/>
                </a:lnTo>
                <a:lnTo>
                  <a:pt x="1800" y="167"/>
                </a:lnTo>
                <a:lnTo>
                  <a:pt x="1804" y="164"/>
                </a:lnTo>
                <a:lnTo>
                  <a:pt x="1809" y="161"/>
                </a:lnTo>
                <a:lnTo>
                  <a:pt x="1812" y="161"/>
                </a:lnTo>
                <a:lnTo>
                  <a:pt x="1814" y="162"/>
                </a:lnTo>
                <a:lnTo>
                  <a:pt x="1814" y="162"/>
                </a:lnTo>
                <a:lnTo>
                  <a:pt x="1816" y="163"/>
                </a:lnTo>
                <a:lnTo>
                  <a:pt x="1818" y="164"/>
                </a:lnTo>
                <a:lnTo>
                  <a:pt x="1820" y="167"/>
                </a:lnTo>
                <a:lnTo>
                  <a:pt x="1822" y="172"/>
                </a:lnTo>
                <a:lnTo>
                  <a:pt x="1823" y="179"/>
                </a:lnTo>
                <a:lnTo>
                  <a:pt x="1823" y="184"/>
                </a:lnTo>
                <a:lnTo>
                  <a:pt x="1824" y="190"/>
                </a:lnTo>
                <a:lnTo>
                  <a:pt x="1828" y="195"/>
                </a:lnTo>
                <a:lnTo>
                  <a:pt x="1829" y="196"/>
                </a:lnTo>
                <a:lnTo>
                  <a:pt x="1831" y="197"/>
                </a:lnTo>
                <a:lnTo>
                  <a:pt x="1831" y="197"/>
                </a:lnTo>
                <a:lnTo>
                  <a:pt x="1839" y="194"/>
                </a:lnTo>
                <a:lnTo>
                  <a:pt x="1847" y="191"/>
                </a:lnTo>
                <a:lnTo>
                  <a:pt x="1856" y="190"/>
                </a:lnTo>
                <a:lnTo>
                  <a:pt x="1860" y="191"/>
                </a:lnTo>
                <a:lnTo>
                  <a:pt x="1863" y="192"/>
                </a:lnTo>
                <a:lnTo>
                  <a:pt x="1863" y="192"/>
                </a:lnTo>
                <a:lnTo>
                  <a:pt x="1866" y="198"/>
                </a:lnTo>
                <a:lnTo>
                  <a:pt x="1867" y="206"/>
                </a:lnTo>
                <a:lnTo>
                  <a:pt x="1869" y="212"/>
                </a:lnTo>
                <a:lnTo>
                  <a:pt x="1869" y="219"/>
                </a:lnTo>
                <a:lnTo>
                  <a:pt x="1869" y="233"/>
                </a:lnTo>
                <a:lnTo>
                  <a:pt x="1867" y="248"/>
                </a:lnTo>
                <a:lnTo>
                  <a:pt x="1864" y="263"/>
                </a:lnTo>
                <a:lnTo>
                  <a:pt x="1861" y="278"/>
                </a:lnTo>
                <a:lnTo>
                  <a:pt x="1852" y="305"/>
                </a:lnTo>
                <a:lnTo>
                  <a:pt x="1852" y="305"/>
                </a:lnTo>
                <a:lnTo>
                  <a:pt x="1857" y="304"/>
                </a:lnTo>
                <a:lnTo>
                  <a:pt x="1862" y="304"/>
                </a:lnTo>
                <a:lnTo>
                  <a:pt x="1873" y="303"/>
                </a:lnTo>
                <a:lnTo>
                  <a:pt x="1884" y="303"/>
                </a:lnTo>
                <a:lnTo>
                  <a:pt x="1895" y="302"/>
                </a:lnTo>
                <a:lnTo>
                  <a:pt x="1895" y="302"/>
                </a:lnTo>
                <a:lnTo>
                  <a:pt x="1902" y="299"/>
                </a:lnTo>
                <a:lnTo>
                  <a:pt x="1908" y="296"/>
                </a:lnTo>
                <a:lnTo>
                  <a:pt x="1914" y="292"/>
                </a:lnTo>
                <a:lnTo>
                  <a:pt x="1917" y="292"/>
                </a:lnTo>
                <a:lnTo>
                  <a:pt x="1920" y="293"/>
                </a:lnTo>
                <a:lnTo>
                  <a:pt x="1920" y="293"/>
                </a:lnTo>
                <a:lnTo>
                  <a:pt x="1922" y="297"/>
                </a:lnTo>
                <a:lnTo>
                  <a:pt x="1922" y="301"/>
                </a:lnTo>
                <a:lnTo>
                  <a:pt x="1922" y="305"/>
                </a:lnTo>
                <a:lnTo>
                  <a:pt x="1921" y="309"/>
                </a:lnTo>
                <a:lnTo>
                  <a:pt x="1914" y="327"/>
                </a:lnTo>
                <a:lnTo>
                  <a:pt x="1914" y="327"/>
                </a:lnTo>
                <a:lnTo>
                  <a:pt x="1908" y="349"/>
                </a:lnTo>
                <a:lnTo>
                  <a:pt x="1902" y="372"/>
                </a:lnTo>
                <a:lnTo>
                  <a:pt x="1890" y="415"/>
                </a:lnTo>
                <a:lnTo>
                  <a:pt x="1890" y="415"/>
                </a:lnTo>
                <a:lnTo>
                  <a:pt x="1923" y="415"/>
                </a:lnTo>
                <a:lnTo>
                  <a:pt x="1954" y="413"/>
                </a:lnTo>
                <a:lnTo>
                  <a:pt x="2016" y="407"/>
                </a:lnTo>
                <a:lnTo>
                  <a:pt x="2016" y="407"/>
                </a:lnTo>
                <a:lnTo>
                  <a:pt x="2023" y="415"/>
                </a:lnTo>
                <a:lnTo>
                  <a:pt x="2029" y="423"/>
                </a:lnTo>
                <a:lnTo>
                  <a:pt x="2033" y="430"/>
                </a:lnTo>
                <a:lnTo>
                  <a:pt x="2036" y="438"/>
                </a:lnTo>
                <a:lnTo>
                  <a:pt x="2039" y="446"/>
                </a:lnTo>
                <a:lnTo>
                  <a:pt x="2040" y="456"/>
                </a:lnTo>
                <a:lnTo>
                  <a:pt x="2039" y="467"/>
                </a:lnTo>
                <a:lnTo>
                  <a:pt x="2038" y="480"/>
                </a:lnTo>
                <a:lnTo>
                  <a:pt x="2038" y="480"/>
                </a:lnTo>
                <a:lnTo>
                  <a:pt x="2034" y="494"/>
                </a:lnTo>
                <a:lnTo>
                  <a:pt x="2030" y="510"/>
                </a:lnTo>
                <a:lnTo>
                  <a:pt x="2027" y="526"/>
                </a:lnTo>
                <a:lnTo>
                  <a:pt x="2024" y="542"/>
                </a:lnTo>
                <a:lnTo>
                  <a:pt x="2024" y="542"/>
                </a:lnTo>
                <a:lnTo>
                  <a:pt x="2021" y="555"/>
                </a:lnTo>
                <a:lnTo>
                  <a:pt x="2021" y="567"/>
                </a:lnTo>
                <a:lnTo>
                  <a:pt x="2020" y="580"/>
                </a:lnTo>
                <a:lnTo>
                  <a:pt x="2019" y="593"/>
                </a:lnTo>
                <a:lnTo>
                  <a:pt x="2019" y="593"/>
                </a:lnTo>
                <a:lnTo>
                  <a:pt x="2017" y="603"/>
                </a:lnTo>
                <a:lnTo>
                  <a:pt x="2014" y="612"/>
                </a:lnTo>
                <a:lnTo>
                  <a:pt x="2011" y="622"/>
                </a:lnTo>
                <a:lnTo>
                  <a:pt x="2009" y="631"/>
                </a:lnTo>
                <a:lnTo>
                  <a:pt x="2009" y="631"/>
                </a:lnTo>
                <a:lnTo>
                  <a:pt x="2005" y="647"/>
                </a:lnTo>
                <a:lnTo>
                  <a:pt x="2002" y="661"/>
                </a:lnTo>
                <a:lnTo>
                  <a:pt x="1993" y="693"/>
                </a:lnTo>
                <a:lnTo>
                  <a:pt x="1993" y="693"/>
                </a:lnTo>
                <a:lnTo>
                  <a:pt x="1974" y="768"/>
                </a:lnTo>
                <a:lnTo>
                  <a:pt x="1956" y="844"/>
                </a:lnTo>
                <a:lnTo>
                  <a:pt x="1937" y="919"/>
                </a:lnTo>
                <a:lnTo>
                  <a:pt x="1919" y="991"/>
                </a:lnTo>
                <a:lnTo>
                  <a:pt x="1919" y="991"/>
                </a:lnTo>
                <a:lnTo>
                  <a:pt x="1911" y="1014"/>
                </a:lnTo>
                <a:lnTo>
                  <a:pt x="1905" y="1036"/>
                </a:lnTo>
                <a:lnTo>
                  <a:pt x="1898" y="1058"/>
                </a:lnTo>
                <a:lnTo>
                  <a:pt x="1895" y="1069"/>
                </a:lnTo>
                <a:lnTo>
                  <a:pt x="1893" y="1079"/>
                </a:lnTo>
                <a:lnTo>
                  <a:pt x="1893" y="1079"/>
                </a:lnTo>
                <a:lnTo>
                  <a:pt x="1886" y="1126"/>
                </a:lnTo>
                <a:lnTo>
                  <a:pt x="1881" y="1149"/>
                </a:lnTo>
                <a:lnTo>
                  <a:pt x="1877" y="1170"/>
                </a:lnTo>
                <a:lnTo>
                  <a:pt x="1872" y="1192"/>
                </a:lnTo>
                <a:lnTo>
                  <a:pt x="1865" y="1212"/>
                </a:lnTo>
                <a:lnTo>
                  <a:pt x="1859" y="1232"/>
                </a:lnTo>
                <a:lnTo>
                  <a:pt x="1850" y="1252"/>
                </a:lnTo>
                <a:lnTo>
                  <a:pt x="1850" y="1252"/>
                </a:lnTo>
                <a:lnTo>
                  <a:pt x="1846" y="1254"/>
                </a:lnTo>
                <a:lnTo>
                  <a:pt x="1841" y="1257"/>
                </a:lnTo>
                <a:lnTo>
                  <a:pt x="1834" y="1259"/>
                </a:lnTo>
                <a:lnTo>
                  <a:pt x="1830" y="1262"/>
                </a:lnTo>
                <a:lnTo>
                  <a:pt x="1830" y="1262"/>
                </a:lnTo>
                <a:lnTo>
                  <a:pt x="1812" y="1265"/>
                </a:lnTo>
                <a:lnTo>
                  <a:pt x="1792" y="1265"/>
                </a:lnTo>
                <a:lnTo>
                  <a:pt x="1773" y="1263"/>
                </a:lnTo>
                <a:lnTo>
                  <a:pt x="1753" y="1262"/>
                </a:lnTo>
                <a:lnTo>
                  <a:pt x="1753" y="1262"/>
                </a:lnTo>
                <a:lnTo>
                  <a:pt x="1733" y="1261"/>
                </a:lnTo>
                <a:lnTo>
                  <a:pt x="1715" y="1262"/>
                </a:lnTo>
                <a:lnTo>
                  <a:pt x="1697" y="1265"/>
                </a:lnTo>
                <a:lnTo>
                  <a:pt x="1679" y="1268"/>
                </a:lnTo>
                <a:lnTo>
                  <a:pt x="1642" y="1274"/>
                </a:lnTo>
                <a:lnTo>
                  <a:pt x="1624" y="1276"/>
                </a:lnTo>
                <a:lnTo>
                  <a:pt x="1607" y="1278"/>
                </a:lnTo>
                <a:lnTo>
                  <a:pt x="1607" y="1278"/>
                </a:lnTo>
                <a:lnTo>
                  <a:pt x="1593" y="1277"/>
                </a:lnTo>
                <a:lnTo>
                  <a:pt x="1579" y="1277"/>
                </a:lnTo>
                <a:lnTo>
                  <a:pt x="1573" y="1277"/>
                </a:lnTo>
                <a:lnTo>
                  <a:pt x="1568" y="1280"/>
                </a:lnTo>
                <a:lnTo>
                  <a:pt x="1561" y="1282"/>
                </a:lnTo>
                <a:lnTo>
                  <a:pt x="1556" y="1285"/>
                </a:lnTo>
                <a:lnTo>
                  <a:pt x="1556" y="1285"/>
                </a:lnTo>
                <a:lnTo>
                  <a:pt x="1428" y="1293"/>
                </a:lnTo>
                <a:lnTo>
                  <a:pt x="1294" y="1301"/>
                </a:lnTo>
                <a:lnTo>
                  <a:pt x="1294" y="1301"/>
                </a:lnTo>
                <a:lnTo>
                  <a:pt x="1224" y="1306"/>
                </a:lnTo>
                <a:lnTo>
                  <a:pt x="1188" y="1311"/>
                </a:lnTo>
                <a:lnTo>
                  <a:pt x="1153" y="1315"/>
                </a:lnTo>
                <a:lnTo>
                  <a:pt x="1118" y="1320"/>
                </a:lnTo>
                <a:lnTo>
                  <a:pt x="1084" y="1328"/>
                </a:lnTo>
                <a:lnTo>
                  <a:pt x="1050" y="1335"/>
                </a:lnTo>
                <a:lnTo>
                  <a:pt x="1018" y="1344"/>
                </a:lnTo>
                <a:lnTo>
                  <a:pt x="1018" y="1344"/>
                </a:lnTo>
                <a:lnTo>
                  <a:pt x="1012" y="1347"/>
                </a:lnTo>
                <a:lnTo>
                  <a:pt x="1012" y="1347"/>
                </a:lnTo>
                <a:lnTo>
                  <a:pt x="999" y="1354"/>
                </a:lnTo>
                <a:lnTo>
                  <a:pt x="987" y="1362"/>
                </a:lnTo>
                <a:lnTo>
                  <a:pt x="975" y="1369"/>
                </a:lnTo>
                <a:lnTo>
                  <a:pt x="969" y="1373"/>
                </a:lnTo>
                <a:lnTo>
                  <a:pt x="961" y="1374"/>
                </a:lnTo>
                <a:lnTo>
                  <a:pt x="961" y="1374"/>
                </a:lnTo>
                <a:lnTo>
                  <a:pt x="947" y="1376"/>
                </a:lnTo>
                <a:lnTo>
                  <a:pt x="929" y="1377"/>
                </a:lnTo>
                <a:lnTo>
                  <a:pt x="912" y="1377"/>
                </a:lnTo>
                <a:lnTo>
                  <a:pt x="896" y="1376"/>
                </a:lnTo>
                <a:lnTo>
                  <a:pt x="896" y="1376"/>
                </a:lnTo>
                <a:lnTo>
                  <a:pt x="887" y="1374"/>
                </a:lnTo>
                <a:lnTo>
                  <a:pt x="877" y="1371"/>
                </a:lnTo>
                <a:lnTo>
                  <a:pt x="867" y="1367"/>
                </a:lnTo>
                <a:lnTo>
                  <a:pt x="861" y="1367"/>
                </a:lnTo>
                <a:lnTo>
                  <a:pt x="861" y="1367"/>
                </a:lnTo>
                <a:lnTo>
                  <a:pt x="839" y="1368"/>
                </a:lnTo>
                <a:lnTo>
                  <a:pt x="817" y="1369"/>
                </a:lnTo>
                <a:lnTo>
                  <a:pt x="772" y="1371"/>
                </a:lnTo>
                <a:lnTo>
                  <a:pt x="772" y="1371"/>
                </a:lnTo>
                <a:lnTo>
                  <a:pt x="741" y="1372"/>
                </a:lnTo>
                <a:lnTo>
                  <a:pt x="712" y="1375"/>
                </a:lnTo>
                <a:lnTo>
                  <a:pt x="649" y="1384"/>
                </a:lnTo>
                <a:lnTo>
                  <a:pt x="649" y="1384"/>
                </a:lnTo>
                <a:lnTo>
                  <a:pt x="614" y="1389"/>
                </a:lnTo>
                <a:lnTo>
                  <a:pt x="578" y="1392"/>
                </a:lnTo>
                <a:lnTo>
                  <a:pt x="542" y="1394"/>
                </a:lnTo>
                <a:lnTo>
                  <a:pt x="506" y="1397"/>
                </a:lnTo>
                <a:lnTo>
                  <a:pt x="506" y="1397"/>
                </a:lnTo>
                <a:lnTo>
                  <a:pt x="448" y="1404"/>
                </a:lnTo>
                <a:lnTo>
                  <a:pt x="388" y="1410"/>
                </a:lnTo>
                <a:lnTo>
                  <a:pt x="328" y="1415"/>
                </a:lnTo>
                <a:lnTo>
                  <a:pt x="298" y="1418"/>
                </a:lnTo>
                <a:lnTo>
                  <a:pt x="267" y="1419"/>
                </a:lnTo>
                <a:lnTo>
                  <a:pt x="267" y="1419"/>
                </a:lnTo>
                <a:lnTo>
                  <a:pt x="252" y="1418"/>
                </a:lnTo>
                <a:lnTo>
                  <a:pt x="244" y="1417"/>
                </a:lnTo>
                <a:lnTo>
                  <a:pt x="237" y="1417"/>
                </a:lnTo>
                <a:lnTo>
                  <a:pt x="237" y="1417"/>
                </a:lnTo>
                <a:lnTo>
                  <a:pt x="216" y="1419"/>
                </a:lnTo>
                <a:lnTo>
                  <a:pt x="196" y="1422"/>
                </a:lnTo>
                <a:lnTo>
                  <a:pt x="177" y="1425"/>
                </a:lnTo>
                <a:lnTo>
                  <a:pt x="156" y="1427"/>
                </a:lnTo>
                <a:lnTo>
                  <a:pt x="156" y="1427"/>
                </a:lnTo>
                <a:lnTo>
                  <a:pt x="134" y="1427"/>
                </a:lnTo>
                <a:lnTo>
                  <a:pt x="110" y="1425"/>
                </a:lnTo>
                <a:lnTo>
                  <a:pt x="87" y="1423"/>
                </a:lnTo>
                <a:lnTo>
                  <a:pt x="64" y="1422"/>
                </a:lnTo>
                <a:lnTo>
                  <a:pt x="64" y="1422"/>
                </a:lnTo>
                <a:lnTo>
                  <a:pt x="50" y="1421"/>
                </a:lnTo>
                <a:lnTo>
                  <a:pt x="36" y="1419"/>
                </a:lnTo>
                <a:lnTo>
                  <a:pt x="24" y="1415"/>
                </a:lnTo>
                <a:lnTo>
                  <a:pt x="11" y="1411"/>
                </a:lnTo>
                <a:lnTo>
                  <a:pt x="11" y="1411"/>
                </a:lnTo>
                <a:lnTo>
                  <a:pt x="9" y="1404"/>
                </a:lnTo>
                <a:lnTo>
                  <a:pt x="6" y="1394"/>
                </a:lnTo>
                <a:lnTo>
                  <a:pt x="4" y="1386"/>
                </a:lnTo>
                <a:lnTo>
                  <a:pt x="2" y="1382"/>
                </a:lnTo>
                <a:lnTo>
                  <a:pt x="0" y="1379"/>
                </a:lnTo>
                <a:lnTo>
                  <a:pt x="0" y="1379"/>
                </a:lnTo>
                <a:lnTo>
                  <a:pt x="21" y="1335"/>
                </a:lnTo>
                <a:lnTo>
                  <a:pt x="43" y="1291"/>
                </a:lnTo>
                <a:lnTo>
                  <a:pt x="66" y="1250"/>
                </a:lnTo>
                <a:lnTo>
                  <a:pt x="89" y="1210"/>
                </a:lnTo>
                <a:lnTo>
                  <a:pt x="89" y="1210"/>
                </a:lnTo>
                <a:lnTo>
                  <a:pt x="71" y="1211"/>
                </a:lnTo>
                <a:lnTo>
                  <a:pt x="52" y="1213"/>
                </a:lnTo>
                <a:lnTo>
                  <a:pt x="35" y="1215"/>
                </a:lnTo>
                <a:lnTo>
                  <a:pt x="18" y="1215"/>
                </a:lnTo>
                <a:lnTo>
                  <a:pt x="18" y="1215"/>
                </a:lnTo>
                <a:lnTo>
                  <a:pt x="16" y="1208"/>
                </a:lnTo>
                <a:lnTo>
                  <a:pt x="17" y="1199"/>
                </a:lnTo>
                <a:lnTo>
                  <a:pt x="19" y="1192"/>
                </a:lnTo>
                <a:lnTo>
                  <a:pt x="22" y="1183"/>
                </a:lnTo>
                <a:lnTo>
                  <a:pt x="30" y="1168"/>
                </a:lnTo>
                <a:lnTo>
                  <a:pt x="37" y="1153"/>
                </a:lnTo>
                <a:lnTo>
                  <a:pt x="37" y="1153"/>
                </a:lnTo>
                <a:lnTo>
                  <a:pt x="32" y="1151"/>
                </a:lnTo>
                <a:lnTo>
                  <a:pt x="27" y="1150"/>
                </a:lnTo>
                <a:lnTo>
                  <a:pt x="21" y="1151"/>
                </a:lnTo>
                <a:lnTo>
                  <a:pt x="16" y="1151"/>
                </a:lnTo>
                <a:lnTo>
                  <a:pt x="12" y="1152"/>
                </a:lnTo>
                <a:lnTo>
                  <a:pt x="7" y="1152"/>
                </a:lnTo>
                <a:lnTo>
                  <a:pt x="4" y="1151"/>
                </a:lnTo>
                <a:lnTo>
                  <a:pt x="0" y="1148"/>
                </a:lnTo>
                <a:lnTo>
                  <a:pt x="0" y="1148"/>
                </a:lnTo>
                <a:lnTo>
                  <a:pt x="0" y="1140"/>
                </a:lnTo>
                <a:lnTo>
                  <a:pt x="2" y="1134"/>
                </a:lnTo>
                <a:lnTo>
                  <a:pt x="5" y="1129"/>
                </a:lnTo>
                <a:lnTo>
                  <a:pt x="10" y="1123"/>
                </a:lnTo>
                <a:lnTo>
                  <a:pt x="19" y="1112"/>
                </a:lnTo>
                <a:lnTo>
                  <a:pt x="24" y="1107"/>
                </a:lnTo>
                <a:lnTo>
                  <a:pt x="27" y="1101"/>
                </a:lnTo>
                <a:lnTo>
                  <a:pt x="27" y="1101"/>
                </a:lnTo>
                <a:lnTo>
                  <a:pt x="24" y="1101"/>
                </a:lnTo>
                <a:lnTo>
                  <a:pt x="19" y="1101"/>
                </a:lnTo>
                <a:lnTo>
                  <a:pt x="14" y="1099"/>
                </a:lnTo>
                <a:lnTo>
                  <a:pt x="12" y="1097"/>
                </a:lnTo>
                <a:lnTo>
                  <a:pt x="11" y="1095"/>
                </a:lnTo>
                <a:lnTo>
                  <a:pt x="11" y="1095"/>
                </a:lnTo>
                <a:lnTo>
                  <a:pt x="14" y="1086"/>
                </a:lnTo>
                <a:lnTo>
                  <a:pt x="17" y="1078"/>
                </a:lnTo>
                <a:lnTo>
                  <a:pt x="27" y="1064"/>
                </a:lnTo>
                <a:lnTo>
                  <a:pt x="36" y="1051"/>
                </a:lnTo>
                <a:lnTo>
                  <a:pt x="41" y="1044"/>
                </a:lnTo>
                <a:lnTo>
                  <a:pt x="45" y="1036"/>
                </a:lnTo>
                <a:lnTo>
                  <a:pt x="45" y="1036"/>
                </a:lnTo>
                <a:lnTo>
                  <a:pt x="36" y="1036"/>
                </a:lnTo>
                <a:lnTo>
                  <a:pt x="29" y="1036"/>
                </a:lnTo>
                <a:lnTo>
                  <a:pt x="25" y="1035"/>
                </a:lnTo>
                <a:lnTo>
                  <a:pt x="21" y="1034"/>
                </a:lnTo>
                <a:lnTo>
                  <a:pt x="18" y="1031"/>
                </a:lnTo>
                <a:lnTo>
                  <a:pt x="16" y="1027"/>
                </a:lnTo>
                <a:lnTo>
                  <a:pt x="16" y="1027"/>
                </a:lnTo>
                <a:lnTo>
                  <a:pt x="19" y="1020"/>
                </a:lnTo>
                <a:lnTo>
                  <a:pt x="22" y="1014"/>
                </a:lnTo>
                <a:lnTo>
                  <a:pt x="33" y="1004"/>
                </a:lnTo>
                <a:lnTo>
                  <a:pt x="37" y="999"/>
                </a:lnTo>
                <a:lnTo>
                  <a:pt x="42" y="994"/>
                </a:lnTo>
                <a:lnTo>
                  <a:pt x="46" y="987"/>
                </a:lnTo>
                <a:lnTo>
                  <a:pt x="48" y="980"/>
                </a:lnTo>
                <a:lnTo>
                  <a:pt x="48" y="980"/>
                </a:lnTo>
                <a:lnTo>
                  <a:pt x="51" y="980"/>
                </a:lnTo>
                <a:lnTo>
                  <a:pt x="54" y="979"/>
                </a:lnTo>
                <a:lnTo>
                  <a:pt x="55" y="976"/>
                </a:lnTo>
                <a:lnTo>
                  <a:pt x="57" y="975"/>
                </a:lnTo>
                <a:lnTo>
                  <a:pt x="57" y="975"/>
                </a:lnTo>
                <a:lnTo>
                  <a:pt x="72" y="953"/>
                </a:lnTo>
                <a:lnTo>
                  <a:pt x="87" y="932"/>
                </a:lnTo>
                <a:lnTo>
                  <a:pt x="119" y="891"/>
                </a:lnTo>
                <a:lnTo>
                  <a:pt x="135" y="869"/>
                </a:lnTo>
                <a:lnTo>
                  <a:pt x="151" y="849"/>
                </a:lnTo>
                <a:lnTo>
                  <a:pt x="166" y="827"/>
                </a:lnTo>
                <a:lnTo>
                  <a:pt x="180" y="803"/>
                </a:lnTo>
                <a:lnTo>
                  <a:pt x="180" y="803"/>
                </a:lnTo>
                <a:lnTo>
                  <a:pt x="182" y="802"/>
                </a:lnTo>
                <a:lnTo>
                  <a:pt x="184" y="800"/>
                </a:lnTo>
                <a:lnTo>
                  <a:pt x="186" y="799"/>
                </a:lnTo>
                <a:lnTo>
                  <a:pt x="191" y="798"/>
                </a:lnTo>
                <a:lnTo>
                  <a:pt x="191" y="798"/>
                </a:lnTo>
                <a:lnTo>
                  <a:pt x="210" y="766"/>
                </a:lnTo>
                <a:lnTo>
                  <a:pt x="215" y="757"/>
                </a:lnTo>
                <a:lnTo>
                  <a:pt x="221" y="751"/>
                </a:lnTo>
                <a:lnTo>
                  <a:pt x="227" y="743"/>
                </a:lnTo>
                <a:lnTo>
                  <a:pt x="234" y="738"/>
                </a:lnTo>
                <a:lnTo>
                  <a:pt x="234" y="738"/>
                </a:lnTo>
                <a:lnTo>
                  <a:pt x="252" y="708"/>
                </a:lnTo>
                <a:lnTo>
                  <a:pt x="269" y="681"/>
                </a:lnTo>
                <a:lnTo>
                  <a:pt x="304" y="630"/>
                </a:lnTo>
                <a:lnTo>
                  <a:pt x="321" y="603"/>
                </a:lnTo>
                <a:lnTo>
                  <a:pt x="337" y="576"/>
                </a:lnTo>
                <a:lnTo>
                  <a:pt x="353" y="546"/>
                </a:lnTo>
                <a:lnTo>
                  <a:pt x="368" y="514"/>
                </a:lnTo>
                <a:lnTo>
                  <a:pt x="368" y="514"/>
                </a:lnTo>
                <a:lnTo>
                  <a:pt x="372" y="512"/>
                </a:lnTo>
                <a:lnTo>
                  <a:pt x="374" y="511"/>
                </a:lnTo>
                <a:lnTo>
                  <a:pt x="380" y="512"/>
                </a:lnTo>
                <a:lnTo>
                  <a:pt x="380" y="512"/>
                </a:lnTo>
                <a:lnTo>
                  <a:pt x="398" y="484"/>
                </a:lnTo>
                <a:lnTo>
                  <a:pt x="417" y="456"/>
                </a:lnTo>
                <a:lnTo>
                  <a:pt x="436" y="429"/>
                </a:lnTo>
                <a:lnTo>
                  <a:pt x="453" y="402"/>
                </a:lnTo>
                <a:lnTo>
                  <a:pt x="453" y="402"/>
                </a:lnTo>
                <a:lnTo>
                  <a:pt x="456" y="402"/>
                </a:lnTo>
                <a:lnTo>
                  <a:pt x="458" y="403"/>
                </a:lnTo>
                <a:lnTo>
                  <a:pt x="460" y="406"/>
                </a:lnTo>
                <a:lnTo>
                  <a:pt x="464" y="409"/>
                </a:lnTo>
                <a:lnTo>
                  <a:pt x="465" y="410"/>
                </a:lnTo>
                <a:lnTo>
                  <a:pt x="468" y="410"/>
                </a:lnTo>
                <a:lnTo>
                  <a:pt x="468" y="410"/>
                </a:lnTo>
                <a:lnTo>
                  <a:pt x="482" y="408"/>
                </a:lnTo>
                <a:lnTo>
                  <a:pt x="497" y="406"/>
                </a:lnTo>
                <a:lnTo>
                  <a:pt x="513" y="405"/>
                </a:lnTo>
                <a:lnTo>
                  <a:pt x="529" y="405"/>
                </a:lnTo>
                <a:lnTo>
                  <a:pt x="562" y="406"/>
                </a:lnTo>
                <a:lnTo>
                  <a:pt x="595" y="409"/>
                </a:lnTo>
                <a:lnTo>
                  <a:pt x="595" y="409"/>
                </a:lnTo>
                <a:lnTo>
                  <a:pt x="647" y="412"/>
                </a:lnTo>
                <a:lnTo>
                  <a:pt x="698" y="413"/>
                </a:lnTo>
                <a:lnTo>
                  <a:pt x="748" y="415"/>
                </a:lnTo>
                <a:lnTo>
                  <a:pt x="797" y="420"/>
                </a:lnTo>
                <a:lnTo>
                  <a:pt x="797" y="420"/>
                </a:lnTo>
                <a:lnTo>
                  <a:pt x="815" y="424"/>
                </a:lnTo>
                <a:lnTo>
                  <a:pt x="834" y="428"/>
                </a:lnTo>
                <a:lnTo>
                  <a:pt x="878" y="436"/>
                </a:lnTo>
                <a:lnTo>
                  <a:pt x="902" y="440"/>
                </a:lnTo>
                <a:lnTo>
                  <a:pt x="924" y="444"/>
                </a:lnTo>
                <a:lnTo>
                  <a:pt x="948" y="450"/>
                </a:lnTo>
                <a:lnTo>
                  <a:pt x="969" y="456"/>
                </a:lnTo>
                <a:lnTo>
                  <a:pt x="969" y="456"/>
                </a:lnTo>
                <a:lnTo>
                  <a:pt x="985" y="429"/>
                </a:lnTo>
                <a:lnTo>
                  <a:pt x="993" y="414"/>
                </a:lnTo>
                <a:lnTo>
                  <a:pt x="999" y="399"/>
                </a:lnTo>
                <a:lnTo>
                  <a:pt x="999" y="399"/>
                </a:lnTo>
                <a:lnTo>
                  <a:pt x="1002" y="399"/>
                </a:lnTo>
                <a:lnTo>
                  <a:pt x="1004" y="399"/>
                </a:lnTo>
                <a:lnTo>
                  <a:pt x="1005" y="399"/>
                </a:lnTo>
                <a:lnTo>
                  <a:pt x="1008" y="398"/>
                </a:lnTo>
                <a:lnTo>
                  <a:pt x="1008" y="398"/>
                </a:lnTo>
                <a:lnTo>
                  <a:pt x="1026" y="368"/>
                </a:lnTo>
                <a:lnTo>
                  <a:pt x="1043" y="338"/>
                </a:lnTo>
                <a:lnTo>
                  <a:pt x="1061" y="308"/>
                </a:lnTo>
                <a:lnTo>
                  <a:pt x="1079" y="278"/>
                </a:lnTo>
                <a:lnTo>
                  <a:pt x="1079" y="278"/>
                </a:lnTo>
                <a:close/>
                <a:moveTo>
                  <a:pt x="1042" y="789"/>
                </a:moveTo>
                <a:lnTo>
                  <a:pt x="1042" y="789"/>
                </a:lnTo>
                <a:lnTo>
                  <a:pt x="1046" y="778"/>
                </a:lnTo>
                <a:lnTo>
                  <a:pt x="1049" y="769"/>
                </a:lnTo>
                <a:lnTo>
                  <a:pt x="1056" y="748"/>
                </a:lnTo>
                <a:lnTo>
                  <a:pt x="1056" y="748"/>
                </a:lnTo>
                <a:lnTo>
                  <a:pt x="1063" y="726"/>
                </a:lnTo>
                <a:lnTo>
                  <a:pt x="1066" y="714"/>
                </a:lnTo>
                <a:lnTo>
                  <a:pt x="1067" y="710"/>
                </a:lnTo>
                <a:lnTo>
                  <a:pt x="1066" y="709"/>
                </a:lnTo>
                <a:lnTo>
                  <a:pt x="1066" y="709"/>
                </a:lnTo>
                <a:lnTo>
                  <a:pt x="1069" y="708"/>
                </a:lnTo>
                <a:lnTo>
                  <a:pt x="1070" y="706"/>
                </a:lnTo>
                <a:lnTo>
                  <a:pt x="1073" y="700"/>
                </a:lnTo>
                <a:lnTo>
                  <a:pt x="1075" y="692"/>
                </a:lnTo>
                <a:lnTo>
                  <a:pt x="1076" y="684"/>
                </a:lnTo>
                <a:lnTo>
                  <a:pt x="1076" y="684"/>
                </a:lnTo>
                <a:lnTo>
                  <a:pt x="1114" y="609"/>
                </a:lnTo>
                <a:lnTo>
                  <a:pt x="1152" y="535"/>
                </a:lnTo>
                <a:lnTo>
                  <a:pt x="1152" y="535"/>
                </a:lnTo>
                <a:lnTo>
                  <a:pt x="1156" y="533"/>
                </a:lnTo>
                <a:lnTo>
                  <a:pt x="1160" y="532"/>
                </a:lnTo>
                <a:lnTo>
                  <a:pt x="1163" y="531"/>
                </a:lnTo>
                <a:lnTo>
                  <a:pt x="1166" y="528"/>
                </a:lnTo>
                <a:lnTo>
                  <a:pt x="1166" y="528"/>
                </a:lnTo>
                <a:lnTo>
                  <a:pt x="1176" y="511"/>
                </a:lnTo>
                <a:lnTo>
                  <a:pt x="1185" y="495"/>
                </a:lnTo>
                <a:lnTo>
                  <a:pt x="1207" y="464"/>
                </a:lnTo>
                <a:lnTo>
                  <a:pt x="1207" y="464"/>
                </a:lnTo>
                <a:lnTo>
                  <a:pt x="1220" y="412"/>
                </a:lnTo>
                <a:lnTo>
                  <a:pt x="1229" y="359"/>
                </a:lnTo>
                <a:lnTo>
                  <a:pt x="1233" y="332"/>
                </a:lnTo>
                <a:lnTo>
                  <a:pt x="1238" y="304"/>
                </a:lnTo>
                <a:lnTo>
                  <a:pt x="1240" y="277"/>
                </a:lnTo>
                <a:lnTo>
                  <a:pt x="1242" y="249"/>
                </a:lnTo>
                <a:lnTo>
                  <a:pt x="1243" y="223"/>
                </a:lnTo>
                <a:lnTo>
                  <a:pt x="1243" y="195"/>
                </a:lnTo>
                <a:lnTo>
                  <a:pt x="1241" y="168"/>
                </a:lnTo>
                <a:lnTo>
                  <a:pt x="1239" y="142"/>
                </a:lnTo>
                <a:lnTo>
                  <a:pt x="1236" y="116"/>
                </a:lnTo>
                <a:lnTo>
                  <a:pt x="1230" y="90"/>
                </a:lnTo>
                <a:lnTo>
                  <a:pt x="1224" y="65"/>
                </a:lnTo>
                <a:lnTo>
                  <a:pt x="1216" y="41"/>
                </a:lnTo>
                <a:lnTo>
                  <a:pt x="1216" y="41"/>
                </a:lnTo>
                <a:lnTo>
                  <a:pt x="1210" y="54"/>
                </a:lnTo>
                <a:lnTo>
                  <a:pt x="1205" y="66"/>
                </a:lnTo>
                <a:lnTo>
                  <a:pt x="1196" y="92"/>
                </a:lnTo>
                <a:lnTo>
                  <a:pt x="1188" y="119"/>
                </a:lnTo>
                <a:lnTo>
                  <a:pt x="1181" y="143"/>
                </a:lnTo>
                <a:lnTo>
                  <a:pt x="1181" y="143"/>
                </a:lnTo>
                <a:lnTo>
                  <a:pt x="1176" y="154"/>
                </a:lnTo>
                <a:lnTo>
                  <a:pt x="1169" y="164"/>
                </a:lnTo>
                <a:lnTo>
                  <a:pt x="1157" y="183"/>
                </a:lnTo>
                <a:lnTo>
                  <a:pt x="1157" y="183"/>
                </a:lnTo>
                <a:lnTo>
                  <a:pt x="1155" y="187"/>
                </a:lnTo>
                <a:lnTo>
                  <a:pt x="1154" y="192"/>
                </a:lnTo>
                <a:lnTo>
                  <a:pt x="1153" y="196"/>
                </a:lnTo>
                <a:lnTo>
                  <a:pt x="1152" y="199"/>
                </a:lnTo>
                <a:lnTo>
                  <a:pt x="1152" y="199"/>
                </a:lnTo>
                <a:lnTo>
                  <a:pt x="1147" y="206"/>
                </a:lnTo>
                <a:lnTo>
                  <a:pt x="1141" y="212"/>
                </a:lnTo>
                <a:lnTo>
                  <a:pt x="1136" y="217"/>
                </a:lnTo>
                <a:lnTo>
                  <a:pt x="1131" y="224"/>
                </a:lnTo>
                <a:lnTo>
                  <a:pt x="1131" y="224"/>
                </a:lnTo>
                <a:lnTo>
                  <a:pt x="1101" y="270"/>
                </a:lnTo>
                <a:lnTo>
                  <a:pt x="1101" y="270"/>
                </a:lnTo>
                <a:lnTo>
                  <a:pt x="1091" y="285"/>
                </a:lnTo>
                <a:lnTo>
                  <a:pt x="1082" y="301"/>
                </a:lnTo>
                <a:lnTo>
                  <a:pt x="1074" y="316"/>
                </a:lnTo>
                <a:lnTo>
                  <a:pt x="1066" y="332"/>
                </a:lnTo>
                <a:lnTo>
                  <a:pt x="1066" y="332"/>
                </a:lnTo>
                <a:lnTo>
                  <a:pt x="1053" y="349"/>
                </a:lnTo>
                <a:lnTo>
                  <a:pt x="1041" y="366"/>
                </a:lnTo>
                <a:lnTo>
                  <a:pt x="1029" y="384"/>
                </a:lnTo>
                <a:lnTo>
                  <a:pt x="1017" y="404"/>
                </a:lnTo>
                <a:lnTo>
                  <a:pt x="996" y="442"/>
                </a:lnTo>
                <a:lnTo>
                  <a:pt x="984" y="461"/>
                </a:lnTo>
                <a:lnTo>
                  <a:pt x="972" y="480"/>
                </a:lnTo>
                <a:lnTo>
                  <a:pt x="972" y="480"/>
                </a:lnTo>
                <a:lnTo>
                  <a:pt x="973" y="482"/>
                </a:lnTo>
                <a:lnTo>
                  <a:pt x="973" y="484"/>
                </a:lnTo>
                <a:lnTo>
                  <a:pt x="972" y="487"/>
                </a:lnTo>
                <a:lnTo>
                  <a:pt x="971" y="490"/>
                </a:lnTo>
                <a:lnTo>
                  <a:pt x="970" y="493"/>
                </a:lnTo>
                <a:lnTo>
                  <a:pt x="971" y="496"/>
                </a:lnTo>
                <a:lnTo>
                  <a:pt x="971" y="496"/>
                </a:lnTo>
                <a:lnTo>
                  <a:pt x="947" y="533"/>
                </a:lnTo>
                <a:lnTo>
                  <a:pt x="922" y="572"/>
                </a:lnTo>
                <a:lnTo>
                  <a:pt x="910" y="591"/>
                </a:lnTo>
                <a:lnTo>
                  <a:pt x="899" y="610"/>
                </a:lnTo>
                <a:lnTo>
                  <a:pt x="889" y="631"/>
                </a:lnTo>
                <a:lnTo>
                  <a:pt x="880" y="650"/>
                </a:lnTo>
                <a:lnTo>
                  <a:pt x="880" y="650"/>
                </a:lnTo>
                <a:lnTo>
                  <a:pt x="884" y="669"/>
                </a:lnTo>
                <a:lnTo>
                  <a:pt x="890" y="686"/>
                </a:lnTo>
                <a:lnTo>
                  <a:pt x="896" y="703"/>
                </a:lnTo>
                <a:lnTo>
                  <a:pt x="902" y="720"/>
                </a:lnTo>
                <a:lnTo>
                  <a:pt x="902" y="720"/>
                </a:lnTo>
                <a:lnTo>
                  <a:pt x="909" y="752"/>
                </a:lnTo>
                <a:lnTo>
                  <a:pt x="913" y="783"/>
                </a:lnTo>
                <a:lnTo>
                  <a:pt x="917" y="814"/>
                </a:lnTo>
                <a:lnTo>
                  <a:pt x="919" y="845"/>
                </a:lnTo>
                <a:lnTo>
                  <a:pt x="919" y="877"/>
                </a:lnTo>
                <a:lnTo>
                  <a:pt x="918" y="908"/>
                </a:lnTo>
                <a:lnTo>
                  <a:pt x="914" y="971"/>
                </a:lnTo>
                <a:lnTo>
                  <a:pt x="910" y="1036"/>
                </a:lnTo>
                <a:lnTo>
                  <a:pt x="908" y="1069"/>
                </a:lnTo>
                <a:lnTo>
                  <a:pt x="907" y="1103"/>
                </a:lnTo>
                <a:lnTo>
                  <a:pt x="907" y="1136"/>
                </a:lnTo>
                <a:lnTo>
                  <a:pt x="908" y="1171"/>
                </a:lnTo>
                <a:lnTo>
                  <a:pt x="910" y="1207"/>
                </a:lnTo>
                <a:lnTo>
                  <a:pt x="913" y="1242"/>
                </a:lnTo>
                <a:lnTo>
                  <a:pt x="913" y="1242"/>
                </a:lnTo>
                <a:lnTo>
                  <a:pt x="936" y="1140"/>
                </a:lnTo>
                <a:lnTo>
                  <a:pt x="947" y="1091"/>
                </a:lnTo>
                <a:lnTo>
                  <a:pt x="958" y="1043"/>
                </a:lnTo>
                <a:lnTo>
                  <a:pt x="971" y="996"/>
                </a:lnTo>
                <a:lnTo>
                  <a:pt x="985" y="950"/>
                </a:lnTo>
                <a:lnTo>
                  <a:pt x="999" y="903"/>
                </a:lnTo>
                <a:lnTo>
                  <a:pt x="1015" y="857"/>
                </a:lnTo>
                <a:lnTo>
                  <a:pt x="1015" y="857"/>
                </a:lnTo>
                <a:lnTo>
                  <a:pt x="1017" y="854"/>
                </a:lnTo>
                <a:lnTo>
                  <a:pt x="1016" y="852"/>
                </a:lnTo>
                <a:lnTo>
                  <a:pt x="1014" y="850"/>
                </a:lnTo>
                <a:lnTo>
                  <a:pt x="1014" y="849"/>
                </a:lnTo>
                <a:lnTo>
                  <a:pt x="1013" y="848"/>
                </a:lnTo>
                <a:lnTo>
                  <a:pt x="1013" y="848"/>
                </a:lnTo>
                <a:lnTo>
                  <a:pt x="1018" y="849"/>
                </a:lnTo>
                <a:lnTo>
                  <a:pt x="1020" y="848"/>
                </a:lnTo>
                <a:lnTo>
                  <a:pt x="1020" y="844"/>
                </a:lnTo>
                <a:lnTo>
                  <a:pt x="1020" y="844"/>
                </a:lnTo>
                <a:lnTo>
                  <a:pt x="1030" y="821"/>
                </a:lnTo>
                <a:lnTo>
                  <a:pt x="1034" y="809"/>
                </a:lnTo>
                <a:lnTo>
                  <a:pt x="1039" y="798"/>
                </a:lnTo>
                <a:lnTo>
                  <a:pt x="1039" y="798"/>
                </a:lnTo>
                <a:lnTo>
                  <a:pt x="1038" y="797"/>
                </a:lnTo>
                <a:lnTo>
                  <a:pt x="1038" y="796"/>
                </a:lnTo>
                <a:lnTo>
                  <a:pt x="1036" y="798"/>
                </a:lnTo>
                <a:lnTo>
                  <a:pt x="1035" y="800"/>
                </a:lnTo>
                <a:lnTo>
                  <a:pt x="1035" y="800"/>
                </a:lnTo>
                <a:lnTo>
                  <a:pt x="1034" y="798"/>
                </a:lnTo>
                <a:lnTo>
                  <a:pt x="1034" y="798"/>
                </a:lnTo>
                <a:lnTo>
                  <a:pt x="1034" y="796"/>
                </a:lnTo>
                <a:lnTo>
                  <a:pt x="1035" y="794"/>
                </a:lnTo>
                <a:lnTo>
                  <a:pt x="1039" y="793"/>
                </a:lnTo>
                <a:lnTo>
                  <a:pt x="1042" y="792"/>
                </a:lnTo>
                <a:lnTo>
                  <a:pt x="1042" y="791"/>
                </a:lnTo>
                <a:lnTo>
                  <a:pt x="1042" y="789"/>
                </a:lnTo>
                <a:lnTo>
                  <a:pt x="1042" y="789"/>
                </a:lnTo>
                <a:close/>
                <a:moveTo>
                  <a:pt x="1666" y="178"/>
                </a:moveTo>
                <a:lnTo>
                  <a:pt x="1666" y="178"/>
                </a:lnTo>
                <a:lnTo>
                  <a:pt x="1650" y="190"/>
                </a:lnTo>
                <a:lnTo>
                  <a:pt x="1634" y="201"/>
                </a:lnTo>
                <a:lnTo>
                  <a:pt x="1617" y="212"/>
                </a:lnTo>
                <a:lnTo>
                  <a:pt x="1599" y="222"/>
                </a:lnTo>
                <a:lnTo>
                  <a:pt x="1599" y="222"/>
                </a:lnTo>
                <a:lnTo>
                  <a:pt x="1572" y="231"/>
                </a:lnTo>
                <a:lnTo>
                  <a:pt x="1545" y="242"/>
                </a:lnTo>
                <a:lnTo>
                  <a:pt x="1520" y="254"/>
                </a:lnTo>
                <a:lnTo>
                  <a:pt x="1496" y="264"/>
                </a:lnTo>
                <a:lnTo>
                  <a:pt x="1471" y="277"/>
                </a:lnTo>
                <a:lnTo>
                  <a:pt x="1449" y="290"/>
                </a:lnTo>
                <a:lnTo>
                  <a:pt x="1426" y="303"/>
                </a:lnTo>
                <a:lnTo>
                  <a:pt x="1405" y="316"/>
                </a:lnTo>
                <a:lnTo>
                  <a:pt x="1405" y="316"/>
                </a:lnTo>
                <a:lnTo>
                  <a:pt x="1374" y="337"/>
                </a:lnTo>
                <a:lnTo>
                  <a:pt x="1344" y="360"/>
                </a:lnTo>
                <a:lnTo>
                  <a:pt x="1287" y="407"/>
                </a:lnTo>
                <a:lnTo>
                  <a:pt x="1287" y="407"/>
                </a:lnTo>
                <a:lnTo>
                  <a:pt x="1259" y="431"/>
                </a:lnTo>
                <a:lnTo>
                  <a:pt x="1245" y="443"/>
                </a:lnTo>
                <a:lnTo>
                  <a:pt x="1232" y="457"/>
                </a:lnTo>
                <a:lnTo>
                  <a:pt x="1221" y="470"/>
                </a:lnTo>
                <a:lnTo>
                  <a:pt x="1209" y="485"/>
                </a:lnTo>
                <a:lnTo>
                  <a:pt x="1198" y="500"/>
                </a:lnTo>
                <a:lnTo>
                  <a:pt x="1187" y="515"/>
                </a:lnTo>
                <a:lnTo>
                  <a:pt x="1187" y="515"/>
                </a:lnTo>
                <a:lnTo>
                  <a:pt x="1167" y="547"/>
                </a:lnTo>
                <a:lnTo>
                  <a:pt x="1147" y="577"/>
                </a:lnTo>
                <a:lnTo>
                  <a:pt x="1147" y="577"/>
                </a:lnTo>
                <a:lnTo>
                  <a:pt x="1139" y="589"/>
                </a:lnTo>
                <a:lnTo>
                  <a:pt x="1133" y="602"/>
                </a:lnTo>
                <a:lnTo>
                  <a:pt x="1120" y="629"/>
                </a:lnTo>
                <a:lnTo>
                  <a:pt x="1099" y="681"/>
                </a:lnTo>
                <a:lnTo>
                  <a:pt x="1099" y="681"/>
                </a:lnTo>
                <a:lnTo>
                  <a:pt x="1087" y="710"/>
                </a:lnTo>
                <a:lnTo>
                  <a:pt x="1075" y="740"/>
                </a:lnTo>
                <a:lnTo>
                  <a:pt x="1055" y="799"/>
                </a:lnTo>
                <a:lnTo>
                  <a:pt x="1033" y="858"/>
                </a:lnTo>
                <a:lnTo>
                  <a:pt x="1012" y="918"/>
                </a:lnTo>
                <a:lnTo>
                  <a:pt x="1012" y="918"/>
                </a:lnTo>
                <a:lnTo>
                  <a:pt x="999" y="952"/>
                </a:lnTo>
                <a:lnTo>
                  <a:pt x="988" y="986"/>
                </a:lnTo>
                <a:lnTo>
                  <a:pt x="978" y="1021"/>
                </a:lnTo>
                <a:lnTo>
                  <a:pt x="968" y="1058"/>
                </a:lnTo>
                <a:lnTo>
                  <a:pt x="950" y="1130"/>
                </a:lnTo>
                <a:lnTo>
                  <a:pt x="932" y="1203"/>
                </a:lnTo>
                <a:lnTo>
                  <a:pt x="932" y="1203"/>
                </a:lnTo>
                <a:lnTo>
                  <a:pt x="933" y="1209"/>
                </a:lnTo>
                <a:lnTo>
                  <a:pt x="933" y="1215"/>
                </a:lnTo>
                <a:lnTo>
                  <a:pt x="930" y="1227"/>
                </a:lnTo>
                <a:lnTo>
                  <a:pt x="929" y="1233"/>
                </a:lnTo>
                <a:lnTo>
                  <a:pt x="928" y="1239"/>
                </a:lnTo>
                <a:lnTo>
                  <a:pt x="928" y="1244"/>
                </a:lnTo>
                <a:lnTo>
                  <a:pt x="929" y="1250"/>
                </a:lnTo>
                <a:lnTo>
                  <a:pt x="929" y="1250"/>
                </a:lnTo>
                <a:lnTo>
                  <a:pt x="935" y="1236"/>
                </a:lnTo>
                <a:lnTo>
                  <a:pt x="939" y="1222"/>
                </a:lnTo>
                <a:lnTo>
                  <a:pt x="942" y="1215"/>
                </a:lnTo>
                <a:lnTo>
                  <a:pt x="947" y="1210"/>
                </a:lnTo>
                <a:lnTo>
                  <a:pt x="951" y="1206"/>
                </a:lnTo>
                <a:lnTo>
                  <a:pt x="956" y="1201"/>
                </a:lnTo>
                <a:lnTo>
                  <a:pt x="956" y="1201"/>
                </a:lnTo>
                <a:lnTo>
                  <a:pt x="974" y="1172"/>
                </a:lnTo>
                <a:lnTo>
                  <a:pt x="993" y="1142"/>
                </a:lnTo>
                <a:lnTo>
                  <a:pt x="1013" y="1115"/>
                </a:lnTo>
                <a:lnTo>
                  <a:pt x="1023" y="1102"/>
                </a:lnTo>
                <a:lnTo>
                  <a:pt x="1033" y="1090"/>
                </a:lnTo>
                <a:lnTo>
                  <a:pt x="1033" y="1090"/>
                </a:lnTo>
                <a:lnTo>
                  <a:pt x="1045" y="1077"/>
                </a:lnTo>
                <a:lnTo>
                  <a:pt x="1057" y="1065"/>
                </a:lnTo>
                <a:lnTo>
                  <a:pt x="1071" y="1053"/>
                </a:lnTo>
                <a:lnTo>
                  <a:pt x="1082" y="1040"/>
                </a:lnTo>
                <a:lnTo>
                  <a:pt x="1082" y="1040"/>
                </a:lnTo>
                <a:lnTo>
                  <a:pt x="1105" y="1013"/>
                </a:lnTo>
                <a:lnTo>
                  <a:pt x="1117" y="1000"/>
                </a:lnTo>
                <a:lnTo>
                  <a:pt x="1129" y="988"/>
                </a:lnTo>
                <a:lnTo>
                  <a:pt x="1129" y="988"/>
                </a:lnTo>
                <a:lnTo>
                  <a:pt x="1168" y="956"/>
                </a:lnTo>
                <a:lnTo>
                  <a:pt x="1210" y="924"/>
                </a:lnTo>
                <a:lnTo>
                  <a:pt x="1230" y="909"/>
                </a:lnTo>
                <a:lnTo>
                  <a:pt x="1253" y="895"/>
                </a:lnTo>
                <a:lnTo>
                  <a:pt x="1275" y="881"/>
                </a:lnTo>
                <a:lnTo>
                  <a:pt x="1298" y="868"/>
                </a:lnTo>
                <a:lnTo>
                  <a:pt x="1321" y="857"/>
                </a:lnTo>
                <a:lnTo>
                  <a:pt x="1347" y="846"/>
                </a:lnTo>
                <a:lnTo>
                  <a:pt x="1372" y="837"/>
                </a:lnTo>
                <a:lnTo>
                  <a:pt x="1398" y="829"/>
                </a:lnTo>
                <a:lnTo>
                  <a:pt x="1426" y="822"/>
                </a:lnTo>
                <a:lnTo>
                  <a:pt x="1454" y="818"/>
                </a:lnTo>
                <a:lnTo>
                  <a:pt x="1484" y="815"/>
                </a:lnTo>
                <a:lnTo>
                  <a:pt x="1515" y="814"/>
                </a:lnTo>
                <a:lnTo>
                  <a:pt x="1515" y="814"/>
                </a:lnTo>
                <a:lnTo>
                  <a:pt x="1518" y="783"/>
                </a:lnTo>
                <a:lnTo>
                  <a:pt x="1524" y="753"/>
                </a:lnTo>
                <a:lnTo>
                  <a:pt x="1529" y="723"/>
                </a:lnTo>
                <a:lnTo>
                  <a:pt x="1535" y="693"/>
                </a:lnTo>
                <a:lnTo>
                  <a:pt x="1542" y="664"/>
                </a:lnTo>
                <a:lnTo>
                  <a:pt x="1550" y="634"/>
                </a:lnTo>
                <a:lnTo>
                  <a:pt x="1568" y="572"/>
                </a:lnTo>
                <a:lnTo>
                  <a:pt x="1568" y="572"/>
                </a:lnTo>
                <a:lnTo>
                  <a:pt x="1579" y="536"/>
                </a:lnTo>
                <a:lnTo>
                  <a:pt x="1592" y="501"/>
                </a:lnTo>
                <a:lnTo>
                  <a:pt x="1618" y="431"/>
                </a:lnTo>
                <a:lnTo>
                  <a:pt x="1618" y="431"/>
                </a:lnTo>
                <a:lnTo>
                  <a:pt x="1625" y="413"/>
                </a:lnTo>
                <a:lnTo>
                  <a:pt x="1633" y="394"/>
                </a:lnTo>
                <a:lnTo>
                  <a:pt x="1650" y="358"/>
                </a:lnTo>
                <a:lnTo>
                  <a:pt x="1668" y="320"/>
                </a:lnTo>
                <a:lnTo>
                  <a:pt x="1684" y="283"/>
                </a:lnTo>
                <a:lnTo>
                  <a:pt x="1691" y="263"/>
                </a:lnTo>
                <a:lnTo>
                  <a:pt x="1697" y="244"/>
                </a:lnTo>
                <a:lnTo>
                  <a:pt x="1701" y="225"/>
                </a:lnTo>
                <a:lnTo>
                  <a:pt x="1705" y="206"/>
                </a:lnTo>
                <a:lnTo>
                  <a:pt x="1707" y="186"/>
                </a:lnTo>
                <a:lnTo>
                  <a:pt x="1707" y="166"/>
                </a:lnTo>
                <a:lnTo>
                  <a:pt x="1705" y="147"/>
                </a:lnTo>
                <a:lnTo>
                  <a:pt x="1699" y="126"/>
                </a:lnTo>
                <a:lnTo>
                  <a:pt x="1699" y="126"/>
                </a:lnTo>
                <a:lnTo>
                  <a:pt x="1699" y="124"/>
                </a:lnTo>
                <a:lnTo>
                  <a:pt x="1698" y="124"/>
                </a:lnTo>
                <a:lnTo>
                  <a:pt x="1698" y="124"/>
                </a:lnTo>
                <a:lnTo>
                  <a:pt x="1695" y="132"/>
                </a:lnTo>
                <a:lnTo>
                  <a:pt x="1691" y="139"/>
                </a:lnTo>
                <a:lnTo>
                  <a:pt x="1682" y="151"/>
                </a:lnTo>
                <a:lnTo>
                  <a:pt x="1674" y="164"/>
                </a:lnTo>
                <a:lnTo>
                  <a:pt x="1669" y="170"/>
                </a:lnTo>
                <a:lnTo>
                  <a:pt x="1666" y="178"/>
                </a:lnTo>
                <a:lnTo>
                  <a:pt x="1666" y="178"/>
                </a:lnTo>
                <a:close/>
                <a:moveTo>
                  <a:pt x="1717" y="151"/>
                </a:moveTo>
                <a:lnTo>
                  <a:pt x="1717" y="151"/>
                </a:lnTo>
                <a:lnTo>
                  <a:pt x="1720" y="170"/>
                </a:lnTo>
                <a:lnTo>
                  <a:pt x="1720" y="188"/>
                </a:lnTo>
                <a:lnTo>
                  <a:pt x="1718" y="206"/>
                </a:lnTo>
                <a:lnTo>
                  <a:pt x="1716" y="223"/>
                </a:lnTo>
                <a:lnTo>
                  <a:pt x="1713" y="240"/>
                </a:lnTo>
                <a:lnTo>
                  <a:pt x="1709" y="256"/>
                </a:lnTo>
                <a:lnTo>
                  <a:pt x="1703" y="272"/>
                </a:lnTo>
                <a:lnTo>
                  <a:pt x="1698" y="287"/>
                </a:lnTo>
                <a:lnTo>
                  <a:pt x="1685" y="318"/>
                </a:lnTo>
                <a:lnTo>
                  <a:pt x="1670" y="347"/>
                </a:lnTo>
                <a:lnTo>
                  <a:pt x="1655" y="377"/>
                </a:lnTo>
                <a:lnTo>
                  <a:pt x="1641" y="407"/>
                </a:lnTo>
                <a:lnTo>
                  <a:pt x="1641" y="407"/>
                </a:lnTo>
                <a:lnTo>
                  <a:pt x="1632" y="430"/>
                </a:lnTo>
                <a:lnTo>
                  <a:pt x="1623" y="454"/>
                </a:lnTo>
                <a:lnTo>
                  <a:pt x="1607" y="503"/>
                </a:lnTo>
                <a:lnTo>
                  <a:pt x="1607" y="503"/>
                </a:lnTo>
                <a:lnTo>
                  <a:pt x="1581" y="580"/>
                </a:lnTo>
                <a:lnTo>
                  <a:pt x="1570" y="620"/>
                </a:lnTo>
                <a:lnTo>
                  <a:pt x="1558" y="660"/>
                </a:lnTo>
                <a:lnTo>
                  <a:pt x="1547" y="700"/>
                </a:lnTo>
                <a:lnTo>
                  <a:pt x="1539" y="742"/>
                </a:lnTo>
                <a:lnTo>
                  <a:pt x="1531" y="785"/>
                </a:lnTo>
                <a:lnTo>
                  <a:pt x="1526" y="829"/>
                </a:lnTo>
                <a:lnTo>
                  <a:pt x="1526" y="829"/>
                </a:lnTo>
                <a:lnTo>
                  <a:pt x="1498" y="830"/>
                </a:lnTo>
                <a:lnTo>
                  <a:pt x="1470" y="831"/>
                </a:lnTo>
                <a:lnTo>
                  <a:pt x="1417" y="833"/>
                </a:lnTo>
                <a:lnTo>
                  <a:pt x="1417" y="833"/>
                </a:lnTo>
                <a:lnTo>
                  <a:pt x="1391" y="842"/>
                </a:lnTo>
                <a:lnTo>
                  <a:pt x="1365" y="851"/>
                </a:lnTo>
                <a:lnTo>
                  <a:pt x="1339" y="862"/>
                </a:lnTo>
                <a:lnTo>
                  <a:pt x="1315" y="874"/>
                </a:lnTo>
                <a:lnTo>
                  <a:pt x="1291" y="887"/>
                </a:lnTo>
                <a:lnTo>
                  <a:pt x="1268" y="899"/>
                </a:lnTo>
                <a:lnTo>
                  <a:pt x="1245" y="913"/>
                </a:lnTo>
                <a:lnTo>
                  <a:pt x="1223" y="927"/>
                </a:lnTo>
                <a:lnTo>
                  <a:pt x="1223" y="927"/>
                </a:lnTo>
                <a:lnTo>
                  <a:pt x="1207" y="940"/>
                </a:lnTo>
                <a:lnTo>
                  <a:pt x="1192" y="954"/>
                </a:lnTo>
                <a:lnTo>
                  <a:pt x="1165" y="980"/>
                </a:lnTo>
                <a:lnTo>
                  <a:pt x="1165" y="980"/>
                </a:lnTo>
                <a:lnTo>
                  <a:pt x="1154" y="987"/>
                </a:lnTo>
                <a:lnTo>
                  <a:pt x="1145" y="995"/>
                </a:lnTo>
                <a:lnTo>
                  <a:pt x="1135" y="1001"/>
                </a:lnTo>
                <a:lnTo>
                  <a:pt x="1125" y="1010"/>
                </a:lnTo>
                <a:lnTo>
                  <a:pt x="1125" y="1010"/>
                </a:lnTo>
                <a:lnTo>
                  <a:pt x="1117" y="1018"/>
                </a:lnTo>
                <a:lnTo>
                  <a:pt x="1108" y="1028"/>
                </a:lnTo>
                <a:lnTo>
                  <a:pt x="1091" y="1047"/>
                </a:lnTo>
                <a:lnTo>
                  <a:pt x="1091" y="1047"/>
                </a:lnTo>
                <a:lnTo>
                  <a:pt x="1056" y="1082"/>
                </a:lnTo>
                <a:lnTo>
                  <a:pt x="1039" y="1101"/>
                </a:lnTo>
                <a:lnTo>
                  <a:pt x="1023" y="1120"/>
                </a:lnTo>
                <a:lnTo>
                  <a:pt x="1023" y="1120"/>
                </a:lnTo>
                <a:lnTo>
                  <a:pt x="1008" y="1140"/>
                </a:lnTo>
                <a:lnTo>
                  <a:pt x="993" y="1161"/>
                </a:lnTo>
                <a:lnTo>
                  <a:pt x="979" y="1182"/>
                </a:lnTo>
                <a:lnTo>
                  <a:pt x="965" y="1205"/>
                </a:lnTo>
                <a:lnTo>
                  <a:pt x="952" y="1226"/>
                </a:lnTo>
                <a:lnTo>
                  <a:pt x="940" y="1250"/>
                </a:lnTo>
                <a:lnTo>
                  <a:pt x="928" y="1272"/>
                </a:lnTo>
                <a:lnTo>
                  <a:pt x="918" y="1296"/>
                </a:lnTo>
                <a:lnTo>
                  <a:pt x="918" y="1296"/>
                </a:lnTo>
                <a:lnTo>
                  <a:pt x="923" y="1290"/>
                </a:lnTo>
                <a:lnTo>
                  <a:pt x="928" y="1284"/>
                </a:lnTo>
                <a:lnTo>
                  <a:pt x="933" y="1275"/>
                </a:lnTo>
                <a:lnTo>
                  <a:pt x="937" y="1268"/>
                </a:lnTo>
                <a:lnTo>
                  <a:pt x="944" y="1251"/>
                </a:lnTo>
                <a:lnTo>
                  <a:pt x="953" y="1233"/>
                </a:lnTo>
                <a:lnTo>
                  <a:pt x="953" y="1233"/>
                </a:lnTo>
                <a:lnTo>
                  <a:pt x="959" y="1225"/>
                </a:lnTo>
                <a:lnTo>
                  <a:pt x="967" y="1216"/>
                </a:lnTo>
                <a:lnTo>
                  <a:pt x="975" y="1208"/>
                </a:lnTo>
                <a:lnTo>
                  <a:pt x="983" y="1200"/>
                </a:lnTo>
                <a:lnTo>
                  <a:pt x="983" y="1200"/>
                </a:lnTo>
                <a:lnTo>
                  <a:pt x="998" y="1179"/>
                </a:lnTo>
                <a:lnTo>
                  <a:pt x="1013" y="1157"/>
                </a:lnTo>
                <a:lnTo>
                  <a:pt x="1013" y="1157"/>
                </a:lnTo>
                <a:lnTo>
                  <a:pt x="1020" y="1147"/>
                </a:lnTo>
                <a:lnTo>
                  <a:pt x="1028" y="1136"/>
                </a:lnTo>
                <a:lnTo>
                  <a:pt x="1032" y="1131"/>
                </a:lnTo>
                <a:lnTo>
                  <a:pt x="1036" y="1126"/>
                </a:lnTo>
                <a:lnTo>
                  <a:pt x="1042" y="1123"/>
                </a:lnTo>
                <a:lnTo>
                  <a:pt x="1047" y="1121"/>
                </a:lnTo>
                <a:lnTo>
                  <a:pt x="1047" y="1121"/>
                </a:lnTo>
                <a:lnTo>
                  <a:pt x="1038" y="1138"/>
                </a:lnTo>
                <a:lnTo>
                  <a:pt x="1027" y="1153"/>
                </a:lnTo>
                <a:lnTo>
                  <a:pt x="1003" y="1184"/>
                </a:lnTo>
                <a:lnTo>
                  <a:pt x="980" y="1214"/>
                </a:lnTo>
                <a:lnTo>
                  <a:pt x="969" y="1230"/>
                </a:lnTo>
                <a:lnTo>
                  <a:pt x="960" y="1246"/>
                </a:lnTo>
                <a:lnTo>
                  <a:pt x="960" y="1246"/>
                </a:lnTo>
                <a:lnTo>
                  <a:pt x="954" y="1257"/>
                </a:lnTo>
                <a:lnTo>
                  <a:pt x="949" y="1270"/>
                </a:lnTo>
                <a:lnTo>
                  <a:pt x="943" y="1282"/>
                </a:lnTo>
                <a:lnTo>
                  <a:pt x="940" y="1294"/>
                </a:lnTo>
                <a:lnTo>
                  <a:pt x="940" y="1294"/>
                </a:lnTo>
                <a:lnTo>
                  <a:pt x="945" y="1293"/>
                </a:lnTo>
                <a:lnTo>
                  <a:pt x="951" y="1292"/>
                </a:lnTo>
                <a:lnTo>
                  <a:pt x="956" y="1291"/>
                </a:lnTo>
                <a:lnTo>
                  <a:pt x="961" y="1290"/>
                </a:lnTo>
                <a:lnTo>
                  <a:pt x="961" y="1290"/>
                </a:lnTo>
                <a:lnTo>
                  <a:pt x="1012" y="1221"/>
                </a:lnTo>
                <a:lnTo>
                  <a:pt x="1038" y="1186"/>
                </a:lnTo>
                <a:lnTo>
                  <a:pt x="1064" y="1152"/>
                </a:lnTo>
                <a:lnTo>
                  <a:pt x="1091" y="1118"/>
                </a:lnTo>
                <a:lnTo>
                  <a:pt x="1119" y="1086"/>
                </a:lnTo>
                <a:lnTo>
                  <a:pt x="1147" y="1055"/>
                </a:lnTo>
                <a:lnTo>
                  <a:pt x="1177" y="1024"/>
                </a:lnTo>
                <a:lnTo>
                  <a:pt x="1177" y="1024"/>
                </a:lnTo>
                <a:lnTo>
                  <a:pt x="1181" y="1024"/>
                </a:lnTo>
                <a:lnTo>
                  <a:pt x="1184" y="1023"/>
                </a:lnTo>
                <a:lnTo>
                  <a:pt x="1190" y="1020"/>
                </a:lnTo>
                <a:lnTo>
                  <a:pt x="1190" y="1020"/>
                </a:lnTo>
                <a:lnTo>
                  <a:pt x="1220" y="995"/>
                </a:lnTo>
                <a:lnTo>
                  <a:pt x="1251" y="969"/>
                </a:lnTo>
                <a:lnTo>
                  <a:pt x="1284" y="943"/>
                </a:lnTo>
                <a:lnTo>
                  <a:pt x="1317" y="919"/>
                </a:lnTo>
                <a:lnTo>
                  <a:pt x="1317" y="919"/>
                </a:lnTo>
                <a:lnTo>
                  <a:pt x="1338" y="905"/>
                </a:lnTo>
                <a:lnTo>
                  <a:pt x="1360" y="892"/>
                </a:lnTo>
                <a:lnTo>
                  <a:pt x="1381" y="880"/>
                </a:lnTo>
                <a:lnTo>
                  <a:pt x="1404" y="869"/>
                </a:lnTo>
                <a:lnTo>
                  <a:pt x="1428" y="861"/>
                </a:lnTo>
                <a:lnTo>
                  <a:pt x="1441" y="858"/>
                </a:lnTo>
                <a:lnTo>
                  <a:pt x="1454" y="854"/>
                </a:lnTo>
                <a:lnTo>
                  <a:pt x="1468" y="851"/>
                </a:lnTo>
                <a:lnTo>
                  <a:pt x="1482" y="850"/>
                </a:lnTo>
                <a:lnTo>
                  <a:pt x="1496" y="848"/>
                </a:lnTo>
                <a:lnTo>
                  <a:pt x="1511" y="848"/>
                </a:lnTo>
                <a:lnTo>
                  <a:pt x="1511" y="848"/>
                </a:lnTo>
                <a:lnTo>
                  <a:pt x="1524" y="848"/>
                </a:lnTo>
                <a:lnTo>
                  <a:pt x="1532" y="849"/>
                </a:lnTo>
                <a:lnTo>
                  <a:pt x="1541" y="849"/>
                </a:lnTo>
                <a:lnTo>
                  <a:pt x="1553" y="848"/>
                </a:lnTo>
                <a:lnTo>
                  <a:pt x="1553" y="848"/>
                </a:lnTo>
                <a:lnTo>
                  <a:pt x="1580" y="752"/>
                </a:lnTo>
                <a:lnTo>
                  <a:pt x="1609" y="656"/>
                </a:lnTo>
                <a:lnTo>
                  <a:pt x="1622" y="607"/>
                </a:lnTo>
                <a:lnTo>
                  <a:pt x="1635" y="559"/>
                </a:lnTo>
                <a:lnTo>
                  <a:pt x="1647" y="509"/>
                </a:lnTo>
                <a:lnTo>
                  <a:pt x="1656" y="456"/>
                </a:lnTo>
                <a:lnTo>
                  <a:pt x="1656" y="456"/>
                </a:lnTo>
                <a:lnTo>
                  <a:pt x="1659" y="453"/>
                </a:lnTo>
                <a:lnTo>
                  <a:pt x="1662" y="450"/>
                </a:lnTo>
                <a:lnTo>
                  <a:pt x="1664" y="446"/>
                </a:lnTo>
                <a:lnTo>
                  <a:pt x="1666" y="442"/>
                </a:lnTo>
                <a:lnTo>
                  <a:pt x="1666" y="442"/>
                </a:lnTo>
                <a:lnTo>
                  <a:pt x="1672" y="424"/>
                </a:lnTo>
                <a:lnTo>
                  <a:pt x="1678" y="406"/>
                </a:lnTo>
                <a:lnTo>
                  <a:pt x="1682" y="387"/>
                </a:lnTo>
                <a:lnTo>
                  <a:pt x="1685" y="368"/>
                </a:lnTo>
                <a:lnTo>
                  <a:pt x="1694" y="330"/>
                </a:lnTo>
                <a:lnTo>
                  <a:pt x="1699" y="313"/>
                </a:lnTo>
                <a:lnTo>
                  <a:pt x="1705" y="294"/>
                </a:lnTo>
                <a:lnTo>
                  <a:pt x="1705" y="294"/>
                </a:lnTo>
                <a:lnTo>
                  <a:pt x="1707" y="291"/>
                </a:lnTo>
                <a:lnTo>
                  <a:pt x="1710" y="289"/>
                </a:lnTo>
                <a:lnTo>
                  <a:pt x="1712" y="286"/>
                </a:lnTo>
                <a:lnTo>
                  <a:pt x="1714" y="283"/>
                </a:lnTo>
                <a:lnTo>
                  <a:pt x="1714" y="283"/>
                </a:lnTo>
                <a:lnTo>
                  <a:pt x="1723" y="256"/>
                </a:lnTo>
                <a:lnTo>
                  <a:pt x="1730" y="229"/>
                </a:lnTo>
                <a:lnTo>
                  <a:pt x="1737" y="202"/>
                </a:lnTo>
                <a:lnTo>
                  <a:pt x="1744" y="178"/>
                </a:lnTo>
                <a:lnTo>
                  <a:pt x="1744" y="178"/>
                </a:lnTo>
                <a:lnTo>
                  <a:pt x="1751" y="162"/>
                </a:lnTo>
                <a:lnTo>
                  <a:pt x="1753" y="154"/>
                </a:lnTo>
                <a:lnTo>
                  <a:pt x="1753" y="150"/>
                </a:lnTo>
                <a:lnTo>
                  <a:pt x="1751" y="146"/>
                </a:lnTo>
                <a:lnTo>
                  <a:pt x="1751" y="146"/>
                </a:lnTo>
                <a:lnTo>
                  <a:pt x="1742" y="148"/>
                </a:lnTo>
                <a:lnTo>
                  <a:pt x="1735" y="150"/>
                </a:lnTo>
                <a:lnTo>
                  <a:pt x="1727" y="152"/>
                </a:lnTo>
                <a:lnTo>
                  <a:pt x="1723" y="152"/>
                </a:lnTo>
                <a:lnTo>
                  <a:pt x="1717" y="151"/>
                </a:lnTo>
                <a:lnTo>
                  <a:pt x="1717" y="151"/>
                </a:lnTo>
                <a:close/>
                <a:moveTo>
                  <a:pt x="1785" y="576"/>
                </a:moveTo>
                <a:lnTo>
                  <a:pt x="1785" y="576"/>
                </a:lnTo>
                <a:lnTo>
                  <a:pt x="1783" y="575"/>
                </a:lnTo>
                <a:lnTo>
                  <a:pt x="1782" y="575"/>
                </a:lnTo>
                <a:lnTo>
                  <a:pt x="1781" y="576"/>
                </a:lnTo>
                <a:lnTo>
                  <a:pt x="1781" y="577"/>
                </a:lnTo>
                <a:lnTo>
                  <a:pt x="1778" y="581"/>
                </a:lnTo>
                <a:lnTo>
                  <a:pt x="1776" y="587"/>
                </a:lnTo>
                <a:lnTo>
                  <a:pt x="1776" y="587"/>
                </a:lnTo>
                <a:lnTo>
                  <a:pt x="1781" y="556"/>
                </a:lnTo>
                <a:lnTo>
                  <a:pt x="1785" y="526"/>
                </a:lnTo>
                <a:lnTo>
                  <a:pt x="1798" y="464"/>
                </a:lnTo>
                <a:lnTo>
                  <a:pt x="1811" y="399"/>
                </a:lnTo>
                <a:lnTo>
                  <a:pt x="1822" y="334"/>
                </a:lnTo>
                <a:lnTo>
                  <a:pt x="1822" y="334"/>
                </a:lnTo>
                <a:lnTo>
                  <a:pt x="1827" y="327"/>
                </a:lnTo>
                <a:lnTo>
                  <a:pt x="1831" y="320"/>
                </a:lnTo>
                <a:lnTo>
                  <a:pt x="1831" y="320"/>
                </a:lnTo>
                <a:lnTo>
                  <a:pt x="1831" y="312"/>
                </a:lnTo>
                <a:lnTo>
                  <a:pt x="1833" y="303"/>
                </a:lnTo>
                <a:lnTo>
                  <a:pt x="1838" y="282"/>
                </a:lnTo>
                <a:lnTo>
                  <a:pt x="1844" y="260"/>
                </a:lnTo>
                <a:lnTo>
                  <a:pt x="1849" y="240"/>
                </a:lnTo>
                <a:lnTo>
                  <a:pt x="1849" y="240"/>
                </a:lnTo>
                <a:lnTo>
                  <a:pt x="1852" y="237"/>
                </a:lnTo>
                <a:lnTo>
                  <a:pt x="1854" y="232"/>
                </a:lnTo>
                <a:lnTo>
                  <a:pt x="1857" y="227"/>
                </a:lnTo>
                <a:lnTo>
                  <a:pt x="1858" y="222"/>
                </a:lnTo>
                <a:lnTo>
                  <a:pt x="1858" y="222"/>
                </a:lnTo>
                <a:lnTo>
                  <a:pt x="1853" y="217"/>
                </a:lnTo>
                <a:lnTo>
                  <a:pt x="1849" y="213"/>
                </a:lnTo>
                <a:lnTo>
                  <a:pt x="1844" y="211"/>
                </a:lnTo>
                <a:lnTo>
                  <a:pt x="1838" y="210"/>
                </a:lnTo>
                <a:lnTo>
                  <a:pt x="1838" y="210"/>
                </a:lnTo>
                <a:lnTo>
                  <a:pt x="1835" y="213"/>
                </a:lnTo>
                <a:lnTo>
                  <a:pt x="1832" y="216"/>
                </a:lnTo>
                <a:lnTo>
                  <a:pt x="1828" y="225"/>
                </a:lnTo>
                <a:lnTo>
                  <a:pt x="1824" y="236"/>
                </a:lnTo>
                <a:lnTo>
                  <a:pt x="1822" y="246"/>
                </a:lnTo>
                <a:lnTo>
                  <a:pt x="1820" y="257"/>
                </a:lnTo>
                <a:lnTo>
                  <a:pt x="1818" y="268"/>
                </a:lnTo>
                <a:lnTo>
                  <a:pt x="1815" y="277"/>
                </a:lnTo>
                <a:lnTo>
                  <a:pt x="1809" y="286"/>
                </a:lnTo>
                <a:lnTo>
                  <a:pt x="1809" y="286"/>
                </a:lnTo>
                <a:lnTo>
                  <a:pt x="1809" y="278"/>
                </a:lnTo>
                <a:lnTo>
                  <a:pt x="1809" y="271"/>
                </a:lnTo>
                <a:lnTo>
                  <a:pt x="1813" y="253"/>
                </a:lnTo>
                <a:lnTo>
                  <a:pt x="1817" y="233"/>
                </a:lnTo>
                <a:lnTo>
                  <a:pt x="1820" y="215"/>
                </a:lnTo>
                <a:lnTo>
                  <a:pt x="1820" y="215"/>
                </a:lnTo>
                <a:lnTo>
                  <a:pt x="1818" y="212"/>
                </a:lnTo>
                <a:lnTo>
                  <a:pt x="1816" y="209"/>
                </a:lnTo>
                <a:lnTo>
                  <a:pt x="1814" y="201"/>
                </a:lnTo>
                <a:lnTo>
                  <a:pt x="1813" y="194"/>
                </a:lnTo>
                <a:lnTo>
                  <a:pt x="1809" y="186"/>
                </a:lnTo>
                <a:lnTo>
                  <a:pt x="1809" y="186"/>
                </a:lnTo>
                <a:lnTo>
                  <a:pt x="1804" y="204"/>
                </a:lnTo>
                <a:lnTo>
                  <a:pt x="1800" y="223"/>
                </a:lnTo>
                <a:lnTo>
                  <a:pt x="1794" y="241"/>
                </a:lnTo>
                <a:lnTo>
                  <a:pt x="1791" y="248"/>
                </a:lnTo>
                <a:lnTo>
                  <a:pt x="1787" y="256"/>
                </a:lnTo>
                <a:lnTo>
                  <a:pt x="1787" y="256"/>
                </a:lnTo>
                <a:lnTo>
                  <a:pt x="1787" y="246"/>
                </a:lnTo>
                <a:lnTo>
                  <a:pt x="1788" y="237"/>
                </a:lnTo>
                <a:lnTo>
                  <a:pt x="1792" y="219"/>
                </a:lnTo>
                <a:lnTo>
                  <a:pt x="1796" y="202"/>
                </a:lnTo>
                <a:lnTo>
                  <a:pt x="1797" y="194"/>
                </a:lnTo>
                <a:lnTo>
                  <a:pt x="1798" y="186"/>
                </a:lnTo>
                <a:lnTo>
                  <a:pt x="1798" y="186"/>
                </a:lnTo>
                <a:lnTo>
                  <a:pt x="1794" y="191"/>
                </a:lnTo>
                <a:lnTo>
                  <a:pt x="1791" y="196"/>
                </a:lnTo>
                <a:lnTo>
                  <a:pt x="1789" y="207"/>
                </a:lnTo>
                <a:lnTo>
                  <a:pt x="1787" y="217"/>
                </a:lnTo>
                <a:lnTo>
                  <a:pt x="1785" y="229"/>
                </a:lnTo>
                <a:lnTo>
                  <a:pt x="1785" y="229"/>
                </a:lnTo>
                <a:lnTo>
                  <a:pt x="1771" y="272"/>
                </a:lnTo>
                <a:lnTo>
                  <a:pt x="1765" y="293"/>
                </a:lnTo>
                <a:lnTo>
                  <a:pt x="1760" y="315"/>
                </a:lnTo>
                <a:lnTo>
                  <a:pt x="1760" y="315"/>
                </a:lnTo>
                <a:lnTo>
                  <a:pt x="1758" y="324"/>
                </a:lnTo>
                <a:lnTo>
                  <a:pt x="1757" y="333"/>
                </a:lnTo>
                <a:lnTo>
                  <a:pt x="1756" y="336"/>
                </a:lnTo>
                <a:lnTo>
                  <a:pt x="1754" y="339"/>
                </a:lnTo>
                <a:lnTo>
                  <a:pt x="1752" y="342"/>
                </a:lnTo>
                <a:lnTo>
                  <a:pt x="1750" y="343"/>
                </a:lnTo>
                <a:lnTo>
                  <a:pt x="1750" y="343"/>
                </a:lnTo>
                <a:lnTo>
                  <a:pt x="1752" y="321"/>
                </a:lnTo>
                <a:lnTo>
                  <a:pt x="1756" y="300"/>
                </a:lnTo>
                <a:lnTo>
                  <a:pt x="1765" y="259"/>
                </a:lnTo>
                <a:lnTo>
                  <a:pt x="1775" y="217"/>
                </a:lnTo>
                <a:lnTo>
                  <a:pt x="1780" y="196"/>
                </a:lnTo>
                <a:lnTo>
                  <a:pt x="1783" y="173"/>
                </a:lnTo>
                <a:lnTo>
                  <a:pt x="1783" y="173"/>
                </a:lnTo>
                <a:lnTo>
                  <a:pt x="1776" y="164"/>
                </a:lnTo>
                <a:lnTo>
                  <a:pt x="1772" y="160"/>
                </a:lnTo>
                <a:lnTo>
                  <a:pt x="1767" y="156"/>
                </a:lnTo>
                <a:lnTo>
                  <a:pt x="1767" y="156"/>
                </a:lnTo>
                <a:lnTo>
                  <a:pt x="1753" y="197"/>
                </a:lnTo>
                <a:lnTo>
                  <a:pt x="1740" y="239"/>
                </a:lnTo>
                <a:lnTo>
                  <a:pt x="1714" y="323"/>
                </a:lnTo>
                <a:lnTo>
                  <a:pt x="1690" y="410"/>
                </a:lnTo>
                <a:lnTo>
                  <a:pt x="1666" y="497"/>
                </a:lnTo>
                <a:lnTo>
                  <a:pt x="1641" y="584"/>
                </a:lnTo>
                <a:lnTo>
                  <a:pt x="1617" y="670"/>
                </a:lnTo>
                <a:lnTo>
                  <a:pt x="1592" y="756"/>
                </a:lnTo>
                <a:lnTo>
                  <a:pt x="1578" y="799"/>
                </a:lnTo>
                <a:lnTo>
                  <a:pt x="1564" y="841"/>
                </a:lnTo>
                <a:lnTo>
                  <a:pt x="1564" y="841"/>
                </a:lnTo>
                <a:lnTo>
                  <a:pt x="1569" y="847"/>
                </a:lnTo>
                <a:lnTo>
                  <a:pt x="1574" y="851"/>
                </a:lnTo>
                <a:lnTo>
                  <a:pt x="1577" y="853"/>
                </a:lnTo>
                <a:lnTo>
                  <a:pt x="1581" y="854"/>
                </a:lnTo>
                <a:lnTo>
                  <a:pt x="1586" y="855"/>
                </a:lnTo>
                <a:lnTo>
                  <a:pt x="1591" y="854"/>
                </a:lnTo>
                <a:lnTo>
                  <a:pt x="1591" y="854"/>
                </a:lnTo>
                <a:lnTo>
                  <a:pt x="1592" y="842"/>
                </a:lnTo>
                <a:lnTo>
                  <a:pt x="1595" y="830"/>
                </a:lnTo>
                <a:lnTo>
                  <a:pt x="1599" y="817"/>
                </a:lnTo>
                <a:lnTo>
                  <a:pt x="1602" y="805"/>
                </a:lnTo>
                <a:lnTo>
                  <a:pt x="1610" y="782"/>
                </a:lnTo>
                <a:lnTo>
                  <a:pt x="1615" y="769"/>
                </a:lnTo>
                <a:lnTo>
                  <a:pt x="1618" y="757"/>
                </a:lnTo>
                <a:lnTo>
                  <a:pt x="1618" y="757"/>
                </a:lnTo>
                <a:lnTo>
                  <a:pt x="1620" y="744"/>
                </a:lnTo>
                <a:lnTo>
                  <a:pt x="1621" y="730"/>
                </a:lnTo>
                <a:lnTo>
                  <a:pt x="1622" y="724"/>
                </a:lnTo>
                <a:lnTo>
                  <a:pt x="1624" y="717"/>
                </a:lnTo>
                <a:lnTo>
                  <a:pt x="1626" y="711"/>
                </a:lnTo>
                <a:lnTo>
                  <a:pt x="1631" y="706"/>
                </a:lnTo>
                <a:lnTo>
                  <a:pt x="1631" y="706"/>
                </a:lnTo>
                <a:lnTo>
                  <a:pt x="1629" y="725"/>
                </a:lnTo>
                <a:lnTo>
                  <a:pt x="1625" y="743"/>
                </a:lnTo>
                <a:lnTo>
                  <a:pt x="1618" y="779"/>
                </a:lnTo>
                <a:lnTo>
                  <a:pt x="1609" y="816"/>
                </a:lnTo>
                <a:lnTo>
                  <a:pt x="1605" y="834"/>
                </a:lnTo>
                <a:lnTo>
                  <a:pt x="1602" y="853"/>
                </a:lnTo>
                <a:lnTo>
                  <a:pt x="1602" y="853"/>
                </a:lnTo>
                <a:lnTo>
                  <a:pt x="1605" y="852"/>
                </a:lnTo>
                <a:lnTo>
                  <a:pt x="1607" y="852"/>
                </a:lnTo>
                <a:lnTo>
                  <a:pt x="1611" y="852"/>
                </a:lnTo>
                <a:lnTo>
                  <a:pt x="1616" y="853"/>
                </a:lnTo>
                <a:lnTo>
                  <a:pt x="1618" y="853"/>
                </a:lnTo>
                <a:lnTo>
                  <a:pt x="1620" y="853"/>
                </a:lnTo>
                <a:lnTo>
                  <a:pt x="1620" y="853"/>
                </a:lnTo>
                <a:lnTo>
                  <a:pt x="1626" y="823"/>
                </a:lnTo>
                <a:lnTo>
                  <a:pt x="1634" y="792"/>
                </a:lnTo>
                <a:lnTo>
                  <a:pt x="1650" y="731"/>
                </a:lnTo>
                <a:lnTo>
                  <a:pt x="1665" y="669"/>
                </a:lnTo>
                <a:lnTo>
                  <a:pt x="1672" y="637"/>
                </a:lnTo>
                <a:lnTo>
                  <a:pt x="1678" y="604"/>
                </a:lnTo>
                <a:lnTo>
                  <a:pt x="1678" y="604"/>
                </a:lnTo>
                <a:lnTo>
                  <a:pt x="1681" y="600"/>
                </a:lnTo>
                <a:lnTo>
                  <a:pt x="1684" y="595"/>
                </a:lnTo>
                <a:lnTo>
                  <a:pt x="1685" y="590"/>
                </a:lnTo>
                <a:lnTo>
                  <a:pt x="1686" y="584"/>
                </a:lnTo>
                <a:lnTo>
                  <a:pt x="1687" y="571"/>
                </a:lnTo>
                <a:lnTo>
                  <a:pt x="1688" y="558"/>
                </a:lnTo>
                <a:lnTo>
                  <a:pt x="1688" y="558"/>
                </a:lnTo>
                <a:lnTo>
                  <a:pt x="1693" y="537"/>
                </a:lnTo>
                <a:lnTo>
                  <a:pt x="1698" y="517"/>
                </a:lnTo>
                <a:lnTo>
                  <a:pt x="1702" y="497"/>
                </a:lnTo>
                <a:lnTo>
                  <a:pt x="1707" y="476"/>
                </a:lnTo>
                <a:lnTo>
                  <a:pt x="1707" y="476"/>
                </a:lnTo>
                <a:lnTo>
                  <a:pt x="1709" y="466"/>
                </a:lnTo>
                <a:lnTo>
                  <a:pt x="1712" y="456"/>
                </a:lnTo>
                <a:lnTo>
                  <a:pt x="1717" y="436"/>
                </a:lnTo>
                <a:lnTo>
                  <a:pt x="1717" y="436"/>
                </a:lnTo>
                <a:lnTo>
                  <a:pt x="1720" y="425"/>
                </a:lnTo>
                <a:lnTo>
                  <a:pt x="1721" y="414"/>
                </a:lnTo>
                <a:lnTo>
                  <a:pt x="1722" y="409"/>
                </a:lnTo>
                <a:lnTo>
                  <a:pt x="1724" y="405"/>
                </a:lnTo>
                <a:lnTo>
                  <a:pt x="1727" y="402"/>
                </a:lnTo>
                <a:lnTo>
                  <a:pt x="1731" y="398"/>
                </a:lnTo>
                <a:lnTo>
                  <a:pt x="1731" y="398"/>
                </a:lnTo>
                <a:lnTo>
                  <a:pt x="1726" y="434"/>
                </a:lnTo>
                <a:lnTo>
                  <a:pt x="1720" y="471"/>
                </a:lnTo>
                <a:lnTo>
                  <a:pt x="1712" y="509"/>
                </a:lnTo>
                <a:lnTo>
                  <a:pt x="1705" y="547"/>
                </a:lnTo>
                <a:lnTo>
                  <a:pt x="1686" y="624"/>
                </a:lnTo>
                <a:lnTo>
                  <a:pt x="1667" y="700"/>
                </a:lnTo>
                <a:lnTo>
                  <a:pt x="1667" y="700"/>
                </a:lnTo>
                <a:lnTo>
                  <a:pt x="1664" y="716"/>
                </a:lnTo>
                <a:lnTo>
                  <a:pt x="1662" y="733"/>
                </a:lnTo>
                <a:lnTo>
                  <a:pt x="1659" y="749"/>
                </a:lnTo>
                <a:lnTo>
                  <a:pt x="1655" y="766"/>
                </a:lnTo>
                <a:lnTo>
                  <a:pt x="1655" y="766"/>
                </a:lnTo>
                <a:lnTo>
                  <a:pt x="1651" y="779"/>
                </a:lnTo>
                <a:lnTo>
                  <a:pt x="1646" y="794"/>
                </a:lnTo>
                <a:lnTo>
                  <a:pt x="1635" y="824"/>
                </a:lnTo>
                <a:lnTo>
                  <a:pt x="1630" y="841"/>
                </a:lnTo>
                <a:lnTo>
                  <a:pt x="1626" y="855"/>
                </a:lnTo>
                <a:lnTo>
                  <a:pt x="1623" y="869"/>
                </a:lnTo>
                <a:lnTo>
                  <a:pt x="1623" y="883"/>
                </a:lnTo>
                <a:lnTo>
                  <a:pt x="1623" y="883"/>
                </a:lnTo>
                <a:lnTo>
                  <a:pt x="1630" y="888"/>
                </a:lnTo>
                <a:lnTo>
                  <a:pt x="1635" y="891"/>
                </a:lnTo>
                <a:lnTo>
                  <a:pt x="1650" y="894"/>
                </a:lnTo>
                <a:lnTo>
                  <a:pt x="1650" y="894"/>
                </a:lnTo>
                <a:lnTo>
                  <a:pt x="1651" y="879"/>
                </a:lnTo>
                <a:lnTo>
                  <a:pt x="1654" y="865"/>
                </a:lnTo>
                <a:lnTo>
                  <a:pt x="1657" y="852"/>
                </a:lnTo>
                <a:lnTo>
                  <a:pt x="1662" y="838"/>
                </a:lnTo>
                <a:lnTo>
                  <a:pt x="1671" y="813"/>
                </a:lnTo>
                <a:lnTo>
                  <a:pt x="1680" y="787"/>
                </a:lnTo>
                <a:lnTo>
                  <a:pt x="1680" y="787"/>
                </a:lnTo>
                <a:lnTo>
                  <a:pt x="1683" y="775"/>
                </a:lnTo>
                <a:lnTo>
                  <a:pt x="1685" y="763"/>
                </a:lnTo>
                <a:lnTo>
                  <a:pt x="1688" y="741"/>
                </a:lnTo>
                <a:lnTo>
                  <a:pt x="1691" y="729"/>
                </a:lnTo>
                <a:lnTo>
                  <a:pt x="1693" y="717"/>
                </a:lnTo>
                <a:lnTo>
                  <a:pt x="1697" y="707"/>
                </a:lnTo>
                <a:lnTo>
                  <a:pt x="1703" y="697"/>
                </a:lnTo>
                <a:lnTo>
                  <a:pt x="1703" y="697"/>
                </a:lnTo>
                <a:lnTo>
                  <a:pt x="1699" y="727"/>
                </a:lnTo>
                <a:lnTo>
                  <a:pt x="1694" y="761"/>
                </a:lnTo>
                <a:lnTo>
                  <a:pt x="1691" y="778"/>
                </a:lnTo>
                <a:lnTo>
                  <a:pt x="1686" y="794"/>
                </a:lnTo>
                <a:lnTo>
                  <a:pt x="1680" y="808"/>
                </a:lnTo>
                <a:lnTo>
                  <a:pt x="1677" y="815"/>
                </a:lnTo>
                <a:lnTo>
                  <a:pt x="1672" y="821"/>
                </a:lnTo>
                <a:lnTo>
                  <a:pt x="1672" y="821"/>
                </a:lnTo>
                <a:lnTo>
                  <a:pt x="1665" y="857"/>
                </a:lnTo>
                <a:lnTo>
                  <a:pt x="1656" y="894"/>
                </a:lnTo>
                <a:lnTo>
                  <a:pt x="1656" y="894"/>
                </a:lnTo>
                <a:lnTo>
                  <a:pt x="1660" y="893"/>
                </a:lnTo>
                <a:lnTo>
                  <a:pt x="1663" y="894"/>
                </a:lnTo>
                <a:lnTo>
                  <a:pt x="1665" y="897"/>
                </a:lnTo>
                <a:lnTo>
                  <a:pt x="1666" y="902"/>
                </a:lnTo>
                <a:lnTo>
                  <a:pt x="1670" y="911"/>
                </a:lnTo>
                <a:lnTo>
                  <a:pt x="1672" y="915"/>
                </a:lnTo>
                <a:lnTo>
                  <a:pt x="1675" y="919"/>
                </a:lnTo>
                <a:lnTo>
                  <a:pt x="1675" y="919"/>
                </a:lnTo>
                <a:lnTo>
                  <a:pt x="1681" y="888"/>
                </a:lnTo>
                <a:lnTo>
                  <a:pt x="1688" y="857"/>
                </a:lnTo>
                <a:lnTo>
                  <a:pt x="1697" y="827"/>
                </a:lnTo>
                <a:lnTo>
                  <a:pt x="1707" y="796"/>
                </a:lnTo>
                <a:lnTo>
                  <a:pt x="1726" y="735"/>
                </a:lnTo>
                <a:lnTo>
                  <a:pt x="1736" y="703"/>
                </a:lnTo>
                <a:lnTo>
                  <a:pt x="1742" y="671"/>
                </a:lnTo>
                <a:lnTo>
                  <a:pt x="1742" y="671"/>
                </a:lnTo>
                <a:lnTo>
                  <a:pt x="1742" y="665"/>
                </a:lnTo>
                <a:lnTo>
                  <a:pt x="1742" y="658"/>
                </a:lnTo>
                <a:lnTo>
                  <a:pt x="1743" y="655"/>
                </a:lnTo>
                <a:lnTo>
                  <a:pt x="1744" y="652"/>
                </a:lnTo>
                <a:lnTo>
                  <a:pt x="1746" y="650"/>
                </a:lnTo>
                <a:lnTo>
                  <a:pt x="1750" y="649"/>
                </a:lnTo>
                <a:lnTo>
                  <a:pt x="1750" y="649"/>
                </a:lnTo>
                <a:lnTo>
                  <a:pt x="1750" y="660"/>
                </a:lnTo>
                <a:lnTo>
                  <a:pt x="1750" y="671"/>
                </a:lnTo>
                <a:lnTo>
                  <a:pt x="1747" y="695"/>
                </a:lnTo>
                <a:lnTo>
                  <a:pt x="1743" y="718"/>
                </a:lnTo>
                <a:lnTo>
                  <a:pt x="1737" y="743"/>
                </a:lnTo>
                <a:lnTo>
                  <a:pt x="1737" y="743"/>
                </a:lnTo>
                <a:lnTo>
                  <a:pt x="1730" y="766"/>
                </a:lnTo>
                <a:lnTo>
                  <a:pt x="1724" y="789"/>
                </a:lnTo>
                <a:lnTo>
                  <a:pt x="1708" y="837"/>
                </a:lnTo>
                <a:lnTo>
                  <a:pt x="1693" y="887"/>
                </a:lnTo>
                <a:lnTo>
                  <a:pt x="1686" y="911"/>
                </a:lnTo>
                <a:lnTo>
                  <a:pt x="1682" y="935"/>
                </a:lnTo>
                <a:lnTo>
                  <a:pt x="1682" y="935"/>
                </a:lnTo>
                <a:lnTo>
                  <a:pt x="1678" y="937"/>
                </a:lnTo>
                <a:lnTo>
                  <a:pt x="1675" y="940"/>
                </a:lnTo>
                <a:lnTo>
                  <a:pt x="1667" y="945"/>
                </a:lnTo>
                <a:lnTo>
                  <a:pt x="1667" y="945"/>
                </a:lnTo>
                <a:lnTo>
                  <a:pt x="1660" y="945"/>
                </a:lnTo>
                <a:lnTo>
                  <a:pt x="1651" y="945"/>
                </a:lnTo>
                <a:lnTo>
                  <a:pt x="1634" y="944"/>
                </a:lnTo>
                <a:lnTo>
                  <a:pt x="1616" y="943"/>
                </a:lnTo>
                <a:lnTo>
                  <a:pt x="1606" y="944"/>
                </a:lnTo>
                <a:lnTo>
                  <a:pt x="1596" y="945"/>
                </a:lnTo>
                <a:lnTo>
                  <a:pt x="1596" y="945"/>
                </a:lnTo>
                <a:lnTo>
                  <a:pt x="1562" y="954"/>
                </a:lnTo>
                <a:lnTo>
                  <a:pt x="1527" y="963"/>
                </a:lnTo>
                <a:lnTo>
                  <a:pt x="1490" y="972"/>
                </a:lnTo>
                <a:lnTo>
                  <a:pt x="1456" y="981"/>
                </a:lnTo>
                <a:lnTo>
                  <a:pt x="1456" y="981"/>
                </a:lnTo>
                <a:lnTo>
                  <a:pt x="1438" y="986"/>
                </a:lnTo>
                <a:lnTo>
                  <a:pt x="1420" y="993"/>
                </a:lnTo>
                <a:lnTo>
                  <a:pt x="1403" y="1000"/>
                </a:lnTo>
                <a:lnTo>
                  <a:pt x="1387" y="1008"/>
                </a:lnTo>
                <a:lnTo>
                  <a:pt x="1354" y="1025"/>
                </a:lnTo>
                <a:lnTo>
                  <a:pt x="1322" y="1040"/>
                </a:lnTo>
                <a:lnTo>
                  <a:pt x="1322" y="1040"/>
                </a:lnTo>
                <a:lnTo>
                  <a:pt x="1308" y="1047"/>
                </a:lnTo>
                <a:lnTo>
                  <a:pt x="1296" y="1055"/>
                </a:lnTo>
                <a:lnTo>
                  <a:pt x="1273" y="1069"/>
                </a:lnTo>
                <a:lnTo>
                  <a:pt x="1273" y="1069"/>
                </a:lnTo>
                <a:lnTo>
                  <a:pt x="1267" y="1072"/>
                </a:lnTo>
                <a:lnTo>
                  <a:pt x="1259" y="1074"/>
                </a:lnTo>
                <a:lnTo>
                  <a:pt x="1253" y="1077"/>
                </a:lnTo>
                <a:lnTo>
                  <a:pt x="1246" y="1080"/>
                </a:lnTo>
                <a:lnTo>
                  <a:pt x="1246" y="1080"/>
                </a:lnTo>
                <a:lnTo>
                  <a:pt x="1221" y="1099"/>
                </a:lnTo>
                <a:lnTo>
                  <a:pt x="1195" y="1117"/>
                </a:lnTo>
                <a:lnTo>
                  <a:pt x="1144" y="1154"/>
                </a:lnTo>
                <a:lnTo>
                  <a:pt x="1118" y="1174"/>
                </a:lnTo>
                <a:lnTo>
                  <a:pt x="1093" y="1194"/>
                </a:lnTo>
                <a:lnTo>
                  <a:pt x="1071" y="1215"/>
                </a:lnTo>
                <a:lnTo>
                  <a:pt x="1060" y="1227"/>
                </a:lnTo>
                <a:lnTo>
                  <a:pt x="1049" y="1239"/>
                </a:lnTo>
                <a:lnTo>
                  <a:pt x="1049" y="1239"/>
                </a:lnTo>
                <a:lnTo>
                  <a:pt x="1099" y="1210"/>
                </a:lnTo>
                <a:lnTo>
                  <a:pt x="1149" y="1182"/>
                </a:lnTo>
                <a:lnTo>
                  <a:pt x="1201" y="1155"/>
                </a:lnTo>
                <a:lnTo>
                  <a:pt x="1254" y="1129"/>
                </a:lnTo>
                <a:lnTo>
                  <a:pt x="1254" y="1129"/>
                </a:lnTo>
                <a:lnTo>
                  <a:pt x="1258" y="1125"/>
                </a:lnTo>
                <a:lnTo>
                  <a:pt x="1262" y="1122"/>
                </a:lnTo>
                <a:lnTo>
                  <a:pt x="1267" y="1119"/>
                </a:lnTo>
                <a:lnTo>
                  <a:pt x="1271" y="1116"/>
                </a:lnTo>
                <a:lnTo>
                  <a:pt x="1271" y="1116"/>
                </a:lnTo>
                <a:lnTo>
                  <a:pt x="1304" y="1102"/>
                </a:lnTo>
                <a:lnTo>
                  <a:pt x="1339" y="1090"/>
                </a:lnTo>
                <a:lnTo>
                  <a:pt x="1375" y="1079"/>
                </a:lnTo>
                <a:lnTo>
                  <a:pt x="1411" y="1070"/>
                </a:lnTo>
                <a:lnTo>
                  <a:pt x="1449" y="1061"/>
                </a:lnTo>
                <a:lnTo>
                  <a:pt x="1486" y="1054"/>
                </a:lnTo>
                <a:lnTo>
                  <a:pt x="1562" y="1040"/>
                </a:lnTo>
                <a:lnTo>
                  <a:pt x="1562" y="1040"/>
                </a:lnTo>
                <a:lnTo>
                  <a:pt x="1581" y="1035"/>
                </a:lnTo>
                <a:lnTo>
                  <a:pt x="1599" y="1031"/>
                </a:lnTo>
                <a:lnTo>
                  <a:pt x="1617" y="1029"/>
                </a:lnTo>
                <a:lnTo>
                  <a:pt x="1635" y="1027"/>
                </a:lnTo>
                <a:lnTo>
                  <a:pt x="1671" y="1024"/>
                </a:lnTo>
                <a:lnTo>
                  <a:pt x="1710" y="1020"/>
                </a:lnTo>
                <a:lnTo>
                  <a:pt x="1710" y="1020"/>
                </a:lnTo>
                <a:lnTo>
                  <a:pt x="1722" y="982"/>
                </a:lnTo>
                <a:lnTo>
                  <a:pt x="1733" y="945"/>
                </a:lnTo>
                <a:lnTo>
                  <a:pt x="1743" y="908"/>
                </a:lnTo>
                <a:lnTo>
                  <a:pt x="1752" y="872"/>
                </a:lnTo>
                <a:lnTo>
                  <a:pt x="1769" y="797"/>
                </a:lnTo>
                <a:lnTo>
                  <a:pt x="1787" y="720"/>
                </a:lnTo>
                <a:lnTo>
                  <a:pt x="1787" y="720"/>
                </a:lnTo>
                <a:lnTo>
                  <a:pt x="1797" y="683"/>
                </a:lnTo>
                <a:lnTo>
                  <a:pt x="1808" y="645"/>
                </a:lnTo>
                <a:lnTo>
                  <a:pt x="1819" y="607"/>
                </a:lnTo>
                <a:lnTo>
                  <a:pt x="1830" y="571"/>
                </a:lnTo>
                <a:lnTo>
                  <a:pt x="1830" y="571"/>
                </a:lnTo>
                <a:lnTo>
                  <a:pt x="1838" y="530"/>
                </a:lnTo>
                <a:lnTo>
                  <a:pt x="1847" y="488"/>
                </a:lnTo>
                <a:lnTo>
                  <a:pt x="1847" y="488"/>
                </a:lnTo>
                <a:lnTo>
                  <a:pt x="1850" y="479"/>
                </a:lnTo>
                <a:lnTo>
                  <a:pt x="1853" y="469"/>
                </a:lnTo>
                <a:lnTo>
                  <a:pt x="1860" y="451"/>
                </a:lnTo>
                <a:lnTo>
                  <a:pt x="1866" y="431"/>
                </a:lnTo>
                <a:lnTo>
                  <a:pt x="1868" y="422"/>
                </a:lnTo>
                <a:lnTo>
                  <a:pt x="1871" y="412"/>
                </a:lnTo>
                <a:lnTo>
                  <a:pt x="1871" y="412"/>
                </a:lnTo>
                <a:lnTo>
                  <a:pt x="1876" y="403"/>
                </a:lnTo>
                <a:lnTo>
                  <a:pt x="1880" y="391"/>
                </a:lnTo>
                <a:lnTo>
                  <a:pt x="1883" y="378"/>
                </a:lnTo>
                <a:lnTo>
                  <a:pt x="1887" y="364"/>
                </a:lnTo>
                <a:lnTo>
                  <a:pt x="1893" y="337"/>
                </a:lnTo>
                <a:lnTo>
                  <a:pt x="1898" y="313"/>
                </a:lnTo>
                <a:lnTo>
                  <a:pt x="1898" y="313"/>
                </a:lnTo>
                <a:lnTo>
                  <a:pt x="1886" y="315"/>
                </a:lnTo>
                <a:lnTo>
                  <a:pt x="1873" y="317"/>
                </a:lnTo>
                <a:lnTo>
                  <a:pt x="1850" y="321"/>
                </a:lnTo>
                <a:lnTo>
                  <a:pt x="1850" y="321"/>
                </a:lnTo>
                <a:lnTo>
                  <a:pt x="1845" y="338"/>
                </a:lnTo>
                <a:lnTo>
                  <a:pt x="1839" y="357"/>
                </a:lnTo>
                <a:lnTo>
                  <a:pt x="1831" y="394"/>
                </a:lnTo>
                <a:lnTo>
                  <a:pt x="1822" y="431"/>
                </a:lnTo>
                <a:lnTo>
                  <a:pt x="1817" y="450"/>
                </a:lnTo>
                <a:lnTo>
                  <a:pt x="1812" y="467"/>
                </a:lnTo>
                <a:lnTo>
                  <a:pt x="1812" y="467"/>
                </a:lnTo>
                <a:lnTo>
                  <a:pt x="1811" y="465"/>
                </a:lnTo>
                <a:lnTo>
                  <a:pt x="1811" y="465"/>
                </a:lnTo>
                <a:lnTo>
                  <a:pt x="1809" y="466"/>
                </a:lnTo>
                <a:lnTo>
                  <a:pt x="1809" y="466"/>
                </a:lnTo>
                <a:lnTo>
                  <a:pt x="1808" y="480"/>
                </a:lnTo>
                <a:lnTo>
                  <a:pt x="1806" y="494"/>
                </a:lnTo>
                <a:lnTo>
                  <a:pt x="1799" y="520"/>
                </a:lnTo>
                <a:lnTo>
                  <a:pt x="1791" y="547"/>
                </a:lnTo>
                <a:lnTo>
                  <a:pt x="1788" y="561"/>
                </a:lnTo>
                <a:lnTo>
                  <a:pt x="1785" y="576"/>
                </a:lnTo>
                <a:lnTo>
                  <a:pt x="1785" y="576"/>
                </a:lnTo>
                <a:close/>
                <a:moveTo>
                  <a:pt x="794" y="441"/>
                </a:moveTo>
                <a:lnTo>
                  <a:pt x="794" y="441"/>
                </a:lnTo>
                <a:lnTo>
                  <a:pt x="787" y="437"/>
                </a:lnTo>
                <a:lnTo>
                  <a:pt x="779" y="435"/>
                </a:lnTo>
                <a:lnTo>
                  <a:pt x="771" y="434"/>
                </a:lnTo>
                <a:lnTo>
                  <a:pt x="763" y="434"/>
                </a:lnTo>
                <a:lnTo>
                  <a:pt x="746" y="434"/>
                </a:lnTo>
                <a:lnTo>
                  <a:pt x="729" y="434"/>
                </a:lnTo>
                <a:lnTo>
                  <a:pt x="729" y="434"/>
                </a:lnTo>
                <a:lnTo>
                  <a:pt x="717" y="433"/>
                </a:lnTo>
                <a:lnTo>
                  <a:pt x="706" y="430"/>
                </a:lnTo>
                <a:lnTo>
                  <a:pt x="683" y="426"/>
                </a:lnTo>
                <a:lnTo>
                  <a:pt x="673" y="424"/>
                </a:lnTo>
                <a:lnTo>
                  <a:pt x="664" y="423"/>
                </a:lnTo>
                <a:lnTo>
                  <a:pt x="654" y="423"/>
                </a:lnTo>
                <a:lnTo>
                  <a:pt x="646" y="425"/>
                </a:lnTo>
                <a:lnTo>
                  <a:pt x="646" y="425"/>
                </a:lnTo>
                <a:lnTo>
                  <a:pt x="647" y="425"/>
                </a:lnTo>
                <a:lnTo>
                  <a:pt x="647" y="426"/>
                </a:lnTo>
                <a:lnTo>
                  <a:pt x="646" y="426"/>
                </a:lnTo>
                <a:lnTo>
                  <a:pt x="646" y="426"/>
                </a:lnTo>
                <a:lnTo>
                  <a:pt x="624" y="424"/>
                </a:lnTo>
                <a:lnTo>
                  <a:pt x="603" y="422"/>
                </a:lnTo>
                <a:lnTo>
                  <a:pt x="581" y="419"/>
                </a:lnTo>
                <a:lnTo>
                  <a:pt x="560" y="418"/>
                </a:lnTo>
                <a:lnTo>
                  <a:pt x="560" y="418"/>
                </a:lnTo>
                <a:lnTo>
                  <a:pt x="471" y="418"/>
                </a:lnTo>
                <a:lnTo>
                  <a:pt x="471" y="418"/>
                </a:lnTo>
                <a:lnTo>
                  <a:pt x="464" y="423"/>
                </a:lnTo>
                <a:lnTo>
                  <a:pt x="457" y="429"/>
                </a:lnTo>
                <a:lnTo>
                  <a:pt x="445" y="444"/>
                </a:lnTo>
                <a:lnTo>
                  <a:pt x="435" y="459"/>
                </a:lnTo>
                <a:lnTo>
                  <a:pt x="425" y="476"/>
                </a:lnTo>
                <a:lnTo>
                  <a:pt x="425" y="476"/>
                </a:lnTo>
                <a:lnTo>
                  <a:pt x="411" y="497"/>
                </a:lnTo>
                <a:lnTo>
                  <a:pt x="398" y="516"/>
                </a:lnTo>
                <a:lnTo>
                  <a:pt x="369" y="556"/>
                </a:lnTo>
                <a:lnTo>
                  <a:pt x="355" y="575"/>
                </a:lnTo>
                <a:lnTo>
                  <a:pt x="342" y="594"/>
                </a:lnTo>
                <a:lnTo>
                  <a:pt x="330" y="615"/>
                </a:lnTo>
                <a:lnTo>
                  <a:pt x="318" y="635"/>
                </a:lnTo>
                <a:lnTo>
                  <a:pt x="318" y="635"/>
                </a:lnTo>
                <a:lnTo>
                  <a:pt x="317" y="636"/>
                </a:lnTo>
                <a:lnTo>
                  <a:pt x="316" y="636"/>
                </a:lnTo>
                <a:lnTo>
                  <a:pt x="315" y="635"/>
                </a:lnTo>
                <a:lnTo>
                  <a:pt x="314" y="633"/>
                </a:lnTo>
                <a:lnTo>
                  <a:pt x="313" y="633"/>
                </a:lnTo>
                <a:lnTo>
                  <a:pt x="312" y="635"/>
                </a:lnTo>
                <a:lnTo>
                  <a:pt x="312" y="635"/>
                </a:lnTo>
                <a:lnTo>
                  <a:pt x="306" y="647"/>
                </a:lnTo>
                <a:lnTo>
                  <a:pt x="301" y="657"/>
                </a:lnTo>
                <a:lnTo>
                  <a:pt x="288" y="680"/>
                </a:lnTo>
                <a:lnTo>
                  <a:pt x="273" y="701"/>
                </a:lnTo>
                <a:lnTo>
                  <a:pt x="258" y="723"/>
                </a:lnTo>
                <a:lnTo>
                  <a:pt x="242" y="744"/>
                </a:lnTo>
                <a:lnTo>
                  <a:pt x="227" y="766"/>
                </a:lnTo>
                <a:lnTo>
                  <a:pt x="213" y="788"/>
                </a:lnTo>
                <a:lnTo>
                  <a:pt x="207" y="800"/>
                </a:lnTo>
                <a:lnTo>
                  <a:pt x="201" y="813"/>
                </a:lnTo>
                <a:lnTo>
                  <a:pt x="201" y="813"/>
                </a:lnTo>
                <a:lnTo>
                  <a:pt x="163" y="861"/>
                </a:lnTo>
                <a:lnTo>
                  <a:pt x="124" y="911"/>
                </a:lnTo>
                <a:lnTo>
                  <a:pt x="87" y="961"/>
                </a:lnTo>
                <a:lnTo>
                  <a:pt x="70" y="987"/>
                </a:lnTo>
                <a:lnTo>
                  <a:pt x="51" y="1013"/>
                </a:lnTo>
                <a:lnTo>
                  <a:pt x="51" y="1013"/>
                </a:lnTo>
                <a:lnTo>
                  <a:pt x="78" y="1015"/>
                </a:lnTo>
                <a:lnTo>
                  <a:pt x="105" y="1018"/>
                </a:lnTo>
                <a:lnTo>
                  <a:pt x="132" y="1024"/>
                </a:lnTo>
                <a:lnTo>
                  <a:pt x="157" y="1028"/>
                </a:lnTo>
                <a:lnTo>
                  <a:pt x="210" y="1041"/>
                </a:lnTo>
                <a:lnTo>
                  <a:pt x="263" y="1054"/>
                </a:lnTo>
                <a:lnTo>
                  <a:pt x="263" y="1054"/>
                </a:lnTo>
                <a:lnTo>
                  <a:pt x="285" y="1060"/>
                </a:lnTo>
                <a:lnTo>
                  <a:pt x="306" y="1067"/>
                </a:lnTo>
                <a:lnTo>
                  <a:pt x="328" y="1074"/>
                </a:lnTo>
                <a:lnTo>
                  <a:pt x="348" y="1080"/>
                </a:lnTo>
                <a:lnTo>
                  <a:pt x="348" y="1080"/>
                </a:lnTo>
                <a:lnTo>
                  <a:pt x="376" y="1088"/>
                </a:lnTo>
                <a:lnTo>
                  <a:pt x="403" y="1094"/>
                </a:lnTo>
                <a:lnTo>
                  <a:pt x="427" y="1100"/>
                </a:lnTo>
                <a:lnTo>
                  <a:pt x="450" y="1102"/>
                </a:lnTo>
                <a:lnTo>
                  <a:pt x="450" y="1102"/>
                </a:lnTo>
                <a:lnTo>
                  <a:pt x="501" y="1118"/>
                </a:lnTo>
                <a:lnTo>
                  <a:pt x="557" y="1135"/>
                </a:lnTo>
                <a:lnTo>
                  <a:pt x="615" y="1155"/>
                </a:lnTo>
                <a:lnTo>
                  <a:pt x="670" y="1175"/>
                </a:lnTo>
                <a:lnTo>
                  <a:pt x="670" y="1175"/>
                </a:lnTo>
                <a:lnTo>
                  <a:pt x="678" y="1179"/>
                </a:lnTo>
                <a:lnTo>
                  <a:pt x="684" y="1183"/>
                </a:lnTo>
                <a:lnTo>
                  <a:pt x="692" y="1187"/>
                </a:lnTo>
                <a:lnTo>
                  <a:pt x="699" y="1191"/>
                </a:lnTo>
                <a:lnTo>
                  <a:pt x="699" y="1191"/>
                </a:lnTo>
                <a:lnTo>
                  <a:pt x="713" y="1196"/>
                </a:lnTo>
                <a:lnTo>
                  <a:pt x="727" y="1200"/>
                </a:lnTo>
                <a:lnTo>
                  <a:pt x="755" y="1208"/>
                </a:lnTo>
                <a:lnTo>
                  <a:pt x="769" y="1211"/>
                </a:lnTo>
                <a:lnTo>
                  <a:pt x="782" y="1216"/>
                </a:lnTo>
                <a:lnTo>
                  <a:pt x="793" y="1223"/>
                </a:lnTo>
                <a:lnTo>
                  <a:pt x="799" y="1227"/>
                </a:lnTo>
                <a:lnTo>
                  <a:pt x="804" y="1231"/>
                </a:lnTo>
                <a:lnTo>
                  <a:pt x="804" y="1231"/>
                </a:lnTo>
                <a:lnTo>
                  <a:pt x="819" y="1236"/>
                </a:lnTo>
                <a:lnTo>
                  <a:pt x="833" y="1241"/>
                </a:lnTo>
                <a:lnTo>
                  <a:pt x="846" y="1247"/>
                </a:lnTo>
                <a:lnTo>
                  <a:pt x="858" y="1254"/>
                </a:lnTo>
                <a:lnTo>
                  <a:pt x="881" y="1269"/>
                </a:lnTo>
                <a:lnTo>
                  <a:pt x="893" y="1276"/>
                </a:lnTo>
                <a:lnTo>
                  <a:pt x="905" y="1284"/>
                </a:lnTo>
                <a:lnTo>
                  <a:pt x="905" y="1284"/>
                </a:lnTo>
                <a:lnTo>
                  <a:pt x="900" y="1261"/>
                </a:lnTo>
                <a:lnTo>
                  <a:pt x="897" y="1239"/>
                </a:lnTo>
                <a:lnTo>
                  <a:pt x="895" y="1217"/>
                </a:lnTo>
                <a:lnTo>
                  <a:pt x="893" y="1196"/>
                </a:lnTo>
                <a:lnTo>
                  <a:pt x="889" y="1115"/>
                </a:lnTo>
                <a:lnTo>
                  <a:pt x="889" y="1115"/>
                </a:lnTo>
                <a:lnTo>
                  <a:pt x="895" y="1033"/>
                </a:lnTo>
                <a:lnTo>
                  <a:pt x="899" y="955"/>
                </a:lnTo>
                <a:lnTo>
                  <a:pt x="900" y="879"/>
                </a:lnTo>
                <a:lnTo>
                  <a:pt x="899" y="803"/>
                </a:lnTo>
                <a:lnTo>
                  <a:pt x="899" y="803"/>
                </a:lnTo>
                <a:lnTo>
                  <a:pt x="898" y="785"/>
                </a:lnTo>
                <a:lnTo>
                  <a:pt x="895" y="768"/>
                </a:lnTo>
                <a:lnTo>
                  <a:pt x="891" y="751"/>
                </a:lnTo>
                <a:lnTo>
                  <a:pt x="885" y="735"/>
                </a:lnTo>
                <a:lnTo>
                  <a:pt x="880" y="717"/>
                </a:lnTo>
                <a:lnTo>
                  <a:pt x="876" y="701"/>
                </a:lnTo>
                <a:lnTo>
                  <a:pt x="873" y="684"/>
                </a:lnTo>
                <a:lnTo>
                  <a:pt x="872" y="666"/>
                </a:lnTo>
                <a:lnTo>
                  <a:pt x="872" y="666"/>
                </a:lnTo>
                <a:lnTo>
                  <a:pt x="867" y="660"/>
                </a:lnTo>
                <a:lnTo>
                  <a:pt x="864" y="653"/>
                </a:lnTo>
                <a:lnTo>
                  <a:pt x="862" y="647"/>
                </a:lnTo>
                <a:lnTo>
                  <a:pt x="861" y="640"/>
                </a:lnTo>
                <a:lnTo>
                  <a:pt x="861" y="640"/>
                </a:lnTo>
                <a:lnTo>
                  <a:pt x="875" y="622"/>
                </a:lnTo>
                <a:lnTo>
                  <a:pt x="889" y="602"/>
                </a:lnTo>
                <a:lnTo>
                  <a:pt x="902" y="580"/>
                </a:lnTo>
                <a:lnTo>
                  <a:pt x="914" y="559"/>
                </a:lnTo>
                <a:lnTo>
                  <a:pt x="939" y="514"/>
                </a:lnTo>
                <a:lnTo>
                  <a:pt x="964" y="469"/>
                </a:lnTo>
                <a:lnTo>
                  <a:pt x="964" y="469"/>
                </a:lnTo>
                <a:lnTo>
                  <a:pt x="920" y="459"/>
                </a:lnTo>
                <a:lnTo>
                  <a:pt x="876" y="449"/>
                </a:lnTo>
                <a:lnTo>
                  <a:pt x="854" y="444"/>
                </a:lnTo>
                <a:lnTo>
                  <a:pt x="833" y="441"/>
                </a:lnTo>
                <a:lnTo>
                  <a:pt x="814" y="440"/>
                </a:lnTo>
                <a:lnTo>
                  <a:pt x="794" y="441"/>
                </a:lnTo>
                <a:lnTo>
                  <a:pt x="794" y="441"/>
                </a:lnTo>
                <a:close/>
                <a:moveTo>
                  <a:pt x="1957" y="430"/>
                </a:moveTo>
                <a:lnTo>
                  <a:pt x="1957" y="430"/>
                </a:lnTo>
                <a:lnTo>
                  <a:pt x="1927" y="430"/>
                </a:lnTo>
                <a:lnTo>
                  <a:pt x="1913" y="433"/>
                </a:lnTo>
                <a:lnTo>
                  <a:pt x="1898" y="436"/>
                </a:lnTo>
                <a:lnTo>
                  <a:pt x="1898" y="436"/>
                </a:lnTo>
                <a:lnTo>
                  <a:pt x="1892" y="437"/>
                </a:lnTo>
                <a:lnTo>
                  <a:pt x="1886" y="439"/>
                </a:lnTo>
                <a:lnTo>
                  <a:pt x="1882" y="441"/>
                </a:lnTo>
                <a:lnTo>
                  <a:pt x="1881" y="443"/>
                </a:lnTo>
                <a:lnTo>
                  <a:pt x="1880" y="446"/>
                </a:lnTo>
                <a:lnTo>
                  <a:pt x="1881" y="451"/>
                </a:lnTo>
                <a:lnTo>
                  <a:pt x="1881" y="451"/>
                </a:lnTo>
                <a:lnTo>
                  <a:pt x="1895" y="454"/>
                </a:lnTo>
                <a:lnTo>
                  <a:pt x="1911" y="455"/>
                </a:lnTo>
                <a:lnTo>
                  <a:pt x="1928" y="455"/>
                </a:lnTo>
                <a:lnTo>
                  <a:pt x="1938" y="453"/>
                </a:lnTo>
                <a:lnTo>
                  <a:pt x="1947" y="451"/>
                </a:lnTo>
                <a:lnTo>
                  <a:pt x="1947" y="451"/>
                </a:lnTo>
                <a:lnTo>
                  <a:pt x="1947" y="454"/>
                </a:lnTo>
                <a:lnTo>
                  <a:pt x="1948" y="455"/>
                </a:lnTo>
                <a:lnTo>
                  <a:pt x="1950" y="456"/>
                </a:lnTo>
                <a:lnTo>
                  <a:pt x="1952" y="456"/>
                </a:lnTo>
                <a:lnTo>
                  <a:pt x="1952" y="456"/>
                </a:lnTo>
                <a:lnTo>
                  <a:pt x="1952" y="472"/>
                </a:lnTo>
                <a:lnTo>
                  <a:pt x="1950" y="487"/>
                </a:lnTo>
                <a:lnTo>
                  <a:pt x="1948" y="502"/>
                </a:lnTo>
                <a:lnTo>
                  <a:pt x="1944" y="516"/>
                </a:lnTo>
                <a:lnTo>
                  <a:pt x="1937" y="545"/>
                </a:lnTo>
                <a:lnTo>
                  <a:pt x="1928" y="574"/>
                </a:lnTo>
                <a:lnTo>
                  <a:pt x="1908" y="629"/>
                </a:lnTo>
                <a:lnTo>
                  <a:pt x="1899" y="655"/>
                </a:lnTo>
                <a:lnTo>
                  <a:pt x="1892" y="682"/>
                </a:lnTo>
                <a:lnTo>
                  <a:pt x="1892" y="682"/>
                </a:lnTo>
                <a:lnTo>
                  <a:pt x="1879" y="736"/>
                </a:lnTo>
                <a:lnTo>
                  <a:pt x="1874" y="762"/>
                </a:lnTo>
                <a:lnTo>
                  <a:pt x="1866" y="789"/>
                </a:lnTo>
                <a:lnTo>
                  <a:pt x="1866" y="789"/>
                </a:lnTo>
                <a:lnTo>
                  <a:pt x="1859" y="818"/>
                </a:lnTo>
                <a:lnTo>
                  <a:pt x="1850" y="847"/>
                </a:lnTo>
                <a:lnTo>
                  <a:pt x="1842" y="876"/>
                </a:lnTo>
                <a:lnTo>
                  <a:pt x="1833" y="905"/>
                </a:lnTo>
                <a:lnTo>
                  <a:pt x="1833" y="905"/>
                </a:lnTo>
                <a:lnTo>
                  <a:pt x="1824" y="933"/>
                </a:lnTo>
                <a:lnTo>
                  <a:pt x="1815" y="960"/>
                </a:lnTo>
                <a:lnTo>
                  <a:pt x="1806" y="987"/>
                </a:lnTo>
                <a:lnTo>
                  <a:pt x="1802" y="1001"/>
                </a:lnTo>
                <a:lnTo>
                  <a:pt x="1799" y="1015"/>
                </a:lnTo>
                <a:lnTo>
                  <a:pt x="1799" y="1015"/>
                </a:lnTo>
                <a:lnTo>
                  <a:pt x="1790" y="1061"/>
                </a:lnTo>
                <a:lnTo>
                  <a:pt x="1786" y="1085"/>
                </a:lnTo>
                <a:lnTo>
                  <a:pt x="1782" y="1107"/>
                </a:lnTo>
                <a:lnTo>
                  <a:pt x="1782" y="1107"/>
                </a:lnTo>
                <a:lnTo>
                  <a:pt x="1776" y="1127"/>
                </a:lnTo>
                <a:lnTo>
                  <a:pt x="1770" y="1149"/>
                </a:lnTo>
                <a:lnTo>
                  <a:pt x="1767" y="1159"/>
                </a:lnTo>
                <a:lnTo>
                  <a:pt x="1761" y="1168"/>
                </a:lnTo>
                <a:lnTo>
                  <a:pt x="1756" y="1177"/>
                </a:lnTo>
                <a:lnTo>
                  <a:pt x="1750" y="1185"/>
                </a:lnTo>
                <a:lnTo>
                  <a:pt x="1750" y="1185"/>
                </a:lnTo>
                <a:lnTo>
                  <a:pt x="1739" y="1181"/>
                </a:lnTo>
                <a:lnTo>
                  <a:pt x="1735" y="1179"/>
                </a:lnTo>
                <a:lnTo>
                  <a:pt x="1730" y="1177"/>
                </a:lnTo>
                <a:lnTo>
                  <a:pt x="1730" y="1177"/>
                </a:lnTo>
                <a:lnTo>
                  <a:pt x="1710" y="1177"/>
                </a:lnTo>
                <a:lnTo>
                  <a:pt x="1690" y="1177"/>
                </a:lnTo>
                <a:lnTo>
                  <a:pt x="1647" y="1175"/>
                </a:lnTo>
                <a:lnTo>
                  <a:pt x="1626" y="1174"/>
                </a:lnTo>
                <a:lnTo>
                  <a:pt x="1606" y="1175"/>
                </a:lnTo>
                <a:lnTo>
                  <a:pt x="1586" y="1176"/>
                </a:lnTo>
                <a:lnTo>
                  <a:pt x="1568" y="1179"/>
                </a:lnTo>
                <a:lnTo>
                  <a:pt x="1568" y="1179"/>
                </a:lnTo>
                <a:lnTo>
                  <a:pt x="1562" y="1175"/>
                </a:lnTo>
                <a:lnTo>
                  <a:pt x="1558" y="1174"/>
                </a:lnTo>
                <a:lnTo>
                  <a:pt x="1553" y="1174"/>
                </a:lnTo>
                <a:lnTo>
                  <a:pt x="1549" y="1175"/>
                </a:lnTo>
                <a:lnTo>
                  <a:pt x="1541" y="1179"/>
                </a:lnTo>
                <a:lnTo>
                  <a:pt x="1536" y="1181"/>
                </a:lnTo>
                <a:lnTo>
                  <a:pt x="1532" y="1182"/>
                </a:lnTo>
                <a:lnTo>
                  <a:pt x="1532" y="1182"/>
                </a:lnTo>
                <a:lnTo>
                  <a:pt x="1515" y="1184"/>
                </a:lnTo>
                <a:lnTo>
                  <a:pt x="1497" y="1185"/>
                </a:lnTo>
                <a:lnTo>
                  <a:pt x="1478" y="1186"/>
                </a:lnTo>
                <a:lnTo>
                  <a:pt x="1459" y="1187"/>
                </a:lnTo>
                <a:lnTo>
                  <a:pt x="1459" y="1187"/>
                </a:lnTo>
                <a:lnTo>
                  <a:pt x="1399" y="1195"/>
                </a:lnTo>
                <a:lnTo>
                  <a:pt x="1399" y="1195"/>
                </a:lnTo>
                <a:lnTo>
                  <a:pt x="1326" y="1202"/>
                </a:lnTo>
                <a:lnTo>
                  <a:pt x="1288" y="1207"/>
                </a:lnTo>
                <a:lnTo>
                  <a:pt x="1252" y="1212"/>
                </a:lnTo>
                <a:lnTo>
                  <a:pt x="1252" y="1212"/>
                </a:lnTo>
                <a:lnTo>
                  <a:pt x="1245" y="1214"/>
                </a:lnTo>
                <a:lnTo>
                  <a:pt x="1239" y="1216"/>
                </a:lnTo>
                <a:lnTo>
                  <a:pt x="1233" y="1220"/>
                </a:lnTo>
                <a:lnTo>
                  <a:pt x="1227" y="1221"/>
                </a:lnTo>
                <a:lnTo>
                  <a:pt x="1227" y="1221"/>
                </a:lnTo>
                <a:lnTo>
                  <a:pt x="1184" y="1231"/>
                </a:lnTo>
                <a:lnTo>
                  <a:pt x="1164" y="1237"/>
                </a:lnTo>
                <a:lnTo>
                  <a:pt x="1144" y="1243"/>
                </a:lnTo>
                <a:lnTo>
                  <a:pt x="1123" y="1250"/>
                </a:lnTo>
                <a:lnTo>
                  <a:pt x="1105" y="1258"/>
                </a:lnTo>
                <a:lnTo>
                  <a:pt x="1086" y="1267"/>
                </a:lnTo>
                <a:lnTo>
                  <a:pt x="1069" y="1278"/>
                </a:lnTo>
                <a:lnTo>
                  <a:pt x="1069" y="1278"/>
                </a:lnTo>
                <a:lnTo>
                  <a:pt x="1141" y="1268"/>
                </a:lnTo>
                <a:lnTo>
                  <a:pt x="1214" y="1259"/>
                </a:lnTo>
                <a:lnTo>
                  <a:pt x="1362" y="1241"/>
                </a:lnTo>
                <a:lnTo>
                  <a:pt x="1362" y="1241"/>
                </a:lnTo>
                <a:lnTo>
                  <a:pt x="1394" y="1236"/>
                </a:lnTo>
                <a:lnTo>
                  <a:pt x="1426" y="1230"/>
                </a:lnTo>
                <a:lnTo>
                  <a:pt x="1458" y="1226"/>
                </a:lnTo>
                <a:lnTo>
                  <a:pt x="1475" y="1225"/>
                </a:lnTo>
                <a:lnTo>
                  <a:pt x="1491" y="1225"/>
                </a:lnTo>
                <a:lnTo>
                  <a:pt x="1491" y="1225"/>
                </a:lnTo>
                <a:lnTo>
                  <a:pt x="1531" y="1226"/>
                </a:lnTo>
                <a:lnTo>
                  <a:pt x="1550" y="1226"/>
                </a:lnTo>
                <a:lnTo>
                  <a:pt x="1568" y="1226"/>
                </a:lnTo>
                <a:lnTo>
                  <a:pt x="1568" y="1226"/>
                </a:lnTo>
                <a:lnTo>
                  <a:pt x="1578" y="1225"/>
                </a:lnTo>
                <a:lnTo>
                  <a:pt x="1589" y="1224"/>
                </a:lnTo>
                <a:lnTo>
                  <a:pt x="1593" y="1224"/>
                </a:lnTo>
                <a:lnTo>
                  <a:pt x="1597" y="1226"/>
                </a:lnTo>
                <a:lnTo>
                  <a:pt x="1601" y="1229"/>
                </a:lnTo>
                <a:lnTo>
                  <a:pt x="1602" y="1236"/>
                </a:lnTo>
                <a:lnTo>
                  <a:pt x="1602" y="1236"/>
                </a:lnTo>
                <a:lnTo>
                  <a:pt x="1594" y="1239"/>
                </a:lnTo>
                <a:lnTo>
                  <a:pt x="1586" y="1241"/>
                </a:lnTo>
                <a:lnTo>
                  <a:pt x="1577" y="1241"/>
                </a:lnTo>
                <a:lnTo>
                  <a:pt x="1569" y="1241"/>
                </a:lnTo>
                <a:lnTo>
                  <a:pt x="1551" y="1239"/>
                </a:lnTo>
                <a:lnTo>
                  <a:pt x="1534" y="1237"/>
                </a:lnTo>
                <a:lnTo>
                  <a:pt x="1534" y="1237"/>
                </a:lnTo>
                <a:lnTo>
                  <a:pt x="1511" y="1238"/>
                </a:lnTo>
                <a:lnTo>
                  <a:pt x="1487" y="1239"/>
                </a:lnTo>
                <a:lnTo>
                  <a:pt x="1440" y="1244"/>
                </a:lnTo>
                <a:lnTo>
                  <a:pt x="1396" y="1251"/>
                </a:lnTo>
                <a:lnTo>
                  <a:pt x="1357" y="1255"/>
                </a:lnTo>
                <a:lnTo>
                  <a:pt x="1357" y="1255"/>
                </a:lnTo>
                <a:lnTo>
                  <a:pt x="1290" y="1261"/>
                </a:lnTo>
                <a:lnTo>
                  <a:pt x="1232" y="1268"/>
                </a:lnTo>
                <a:lnTo>
                  <a:pt x="1232" y="1268"/>
                </a:lnTo>
                <a:lnTo>
                  <a:pt x="1211" y="1271"/>
                </a:lnTo>
                <a:lnTo>
                  <a:pt x="1190" y="1275"/>
                </a:lnTo>
                <a:lnTo>
                  <a:pt x="1169" y="1281"/>
                </a:lnTo>
                <a:lnTo>
                  <a:pt x="1149" y="1284"/>
                </a:lnTo>
                <a:lnTo>
                  <a:pt x="1149" y="1284"/>
                </a:lnTo>
                <a:lnTo>
                  <a:pt x="1106" y="1288"/>
                </a:lnTo>
                <a:lnTo>
                  <a:pt x="1087" y="1290"/>
                </a:lnTo>
                <a:lnTo>
                  <a:pt x="1067" y="1293"/>
                </a:lnTo>
                <a:lnTo>
                  <a:pt x="1049" y="1298"/>
                </a:lnTo>
                <a:lnTo>
                  <a:pt x="1032" y="1303"/>
                </a:lnTo>
                <a:lnTo>
                  <a:pt x="1015" y="1311"/>
                </a:lnTo>
                <a:lnTo>
                  <a:pt x="999" y="1320"/>
                </a:lnTo>
                <a:lnTo>
                  <a:pt x="999" y="1320"/>
                </a:lnTo>
                <a:lnTo>
                  <a:pt x="1002" y="1322"/>
                </a:lnTo>
                <a:lnTo>
                  <a:pt x="1003" y="1326"/>
                </a:lnTo>
                <a:lnTo>
                  <a:pt x="1004" y="1330"/>
                </a:lnTo>
                <a:lnTo>
                  <a:pt x="1004" y="1335"/>
                </a:lnTo>
                <a:lnTo>
                  <a:pt x="1004" y="1335"/>
                </a:lnTo>
                <a:lnTo>
                  <a:pt x="1026" y="1326"/>
                </a:lnTo>
                <a:lnTo>
                  <a:pt x="1047" y="1317"/>
                </a:lnTo>
                <a:lnTo>
                  <a:pt x="1071" y="1311"/>
                </a:lnTo>
                <a:lnTo>
                  <a:pt x="1095" y="1306"/>
                </a:lnTo>
                <a:lnTo>
                  <a:pt x="1095" y="1306"/>
                </a:lnTo>
                <a:lnTo>
                  <a:pt x="1167" y="1298"/>
                </a:lnTo>
                <a:lnTo>
                  <a:pt x="1242" y="1290"/>
                </a:lnTo>
                <a:lnTo>
                  <a:pt x="1318" y="1285"/>
                </a:lnTo>
                <a:lnTo>
                  <a:pt x="1396" y="1278"/>
                </a:lnTo>
                <a:lnTo>
                  <a:pt x="1474" y="1272"/>
                </a:lnTo>
                <a:lnTo>
                  <a:pt x="1554" y="1266"/>
                </a:lnTo>
                <a:lnTo>
                  <a:pt x="1631" y="1258"/>
                </a:lnTo>
                <a:lnTo>
                  <a:pt x="1707" y="1250"/>
                </a:lnTo>
                <a:lnTo>
                  <a:pt x="1707" y="1250"/>
                </a:lnTo>
                <a:lnTo>
                  <a:pt x="1725" y="1248"/>
                </a:lnTo>
                <a:lnTo>
                  <a:pt x="1744" y="1248"/>
                </a:lnTo>
                <a:lnTo>
                  <a:pt x="1782" y="1251"/>
                </a:lnTo>
                <a:lnTo>
                  <a:pt x="1799" y="1250"/>
                </a:lnTo>
                <a:lnTo>
                  <a:pt x="1807" y="1248"/>
                </a:lnTo>
                <a:lnTo>
                  <a:pt x="1816" y="1247"/>
                </a:lnTo>
                <a:lnTo>
                  <a:pt x="1823" y="1245"/>
                </a:lnTo>
                <a:lnTo>
                  <a:pt x="1831" y="1241"/>
                </a:lnTo>
                <a:lnTo>
                  <a:pt x="1837" y="1237"/>
                </a:lnTo>
                <a:lnTo>
                  <a:pt x="1844" y="1231"/>
                </a:lnTo>
                <a:lnTo>
                  <a:pt x="1844" y="1231"/>
                </a:lnTo>
                <a:lnTo>
                  <a:pt x="1853" y="1203"/>
                </a:lnTo>
                <a:lnTo>
                  <a:pt x="1861" y="1176"/>
                </a:lnTo>
                <a:lnTo>
                  <a:pt x="1867" y="1147"/>
                </a:lnTo>
                <a:lnTo>
                  <a:pt x="1873" y="1118"/>
                </a:lnTo>
                <a:lnTo>
                  <a:pt x="1884" y="1059"/>
                </a:lnTo>
                <a:lnTo>
                  <a:pt x="1890" y="1030"/>
                </a:lnTo>
                <a:lnTo>
                  <a:pt x="1897" y="1001"/>
                </a:lnTo>
                <a:lnTo>
                  <a:pt x="1897" y="1001"/>
                </a:lnTo>
                <a:lnTo>
                  <a:pt x="1903" y="982"/>
                </a:lnTo>
                <a:lnTo>
                  <a:pt x="1909" y="964"/>
                </a:lnTo>
                <a:lnTo>
                  <a:pt x="1915" y="944"/>
                </a:lnTo>
                <a:lnTo>
                  <a:pt x="1922" y="926"/>
                </a:lnTo>
                <a:lnTo>
                  <a:pt x="1922" y="926"/>
                </a:lnTo>
                <a:lnTo>
                  <a:pt x="1933" y="884"/>
                </a:lnTo>
                <a:lnTo>
                  <a:pt x="1938" y="863"/>
                </a:lnTo>
                <a:lnTo>
                  <a:pt x="1943" y="843"/>
                </a:lnTo>
                <a:lnTo>
                  <a:pt x="1943" y="843"/>
                </a:lnTo>
                <a:lnTo>
                  <a:pt x="1948" y="822"/>
                </a:lnTo>
                <a:lnTo>
                  <a:pt x="1953" y="802"/>
                </a:lnTo>
                <a:lnTo>
                  <a:pt x="1958" y="782"/>
                </a:lnTo>
                <a:lnTo>
                  <a:pt x="1963" y="760"/>
                </a:lnTo>
                <a:lnTo>
                  <a:pt x="1963" y="760"/>
                </a:lnTo>
                <a:lnTo>
                  <a:pt x="1972" y="717"/>
                </a:lnTo>
                <a:lnTo>
                  <a:pt x="1977" y="696"/>
                </a:lnTo>
                <a:lnTo>
                  <a:pt x="1982" y="676"/>
                </a:lnTo>
                <a:lnTo>
                  <a:pt x="1982" y="676"/>
                </a:lnTo>
                <a:lnTo>
                  <a:pt x="1985" y="667"/>
                </a:lnTo>
                <a:lnTo>
                  <a:pt x="1988" y="661"/>
                </a:lnTo>
                <a:lnTo>
                  <a:pt x="1993" y="653"/>
                </a:lnTo>
                <a:lnTo>
                  <a:pt x="1995" y="645"/>
                </a:lnTo>
                <a:lnTo>
                  <a:pt x="1995" y="645"/>
                </a:lnTo>
                <a:lnTo>
                  <a:pt x="2000" y="617"/>
                </a:lnTo>
                <a:lnTo>
                  <a:pt x="2004" y="588"/>
                </a:lnTo>
                <a:lnTo>
                  <a:pt x="2009" y="560"/>
                </a:lnTo>
                <a:lnTo>
                  <a:pt x="2011" y="546"/>
                </a:lnTo>
                <a:lnTo>
                  <a:pt x="2014" y="533"/>
                </a:lnTo>
                <a:lnTo>
                  <a:pt x="2014" y="533"/>
                </a:lnTo>
                <a:lnTo>
                  <a:pt x="2014" y="521"/>
                </a:lnTo>
                <a:lnTo>
                  <a:pt x="2016" y="510"/>
                </a:lnTo>
                <a:lnTo>
                  <a:pt x="2021" y="482"/>
                </a:lnTo>
                <a:lnTo>
                  <a:pt x="2024" y="468"/>
                </a:lnTo>
                <a:lnTo>
                  <a:pt x="2025" y="454"/>
                </a:lnTo>
                <a:lnTo>
                  <a:pt x="2024" y="449"/>
                </a:lnTo>
                <a:lnTo>
                  <a:pt x="2021" y="442"/>
                </a:lnTo>
                <a:lnTo>
                  <a:pt x="2019" y="437"/>
                </a:lnTo>
                <a:lnTo>
                  <a:pt x="2016" y="431"/>
                </a:lnTo>
                <a:lnTo>
                  <a:pt x="2016" y="431"/>
                </a:lnTo>
                <a:lnTo>
                  <a:pt x="2010" y="429"/>
                </a:lnTo>
                <a:lnTo>
                  <a:pt x="2002" y="428"/>
                </a:lnTo>
                <a:lnTo>
                  <a:pt x="1995" y="427"/>
                </a:lnTo>
                <a:lnTo>
                  <a:pt x="1987" y="427"/>
                </a:lnTo>
                <a:lnTo>
                  <a:pt x="1972" y="429"/>
                </a:lnTo>
                <a:lnTo>
                  <a:pt x="1957" y="430"/>
                </a:lnTo>
                <a:lnTo>
                  <a:pt x="1957" y="430"/>
                </a:lnTo>
                <a:close/>
                <a:moveTo>
                  <a:pt x="1876" y="466"/>
                </a:moveTo>
                <a:lnTo>
                  <a:pt x="1876" y="466"/>
                </a:lnTo>
                <a:lnTo>
                  <a:pt x="1867" y="496"/>
                </a:lnTo>
                <a:lnTo>
                  <a:pt x="1859" y="525"/>
                </a:lnTo>
                <a:lnTo>
                  <a:pt x="1845" y="585"/>
                </a:lnTo>
                <a:lnTo>
                  <a:pt x="1831" y="645"/>
                </a:lnTo>
                <a:lnTo>
                  <a:pt x="1823" y="673"/>
                </a:lnTo>
                <a:lnTo>
                  <a:pt x="1815" y="703"/>
                </a:lnTo>
                <a:lnTo>
                  <a:pt x="1815" y="703"/>
                </a:lnTo>
                <a:lnTo>
                  <a:pt x="1796" y="771"/>
                </a:lnTo>
                <a:lnTo>
                  <a:pt x="1796" y="771"/>
                </a:lnTo>
                <a:lnTo>
                  <a:pt x="1791" y="789"/>
                </a:lnTo>
                <a:lnTo>
                  <a:pt x="1787" y="807"/>
                </a:lnTo>
                <a:lnTo>
                  <a:pt x="1780" y="844"/>
                </a:lnTo>
                <a:lnTo>
                  <a:pt x="1780" y="844"/>
                </a:lnTo>
                <a:lnTo>
                  <a:pt x="1770" y="881"/>
                </a:lnTo>
                <a:lnTo>
                  <a:pt x="1759" y="919"/>
                </a:lnTo>
                <a:lnTo>
                  <a:pt x="1747" y="955"/>
                </a:lnTo>
                <a:lnTo>
                  <a:pt x="1737" y="991"/>
                </a:lnTo>
                <a:lnTo>
                  <a:pt x="1737" y="991"/>
                </a:lnTo>
                <a:lnTo>
                  <a:pt x="1736" y="999"/>
                </a:lnTo>
                <a:lnTo>
                  <a:pt x="1736" y="1008"/>
                </a:lnTo>
                <a:lnTo>
                  <a:pt x="1735" y="1011"/>
                </a:lnTo>
                <a:lnTo>
                  <a:pt x="1733" y="1015"/>
                </a:lnTo>
                <a:lnTo>
                  <a:pt x="1730" y="1017"/>
                </a:lnTo>
                <a:lnTo>
                  <a:pt x="1726" y="1020"/>
                </a:lnTo>
                <a:lnTo>
                  <a:pt x="1726" y="1020"/>
                </a:lnTo>
                <a:lnTo>
                  <a:pt x="1728" y="1025"/>
                </a:lnTo>
                <a:lnTo>
                  <a:pt x="1729" y="1029"/>
                </a:lnTo>
                <a:lnTo>
                  <a:pt x="1729" y="1032"/>
                </a:lnTo>
                <a:lnTo>
                  <a:pt x="1726" y="1036"/>
                </a:lnTo>
                <a:lnTo>
                  <a:pt x="1726" y="1036"/>
                </a:lnTo>
                <a:lnTo>
                  <a:pt x="1683" y="1038"/>
                </a:lnTo>
                <a:lnTo>
                  <a:pt x="1639" y="1042"/>
                </a:lnTo>
                <a:lnTo>
                  <a:pt x="1593" y="1046"/>
                </a:lnTo>
                <a:lnTo>
                  <a:pt x="1547" y="1054"/>
                </a:lnTo>
                <a:lnTo>
                  <a:pt x="1547" y="1054"/>
                </a:lnTo>
                <a:lnTo>
                  <a:pt x="1512" y="1061"/>
                </a:lnTo>
                <a:lnTo>
                  <a:pt x="1478" y="1069"/>
                </a:lnTo>
                <a:lnTo>
                  <a:pt x="1442" y="1076"/>
                </a:lnTo>
                <a:lnTo>
                  <a:pt x="1409" y="1085"/>
                </a:lnTo>
                <a:lnTo>
                  <a:pt x="1376" y="1095"/>
                </a:lnTo>
                <a:lnTo>
                  <a:pt x="1343" y="1106"/>
                </a:lnTo>
                <a:lnTo>
                  <a:pt x="1311" y="1118"/>
                </a:lnTo>
                <a:lnTo>
                  <a:pt x="1279" y="1131"/>
                </a:lnTo>
                <a:lnTo>
                  <a:pt x="1279" y="1131"/>
                </a:lnTo>
                <a:lnTo>
                  <a:pt x="1260" y="1139"/>
                </a:lnTo>
                <a:lnTo>
                  <a:pt x="1241" y="1149"/>
                </a:lnTo>
                <a:lnTo>
                  <a:pt x="1203" y="1170"/>
                </a:lnTo>
                <a:lnTo>
                  <a:pt x="1129" y="1212"/>
                </a:lnTo>
                <a:lnTo>
                  <a:pt x="1129" y="1212"/>
                </a:lnTo>
                <a:lnTo>
                  <a:pt x="1091" y="1233"/>
                </a:lnTo>
                <a:lnTo>
                  <a:pt x="1073" y="1244"/>
                </a:lnTo>
                <a:lnTo>
                  <a:pt x="1055" y="1255"/>
                </a:lnTo>
                <a:lnTo>
                  <a:pt x="1055" y="1255"/>
                </a:lnTo>
                <a:lnTo>
                  <a:pt x="1027" y="1271"/>
                </a:lnTo>
                <a:lnTo>
                  <a:pt x="1013" y="1280"/>
                </a:lnTo>
                <a:lnTo>
                  <a:pt x="1001" y="1289"/>
                </a:lnTo>
                <a:lnTo>
                  <a:pt x="1001" y="1289"/>
                </a:lnTo>
                <a:lnTo>
                  <a:pt x="995" y="1294"/>
                </a:lnTo>
                <a:lnTo>
                  <a:pt x="993" y="1299"/>
                </a:lnTo>
                <a:lnTo>
                  <a:pt x="991" y="1301"/>
                </a:lnTo>
                <a:lnTo>
                  <a:pt x="993" y="1303"/>
                </a:lnTo>
                <a:lnTo>
                  <a:pt x="993" y="1303"/>
                </a:lnTo>
                <a:lnTo>
                  <a:pt x="995" y="1303"/>
                </a:lnTo>
                <a:lnTo>
                  <a:pt x="998" y="1302"/>
                </a:lnTo>
                <a:lnTo>
                  <a:pt x="1003" y="1299"/>
                </a:lnTo>
                <a:lnTo>
                  <a:pt x="1009" y="1293"/>
                </a:lnTo>
                <a:lnTo>
                  <a:pt x="1013" y="1289"/>
                </a:lnTo>
                <a:lnTo>
                  <a:pt x="1013" y="1289"/>
                </a:lnTo>
                <a:lnTo>
                  <a:pt x="1025" y="1283"/>
                </a:lnTo>
                <a:lnTo>
                  <a:pt x="1036" y="1276"/>
                </a:lnTo>
                <a:lnTo>
                  <a:pt x="1061" y="1263"/>
                </a:lnTo>
                <a:lnTo>
                  <a:pt x="1061" y="1263"/>
                </a:lnTo>
                <a:lnTo>
                  <a:pt x="1087" y="1252"/>
                </a:lnTo>
                <a:lnTo>
                  <a:pt x="1111" y="1241"/>
                </a:lnTo>
                <a:lnTo>
                  <a:pt x="1111" y="1241"/>
                </a:lnTo>
                <a:lnTo>
                  <a:pt x="1131" y="1232"/>
                </a:lnTo>
                <a:lnTo>
                  <a:pt x="1150" y="1225"/>
                </a:lnTo>
                <a:lnTo>
                  <a:pt x="1170" y="1218"/>
                </a:lnTo>
                <a:lnTo>
                  <a:pt x="1191" y="1212"/>
                </a:lnTo>
                <a:lnTo>
                  <a:pt x="1211" y="1207"/>
                </a:lnTo>
                <a:lnTo>
                  <a:pt x="1232" y="1202"/>
                </a:lnTo>
                <a:lnTo>
                  <a:pt x="1275" y="1194"/>
                </a:lnTo>
                <a:lnTo>
                  <a:pt x="1320" y="1187"/>
                </a:lnTo>
                <a:lnTo>
                  <a:pt x="1365" y="1182"/>
                </a:lnTo>
                <a:lnTo>
                  <a:pt x="1456" y="1174"/>
                </a:lnTo>
                <a:lnTo>
                  <a:pt x="1456" y="1174"/>
                </a:lnTo>
                <a:lnTo>
                  <a:pt x="1529" y="1166"/>
                </a:lnTo>
                <a:lnTo>
                  <a:pt x="1565" y="1162"/>
                </a:lnTo>
                <a:lnTo>
                  <a:pt x="1603" y="1160"/>
                </a:lnTo>
                <a:lnTo>
                  <a:pt x="1639" y="1157"/>
                </a:lnTo>
                <a:lnTo>
                  <a:pt x="1677" y="1159"/>
                </a:lnTo>
                <a:lnTo>
                  <a:pt x="1714" y="1161"/>
                </a:lnTo>
                <a:lnTo>
                  <a:pt x="1732" y="1163"/>
                </a:lnTo>
                <a:lnTo>
                  <a:pt x="1751" y="1166"/>
                </a:lnTo>
                <a:lnTo>
                  <a:pt x="1751" y="1166"/>
                </a:lnTo>
                <a:lnTo>
                  <a:pt x="1775" y="1067"/>
                </a:lnTo>
                <a:lnTo>
                  <a:pt x="1801" y="967"/>
                </a:lnTo>
                <a:lnTo>
                  <a:pt x="1829" y="867"/>
                </a:lnTo>
                <a:lnTo>
                  <a:pt x="1856" y="773"/>
                </a:lnTo>
                <a:lnTo>
                  <a:pt x="1856" y="773"/>
                </a:lnTo>
                <a:lnTo>
                  <a:pt x="1858" y="766"/>
                </a:lnTo>
                <a:lnTo>
                  <a:pt x="1859" y="758"/>
                </a:lnTo>
                <a:lnTo>
                  <a:pt x="1861" y="743"/>
                </a:lnTo>
                <a:lnTo>
                  <a:pt x="1861" y="743"/>
                </a:lnTo>
                <a:lnTo>
                  <a:pt x="1865" y="733"/>
                </a:lnTo>
                <a:lnTo>
                  <a:pt x="1869" y="723"/>
                </a:lnTo>
                <a:lnTo>
                  <a:pt x="1874" y="713"/>
                </a:lnTo>
                <a:lnTo>
                  <a:pt x="1877" y="703"/>
                </a:lnTo>
                <a:lnTo>
                  <a:pt x="1877" y="703"/>
                </a:lnTo>
                <a:lnTo>
                  <a:pt x="1880" y="692"/>
                </a:lnTo>
                <a:lnTo>
                  <a:pt x="1882" y="680"/>
                </a:lnTo>
                <a:lnTo>
                  <a:pt x="1884" y="668"/>
                </a:lnTo>
                <a:lnTo>
                  <a:pt x="1888" y="655"/>
                </a:lnTo>
                <a:lnTo>
                  <a:pt x="1888" y="655"/>
                </a:lnTo>
                <a:lnTo>
                  <a:pt x="1903" y="609"/>
                </a:lnTo>
                <a:lnTo>
                  <a:pt x="1917" y="563"/>
                </a:lnTo>
                <a:lnTo>
                  <a:pt x="1923" y="541"/>
                </a:lnTo>
                <a:lnTo>
                  <a:pt x="1928" y="518"/>
                </a:lnTo>
                <a:lnTo>
                  <a:pt x="1933" y="497"/>
                </a:lnTo>
                <a:lnTo>
                  <a:pt x="1936" y="476"/>
                </a:lnTo>
                <a:lnTo>
                  <a:pt x="1936" y="476"/>
                </a:lnTo>
                <a:lnTo>
                  <a:pt x="1922" y="473"/>
                </a:lnTo>
                <a:lnTo>
                  <a:pt x="1906" y="470"/>
                </a:lnTo>
                <a:lnTo>
                  <a:pt x="1891" y="468"/>
                </a:lnTo>
                <a:lnTo>
                  <a:pt x="1876" y="466"/>
                </a:lnTo>
                <a:lnTo>
                  <a:pt x="1876" y="466"/>
                </a:lnTo>
                <a:close/>
                <a:moveTo>
                  <a:pt x="1783" y="572"/>
                </a:moveTo>
                <a:lnTo>
                  <a:pt x="1783" y="572"/>
                </a:lnTo>
                <a:lnTo>
                  <a:pt x="1785" y="566"/>
                </a:lnTo>
                <a:lnTo>
                  <a:pt x="1786" y="560"/>
                </a:lnTo>
                <a:lnTo>
                  <a:pt x="1788" y="554"/>
                </a:lnTo>
                <a:lnTo>
                  <a:pt x="1788" y="551"/>
                </a:lnTo>
                <a:lnTo>
                  <a:pt x="1787" y="549"/>
                </a:lnTo>
                <a:lnTo>
                  <a:pt x="1787" y="549"/>
                </a:lnTo>
                <a:lnTo>
                  <a:pt x="1783" y="561"/>
                </a:lnTo>
                <a:lnTo>
                  <a:pt x="1782" y="567"/>
                </a:lnTo>
                <a:lnTo>
                  <a:pt x="1782" y="570"/>
                </a:lnTo>
                <a:lnTo>
                  <a:pt x="1783" y="572"/>
                </a:lnTo>
                <a:lnTo>
                  <a:pt x="1783" y="572"/>
                </a:lnTo>
                <a:close/>
                <a:moveTo>
                  <a:pt x="1470" y="862"/>
                </a:moveTo>
                <a:lnTo>
                  <a:pt x="1470" y="862"/>
                </a:lnTo>
                <a:lnTo>
                  <a:pt x="1458" y="864"/>
                </a:lnTo>
                <a:lnTo>
                  <a:pt x="1448" y="866"/>
                </a:lnTo>
                <a:lnTo>
                  <a:pt x="1425" y="873"/>
                </a:lnTo>
                <a:lnTo>
                  <a:pt x="1405" y="881"/>
                </a:lnTo>
                <a:lnTo>
                  <a:pt x="1385" y="892"/>
                </a:lnTo>
                <a:lnTo>
                  <a:pt x="1366" y="903"/>
                </a:lnTo>
                <a:lnTo>
                  <a:pt x="1348" y="913"/>
                </a:lnTo>
                <a:lnTo>
                  <a:pt x="1311" y="937"/>
                </a:lnTo>
                <a:lnTo>
                  <a:pt x="1311" y="937"/>
                </a:lnTo>
                <a:lnTo>
                  <a:pt x="1282" y="960"/>
                </a:lnTo>
                <a:lnTo>
                  <a:pt x="1252" y="983"/>
                </a:lnTo>
                <a:lnTo>
                  <a:pt x="1222" y="1005"/>
                </a:lnTo>
                <a:lnTo>
                  <a:pt x="1193" y="1029"/>
                </a:lnTo>
                <a:lnTo>
                  <a:pt x="1193" y="1029"/>
                </a:lnTo>
                <a:lnTo>
                  <a:pt x="1164" y="1059"/>
                </a:lnTo>
                <a:lnTo>
                  <a:pt x="1136" y="1089"/>
                </a:lnTo>
                <a:lnTo>
                  <a:pt x="1108" y="1121"/>
                </a:lnTo>
                <a:lnTo>
                  <a:pt x="1080" y="1152"/>
                </a:lnTo>
                <a:lnTo>
                  <a:pt x="1054" y="1185"/>
                </a:lnTo>
                <a:lnTo>
                  <a:pt x="1028" y="1218"/>
                </a:lnTo>
                <a:lnTo>
                  <a:pt x="1004" y="1252"/>
                </a:lnTo>
                <a:lnTo>
                  <a:pt x="982" y="1285"/>
                </a:lnTo>
                <a:lnTo>
                  <a:pt x="982" y="1285"/>
                </a:lnTo>
                <a:lnTo>
                  <a:pt x="1017" y="1246"/>
                </a:lnTo>
                <a:lnTo>
                  <a:pt x="1055" y="1209"/>
                </a:lnTo>
                <a:lnTo>
                  <a:pt x="1075" y="1191"/>
                </a:lnTo>
                <a:lnTo>
                  <a:pt x="1094" y="1174"/>
                </a:lnTo>
                <a:lnTo>
                  <a:pt x="1115" y="1156"/>
                </a:lnTo>
                <a:lnTo>
                  <a:pt x="1136" y="1139"/>
                </a:lnTo>
                <a:lnTo>
                  <a:pt x="1136" y="1139"/>
                </a:lnTo>
                <a:lnTo>
                  <a:pt x="1142" y="1137"/>
                </a:lnTo>
                <a:lnTo>
                  <a:pt x="1149" y="1134"/>
                </a:lnTo>
                <a:lnTo>
                  <a:pt x="1162" y="1124"/>
                </a:lnTo>
                <a:lnTo>
                  <a:pt x="1185" y="1104"/>
                </a:lnTo>
                <a:lnTo>
                  <a:pt x="1185" y="1104"/>
                </a:lnTo>
                <a:lnTo>
                  <a:pt x="1200" y="1096"/>
                </a:lnTo>
                <a:lnTo>
                  <a:pt x="1215" y="1087"/>
                </a:lnTo>
                <a:lnTo>
                  <a:pt x="1243" y="1069"/>
                </a:lnTo>
                <a:lnTo>
                  <a:pt x="1271" y="1048"/>
                </a:lnTo>
                <a:lnTo>
                  <a:pt x="1285" y="1040"/>
                </a:lnTo>
                <a:lnTo>
                  <a:pt x="1300" y="1031"/>
                </a:lnTo>
                <a:lnTo>
                  <a:pt x="1300" y="1031"/>
                </a:lnTo>
                <a:lnTo>
                  <a:pt x="1329" y="1015"/>
                </a:lnTo>
                <a:lnTo>
                  <a:pt x="1359" y="999"/>
                </a:lnTo>
                <a:lnTo>
                  <a:pt x="1375" y="991"/>
                </a:lnTo>
                <a:lnTo>
                  <a:pt x="1391" y="984"/>
                </a:lnTo>
                <a:lnTo>
                  <a:pt x="1407" y="978"/>
                </a:lnTo>
                <a:lnTo>
                  <a:pt x="1424" y="972"/>
                </a:lnTo>
                <a:lnTo>
                  <a:pt x="1424" y="972"/>
                </a:lnTo>
                <a:lnTo>
                  <a:pt x="1426" y="969"/>
                </a:lnTo>
                <a:lnTo>
                  <a:pt x="1429" y="968"/>
                </a:lnTo>
                <a:lnTo>
                  <a:pt x="1433" y="966"/>
                </a:lnTo>
                <a:lnTo>
                  <a:pt x="1435" y="964"/>
                </a:lnTo>
                <a:lnTo>
                  <a:pt x="1435" y="964"/>
                </a:lnTo>
                <a:lnTo>
                  <a:pt x="1485" y="948"/>
                </a:lnTo>
                <a:lnTo>
                  <a:pt x="1513" y="939"/>
                </a:lnTo>
                <a:lnTo>
                  <a:pt x="1542" y="933"/>
                </a:lnTo>
                <a:lnTo>
                  <a:pt x="1572" y="927"/>
                </a:lnTo>
                <a:lnTo>
                  <a:pt x="1587" y="925"/>
                </a:lnTo>
                <a:lnTo>
                  <a:pt x="1602" y="924"/>
                </a:lnTo>
                <a:lnTo>
                  <a:pt x="1617" y="924"/>
                </a:lnTo>
                <a:lnTo>
                  <a:pt x="1632" y="925"/>
                </a:lnTo>
                <a:lnTo>
                  <a:pt x="1647" y="927"/>
                </a:lnTo>
                <a:lnTo>
                  <a:pt x="1661" y="929"/>
                </a:lnTo>
                <a:lnTo>
                  <a:pt x="1661" y="929"/>
                </a:lnTo>
                <a:lnTo>
                  <a:pt x="1661" y="926"/>
                </a:lnTo>
                <a:lnTo>
                  <a:pt x="1661" y="923"/>
                </a:lnTo>
                <a:lnTo>
                  <a:pt x="1659" y="919"/>
                </a:lnTo>
                <a:lnTo>
                  <a:pt x="1656" y="914"/>
                </a:lnTo>
                <a:lnTo>
                  <a:pt x="1655" y="910"/>
                </a:lnTo>
                <a:lnTo>
                  <a:pt x="1655" y="910"/>
                </a:lnTo>
                <a:lnTo>
                  <a:pt x="1626" y="908"/>
                </a:lnTo>
                <a:lnTo>
                  <a:pt x="1626" y="908"/>
                </a:lnTo>
                <a:lnTo>
                  <a:pt x="1617" y="904"/>
                </a:lnTo>
                <a:lnTo>
                  <a:pt x="1607" y="900"/>
                </a:lnTo>
                <a:lnTo>
                  <a:pt x="1596" y="899"/>
                </a:lnTo>
                <a:lnTo>
                  <a:pt x="1585" y="898"/>
                </a:lnTo>
                <a:lnTo>
                  <a:pt x="1573" y="899"/>
                </a:lnTo>
                <a:lnTo>
                  <a:pt x="1561" y="899"/>
                </a:lnTo>
                <a:lnTo>
                  <a:pt x="1538" y="903"/>
                </a:lnTo>
                <a:lnTo>
                  <a:pt x="1538" y="903"/>
                </a:lnTo>
                <a:lnTo>
                  <a:pt x="1505" y="909"/>
                </a:lnTo>
                <a:lnTo>
                  <a:pt x="1489" y="913"/>
                </a:lnTo>
                <a:lnTo>
                  <a:pt x="1473" y="918"/>
                </a:lnTo>
                <a:lnTo>
                  <a:pt x="1458" y="923"/>
                </a:lnTo>
                <a:lnTo>
                  <a:pt x="1443" y="928"/>
                </a:lnTo>
                <a:lnTo>
                  <a:pt x="1429" y="935"/>
                </a:lnTo>
                <a:lnTo>
                  <a:pt x="1417" y="942"/>
                </a:lnTo>
                <a:lnTo>
                  <a:pt x="1417" y="942"/>
                </a:lnTo>
                <a:lnTo>
                  <a:pt x="1407" y="950"/>
                </a:lnTo>
                <a:lnTo>
                  <a:pt x="1397" y="957"/>
                </a:lnTo>
                <a:lnTo>
                  <a:pt x="1392" y="960"/>
                </a:lnTo>
                <a:lnTo>
                  <a:pt x="1388" y="963"/>
                </a:lnTo>
                <a:lnTo>
                  <a:pt x="1382" y="965"/>
                </a:lnTo>
                <a:lnTo>
                  <a:pt x="1376" y="965"/>
                </a:lnTo>
                <a:lnTo>
                  <a:pt x="1376" y="965"/>
                </a:lnTo>
                <a:lnTo>
                  <a:pt x="1380" y="960"/>
                </a:lnTo>
                <a:lnTo>
                  <a:pt x="1387" y="957"/>
                </a:lnTo>
                <a:lnTo>
                  <a:pt x="1399" y="951"/>
                </a:lnTo>
                <a:lnTo>
                  <a:pt x="1399" y="951"/>
                </a:lnTo>
                <a:lnTo>
                  <a:pt x="1408" y="942"/>
                </a:lnTo>
                <a:lnTo>
                  <a:pt x="1418" y="934"/>
                </a:lnTo>
                <a:lnTo>
                  <a:pt x="1428" y="927"/>
                </a:lnTo>
                <a:lnTo>
                  <a:pt x="1439" y="921"/>
                </a:lnTo>
                <a:lnTo>
                  <a:pt x="1452" y="915"/>
                </a:lnTo>
                <a:lnTo>
                  <a:pt x="1465" y="910"/>
                </a:lnTo>
                <a:lnTo>
                  <a:pt x="1478" y="906"/>
                </a:lnTo>
                <a:lnTo>
                  <a:pt x="1491" y="902"/>
                </a:lnTo>
                <a:lnTo>
                  <a:pt x="1520" y="895"/>
                </a:lnTo>
                <a:lnTo>
                  <a:pt x="1551" y="891"/>
                </a:lnTo>
                <a:lnTo>
                  <a:pt x="1582" y="888"/>
                </a:lnTo>
                <a:lnTo>
                  <a:pt x="1612" y="885"/>
                </a:lnTo>
                <a:lnTo>
                  <a:pt x="1612" y="885"/>
                </a:lnTo>
                <a:lnTo>
                  <a:pt x="1612" y="880"/>
                </a:lnTo>
                <a:lnTo>
                  <a:pt x="1612" y="876"/>
                </a:lnTo>
                <a:lnTo>
                  <a:pt x="1611" y="872"/>
                </a:lnTo>
                <a:lnTo>
                  <a:pt x="1609" y="869"/>
                </a:lnTo>
                <a:lnTo>
                  <a:pt x="1609" y="869"/>
                </a:lnTo>
                <a:lnTo>
                  <a:pt x="1585" y="869"/>
                </a:lnTo>
                <a:lnTo>
                  <a:pt x="1560" y="873"/>
                </a:lnTo>
                <a:lnTo>
                  <a:pt x="1535" y="877"/>
                </a:lnTo>
                <a:lnTo>
                  <a:pt x="1511" y="882"/>
                </a:lnTo>
                <a:lnTo>
                  <a:pt x="1486" y="889"/>
                </a:lnTo>
                <a:lnTo>
                  <a:pt x="1464" y="896"/>
                </a:lnTo>
                <a:lnTo>
                  <a:pt x="1422" y="910"/>
                </a:lnTo>
                <a:lnTo>
                  <a:pt x="1422" y="910"/>
                </a:lnTo>
                <a:lnTo>
                  <a:pt x="1436" y="900"/>
                </a:lnTo>
                <a:lnTo>
                  <a:pt x="1451" y="892"/>
                </a:lnTo>
                <a:lnTo>
                  <a:pt x="1467" y="885"/>
                </a:lnTo>
                <a:lnTo>
                  <a:pt x="1484" y="879"/>
                </a:lnTo>
                <a:lnTo>
                  <a:pt x="1502" y="874"/>
                </a:lnTo>
                <a:lnTo>
                  <a:pt x="1519" y="868"/>
                </a:lnTo>
                <a:lnTo>
                  <a:pt x="1554" y="860"/>
                </a:lnTo>
                <a:lnTo>
                  <a:pt x="1554" y="860"/>
                </a:lnTo>
                <a:lnTo>
                  <a:pt x="1511" y="860"/>
                </a:lnTo>
                <a:lnTo>
                  <a:pt x="1490" y="860"/>
                </a:lnTo>
                <a:lnTo>
                  <a:pt x="1470" y="862"/>
                </a:lnTo>
                <a:lnTo>
                  <a:pt x="1470" y="862"/>
                </a:lnTo>
                <a:close/>
                <a:moveTo>
                  <a:pt x="437" y="1121"/>
                </a:moveTo>
                <a:lnTo>
                  <a:pt x="437" y="1121"/>
                </a:lnTo>
                <a:lnTo>
                  <a:pt x="430" y="1120"/>
                </a:lnTo>
                <a:lnTo>
                  <a:pt x="423" y="1118"/>
                </a:lnTo>
                <a:lnTo>
                  <a:pt x="423" y="1118"/>
                </a:lnTo>
                <a:lnTo>
                  <a:pt x="336" y="1093"/>
                </a:lnTo>
                <a:lnTo>
                  <a:pt x="294" y="1081"/>
                </a:lnTo>
                <a:lnTo>
                  <a:pt x="254" y="1072"/>
                </a:lnTo>
                <a:lnTo>
                  <a:pt x="254" y="1072"/>
                </a:lnTo>
                <a:lnTo>
                  <a:pt x="209" y="1062"/>
                </a:lnTo>
                <a:lnTo>
                  <a:pt x="163" y="1054"/>
                </a:lnTo>
                <a:lnTo>
                  <a:pt x="76" y="1038"/>
                </a:lnTo>
                <a:lnTo>
                  <a:pt x="76" y="1038"/>
                </a:lnTo>
                <a:lnTo>
                  <a:pt x="71" y="1041"/>
                </a:lnTo>
                <a:lnTo>
                  <a:pt x="65" y="1041"/>
                </a:lnTo>
                <a:lnTo>
                  <a:pt x="61" y="1041"/>
                </a:lnTo>
                <a:lnTo>
                  <a:pt x="55" y="1042"/>
                </a:lnTo>
                <a:lnTo>
                  <a:pt x="55" y="1042"/>
                </a:lnTo>
                <a:lnTo>
                  <a:pt x="49" y="1051"/>
                </a:lnTo>
                <a:lnTo>
                  <a:pt x="42" y="1061"/>
                </a:lnTo>
                <a:lnTo>
                  <a:pt x="35" y="1070"/>
                </a:lnTo>
                <a:lnTo>
                  <a:pt x="30" y="1080"/>
                </a:lnTo>
                <a:lnTo>
                  <a:pt x="30" y="1080"/>
                </a:lnTo>
                <a:lnTo>
                  <a:pt x="51" y="1081"/>
                </a:lnTo>
                <a:lnTo>
                  <a:pt x="70" y="1084"/>
                </a:lnTo>
                <a:lnTo>
                  <a:pt x="107" y="1088"/>
                </a:lnTo>
                <a:lnTo>
                  <a:pt x="107" y="1088"/>
                </a:lnTo>
                <a:lnTo>
                  <a:pt x="179" y="1099"/>
                </a:lnTo>
                <a:lnTo>
                  <a:pt x="251" y="1110"/>
                </a:lnTo>
                <a:lnTo>
                  <a:pt x="321" y="1122"/>
                </a:lnTo>
                <a:lnTo>
                  <a:pt x="391" y="1132"/>
                </a:lnTo>
                <a:lnTo>
                  <a:pt x="391" y="1132"/>
                </a:lnTo>
                <a:lnTo>
                  <a:pt x="454" y="1139"/>
                </a:lnTo>
                <a:lnTo>
                  <a:pt x="487" y="1144"/>
                </a:lnTo>
                <a:lnTo>
                  <a:pt x="523" y="1148"/>
                </a:lnTo>
                <a:lnTo>
                  <a:pt x="523" y="1148"/>
                </a:lnTo>
                <a:lnTo>
                  <a:pt x="530" y="1151"/>
                </a:lnTo>
                <a:lnTo>
                  <a:pt x="534" y="1151"/>
                </a:lnTo>
                <a:lnTo>
                  <a:pt x="535" y="1150"/>
                </a:lnTo>
                <a:lnTo>
                  <a:pt x="536" y="1148"/>
                </a:lnTo>
                <a:lnTo>
                  <a:pt x="536" y="1148"/>
                </a:lnTo>
                <a:lnTo>
                  <a:pt x="487" y="1136"/>
                </a:lnTo>
                <a:lnTo>
                  <a:pt x="461" y="1130"/>
                </a:lnTo>
                <a:lnTo>
                  <a:pt x="437" y="1121"/>
                </a:lnTo>
                <a:lnTo>
                  <a:pt x="437" y="1121"/>
                </a:lnTo>
                <a:close/>
                <a:moveTo>
                  <a:pt x="657" y="1209"/>
                </a:moveTo>
                <a:lnTo>
                  <a:pt x="657" y="1209"/>
                </a:lnTo>
                <a:lnTo>
                  <a:pt x="624" y="1195"/>
                </a:lnTo>
                <a:lnTo>
                  <a:pt x="607" y="1188"/>
                </a:lnTo>
                <a:lnTo>
                  <a:pt x="589" y="1182"/>
                </a:lnTo>
                <a:lnTo>
                  <a:pt x="589" y="1182"/>
                </a:lnTo>
                <a:lnTo>
                  <a:pt x="572" y="1176"/>
                </a:lnTo>
                <a:lnTo>
                  <a:pt x="555" y="1169"/>
                </a:lnTo>
                <a:lnTo>
                  <a:pt x="555" y="1169"/>
                </a:lnTo>
                <a:lnTo>
                  <a:pt x="546" y="1167"/>
                </a:lnTo>
                <a:lnTo>
                  <a:pt x="536" y="1166"/>
                </a:lnTo>
                <a:lnTo>
                  <a:pt x="515" y="1164"/>
                </a:lnTo>
                <a:lnTo>
                  <a:pt x="494" y="1162"/>
                </a:lnTo>
                <a:lnTo>
                  <a:pt x="473" y="1159"/>
                </a:lnTo>
                <a:lnTo>
                  <a:pt x="473" y="1159"/>
                </a:lnTo>
                <a:lnTo>
                  <a:pt x="442" y="1154"/>
                </a:lnTo>
                <a:lnTo>
                  <a:pt x="411" y="1150"/>
                </a:lnTo>
                <a:lnTo>
                  <a:pt x="347" y="1142"/>
                </a:lnTo>
                <a:lnTo>
                  <a:pt x="347" y="1142"/>
                </a:lnTo>
                <a:lnTo>
                  <a:pt x="307" y="1138"/>
                </a:lnTo>
                <a:lnTo>
                  <a:pt x="269" y="1132"/>
                </a:lnTo>
                <a:lnTo>
                  <a:pt x="194" y="1118"/>
                </a:lnTo>
                <a:lnTo>
                  <a:pt x="156" y="1111"/>
                </a:lnTo>
                <a:lnTo>
                  <a:pt x="119" y="1105"/>
                </a:lnTo>
                <a:lnTo>
                  <a:pt x="82" y="1100"/>
                </a:lnTo>
                <a:lnTo>
                  <a:pt x="46" y="1096"/>
                </a:lnTo>
                <a:lnTo>
                  <a:pt x="46" y="1096"/>
                </a:lnTo>
                <a:lnTo>
                  <a:pt x="42" y="1101"/>
                </a:lnTo>
                <a:lnTo>
                  <a:pt x="37" y="1105"/>
                </a:lnTo>
                <a:lnTo>
                  <a:pt x="30" y="1115"/>
                </a:lnTo>
                <a:lnTo>
                  <a:pt x="25" y="1126"/>
                </a:lnTo>
                <a:lnTo>
                  <a:pt x="21" y="1136"/>
                </a:lnTo>
                <a:lnTo>
                  <a:pt x="21" y="1136"/>
                </a:lnTo>
                <a:lnTo>
                  <a:pt x="57" y="1138"/>
                </a:lnTo>
                <a:lnTo>
                  <a:pt x="93" y="1142"/>
                </a:lnTo>
                <a:lnTo>
                  <a:pt x="131" y="1147"/>
                </a:lnTo>
                <a:lnTo>
                  <a:pt x="169" y="1152"/>
                </a:lnTo>
                <a:lnTo>
                  <a:pt x="169" y="1152"/>
                </a:lnTo>
                <a:lnTo>
                  <a:pt x="215" y="1155"/>
                </a:lnTo>
                <a:lnTo>
                  <a:pt x="264" y="1157"/>
                </a:lnTo>
                <a:lnTo>
                  <a:pt x="313" y="1160"/>
                </a:lnTo>
                <a:lnTo>
                  <a:pt x="335" y="1162"/>
                </a:lnTo>
                <a:lnTo>
                  <a:pt x="355" y="1164"/>
                </a:lnTo>
                <a:lnTo>
                  <a:pt x="355" y="1164"/>
                </a:lnTo>
                <a:lnTo>
                  <a:pt x="393" y="1168"/>
                </a:lnTo>
                <a:lnTo>
                  <a:pt x="410" y="1170"/>
                </a:lnTo>
                <a:lnTo>
                  <a:pt x="427" y="1174"/>
                </a:lnTo>
                <a:lnTo>
                  <a:pt x="427" y="1174"/>
                </a:lnTo>
                <a:lnTo>
                  <a:pt x="430" y="1175"/>
                </a:lnTo>
                <a:lnTo>
                  <a:pt x="435" y="1177"/>
                </a:lnTo>
                <a:lnTo>
                  <a:pt x="439" y="1179"/>
                </a:lnTo>
                <a:lnTo>
                  <a:pt x="442" y="1180"/>
                </a:lnTo>
                <a:lnTo>
                  <a:pt x="442" y="1180"/>
                </a:lnTo>
                <a:lnTo>
                  <a:pt x="455" y="1183"/>
                </a:lnTo>
                <a:lnTo>
                  <a:pt x="467" y="1184"/>
                </a:lnTo>
                <a:lnTo>
                  <a:pt x="491" y="1186"/>
                </a:lnTo>
                <a:lnTo>
                  <a:pt x="516" y="1188"/>
                </a:lnTo>
                <a:lnTo>
                  <a:pt x="529" y="1191"/>
                </a:lnTo>
                <a:lnTo>
                  <a:pt x="541" y="1193"/>
                </a:lnTo>
                <a:lnTo>
                  <a:pt x="541" y="1193"/>
                </a:lnTo>
                <a:lnTo>
                  <a:pt x="616" y="1212"/>
                </a:lnTo>
                <a:lnTo>
                  <a:pt x="684" y="1231"/>
                </a:lnTo>
                <a:lnTo>
                  <a:pt x="684" y="1231"/>
                </a:lnTo>
                <a:lnTo>
                  <a:pt x="710" y="1240"/>
                </a:lnTo>
                <a:lnTo>
                  <a:pt x="723" y="1243"/>
                </a:lnTo>
                <a:lnTo>
                  <a:pt x="729" y="1243"/>
                </a:lnTo>
                <a:lnTo>
                  <a:pt x="736" y="1242"/>
                </a:lnTo>
                <a:lnTo>
                  <a:pt x="736" y="1242"/>
                </a:lnTo>
                <a:lnTo>
                  <a:pt x="725" y="1240"/>
                </a:lnTo>
                <a:lnTo>
                  <a:pt x="714" y="1236"/>
                </a:lnTo>
                <a:lnTo>
                  <a:pt x="695" y="1226"/>
                </a:lnTo>
                <a:lnTo>
                  <a:pt x="676" y="1216"/>
                </a:lnTo>
                <a:lnTo>
                  <a:pt x="667" y="1212"/>
                </a:lnTo>
                <a:lnTo>
                  <a:pt x="657" y="1209"/>
                </a:lnTo>
                <a:lnTo>
                  <a:pt x="657" y="1209"/>
                </a:lnTo>
                <a:close/>
                <a:moveTo>
                  <a:pt x="587" y="1164"/>
                </a:moveTo>
                <a:lnTo>
                  <a:pt x="587" y="1164"/>
                </a:lnTo>
                <a:lnTo>
                  <a:pt x="564" y="1155"/>
                </a:lnTo>
                <a:lnTo>
                  <a:pt x="541" y="1148"/>
                </a:lnTo>
                <a:lnTo>
                  <a:pt x="541" y="1148"/>
                </a:lnTo>
                <a:lnTo>
                  <a:pt x="545" y="1151"/>
                </a:lnTo>
                <a:lnTo>
                  <a:pt x="550" y="1154"/>
                </a:lnTo>
                <a:lnTo>
                  <a:pt x="563" y="1159"/>
                </a:lnTo>
                <a:lnTo>
                  <a:pt x="576" y="1162"/>
                </a:lnTo>
                <a:lnTo>
                  <a:pt x="587" y="1164"/>
                </a:lnTo>
                <a:lnTo>
                  <a:pt x="587" y="1164"/>
                </a:lnTo>
                <a:close/>
                <a:moveTo>
                  <a:pt x="474" y="1198"/>
                </a:moveTo>
                <a:lnTo>
                  <a:pt x="474" y="1198"/>
                </a:lnTo>
                <a:lnTo>
                  <a:pt x="439" y="1193"/>
                </a:lnTo>
                <a:lnTo>
                  <a:pt x="421" y="1190"/>
                </a:lnTo>
                <a:lnTo>
                  <a:pt x="402" y="1187"/>
                </a:lnTo>
                <a:lnTo>
                  <a:pt x="402" y="1187"/>
                </a:lnTo>
                <a:lnTo>
                  <a:pt x="370" y="1183"/>
                </a:lnTo>
                <a:lnTo>
                  <a:pt x="340" y="1178"/>
                </a:lnTo>
                <a:lnTo>
                  <a:pt x="309" y="1172"/>
                </a:lnTo>
                <a:lnTo>
                  <a:pt x="296" y="1170"/>
                </a:lnTo>
                <a:lnTo>
                  <a:pt x="281" y="1169"/>
                </a:lnTo>
                <a:lnTo>
                  <a:pt x="281" y="1169"/>
                </a:lnTo>
                <a:lnTo>
                  <a:pt x="199" y="1167"/>
                </a:lnTo>
                <a:lnTo>
                  <a:pt x="161" y="1166"/>
                </a:lnTo>
                <a:lnTo>
                  <a:pt x="142" y="1165"/>
                </a:lnTo>
                <a:lnTo>
                  <a:pt x="124" y="1163"/>
                </a:lnTo>
                <a:lnTo>
                  <a:pt x="124" y="1163"/>
                </a:lnTo>
                <a:lnTo>
                  <a:pt x="91" y="1159"/>
                </a:lnTo>
                <a:lnTo>
                  <a:pt x="91" y="1159"/>
                </a:lnTo>
                <a:lnTo>
                  <a:pt x="81" y="1157"/>
                </a:lnTo>
                <a:lnTo>
                  <a:pt x="71" y="1155"/>
                </a:lnTo>
                <a:lnTo>
                  <a:pt x="61" y="1153"/>
                </a:lnTo>
                <a:lnTo>
                  <a:pt x="57" y="1153"/>
                </a:lnTo>
                <a:lnTo>
                  <a:pt x="54" y="1153"/>
                </a:lnTo>
                <a:lnTo>
                  <a:pt x="54" y="1153"/>
                </a:lnTo>
                <a:lnTo>
                  <a:pt x="48" y="1156"/>
                </a:lnTo>
                <a:lnTo>
                  <a:pt x="43" y="1161"/>
                </a:lnTo>
                <a:lnTo>
                  <a:pt x="40" y="1167"/>
                </a:lnTo>
                <a:lnTo>
                  <a:pt x="36" y="1174"/>
                </a:lnTo>
                <a:lnTo>
                  <a:pt x="31" y="1188"/>
                </a:lnTo>
                <a:lnTo>
                  <a:pt x="29" y="1201"/>
                </a:lnTo>
                <a:lnTo>
                  <a:pt x="29" y="1201"/>
                </a:lnTo>
                <a:lnTo>
                  <a:pt x="39" y="1199"/>
                </a:lnTo>
                <a:lnTo>
                  <a:pt x="50" y="1198"/>
                </a:lnTo>
                <a:lnTo>
                  <a:pt x="73" y="1197"/>
                </a:lnTo>
                <a:lnTo>
                  <a:pt x="82" y="1196"/>
                </a:lnTo>
                <a:lnTo>
                  <a:pt x="92" y="1195"/>
                </a:lnTo>
                <a:lnTo>
                  <a:pt x="100" y="1192"/>
                </a:lnTo>
                <a:lnTo>
                  <a:pt x="103" y="1190"/>
                </a:lnTo>
                <a:lnTo>
                  <a:pt x="105" y="1187"/>
                </a:lnTo>
                <a:lnTo>
                  <a:pt x="105" y="1187"/>
                </a:lnTo>
                <a:lnTo>
                  <a:pt x="110" y="1192"/>
                </a:lnTo>
                <a:lnTo>
                  <a:pt x="118" y="1194"/>
                </a:lnTo>
                <a:lnTo>
                  <a:pt x="126" y="1195"/>
                </a:lnTo>
                <a:lnTo>
                  <a:pt x="135" y="1194"/>
                </a:lnTo>
                <a:lnTo>
                  <a:pt x="153" y="1192"/>
                </a:lnTo>
                <a:lnTo>
                  <a:pt x="162" y="1192"/>
                </a:lnTo>
                <a:lnTo>
                  <a:pt x="170" y="1191"/>
                </a:lnTo>
                <a:lnTo>
                  <a:pt x="170" y="1191"/>
                </a:lnTo>
                <a:lnTo>
                  <a:pt x="178" y="1192"/>
                </a:lnTo>
                <a:lnTo>
                  <a:pt x="185" y="1194"/>
                </a:lnTo>
                <a:lnTo>
                  <a:pt x="193" y="1195"/>
                </a:lnTo>
                <a:lnTo>
                  <a:pt x="201" y="1196"/>
                </a:lnTo>
                <a:lnTo>
                  <a:pt x="201" y="1196"/>
                </a:lnTo>
                <a:lnTo>
                  <a:pt x="275" y="1199"/>
                </a:lnTo>
                <a:lnTo>
                  <a:pt x="352" y="1200"/>
                </a:lnTo>
                <a:lnTo>
                  <a:pt x="352" y="1200"/>
                </a:lnTo>
                <a:lnTo>
                  <a:pt x="372" y="1200"/>
                </a:lnTo>
                <a:lnTo>
                  <a:pt x="392" y="1201"/>
                </a:lnTo>
                <a:lnTo>
                  <a:pt x="430" y="1205"/>
                </a:lnTo>
                <a:lnTo>
                  <a:pt x="469" y="1211"/>
                </a:lnTo>
                <a:lnTo>
                  <a:pt x="506" y="1217"/>
                </a:lnTo>
                <a:lnTo>
                  <a:pt x="580" y="1230"/>
                </a:lnTo>
                <a:lnTo>
                  <a:pt x="616" y="1236"/>
                </a:lnTo>
                <a:lnTo>
                  <a:pt x="651" y="1239"/>
                </a:lnTo>
                <a:lnTo>
                  <a:pt x="651" y="1239"/>
                </a:lnTo>
                <a:lnTo>
                  <a:pt x="610" y="1226"/>
                </a:lnTo>
                <a:lnTo>
                  <a:pt x="567" y="1214"/>
                </a:lnTo>
                <a:lnTo>
                  <a:pt x="521" y="1205"/>
                </a:lnTo>
                <a:lnTo>
                  <a:pt x="498" y="1201"/>
                </a:lnTo>
                <a:lnTo>
                  <a:pt x="474" y="1198"/>
                </a:lnTo>
                <a:lnTo>
                  <a:pt x="474" y="1198"/>
                </a:lnTo>
                <a:close/>
                <a:moveTo>
                  <a:pt x="770" y="1237"/>
                </a:moveTo>
                <a:lnTo>
                  <a:pt x="770" y="1237"/>
                </a:lnTo>
                <a:lnTo>
                  <a:pt x="798" y="1250"/>
                </a:lnTo>
                <a:lnTo>
                  <a:pt x="827" y="1262"/>
                </a:lnTo>
                <a:lnTo>
                  <a:pt x="854" y="1275"/>
                </a:lnTo>
                <a:lnTo>
                  <a:pt x="882" y="1285"/>
                </a:lnTo>
                <a:lnTo>
                  <a:pt x="882" y="1285"/>
                </a:lnTo>
                <a:lnTo>
                  <a:pt x="853" y="1269"/>
                </a:lnTo>
                <a:lnTo>
                  <a:pt x="824" y="1255"/>
                </a:lnTo>
                <a:lnTo>
                  <a:pt x="794" y="1241"/>
                </a:lnTo>
                <a:lnTo>
                  <a:pt x="764" y="1228"/>
                </a:lnTo>
                <a:lnTo>
                  <a:pt x="733" y="1216"/>
                </a:lnTo>
                <a:lnTo>
                  <a:pt x="702" y="1205"/>
                </a:lnTo>
                <a:lnTo>
                  <a:pt x="636" y="1182"/>
                </a:lnTo>
                <a:lnTo>
                  <a:pt x="636" y="1182"/>
                </a:lnTo>
                <a:lnTo>
                  <a:pt x="669" y="1197"/>
                </a:lnTo>
                <a:lnTo>
                  <a:pt x="702" y="1212"/>
                </a:lnTo>
                <a:lnTo>
                  <a:pt x="720" y="1220"/>
                </a:lnTo>
                <a:lnTo>
                  <a:pt x="736" y="1227"/>
                </a:lnTo>
                <a:lnTo>
                  <a:pt x="753" y="1232"/>
                </a:lnTo>
                <a:lnTo>
                  <a:pt x="770" y="1237"/>
                </a:lnTo>
                <a:lnTo>
                  <a:pt x="770" y="1237"/>
                </a:lnTo>
                <a:close/>
                <a:moveTo>
                  <a:pt x="552" y="1239"/>
                </a:moveTo>
                <a:lnTo>
                  <a:pt x="552" y="1239"/>
                </a:lnTo>
                <a:lnTo>
                  <a:pt x="516" y="1233"/>
                </a:lnTo>
                <a:lnTo>
                  <a:pt x="480" y="1226"/>
                </a:lnTo>
                <a:lnTo>
                  <a:pt x="480" y="1226"/>
                </a:lnTo>
                <a:lnTo>
                  <a:pt x="441" y="1221"/>
                </a:lnTo>
                <a:lnTo>
                  <a:pt x="399" y="1216"/>
                </a:lnTo>
                <a:lnTo>
                  <a:pt x="358" y="1213"/>
                </a:lnTo>
                <a:lnTo>
                  <a:pt x="314" y="1211"/>
                </a:lnTo>
                <a:lnTo>
                  <a:pt x="230" y="1209"/>
                </a:lnTo>
                <a:lnTo>
                  <a:pt x="156" y="1207"/>
                </a:lnTo>
                <a:lnTo>
                  <a:pt x="156" y="1207"/>
                </a:lnTo>
                <a:lnTo>
                  <a:pt x="151" y="1211"/>
                </a:lnTo>
                <a:lnTo>
                  <a:pt x="146" y="1216"/>
                </a:lnTo>
                <a:lnTo>
                  <a:pt x="142" y="1222"/>
                </a:lnTo>
                <a:lnTo>
                  <a:pt x="138" y="1228"/>
                </a:lnTo>
                <a:lnTo>
                  <a:pt x="132" y="1241"/>
                </a:lnTo>
                <a:lnTo>
                  <a:pt x="127" y="1256"/>
                </a:lnTo>
                <a:lnTo>
                  <a:pt x="118" y="1286"/>
                </a:lnTo>
                <a:lnTo>
                  <a:pt x="112" y="1300"/>
                </a:lnTo>
                <a:lnTo>
                  <a:pt x="109" y="1307"/>
                </a:lnTo>
                <a:lnTo>
                  <a:pt x="105" y="1314"/>
                </a:lnTo>
                <a:lnTo>
                  <a:pt x="105" y="1314"/>
                </a:lnTo>
                <a:lnTo>
                  <a:pt x="132" y="1305"/>
                </a:lnTo>
                <a:lnTo>
                  <a:pt x="160" y="1296"/>
                </a:lnTo>
                <a:lnTo>
                  <a:pt x="190" y="1288"/>
                </a:lnTo>
                <a:lnTo>
                  <a:pt x="219" y="1281"/>
                </a:lnTo>
                <a:lnTo>
                  <a:pt x="252" y="1274"/>
                </a:lnTo>
                <a:lnTo>
                  <a:pt x="284" y="1268"/>
                </a:lnTo>
                <a:lnTo>
                  <a:pt x="317" y="1263"/>
                </a:lnTo>
                <a:lnTo>
                  <a:pt x="350" y="1260"/>
                </a:lnTo>
                <a:lnTo>
                  <a:pt x="350" y="1260"/>
                </a:lnTo>
                <a:lnTo>
                  <a:pt x="379" y="1258"/>
                </a:lnTo>
                <a:lnTo>
                  <a:pt x="407" y="1257"/>
                </a:lnTo>
                <a:lnTo>
                  <a:pt x="464" y="1257"/>
                </a:lnTo>
                <a:lnTo>
                  <a:pt x="520" y="1258"/>
                </a:lnTo>
                <a:lnTo>
                  <a:pt x="575" y="1261"/>
                </a:lnTo>
                <a:lnTo>
                  <a:pt x="630" y="1267"/>
                </a:lnTo>
                <a:lnTo>
                  <a:pt x="682" y="1272"/>
                </a:lnTo>
                <a:lnTo>
                  <a:pt x="781" y="1284"/>
                </a:lnTo>
                <a:lnTo>
                  <a:pt x="781" y="1284"/>
                </a:lnTo>
                <a:lnTo>
                  <a:pt x="752" y="1275"/>
                </a:lnTo>
                <a:lnTo>
                  <a:pt x="723" y="1269"/>
                </a:lnTo>
                <a:lnTo>
                  <a:pt x="666" y="1257"/>
                </a:lnTo>
                <a:lnTo>
                  <a:pt x="609" y="1247"/>
                </a:lnTo>
                <a:lnTo>
                  <a:pt x="552" y="1239"/>
                </a:lnTo>
                <a:lnTo>
                  <a:pt x="552" y="1239"/>
                </a:lnTo>
                <a:close/>
                <a:moveTo>
                  <a:pt x="116" y="1207"/>
                </a:moveTo>
                <a:lnTo>
                  <a:pt x="116" y="1207"/>
                </a:lnTo>
                <a:lnTo>
                  <a:pt x="110" y="1211"/>
                </a:lnTo>
                <a:lnTo>
                  <a:pt x="105" y="1216"/>
                </a:lnTo>
                <a:lnTo>
                  <a:pt x="96" y="1227"/>
                </a:lnTo>
                <a:lnTo>
                  <a:pt x="89" y="1239"/>
                </a:lnTo>
                <a:lnTo>
                  <a:pt x="80" y="1253"/>
                </a:lnTo>
                <a:lnTo>
                  <a:pt x="80" y="1253"/>
                </a:lnTo>
                <a:lnTo>
                  <a:pt x="70" y="1271"/>
                </a:lnTo>
                <a:lnTo>
                  <a:pt x="59" y="1289"/>
                </a:lnTo>
                <a:lnTo>
                  <a:pt x="59" y="1289"/>
                </a:lnTo>
                <a:lnTo>
                  <a:pt x="44" y="1316"/>
                </a:lnTo>
                <a:lnTo>
                  <a:pt x="37" y="1329"/>
                </a:lnTo>
                <a:lnTo>
                  <a:pt x="32" y="1342"/>
                </a:lnTo>
                <a:lnTo>
                  <a:pt x="27" y="1354"/>
                </a:lnTo>
                <a:lnTo>
                  <a:pt x="24" y="1368"/>
                </a:lnTo>
                <a:lnTo>
                  <a:pt x="21" y="1382"/>
                </a:lnTo>
                <a:lnTo>
                  <a:pt x="21" y="1397"/>
                </a:lnTo>
                <a:lnTo>
                  <a:pt x="21" y="1397"/>
                </a:lnTo>
                <a:lnTo>
                  <a:pt x="35" y="1403"/>
                </a:lnTo>
                <a:lnTo>
                  <a:pt x="49" y="1406"/>
                </a:lnTo>
                <a:lnTo>
                  <a:pt x="64" y="1409"/>
                </a:lnTo>
                <a:lnTo>
                  <a:pt x="79" y="1411"/>
                </a:lnTo>
                <a:lnTo>
                  <a:pt x="94" y="1412"/>
                </a:lnTo>
                <a:lnTo>
                  <a:pt x="109" y="1412"/>
                </a:lnTo>
                <a:lnTo>
                  <a:pt x="140" y="1412"/>
                </a:lnTo>
                <a:lnTo>
                  <a:pt x="171" y="1410"/>
                </a:lnTo>
                <a:lnTo>
                  <a:pt x="201" y="1407"/>
                </a:lnTo>
                <a:lnTo>
                  <a:pt x="230" y="1405"/>
                </a:lnTo>
                <a:lnTo>
                  <a:pt x="258" y="1404"/>
                </a:lnTo>
                <a:lnTo>
                  <a:pt x="258" y="1404"/>
                </a:lnTo>
                <a:lnTo>
                  <a:pt x="289" y="1404"/>
                </a:lnTo>
                <a:lnTo>
                  <a:pt x="321" y="1402"/>
                </a:lnTo>
                <a:lnTo>
                  <a:pt x="352" y="1399"/>
                </a:lnTo>
                <a:lnTo>
                  <a:pt x="384" y="1396"/>
                </a:lnTo>
                <a:lnTo>
                  <a:pt x="448" y="1389"/>
                </a:lnTo>
                <a:lnTo>
                  <a:pt x="511" y="1383"/>
                </a:lnTo>
                <a:lnTo>
                  <a:pt x="511" y="1383"/>
                </a:lnTo>
                <a:lnTo>
                  <a:pt x="577" y="1377"/>
                </a:lnTo>
                <a:lnTo>
                  <a:pt x="610" y="1374"/>
                </a:lnTo>
                <a:lnTo>
                  <a:pt x="641" y="1373"/>
                </a:lnTo>
                <a:lnTo>
                  <a:pt x="641" y="1373"/>
                </a:lnTo>
                <a:lnTo>
                  <a:pt x="667" y="1366"/>
                </a:lnTo>
                <a:lnTo>
                  <a:pt x="693" y="1362"/>
                </a:lnTo>
                <a:lnTo>
                  <a:pt x="720" y="1359"/>
                </a:lnTo>
                <a:lnTo>
                  <a:pt x="746" y="1357"/>
                </a:lnTo>
                <a:lnTo>
                  <a:pt x="801" y="1354"/>
                </a:lnTo>
                <a:lnTo>
                  <a:pt x="853" y="1352"/>
                </a:lnTo>
                <a:lnTo>
                  <a:pt x="853" y="1352"/>
                </a:lnTo>
                <a:lnTo>
                  <a:pt x="850" y="1341"/>
                </a:lnTo>
                <a:lnTo>
                  <a:pt x="846" y="1330"/>
                </a:lnTo>
                <a:lnTo>
                  <a:pt x="846" y="1330"/>
                </a:lnTo>
                <a:lnTo>
                  <a:pt x="773" y="1334"/>
                </a:lnTo>
                <a:lnTo>
                  <a:pt x="701" y="1338"/>
                </a:lnTo>
                <a:lnTo>
                  <a:pt x="666" y="1341"/>
                </a:lnTo>
                <a:lnTo>
                  <a:pt x="632" y="1344"/>
                </a:lnTo>
                <a:lnTo>
                  <a:pt x="597" y="1348"/>
                </a:lnTo>
                <a:lnTo>
                  <a:pt x="563" y="1352"/>
                </a:lnTo>
                <a:lnTo>
                  <a:pt x="563" y="1352"/>
                </a:lnTo>
                <a:lnTo>
                  <a:pt x="551" y="1356"/>
                </a:lnTo>
                <a:lnTo>
                  <a:pt x="541" y="1358"/>
                </a:lnTo>
                <a:lnTo>
                  <a:pt x="529" y="1360"/>
                </a:lnTo>
                <a:lnTo>
                  <a:pt x="517" y="1362"/>
                </a:lnTo>
                <a:lnTo>
                  <a:pt x="517" y="1362"/>
                </a:lnTo>
                <a:lnTo>
                  <a:pt x="513" y="1361"/>
                </a:lnTo>
                <a:lnTo>
                  <a:pt x="508" y="1361"/>
                </a:lnTo>
                <a:lnTo>
                  <a:pt x="502" y="1360"/>
                </a:lnTo>
                <a:lnTo>
                  <a:pt x="498" y="1360"/>
                </a:lnTo>
                <a:lnTo>
                  <a:pt x="498" y="1360"/>
                </a:lnTo>
                <a:lnTo>
                  <a:pt x="469" y="1363"/>
                </a:lnTo>
                <a:lnTo>
                  <a:pt x="439" y="1368"/>
                </a:lnTo>
                <a:lnTo>
                  <a:pt x="379" y="1378"/>
                </a:lnTo>
                <a:lnTo>
                  <a:pt x="348" y="1382"/>
                </a:lnTo>
                <a:lnTo>
                  <a:pt x="317" y="1386"/>
                </a:lnTo>
                <a:lnTo>
                  <a:pt x="287" y="1388"/>
                </a:lnTo>
                <a:lnTo>
                  <a:pt x="256" y="1389"/>
                </a:lnTo>
                <a:lnTo>
                  <a:pt x="256" y="1389"/>
                </a:lnTo>
                <a:lnTo>
                  <a:pt x="272" y="1383"/>
                </a:lnTo>
                <a:lnTo>
                  <a:pt x="287" y="1379"/>
                </a:lnTo>
                <a:lnTo>
                  <a:pt x="303" y="1377"/>
                </a:lnTo>
                <a:lnTo>
                  <a:pt x="319" y="1375"/>
                </a:lnTo>
                <a:lnTo>
                  <a:pt x="352" y="1372"/>
                </a:lnTo>
                <a:lnTo>
                  <a:pt x="368" y="1369"/>
                </a:lnTo>
                <a:lnTo>
                  <a:pt x="384" y="1367"/>
                </a:lnTo>
                <a:lnTo>
                  <a:pt x="384" y="1367"/>
                </a:lnTo>
                <a:lnTo>
                  <a:pt x="422" y="1359"/>
                </a:lnTo>
                <a:lnTo>
                  <a:pt x="459" y="1351"/>
                </a:lnTo>
                <a:lnTo>
                  <a:pt x="498" y="1345"/>
                </a:lnTo>
                <a:lnTo>
                  <a:pt x="516" y="1343"/>
                </a:lnTo>
                <a:lnTo>
                  <a:pt x="535" y="1342"/>
                </a:lnTo>
                <a:lnTo>
                  <a:pt x="535" y="1342"/>
                </a:lnTo>
                <a:lnTo>
                  <a:pt x="489" y="1342"/>
                </a:lnTo>
                <a:lnTo>
                  <a:pt x="440" y="1342"/>
                </a:lnTo>
                <a:lnTo>
                  <a:pt x="389" y="1344"/>
                </a:lnTo>
                <a:lnTo>
                  <a:pt x="362" y="1346"/>
                </a:lnTo>
                <a:lnTo>
                  <a:pt x="334" y="1349"/>
                </a:lnTo>
                <a:lnTo>
                  <a:pt x="334" y="1349"/>
                </a:lnTo>
                <a:lnTo>
                  <a:pt x="309" y="1351"/>
                </a:lnTo>
                <a:lnTo>
                  <a:pt x="285" y="1352"/>
                </a:lnTo>
                <a:lnTo>
                  <a:pt x="285" y="1352"/>
                </a:lnTo>
                <a:lnTo>
                  <a:pt x="258" y="1357"/>
                </a:lnTo>
                <a:lnTo>
                  <a:pt x="232" y="1361"/>
                </a:lnTo>
                <a:lnTo>
                  <a:pt x="208" y="1364"/>
                </a:lnTo>
                <a:lnTo>
                  <a:pt x="195" y="1365"/>
                </a:lnTo>
                <a:lnTo>
                  <a:pt x="183" y="1365"/>
                </a:lnTo>
                <a:lnTo>
                  <a:pt x="183" y="1365"/>
                </a:lnTo>
                <a:lnTo>
                  <a:pt x="165" y="1364"/>
                </a:lnTo>
                <a:lnTo>
                  <a:pt x="147" y="1363"/>
                </a:lnTo>
                <a:lnTo>
                  <a:pt x="130" y="1362"/>
                </a:lnTo>
                <a:lnTo>
                  <a:pt x="112" y="1363"/>
                </a:lnTo>
                <a:lnTo>
                  <a:pt x="112" y="1363"/>
                </a:lnTo>
                <a:lnTo>
                  <a:pt x="105" y="1365"/>
                </a:lnTo>
                <a:lnTo>
                  <a:pt x="97" y="1367"/>
                </a:lnTo>
                <a:lnTo>
                  <a:pt x="91" y="1369"/>
                </a:lnTo>
                <a:lnTo>
                  <a:pt x="87" y="1369"/>
                </a:lnTo>
                <a:lnTo>
                  <a:pt x="84" y="1368"/>
                </a:lnTo>
                <a:lnTo>
                  <a:pt x="84" y="1368"/>
                </a:lnTo>
                <a:lnTo>
                  <a:pt x="82" y="1365"/>
                </a:lnTo>
                <a:lnTo>
                  <a:pt x="82" y="1362"/>
                </a:lnTo>
                <a:lnTo>
                  <a:pt x="82" y="1356"/>
                </a:lnTo>
                <a:lnTo>
                  <a:pt x="86" y="1350"/>
                </a:lnTo>
                <a:lnTo>
                  <a:pt x="89" y="1346"/>
                </a:lnTo>
                <a:lnTo>
                  <a:pt x="89" y="1346"/>
                </a:lnTo>
                <a:lnTo>
                  <a:pt x="88" y="1337"/>
                </a:lnTo>
                <a:lnTo>
                  <a:pt x="87" y="1328"/>
                </a:lnTo>
                <a:lnTo>
                  <a:pt x="88" y="1320"/>
                </a:lnTo>
                <a:lnTo>
                  <a:pt x="89" y="1315"/>
                </a:lnTo>
                <a:lnTo>
                  <a:pt x="89" y="1315"/>
                </a:lnTo>
                <a:lnTo>
                  <a:pt x="99" y="1293"/>
                </a:lnTo>
                <a:lnTo>
                  <a:pt x="110" y="1269"/>
                </a:lnTo>
                <a:lnTo>
                  <a:pt x="121" y="1243"/>
                </a:lnTo>
                <a:lnTo>
                  <a:pt x="125" y="1230"/>
                </a:lnTo>
                <a:lnTo>
                  <a:pt x="128" y="1217"/>
                </a:lnTo>
                <a:lnTo>
                  <a:pt x="128" y="1217"/>
                </a:lnTo>
                <a:lnTo>
                  <a:pt x="132" y="1215"/>
                </a:lnTo>
                <a:lnTo>
                  <a:pt x="137" y="1212"/>
                </a:lnTo>
                <a:lnTo>
                  <a:pt x="138" y="1210"/>
                </a:lnTo>
                <a:lnTo>
                  <a:pt x="139" y="1209"/>
                </a:lnTo>
                <a:lnTo>
                  <a:pt x="139" y="1208"/>
                </a:lnTo>
                <a:lnTo>
                  <a:pt x="137" y="1207"/>
                </a:lnTo>
                <a:lnTo>
                  <a:pt x="137" y="1207"/>
                </a:lnTo>
                <a:lnTo>
                  <a:pt x="126" y="1208"/>
                </a:lnTo>
                <a:lnTo>
                  <a:pt x="116" y="1207"/>
                </a:lnTo>
                <a:lnTo>
                  <a:pt x="116" y="1207"/>
                </a:lnTo>
                <a:close/>
                <a:moveTo>
                  <a:pt x="380" y="1271"/>
                </a:moveTo>
                <a:lnTo>
                  <a:pt x="380" y="1271"/>
                </a:lnTo>
                <a:lnTo>
                  <a:pt x="379" y="1271"/>
                </a:lnTo>
                <a:lnTo>
                  <a:pt x="379" y="1273"/>
                </a:lnTo>
                <a:lnTo>
                  <a:pt x="378" y="1274"/>
                </a:lnTo>
                <a:lnTo>
                  <a:pt x="377" y="1274"/>
                </a:lnTo>
                <a:lnTo>
                  <a:pt x="377" y="1274"/>
                </a:lnTo>
                <a:lnTo>
                  <a:pt x="361" y="1275"/>
                </a:lnTo>
                <a:lnTo>
                  <a:pt x="345" y="1276"/>
                </a:lnTo>
                <a:lnTo>
                  <a:pt x="311" y="1280"/>
                </a:lnTo>
                <a:lnTo>
                  <a:pt x="275" y="1285"/>
                </a:lnTo>
                <a:lnTo>
                  <a:pt x="240" y="1290"/>
                </a:lnTo>
                <a:lnTo>
                  <a:pt x="240" y="1290"/>
                </a:lnTo>
                <a:lnTo>
                  <a:pt x="206" y="1297"/>
                </a:lnTo>
                <a:lnTo>
                  <a:pt x="171" y="1306"/>
                </a:lnTo>
                <a:lnTo>
                  <a:pt x="155" y="1312"/>
                </a:lnTo>
                <a:lnTo>
                  <a:pt x="139" y="1317"/>
                </a:lnTo>
                <a:lnTo>
                  <a:pt x="123" y="1324"/>
                </a:lnTo>
                <a:lnTo>
                  <a:pt x="108" y="1331"/>
                </a:lnTo>
                <a:lnTo>
                  <a:pt x="108" y="1331"/>
                </a:lnTo>
                <a:lnTo>
                  <a:pt x="120" y="1331"/>
                </a:lnTo>
                <a:lnTo>
                  <a:pt x="132" y="1330"/>
                </a:lnTo>
                <a:lnTo>
                  <a:pt x="142" y="1329"/>
                </a:lnTo>
                <a:lnTo>
                  <a:pt x="148" y="1330"/>
                </a:lnTo>
                <a:lnTo>
                  <a:pt x="153" y="1331"/>
                </a:lnTo>
                <a:lnTo>
                  <a:pt x="153" y="1331"/>
                </a:lnTo>
                <a:lnTo>
                  <a:pt x="146" y="1334"/>
                </a:lnTo>
                <a:lnTo>
                  <a:pt x="138" y="1336"/>
                </a:lnTo>
                <a:lnTo>
                  <a:pt x="122" y="1337"/>
                </a:lnTo>
                <a:lnTo>
                  <a:pt x="115" y="1338"/>
                </a:lnTo>
                <a:lnTo>
                  <a:pt x="109" y="1342"/>
                </a:lnTo>
                <a:lnTo>
                  <a:pt x="106" y="1343"/>
                </a:lnTo>
                <a:lnTo>
                  <a:pt x="104" y="1345"/>
                </a:lnTo>
                <a:lnTo>
                  <a:pt x="103" y="1348"/>
                </a:lnTo>
                <a:lnTo>
                  <a:pt x="102" y="1351"/>
                </a:lnTo>
                <a:lnTo>
                  <a:pt x="102" y="1351"/>
                </a:lnTo>
                <a:lnTo>
                  <a:pt x="155" y="1349"/>
                </a:lnTo>
                <a:lnTo>
                  <a:pt x="211" y="1346"/>
                </a:lnTo>
                <a:lnTo>
                  <a:pt x="322" y="1336"/>
                </a:lnTo>
                <a:lnTo>
                  <a:pt x="377" y="1332"/>
                </a:lnTo>
                <a:lnTo>
                  <a:pt x="431" y="1329"/>
                </a:lnTo>
                <a:lnTo>
                  <a:pt x="485" y="1327"/>
                </a:lnTo>
                <a:lnTo>
                  <a:pt x="536" y="1326"/>
                </a:lnTo>
                <a:lnTo>
                  <a:pt x="536" y="1326"/>
                </a:lnTo>
                <a:lnTo>
                  <a:pt x="616" y="1327"/>
                </a:lnTo>
                <a:lnTo>
                  <a:pt x="685" y="1324"/>
                </a:lnTo>
                <a:lnTo>
                  <a:pt x="754" y="1320"/>
                </a:lnTo>
                <a:lnTo>
                  <a:pt x="827" y="1314"/>
                </a:lnTo>
                <a:lnTo>
                  <a:pt x="827" y="1314"/>
                </a:lnTo>
                <a:lnTo>
                  <a:pt x="791" y="1311"/>
                </a:lnTo>
                <a:lnTo>
                  <a:pt x="754" y="1307"/>
                </a:lnTo>
                <a:lnTo>
                  <a:pt x="713" y="1303"/>
                </a:lnTo>
                <a:lnTo>
                  <a:pt x="692" y="1302"/>
                </a:lnTo>
                <a:lnTo>
                  <a:pt x="668" y="1301"/>
                </a:lnTo>
                <a:lnTo>
                  <a:pt x="668" y="1301"/>
                </a:lnTo>
                <a:lnTo>
                  <a:pt x="677" y="1298"/>
                </a:lnTo>
                <a:lnTo>
                  <a:pt x="687" y="1294"/>
                </a:lnTo>
                <a:lnTo>
                  <a:pt x="698" y="1293"/>
                </a:lnTo>
                <a:lnTo>
                  <a:pt x="702" y="1293"/>
                </a:lnTo>
                <a:lnTo>
                  <a:pt x="708" y="1294"/>
                </a:lnTo>
                <a:lnTo>
                  <a:pt x="708" y="1294"/>
                </a:lnTo>
                <a:lnTo>
                  <a:pt x="686" y="1288"/>
                </a:lnTo>
                <a:lnTo>
                  <a:pt x="665" y="1284"/>
                </a:lnTo>
                <a:lnTo>
                  <a:pt x="642" y="1281"/>
                </a:lnTo>
                <a:lnTo>
                  <a:pt x="621" y="1277"/>
                </a:lnTo>
                <a:lnTo>
                  <a:pt x="600" y="1275"/>
                </a:lnTo>
                <a:lnTo>
                  <a:pt x="578" y="1274"/>
                </a:lnTo>
                <a:lnTo>
                  <a:pt x="536" y="1273"/>
                </a:lnTo>
                <a:lnTo>
                  <a:pt x="455" y="1273"/>
                </a:lnTo>
                <a:lnTo>
                  <a:pt x="417" y="1273"/>
                </a:lnTo>
                <a:lnTo>
                  <a:pt x="380" y="1271"/>
                </a:lnTo>
                <a:lnTo>
                  <a:pt x="380" y="1271"/>
                </a:lnTo>
                <a:close/>
                <a:moveTo>
                  <a:pt x="789" y="1299"/>
                </a:moveTo>
                <a:lnTo>
                  <a:pt x="789" y="1299"/>
                </a:lnTo>
                <a:lnTo>
                  <a:pt x="766" y="1296"/>
                </a:lnTo>
                <a:lnTo>
                  <a:pt x="754" y="1294"/>
                </a:lnTo>
                <a:lnTo>
                  <a:pt x="748" y="1294"/>
                </a:lnTo>
                <a:lnTo>
                  <a:pt x="743" y="1296"/>
                </a:lnTo>
                <a:lnTo>
                  <a:pt x="743" y="1296"/>
                </a:lnTo>
                <a:lnTo>
                  <a:pt x="769" y="1299"/>
                </a:lnTo>
                <a:lnTo>
                  <a:pt x="781" y="1300"/>
                </a:lnTo>
                <a:lnTo>
                  <a:pt x="786" y="1300"/>
                </a:lnTo>
                <a:lnTo>
                  <a:pt x="789" y="1299"/>
                </a:lnTo>
                <a:lnTo>
                  <a:pt x="789" y="1299"/>
                </a:lnTo>
                <a:close/>
                <a:moveTo>
                  <a:pt x="926" y="1341"/>
                </a:moveTo>
                <a:lnTo>
                  <a:pt x="926" y="1341"/>
                </a:lnTo>
                <a:lnTo>
                  <a:pt x="922" y="1341"/>
                </a:lnTo>
                <a:lnTo>
                  <a:pt x="917" y="1341"/>
                </a:lnTo>
                <a:lnTo>
                  <a:pt x="914" y="1341"/>
                </a:lnTo>
                <a:lnTo>
                  <a:pt x="914" y="1342"/>
                </a:lnTo>
                <a:lnTo>
                  <a:pt x="915" y="1344"/>
                </a:lnTo>
                <a:lnTo>
                  <a:pt x="915" y="1344"/>
                </a:lnTo>
                <a:lnTo>
                  <a:pt x="890" y="1337"/>
                </a:lnTo>
                <a:lnTo>
                  <a:pt x="862" y="1330"/>
                </a:lnTo>
                <a:lnTo>
                  <a:pt x="862" y="1330"/>
                </a:lnTo>
                <a:lnTo>
                  <a:pt x="862" y="1335"/>
                </a:lnTo>
                <a:lnTo>
                  <a:pt x="863" y="1339"/>
                </a:lnTo>
                <a:lnTo>
                  <a:pt x="864" y="1343"/>
                </a:lnTo>
                <a:lnTo>
                  <a:pt x="867" y="1346"/>
                </a:lnTo>
                <a:lnTo>
                  <a:pt x="873" y="1351"/>
                </a:lnTo>
                <a:lnTo>
                  <a:pt x="875" y="1354"/>
                </a:lnTo>
                <a:lnTo>
                  <a:pt x="877" y="1358"/>
                </a:lnTo>
                <a:lnTo>
                  <a:pt x="877" y="1358"/>
                </a:lnTo>
                <a:lnTo>
                  <a:pt x="909" y="1362"/>
                </a:lnTo>
                <a:lnTo>
                  <a:pt x="925" y="1363"/>
                </a:lnTo>
                <a:lnTo>
                  <a:pt x="941" y="1362"/>
                </a:lnTo>
                <a:lnTo>
                  <a:pt x="955" y="1360"/>
                </a:lnTo>
                <a:lnTo>
                  <a:pt x="963" y="1358"/>
                </a:lnTo>
                <a:lnTo>
                  <a:pt x="969" y="1356"/>
                </a:lnTo>
                <a:lnTo>
                  <a:pt x="974" y="1352"/>
                </a:lnTo>
                <a:lnTo>
                  <a:pt x="981" y="1348"/>
                </a:lnTo>
                <a:lnTo>
                  <a:pt x="986" y="1344"/>
                </a:lnTo>
                <a:lnTo>
                  <a:pt x="990" y="1338"/>
                </a:lnTo>
                <a:lnTo>
                  <a:pt x="990" y="1338"/>
                </a:lnTo>
                <a:lnTo>
                  <a:pt x="989" y="1333"/>
                </a:lnTo>
                <a:lnTo>
                  <a:pt x="986" y="1329"/>
                </a:lnTo>
                <a:lnTo>
                  <a:pt x="978" y="1317"/>
                </a:lnTo>
                <a:lnTo>
                  <a:pt x="978" y="1317"/>
                </a:lnTo>
                <a:lnTo>
                  <a:pt x="971" y="1319"/>
                </a:lnTo>
                <a:lnTo>
                  <a:pt x="966" y="1322"/>
                </a:lnTo>
                <a:lnTo>
                  <a:pt x="960" y="1326"/>
                </a:lnTo>
                <a:lnTo>
                  <a:pt x="956" y="1330"/>
                </a:lnTo>
                <a:lnTo>
                  <a:pt x="956" y="1330"/>
                </a:lnTo>
                <a:lnTo>
                  <a:pt x="954" y="1328"/>
                </a:lnTo>
                <a:lnTo>
                  <a:pt x="952" y="1328"/>
                </a:lnTo>
                <a:lnTo>
                  <a:pt x="948" y="1329"/>
                </a:lnTo>
                <a:lnTo>
                  <a:pt x="944" y="1331"/>
                </a:lnTo>
                <a:lnTo>
                  <a:pt x="936" y="1336"/>
                </a:lnTo>
                <a:lnTo>
                  <a:pt x="930" y="1338"/>
                </a:lnTo>
                <a:lnTo>
                  <a:pt x="926" y="1341"/>
                </a:lnTo>
                <a:lnTo>
                  <a:pt x="926" y="1341"/>
                </a:lnTo>
                <a:close/>
              </a:path>
            </a:pathLst>
          </a:custGeom>
          <a:solidFill>
            <a:schemeClr val="tx1"/>
          </a:solidFill>
          <a:ln w="9525">
            <a:noFill/>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 name="椭圆 18"/>
          <p:cNvSpPr/>
          <p:nvPr/>
        </p:nvSpPr>
        <p:spPr>
          <a:xfrm>
            <a:off x="6086506" y="2961294"/>
            <a:ext cx="136795" cy="136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 name="椭圆 19"/>
          <p:cNvSpPr/>
          <p:nvPr/>
        </p:nvSpPr>
        <p:spPr>
          <a:xfrm>
            <a:off x="6086506" y="3186439"/>
            <a:ext cx="136795" cy="136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 name="椭圆 20"/>
          <p:cNvSpPr/>
          <p:nvPr/>
        </p:nvSpPr>
        <p:spPr>
          <a:xfrm>
            <a:off x="6086506" y="4453230"/>
            <a:ext cx="136795" cy="136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椭圆 21"/>
          <p:cNvSpPr/>
          <p:nvPr/>
        </p:nvSpPr>
        <p:spPr>
          <a:xfrm>
            <a:off x="6086506" y="4680510"/>
            <a:ext cx="136795" cy="136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3" name="椭圆 22"/>
          <p:cNvSpPr/>
          <p:nvPr/>
        </p:nvSpPr>
        <p:spPr>
          <a:xfrm>
            <a:off x="6086506" y="5947301"/>
            <a:ext cx="136795" cy="136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4" name="椭圆 23"/>
          <p:cNvSpPr/>
          <p:nvPr/>
        </p:nvSpPr>
        <p:spPr>
          <a:xfrm>
            <a:off x="6086506" y="6172446"/>
            <a:ext cx="136795" cy="136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5" name="椭圆 24"/>
          <p:cNvSpPr/>
          <p:nvPr/>
        </p:nvSpPr>
        <p:spPr>
          <a:xfrm>
            <a:off x="6086506" y="1738678"/>
            <a:ext cx="136795" cy="136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6" name="椭圆 25"/>
          <p:cNvSpPr/>
          <p:nvPr/>
        </p:nvSpPr>
        <p:spPr>
          <a:xfrm>
            <a:off x="6086506" y="1513533"/>
            <a:ext cx="136795" cy="136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7" name="文本框 18"/>
          <p:cNvSpPr>
            <a:spLocks noChangeArrowheads="1"/>
          </p:cNvSpPr>
          <p:nvPr/>
        </p:nvSpPr>
        <p:spPr bwMode="auto">
          <a:xfrm>
            <a:off x="1337108" y="2237413"/>
            <a:ext cx="35200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pPr>
            <a:r>
              <a:rPr lang="zh-CN" altLang="en-US">
                <a:latin typeface="微软雅黑" panose="020B0503020204020204" pitchFamily="34" charset="-122"/>
                <a:ea typeface="微软雅黑" panose="020B0503020204020204" pitchFamily="34" charset="-122"/>
              </a:rPr>
              <a:t>输入描述性文字输入描述性文字输入描述性文字输入描述性文字</a:t>
            </a:r>
            <a:endParaRPr lang="en-US" altLang="zh-CN">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954178" y="3507750"/>
            <a:ext cx="348378" cy="738372"/>
            <a:chOff x="1330326" y="2057401"/>
            <a:chExt cx="465138" cy="985838"/>
          </a:xfrm>
          <a:solidFill>
            <a:schemeClr val="tx1"/>
          </a:solidFill>
        </p:grpSpPr>
        <p:sp>
          <p:nvSpPr>
            <p:cNvPr id="29" name="Freeform 134"/>
            <p:cNvSpPr>
              <a:spLocks noEditPoints="1"/>
            </p:cNvSpPr>
            <p:nvPr/>
          </p:nvSpPr>
          <p:spPr bwMode="auto">
            <a:xfrm>
              <a:off x="1530351" y="2281238"/>
              <a:ext cx="109538" cy="115888"/>
            </a:xfrm>
            <a:custGeom>
              <a:avLst/>
              <a:gdLst>
                <a:gd name="T0" fmla="*/ 122 w 141"/>
                <a:gd name="T1" fmla="*/ 117 h 149"/>
                <a:gd name="T2" fmla="*/ 28 w 141"/>
                <a:gd name="T3" fmla="*/ 125 h 149"/>
                <a:gd name="T4" fmla="*/ 9 w 141"/>
                <a:gd name="T5" fmla="*/ 46 h 149"/>
                <a:gd name="T6" fmla="*/ 100 w 141"/>
                <a:gd name="T7" fmla="*/ 23 h 149"/>
                <a:gd name="T8" fmla="*/ 122 w 141"/>
                <a:gd name="T9" fmla="*/ 117 h 149"/>
                <a:gd name="T10" fmla="*/ 69 w 141"/>
                <a:gd name="T11" fmla="*/ 129 h 149"/>
                <a:gd name="T12" fmla="*/ 115 w 141"/>
                <a:gd name="T13" fmla="*/ 98 h 149"/>
                <a:gd name="T14" fmla="*/ 96 w 141"/>
                <a:gd name="T15" fmla="*/ 42 h 149"/>
                <a:gd name="T16" fmla="*/ 49 w 141"/>
                <a:gd name="T17" fmla="*/ 31 h 149"/>
                <a:gd name="T18" fmla="*/ 69 w 141"/>
                <a:gd name="T1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49">
                  <a:moveTo>
                    <a:pt x="122" y="117"/>
                  </a:moveTo>
                  <a:cubicBezTo>
                    <a:pt x="96" y="149"/>
                    <a:pt x="58" y="147"/>
                    <a:pt x="28" y="125"/>
                  </a:cubicBezTo>
                  <a:cubicBezTo>
                    <a:pt x="12" y="102"/>
                    <a:pt x="3" y="75"/>
                    <a:pt x="9" y="46"/>
                  </a:cubicBezTo>
                  <a:cubicBezTo>
                    <a:pt x="24" y="12"/>
                    <a:pt x="71" y="0"/>
                    <a:pt x="100" y="23"/>
                  </a:cubicBezTo>
                  <a:cubicBezTo>
                    <a:pt x="116" y="47"/>
                    <a:pt x="141" y="80"/>
                    <a:pt x="122" y="117"/>
                  </a:cubicBezTo>
                  <a:close/>
                  <a:moveTo>
                    <a:pt x="69" y="129"/>
                  </a:moveTo>
                  <a:cubicBezTo>
                    <a:pt x="91" y="131"/>
                    <a:pt x="109" y="114"/>
                    <a:pt x="115" y="98"/>
                  </a:cubicBezTo>
                  <a:cubicBezTo>
                    <a:pt x="124" y="75"/>
                    <a:pt x="104" y="57"/>
                    <a:pt x="96" y="42"/>
                  </a:cubicBezTo>
                  <a:cubicBezTo>
                    <a:pt x="77" y="33"/>
                    <a:pt x="71" y="31"/>
                    <a:pt x="49" y="31"/>
                  </a:cubicBezTo>
                  <a:cubicBezTo>
                    <a:pt x="0" y="46"/>
                    <a:pt x="19" y="123"/>
                    <a:pt x="69"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 name="Freeform 135"/>
            <p:cNvSpPr/>
            <p:nvPr/>
          </p:nvSpPr>
          <p:spPr bwMode="auto">
            <a:xfrm>
              <a:off x="1444626" y="2416176"/>
              <a:ext cx="25400" cy="15875"/>
            </a:xfrm>
            <a:custGeom>
              <a:avLst/>
              <a:gdLst>
                <a:gd name="T0" fmla="*/ 10 w 32"/>
                <a:gd name="T1" fmla="*/ 19 h 21"/>
                <a:gd name="T2" fmla="*/ 0 w 32"/>
                <a:gd name="T3" fmla="*/ 7 h 21"/>
                <a:gd name="T4" fmla="*/ 10 w 32"/>
                <a:gd name="T5" fmla="*/ 0 h 21"/>
                <a:gd name="T6" fmla="*/ 30 w 32"/>
                <a:gd name="T7" fmla="*/ 7 h 21"/>
                <a:gd name="T8" fmla="*/ 31 w 32"/>
                <a:gd name="T9" fmla="*/ 16 h 21"/>
                <a:gd name="T10" fmla="*/ 26 w 32"/>
                <a:gd name="T11" fmla="*/ 21 h 21"/>
                <a:gd name="T12" fmla="*/ 10 w 32"/>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10" y="19"/>
                  </a:moveTo>
                  <a:cubicBezTo>
                    <a:pt x="4" y="17"/>
                    <a:pt x="0" y="14"/>
                    <a:pt x="0" y="7"/>
                  </a:cubicBezTo>
                  <a:cubicBezTo>
                    <a:pt x="3" y="5"/>
                    <a:pt x="5" y="1"/>
                    <a:pt x="10" y="0"/>
                  </a:cubicBezTo>
                  <a:cubicBezTo>
                    <a:pt x="16" y="4"/>
                    <a:pt x="20" y="5"/>
                    <a:pt x="30" y="7"/>
                  </a:cubicBezTo>
                  <a:cubicBezTo>
                    <a:pt x="29" y="11"/>
                    <a:pt x="32" y="12"/>
                    <a:pt x="31" y="16"/>
                  </a:cubicBezTo>
                  <a:cubicBezTo>
                    <a:pt x="28" y="17"/>
                    <a:pt x="29" y="20"/>
                    <a:pt x="26" y="21"/>
                  </a:cubicBezTo>
                  <a:cubicBezTo>
                    <a:pt x="16" y="21"/>
                    <a:pt x="14" y="11"/>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Freeform 136"/>
            <p:cNvSpPr>
              <a:spLocks noEditPoints="1"/>
            </p:cNvSpPr>
            <p:nvPr/>
          </p:nvSpPr>
          <p:spPr bwMode="auto">
            <a:xfrm>
              <a:off x="1330326" y="2057401"/>
              <a:ext cx="465138" cy="985838"/>
            </a:xfrm>
            <a:custGeom>
              <a:avLst/>
              <a:gdLst>
                <a:gd name="T0" fmla="*/ 7 w 599"/>
                <a:gd name="T1" fmla="*/ 1095 h 1264"/>
                <a:gd name="T2" fmla="*/ 59 w 599"/>
                <a:gd name="T3" fmla="*/ 758 h 1264"/>
                <a:gd name="T4" fmla="*/ 145 w 599"/>
                <a:gd name="T5" fmla="*/ 439 h 1264"/>
                <a:gd name="T6" fmla="*/ 284 w 599"/>
                <a:gd name="T7" fmla="*/ 173 h 1264"/>
                <a:gd name="T8" fmla="*/ 308 w 599"/>
                <a:gd name="T9" fmla="*/ 1 h 1264"/>
                <a:gd name="T10" fmla="*/ 335 w 599"/>
                <a:gd name="T11" fmla="*/ 146 h 1264"/>
                <a:gd name="T12" fmla="*/ 453 w 599"/>
                <a:gd name="T13" fmla="*/ 337 h 1264"/>
                <a:gd name="T14" fmla="*/ 549 w 599"/>
                <a:gd name="T15" fmla="*/ 398 h 1264"/>
                <a:gd name="T16" fmla="*/ 552 w 599"/>
                <a:gd name="T17" fmla="*/ 721 h 1264"/>
                <a:gd name="T18" fmla="*/ 594 w 599"/>
                <a:gd name="T19" fmla="*/ 1076 h 1264"/>
                <a:gd name="T20" fmla="*/ 552 w 599"/>
                <a:gd name="T21" fmla="*/ 1083 h 1264"/>
                <a:gd name="T22" fmla="*/ 389 w 599"/>
                <a:gd name="T23" fmla="*/ 492 h 1264"/>
                <a:gd name="T24" fmla="*/ 194 w 599"/>
                <a:gd name="T25" fmla="*/ 675 h 1264"/>
                <a:gd name="T26" fmla="*/ 181 w 599"/>
                <a:gd name="T27" fmla="*/ 896 h 1264"/>
                <a:gd name="T28" fmla="*/ 221 w 599"/>
                <a:gd name="T29" fmla="*/ 966 h 1264"/>
                <a:gd name="T30" fmla="*/ 159 w 599"/>
                <a:gd name="T31" fmla="*/ 931 h 1264"/>
                <a:gd name="T32" fmla="*/ 44 w 599"/>
                <a:gd name="T33" fmla="*/ 1258 h 1264"/>
                <a:gd name="T34" fmla="*/ 583 w 599"/>
                <a:gd name="T35" fmla="*/ 1193 h 1264"/>
                <a:gd name="T36" fmla="*/ 581 w 599"/>
                <a:gd name="T37" fmla="*/ 1061 h 1264"/>
                <a:gd name="T38" fmla="*/ 566 w 599"/>
                <a:gd name="T39" fmla="*/ 871 h 1264"/>
                <a:gd name="T40" fmla="*/ 396 w 599"/>
                <a:gd name="T41" fmla="*/ 276 h 1264"/>
                <a:gd name="T42" fmla="*/ 201 w 599"/>
                <a:gd name="T43" fmla="*/ 357 h 1264"/>
                <a:gd name="T44" fmla="*/ 375 w 599"/>
                <a:gd name="T45" fmla="*/ 481 h 1264"/>
                <a:gd name="T46" fmla="*/ 575 w 599"/>
                <a:gd name="T47" fmla="*/ 977 h 1264"/>
                <a:gd name="T48" fmla="*/ 459 w 599"/>
                <a:gd name="T49" fmla="*/ 349 h 1264"/>
                <a:gd name="T50" fmla="*/ 338 w 599"/>
                <a:gd name="T51" fmla="*/ 40 h 1264"/>
                <a:gd name="T52" fmla="*/ 324 w 599"/>
                <a:gd name="T53" fmla="*/ 28 h 1264"/>
                <a:gd name="T54" fmla="*/ 301 w 599"/>
                <a:gd name="T55" fmla="*/ 187 h 1264"/>
                <a:gd name="T56" fmla="*/ 327 w 599"/>
                <a:gd name="T57" fmla="*/ 41 h 1264"/>
                <a:gd name="T58" fmla="*/ 327 w 599"/>
                <a:gd name="T59" fmla="*/ 41 h 1264"/>
                <a:gd name="T60" fmla="*/ 303 w 599"/>
                <a:gd name="T61" fmla="*/ 173 h 1264"/>
                <a:gd name="T62" fmla="*/ 297 w 599"/>
                <a:gd name="T63" fmla="*/ 134 h 1264"/>
                <a:gd name="T64" fmla="*/ 223 w 599"/>
                <a:gd name="T65" fmla="*/ 477 h 1264"/>
                <a:gd name="T66" fmla="*/ 195 w 599"/>
                <a:gd name="T67" fmla="*/ 410 h 1264"/>
                <a:gd name="T68" fmla="*/ 275 w 599"/>
                <a:gd name="T69" fmla="*/ 116 h 1264"/>
                <a:gd name="T70" fmla="*/ 231 w 599"/>
                <a:gd name="T71" fmla="*/ 893 h 1264"/>
                <a:gd name="T72" fmla="*/ 191 w 599"/>
                <a:gd name="T73" fmla="*/ 901 h 1264"/>
                <a:gd name="T74" fmla="*/ 187 w 599"/>
                <a:gd name="T75" fmla="*/ 912 h 1264"/>
                <a:gd name="T76" fmla="*/ 187 w 599"/>
                <a:gd name="T77" fmla="*/ 912 h 1264"/>
                <a:gd name="T78" fmla="*/ 200 w 599"/>
                <a:gd name="T79" fmla="*/ 863 h 1264"/>
                <a:gd name="T80" fmla="*/ 216 w 599"/>
                <a:gd name="T81" fmla="*/ 927 h 1264"/>
                <a:gd name="T82" fmla="*/ 153 w 599"/>
                <a:gd name="T83" fmla="*/ 717 h 1264"/>
                <a:gd name="T84" fmla="*/ 185 w 599"/>
                <a:gd name="T85" fmla="*/ 638 h 1264"/>
                <a:gd name="T86" fmla="*/ 193 w 599"/>
                <a:gd name="T87" fmla="*/ 497 h 1264"/>
                <a:gd name="T88" fmla="*/ 187 w 599"/>
                <a:gd name="T89" fmla="*/ 968 h 1264"/>
                <a:gd name="T90" fmla="*/ 189 w 599"/>
                <a:gd name="T91" fmla="*/ 485 h 1264"/>
                <a:gd name="T92" fmla="*/ 159 w 599"/>
                <a:gd name="T93" fmla="*/ 920 h 1264"/>
                <a:gd name="T94" fmla="*/ 141 w 599"/>
                <a:gd name="T95" fmla="*/ 726 h 1264"/>
                <a:gd name="T96" fmla="*/ 91 w 599"/>
                <a:gd name="T97" fmla="*/ 768 h 1264"/>
                <a:gd name="T98" fmla="*/ 63 w 599"/>
                <a:gd name="T99" fmla="*/ 777 h 1264"/>
                <a:gd name="T100" fmla="*/ 143 w 599"/>
                <a:gd name="T101" fmla="*/ 951 h 1264"/>
                <a:gd name="T102" fmla="*/ 125 w 599"/>
                <a:gd name="T103" fmla="*/ 530 h 1264"/>
                <a:gd name="T104" fmla="*/ 68 w 599"/>
                <a:gd name="T105" fmla="*/ 764 h 1264"/>
                <a:gd name="T106" fmla="*/ 80 w 599"/>
                <a:gd name="T107" fmla="*/ 1120 h 1264"/>
                <a:gd name="T108" fmla="*/ 103 w 599"/>
                <a:gd name="T109" fmla="*/ 1135 h 1264"/>
                <a:gd name="T110" fmla="*/ 48 w 599"/>
                <a:gd name="T111" fmla="*/ 1121 h 1264"/>
                <a:gd name="T112" fmla="*/ 59 w 599"/>
                <a:gd name="T113" fmla="*/ 1204 h 1264"/>
                <a:gd name="T114" fmla="*/ 57 w 599"/>
                <a:gd name="T115" fmla="*/ 1027 h 1264"/>
                <a:gd name="T116" fmla="*/ 40 w 599"/>
                <a:gd name="T117" fmla="*/ 1242 h 1264"/>
                <a:gd name="T118" fmla="*/ 31 w 599"/>
                <a:gd name="T119" fmla="*/ 1018 h 1264"/>
                <a:gd name="T120" fmla="*/ 31 w 599"/>
                <a:gd name="T121" fmla="*/ 1018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9" h="1264">
                  <a:moveTo>
                    <a:pt x="27" y="1261"/>
                  </a:moveTo>
                  <a:cubicBezTo>
                    <a:pt x="22" y="1221"/>
                    <a:pt x="20" y="1187"/>
                    <a:pt x="10" y="1152"/>
                  </a:cubicBezTo>
                  <a:cubicBezTo>
                    <a:pt x="8" y="1145"/>
                    <a:pt x="0" y="1128"/>
                    <a:pt x="0" y="1116"/>
                  </a:cubicBezTo>
                  <a:cubicBezTo>
                    <a:pt x="0" y="1110"/>
                    <a:pt x="5" y="1103"/>
                    <a:pt x="7" y="1095"/>
                  </a:cubicBezTo>
                  <a:cubicBezTo>
                    <a:pt x="14" y="1070"/>
                    <a:pt x="19" y="1036"/>
                    <a:pt x="22" y="1011"/>
                  </a:cubicBezTo>
                  <a:cubicBezTo>
                    <a:pt x="16" y="1004"/>
                    <a:pt x="15" y="1001"/>
                    <a:pt x="10" y="994"/>
                  </a:cubicBezTo>
                  <a:cubicBezTo>
                    <a:pt x="27" y="926"/>
                    <a:pt x="48" y="848"/>
                    <a:pt x="52" y="767"/>
                  </a:cubicBezTo>
                  <a:cubicBezTo>
                    <a:pt x="55" y="765"/>
                    <a:pt x="54" y="759"/>
                    <a:pt x="59" y="758"/>
                  </a:cubicBezTo>
                  <a:cubicBezTo>
                    <a:pt x="60" y="708"/>
                    <a:pt x="82" y="639"/>
                    <a:pt x="80" y="589"/>
                  </a:cubicBezTo>
                  <a:cubicBezTo>
                    <a:pt x="85" y="587"/>
                    <a:pt x="80" y="583"/>
                    <a:pt x="84" y="580"/>
                  </a:cubicBezTo>
                  <a:cubicBezTo>
                    <a:pt x="83" y="535"/>
                    <a:pt x="105" y="495"/>
                    <a:pt x="99" y="454"/>
                  </a:cubicBezTo>
                  <a:cubicBezTo>
                    <a:pt x="112" y="447"/>
                    <a:pt x="133" y="453"/>
                    <a:pt x="145" y="439"/>
                  </a:cubicBezTo>
                  <a:cubicBezTo>
                    <a:pt x="154" y="443"/>
                    <a:pt x="165" y="446"/>
                    <a:pt x="175" y="450"/>
                  </a:cubicBezTo>
                  <a:cubicBezTo>
                    <a:pt x="190" y="422"/>
                    <a:pt x="186" y="392"/>
                    <a:pt x="189" y="363"/>
                  </a:cubicBezTo>
                  <a:cubicBezTo>
                    <a:pt x="194" y="294"/>
                    <a:pt x="236" y="256"/>
                    <a:pt x="293" y="234"/>
                  </a:cubicBezTo>
                  <a:cubicBezTo>
                    <a:pt x="291" y="208"/>
                    <a:pt x="293" y="193"/>
                    <a:pt x="284" y="173"/>
                  </a:cubicBezTo>
                  <a:cubicBezTo>
                    <a:pt x="290" y="164"/>
                    <a:pt x="302" y="163"/>
                    <a:pt x="304" y="150"/>
                  </a:cubicBezTo>
                  <a:cubicBezTo>
                    <a:pt x="290" y="145"/>
                    <a:pt x="276" y="141"/>
                    <a:pt x="266" y="132"/>
                  </a:cubicBezTo>
                  <a:cubicBezTo>
                    <a:pt x="265" y="98"/>
                    <a:pt x="267" y="55"/>
                    <a:pt x="262" y="17"/>
                  </a:cubicBezTo>
                  <a:cubicBezTo>
                    <a:pt x="273" y="10"/>
                    <a:pt x="290" y="0"/>
                    <a:pt x="308" y="1"/>
                  </a:cubicBezTo>
                  <a:cubicBezTo>
                    <a:pt x="324" y="1"/>
                    <a:pt x="352" y="11"/>
                    <a:pt x="357" y="22"/>
                  </a:cubicBezTo>
                  <a:cubicBezTo>
                    <a:pt x="360" y="30"/>
                    <a:pt x="358" y="42"/>
                    <a:pt x="358" y="54"/>
                  </a:cubicBezTo>
                  <a:cubicBezTo>
                    <a:pt x="360" y="77"/>
                    <a:pt x="361" y="100"/>
                    <a:pt x="362" y="130"/>
                  </a:cubicBezTo>
                  <a:cubicBezTo>
                    <a:pt x="353" y="140"/>
                    <a:pt x="348" y="140"/>
                    <a:pt x="335" y="146"/>
                  </a:cubicBezTo>
                  <a:cubicBezTo>
                    <a:pt x="333" y="153"/>
                    <a:pt x="339" y="156"/>
                    <a:pt x="337" y="159"/>
                  </a:cubicBezTo>
                  <a:cubicBezTo>
                    <a:pt x="340" y="161"/>
                    <a:pt x="345" y="165"/>
                    <a:pt x="351" y="168"/>
                  </a:cubicBezTo>
                  <a:cubicBezTo>
                    <a:pt x="348" y="198"/>
                    <a:pt x="347" y="218"/>
                    <a:pt x="351" y="244"/>
                  </a:cubicBezTo>
                  <a:cubicBezTo>
                    <a:pt x="405" y="255"/>
                    <a:pt x="430" y="295"/>
                    <a:pt x="453" y="337"/>
                  </a:cubicBezTo>
                  <a:cubicBezTo>
                    <a:pt x="487" y="324"/>
                    <a:pt x="510" y="300"/>
                    <a:pt x="522" y="265"/>
                  </a:cubicBezTo>
                  <a:cubicBezTo>
                    <a:pt x="526" y="264"/>
                    <a:pt x="531" y="264"/>
                    <a:pt x="535" y="260"/>
                  </a:cubicBezTo>
                  <a:cubicBezTo>
                    <a:pt x="546" y="264"/>
                    <a:pt x="556" y="259"/>
                    <a:pt x="566" y="267"/>
                  </a:cubicBezTo>
                  <a:cubicBezTo>
                    <a:pt x="597" y="291"/>
                    <a:pt x="564" y="368"/>
                    <a:pt x="549" y="398"/>
                  </a:cubicBezTo>
                  <a:cubicBezTo>
                    <a:pt x="545" y="408"/>
                    <a:pt x="537" y="413"/>
                    <a:pt x="530" y="421"/>
                  </a:cubicBezTo>
                  <a:cubicBezTo>
                    <a:pt x="525" y="429"/>
                    <a:pt x="516" y="441"/>
                    <a:pt x="509" y="447"/>
                  </a:cubicBezTo>
                  <a:cubicBezTo>
                    <a:pt x="504" y="449"/>
                    <a:pt x="500" y="452"/>
                    <a:pt x="494" y="454"/>
                  </a:cubicBezTo>
                  <a:cubicBezTo>
                    <a:pt x="511" y="543"/>
                    <a:pt x="527" y="641"/>
                    <a:pt x="552" y="721"/>
                  </a:cubicBezTo>
                  <a:cubicBezTo>
                    <a:pt x="561" y="769"/>
                    <a:pt x="573" y="821"/>
                    <a:pt x="578" y="874"/>
                  </a:cubicBezTo>
                  <a:cubicBezTo>
                    <a:pt x="582" y="910"/>
                    <a:pt x="579" y="939"/>
                    <a:pt x="589" y="973"/>
                  </a:cubicBezTo>
                  <a:cubicBezTo>
                    <a:pt x="588" y="994"/>
                    <a:pt x="584" y="1022"/>
                    <a:pt x="596" y="1040"/>
                  </a:cubicBezTo>
                  <a:cubicBezTo>
                    <a:pt x="591" y="1051"/>
                    <a:pt x="594" y="1063"/>
                    <a:pt x="594" y="1076"/>
                  </a:cubicBezTo>
                  <a:cubicBezTo>
                    <a:pt x="595" y="1114"/>
                    <a:pt x="596" y="1162"/>
                    <a:pt x="597" y="1198"/>
                  </a:cubicBezTo>
                  <a:cubicBezTo>
                    <a:pt x="589" y="1211"/>
                    <a:pt x="599" y="1244"/>
                    <a:pt x="585" y="1258"/>
                  </a:cubicBezTo>
                  <a:cubicBezTo>
                    <a:pt x="570" y="1253"/>
                    <a:pt x="576" y="1237"/>
                    <a:pt x="575" y="1225"/>
                  </a:cubicBezTo>
                  <a:cubicBezTo>
                    <a:pt x="573" y="1184"/>
                    <a:pt x="561" y="1126"/>
                    <a:pt x="552" y="1083"/>
                  </a:cubicBezTo>
                  <a:cubicBezTo>
                    <a:pt x="550" y="1070"/>
                    <a:pt x="552" y="1059"/>
                    <a:pt x="545" y="1045"/>
                  </a:cubicBezTo>
                  <a:cubicBezTo>
                    <a:pt x="536" y="1042"/>
                    <a:pt x="534" y="1044"/>
                    <a:pt x="524" y="1040"/>
                  </a:cubicBezTo>
                  <a:cubicBezTo>
                    <a:pt x="526" y="974"/>
                    <a:pt x="519" y="900"/>
                    <a:pt x="505" y="825"/>
                  </a:cubicBezTo>
                  <a:cubicBezTo>
                    <a:pt x="482" y="704"/>
                    <a:pt x="445" y="585"/>
                    <a:pt x="389" y="492"/>
                  </a:cubicBezTo>
                  <a:cubicBezTo>
                    <a:pt x="371" y="494"/>
                    <a:pt x="361" y="500"/>
                    <a:pt x="341" y="496"/>
                  </a:cubicBezTo>
                  <a:cubicBezTo>
                    <a:pt x="338" y="498"/>
                    <a:pt x="338" y="503"/>
                    <a:pt x="335" y="504"/>
                  </a:cubicBezTo>
                  <a:cubicBezTo>
                    <a:pt x="296" y="501"/>
                    <a:pt x="267" y="529"/>
                    <a:pt x="243" y="555"/>
                  </a:cubicBezTo>
                  <a:cubicBezTo>
                    <a:pt x="214" y="587"/>
                    <a:pt x="204" y="626"/>
                    <a:pt x="194" y="675"/>
                  </a:cubicBezTo>
                  <a:cubicBezTo>
                    <a:pt x="188" y="707"/>
                    <a:pt x="180" y="736"/>
                    <a:pt x="175" y="768"/>
                  </a:cubicBezTo>
                  <a:cubicBezTo>
                    <a:pt x="186" y="778"/>
                    <a:pt x="179" y="790"/>
                    <a:pt x="177" y="805"/>
                  </a:cubicBezTo>
                  <a:cubicBezTo>
                    <a:pt x="171" y="834"/>
                    <a:pt x="172" y="869"/>
                    <a:pt x="163" y="896"/>
                  </a:cubicBezTo>
                  <a:cubicBezTo>
                    <a:pt x="170" y="893"/>
                    <a:pt x="174" y="893"/>
                    <a:pt x="181" y="896"/>
                  </a:cubicBezTo>
                  <a:cubicBezTo>
                    <a:pt x="186" y="884"/>
                    <a:pt x="185" y="866"/>
                    <a:pt x="187" y="851"/>
                  </a:cubicBezTo>
                  <a:cubicBezTo>
                    <a:pt x="201" y="847"/>
                    <a:pt x="224" y="852"/>
                    <a:pt x="233" y="863"/>
                  </a:cubicBezTo>
                  <a:cubicBezTo>
                    <a:pt x="233" y="870"/>
                    <a:pt x="236" y="871"/>
                    <a:pt x="233" y="876"/>
                  </a:cubicBezTo>
                  <a:cubicBezTo>
                    <a:pt x="257" y="902"/>
                    <a:pt x="251" y="954"/>
                    <a:pt x="221" y="966"/>
                  </a:cubicBezTo>
                  <a:cubicBezTo>
                    <a:pt x="219" y="972"/>
                    <a:pt x="217" y="978"/>
                    <a:pt x="214" y="983"/>
                  </a:cubicBezTo>
                  <a:cubicBezTo>
                    <a:pt x="196" y="988"/>
                    <a:pt x="175" y="987"/>
                    <a:pt x="171" y="975"/>
                  </a:cubicBezTo>
                  <a:cubicBezTo>
                    <a:pt x="168" y="964"/>
                    <a:pt x="178" y="951"/>
                    <a:pt x="175" y="935"/>
                  </a:cubicBezTo>
                  <a:cubicBezTo>
                    <a:pt x="171" y="930"/>
                    <a:pt x="164" y="933"/>
                    <a:pt x="159" y="931"/>
                  </a:cubicBezTo>
                  <a:cubicBezTo>
                    <a:pt x="153" y="952"/>
                    <a:pt x="151" y="989"/>
                    <a:pt x="148" y="1015"/>
                  </a:cubicBezTo>
                  <a:cubicBezTo>
                    <a:pt x="143" y="1014"/>
                    <a:pt x="142" y="1021"/>
                    <a:pt x="136" y="1022"/>
                  </a:cubicBezTo>
                  <a:cubicBezTo>
                    <a:pt x="129" y="1060"/>
                    <a:pt x="121" y="1102"/>
                    <a:pt x="120" y="1139"/>
                  </a:cubicBezTo>
                  <a:cubicBezTo>
                    <a:pt x="87" y="1169"/>
                    <a:pt x="62" y="1222"/>
                    <a:pt x="44" y="1258"/>
                  </a:cubicBezTo>
                  <a:cubicBezTo>
                    <a:pt x="38" y="1262"/>
                    <a:pt x="36" y="1264"/>
                    <a:pt x="27" y="1261"/>
                  </a:cubicBezTo>
                  <a:close/>
                  <a:moveTo>
                    <a:pt x="583" y="1078"/>
                  </a:moveTo>
                  <a:cubicBezTo>
                    <a:pt x="581" y="1073"/>
                    <a:pt x="567" y="1078"/>
                    <a:pt x="564" y="1074"/>
                  </a:cubicBezTo>
                  <a:cubicBezTo>
                    <a:pt x="569" y="1115"/>
                    <a:pt x="573" y="1153"/>
                    <a:pt x="583" y="1193"/>
                  </a:cubicBezTo>
                  <a:cubicBezTo>
                    <a:pt x="587" y="1155"/>
                    <a:pt x="584" y="1115"/>
                    <a:pt x="583" y="1078"/>
                  </a:cubicBezTo>
                  <a:close/>
                  <a:moveTo>
                    <a:pt x="559" y="1046"/>
                  </a:moveTo>
                  <a:cubicBezTo>
                    <a:pt x="559" y="1052"/>
                    <a:pt x="561" y="1056"/>
                    <a:pt x="562" y="1061"/>
                  </a:cubicBezTo>
                  <a:cubicBezTo>
                    <a:pt x="566" y="1060"/>
                    <a:pt x="573" y="1062"/>
                    <a:pt x="581" y="1061"/>
                  </a:cubicBezTo>
                  <a:cubicBezTo>
                    <a:pt x="582" y="1058"/>
                    <a:pt x="582" y="1054"/>
                    <a:pt x="582" y="1049"/>
                  </a:cubicBezTo>
                  <a:cubicBezTo>
                    <a:pt x="571" y="1046"/>
                    <a:pt x="567" y="1048"/>
                    <a:pt x="559" y="1046"/>
                  </a:cubicBezTo>
                  <a:close/>
                  <a:moveTo>
                    <a:pt x="575" y="977"/>
                  </a:moveTo>
                  <a:cubicBezTo>
                    <a:pt x="571" y="942"/>
                    <a:pt x="568" y="906"/>
                    <a:pt x="566" y="871"/>
                  </a:cubicBezTo>
                  <a:cubicBezTo>
                    <a:pt x="561" y="805"/>
                    <a:pt x="547" y="755"/>
                    <a:pt x="533" y="695"/>
                  </a:cubicBezTo>
                  <a:cubicBezTo>
                    <a:pt x="523" y="649"/>
                    <a:pt x="508" y="604"/>
                    <a:pt x="505" y="557"/>
                  </a:cubicBezTo>
                  <a:cubicBezTo>
                    <a:pt x="488" y="489"/>
                    <a:pt x="473" y="395"/>
                    <a:pt x="438" y="332"/>
                  </a:cubicBezTo>
                  <a:cubicBezTo>
                    <a:pt x="428" y="312"/>
                    <a:pt x="412" y="288"/>
                    <a:pt x="396" y="276"/>
                  </a:cubicBezTo>
                  <a:cubicBezTo>
                    <a:pt x="372" y="258"/>
                    <a:pt x="332" y="251"/>
                    <a:pt x="303" y="249"/>
                  </a:cubicBezTo>
                  <a:cubicBezTo>
                    <a:pt x="297" y="255"/>
                    <a:pt x="293" y="251"/>
                    <a:pt x="285" y="253"/>
                  </a:cubicBezTo>
                  <a:cubicBezTo>
                    <a:pt x="256" y="268"/>
                    <a:pt x="234" y="282"/>
                    <a:pt x="217" y="309"/>
                  </a:cubicBezTo>
                  <a:cubicBezTo>
                    <a:pt x="211" y="325"/>
                    <a:pt x="202" y="338"/>
                    <a:pt x="201" y="357"/>
                  </a:cubicBezTo>
                  <a:cubicBezTo>
                    <a:pt x="201" y="362"/>
                    <a:pt x="204" y="367"/>
                    <a:pt x="204" y="372"/>
                  </a:cubicBezTo>
                  <a:cubicBezTo>
                    <a:pt x="203" y="382"/>
                    <a:pt x="200" y="386"/>
                    <a:pt x="204" y="397"/>
                  </a:cubicBezTo>
                  <a:cubicBezTo>
                    <a:pt x="215" y="432"/>
                    <a:pt x="255" y="468"/>
                    <a:pt x="297" y="478"/>
                  </a:cubicBezTo>
                  <a:cubicBezTo>
                    <a:pt x="320" y="484"/>
                    <a:pt x="349" y="482"/>
                    <a:pt x="375" y="481"/>
                  </a:cubicBezTo>
                  <a:cubicBezTo>
                    <a:pt x="379" y="478"/>
                    <a:pt x="380" y="472"/>
                    <a:pt x="387" y="471"/>
                  </a:cubicBezTo>
                  <a:cubicBezTo>
                    <a:pt x="485" y="617"/>
                    <a:pt x="526" y="840"/>
                    <a:pt x="539" y="1027"/>
                  </a:cubicBezTo>
                  <a:cubicBezTo>
                    <a:pt x="552" y="1032"/>
                    <a:pt x="565" y="1034"/>
                    <a:pt x="579" y="1034"/>
                  </a:cubicBezTo>
                  <a:cubicBezTo>
                    <a:pt x="578" y="1013"/>
                    <a:pt x="577" y="996"/>
                    <a:pt x="575" y="977"/>
                  </a:cubicBezTo>
                  <a:close/>
                  <a:moveTo>
                    <a:pt x="564" y="303"/>
                  </a:moveTo>
                  <a:cubicBezTo>
                    <a:pt x="563" y="285"/>
                    <a:pt x="557" y="275"/>
                    <a:pt x="539" y="275"/>
                  </a:cubicBezTo>
                  <a:cubicBezTo>
                    <a:pt x="538" y="277"/>
                    <a:pt x="536" y="278"/>
                    <a:pt x="533" y="277"/>
                  </a:cubicBezTo>
                  <a:cubicBezTo>
                    <a:pt x="518" y="311"/>
                    <a:pt x="491" y="333"/>
                    <a:pt x="459" y="349"/>
                  </a:cubicBezTo>
                  <a:cubicBezTo>
                    <a:pt x="472" y="382"/>
                    <a:pt x="477" y="410"/>
                    <a:pt x="491" y="442"/>
                  </a:cubicBezTo>
                  <a:cubicBezTo>
                    <a:pt x="524" y="418"/>
                    <a:pt x="567" y="357"/>
                    <a:pt x="564" y="303"/>
                  </a:cubicBezTo>
                  <a:close/>
                  <a:moveTo>
                    <a:pt x="347" y="40"/>
                  </a:moveTo>
                  <a:cubicBezTo>
                    <a:pt x="344" y="42"/>
                    <a:pt x="342" y="42"/>
                    <a:pt x="338" y="40"/>
                  </a:cubicBezTo>
                  <a:cubicBezTo>
                    <a:pt x="336" y="66"/>
                    <a:pt x="340" y="97"/>
                    <a:pt x="343" y="128"/>
                  </a:cubicBezTo>
                  <a:cubicBezTo>
                    <a:pt x="360" y="106"/>
                    <a:pt x="346" y="67"/>
                    <a:pt x="347" y="40"/>
                  </a:cubicBezTo>
                  <a:close/>
                  <a:moveTo>
                    <a:pt x="281" y="22"/>
                  </a:moveTo>
                  <a:cubicBezTo>
                    <a:pt x="291" y="32"/>
                    <a:pt x="310" y="27"/>
                    <a:pt x="324" y="28"/>
                  </a:cubicBezTo>
                  <a:cubicBezTo>
                    <a:pt x="332" y="28"/>
                    <a:pt x="342" y="35"/>
                    <a:pt x="343" y="25"/>
                  </a:cubicBezTo>
                  <a:cubicBezTo>
                    <a:pt x="329" y="13"/>
                    <a:pt x="293" y="5"/>
                    <a:pt x="281" y="22"/>
                  </a:cubicBezTo>
                  <a:close/>
                  <a:moveTo>
                    <a:pt x="338" y="189"/>
                  </a:moveTo>
                  <a:cubicBezTo>
                    <a:pt x="322" y="189"/>
                    <a:pt x="320" y="190"/>
                    <a:pt x="301" y="187"/>
                  </a:cubicBezTo>
                  <a:cubicBezTo>
                    <a:pt x="303" y="207"/>
                    <a:pt x="300" y="217"/>
                    <a:pt x="304" y="237"/>
                  </a:cubicBezTo>
                  <a:cubicBezTo>
                    <a:pt x="312" y="236"/>
                    <a:pt x="324" y="242"/>
                    <a:pt x="338" y="239"/>
                  </a:cubicBezTo>
                  <a:cubicBezTo>
                    <a:pt x="340" y="225"/>
                    <a:pt x="335" y="209"/>
                    <a:pt x="338" y="189"/>
                  </a:cubicBezTo>
                  <a:close/>
                  <a:moveTo>
                    <a:pt x="327" y="41"/>
                  </a:moveTo>
                  <a:cubicBezTo>
                    <a:pt x="324" y="41"/>
                    <a:pt x="321" y="40"/>
                    <a:pt x="316" y="41"/>
                  </a:cubicBezTo>
                  <a:cubicBezTo>
                    <a:pt x="312" y="73"/>
                    <a:pt x="325" y="116"/>
                    <a:pt x="318" y="139"/>
                  </a:cubicBezTo>
                  <a:cubicBezTo>
                    <a:pt x="322" y="138"/>
                    <a:pt x="326" y="137"/>
                    <a:pt x="330" y="135"/>
                  </a:cubicBezTo>
                  <a:cubicBezTo>
                    <a:pt x="333" y="97"/>
                    <a:pt x="329" y="79"/>
                    <a:pt x="327" y="41"/>
                  </a:cubicBezTo>
                  <a:close/>
                  <a:moveTo>
                    <a:pt x="324" y="178"/>
                  </a:moveTo>
                  <a:cubicBezTo>
                    <a:pt x="334" y="172"/>
                    <a:pt x="327" y="161"/>
                    <a:pt x="323" y="150"/>
                  </a:cubicBezTo>
                  <a:cubicBezTo>
                    <a:pt x="320" y="150"/>
                    <a:pt x="317" y="150"/>
                    <a:pt x="313" y="150"/>
                  </a:cubicBezTo>
                  <a:cubicBezTo>
                    <a:pt x="312" y="160"/>
                    <a:pt x="306" y="166"/>
                    <a:pt x="303" y="173"/>
                  </a:cubicBezTo>
                  <a:cubicBezTo>
                    <a:pt x="308" y="177"/>
                    <a:pt x="317" y="176"/>
                    <a:pt x="324" y="178"/>
                  </a:cubicBezTo>
                  <a:close/>
                  <a:moveTo>
                    <a:pt x="304" y="40"/>
                  </a:moveTo>
                  <a:cubicBezTo>
                    <a:pt x="300" y="40"/>
                    <a:pt x="298" y="38"/>
                    <a:pt x="293" y="39"/>
                  </a:cubicBezTo>
                  <a:cubicBezTo>
                    <a:pt x="295" y="75"/>
                    <a:pt x="294" y="107"/>
                    <a:pt x="297" y="134"/>
                  </a:cubicBezTo>
                  <a:cubicBezTo>
                    <a:pt x="301" y="135"/>
                    <a:pt x="306" y="136"/>
                    <a:pt x="309" y="138"/>
                  </a:cubicBezTo>
                  <a:cubicBezTo>
                    <a:pt x="315" y="108"/>
                    <a:pt x="306" y="73"/>
                    <a:pt x="304" y="40"/>
                  </a:cubicBezTo>
                  <a:close/>
                  <a:moveTo>
                    <a:pt x="202" y="452"/>
                  </a:moveTo>
                  <a:cubicBezTo>
                    <a:pt x="211" y="461"/>
                    <a:pt x="213" y="469"/>
                    <a:pt x="223" y="477"/>
                  </a:cubicBezTo>
                  <a:cubicBezTo>
                    <a:pt x="227" y="491"/>
                    <a:pt x="218" y="501"/>
                    <a:pt x="214" y="518"/>
                  </a:cubicBezTo>
                  <a:cubicBezTo>
                    <a:pt x="207" y="551"/>
                    <a:pt x="204" y="574"/>
                    <a:pt x="201" y="603"/>
                  </a:cubicBezTo>
                  <a:cubicBezTo>
                    <a:pt x="219" y="550"/>
                    <a:pt x="259" y="518"/>
                    <a:pt x="305" y="493"/>
                  </a:cubicBezTo>
                  <a:cubicBezTo>
                    <a:pt x="252" y="482"/>
                    <a:pt x="218" y="452"/>
                    <a:pt x="195" y="410"/>
                  </a:cubicBezTo>
                  <a:cubicBezTo>
                    <a:pt x="194" y="424"/>
                    <a:pt x="192" y="439"/>
                    <a:pt x="189" y="451"/>
                  </a:cubicBezTo>
                  <a:cubicBezTo>
                    <a:pt x="195" y="453"/>
                    <a:pt x="198" y="450"/>
                    <a:pt x="202" y="452"/>
                  </a:cubicBezTo>
                  <a:close/>
                  <a:moveTo>
                    <a:pt x="274" y="33"/>
                  </a:moveTo>
                  <a:cubicBezTo>
                    <a:pt x="276" y="57"/>
                    <a:pt x="276" y="87"/>
                    <a:pt x="275" y="116"/>
                  </a:cubicBezTo>
                  <a:cubicBezTo>
                    <a:pt x="279" y="119"/>
                    <a:pt x="283" y="128"/>
                    <a:pt x="286" y="127"/>
                  </a:cubicBezTo>
                  <a:cubicBezTo>
                    <a:pt x="283" y="103"/>
                    <a:pt x="285" y="69"/>
                    <a:pt x="285" y="37"/>
                  </a:cubicBezTo>
                  <a:cubicBezTo>
                    <a:pt x="279" y="39"/>
                    <a:pt x="277" y="31"/>
                    <a:pt x="274" y="33"/>
                  </a:cubicBezTo>
                  <a:close/>
                  <a:moveTo>
                    <a:pt x="231" y="893"/>
                  </a:moveTo>
                  <a:cubicBezTo>
                    <a:pt x="230" y="912"/>
                    <a:pt x="226" y="931"/>
                    <a:pt x="227" y="949"/>
                  </a:cubicBezTo>
                  <a:cubicBezTo>
                    <a:pt x="234" y="934"/>
                    <a:pt x="242" y="905"/>
                    <a:pt x="231" y="893"/>
                  </a:cubicBezTo>
                  <a:close/>
                  <a:moveTo>
                    <a:pt x="194" y="886"/>
                  </a:moveTo>
                  <a:cubicBezTo>
                    <a:pt x="193" y="890"/>
                    <a:pt x="188" y="897"/>
                    <a:pt x="191" y="901"/>
                  </a:cubicBezTo>
                  <a:cubicBezTo>
                    <a:pt x="201" y="897"/>
                    <a:pt x="209" y="892"/>
                    <a:pt x="220" y="890"/>
                  </a:cubicBezTo>
                  <a:cubicBezTo>
                    <a:pt x="219" y="886"/>
                    <a:pt x="224" y="880"/>
                    <a:pt x="220" y="877"/>
                  </a:cubicBezTo>
                  <a:cubicBezTo>
                    <a:pt x="211" y="883"/>
                    <a:pt x="204" y="882"/>
                    <a:pt x="194" y="886"/>
                  </a:cubicBezTo>
                  <a:close/>
                  <a:moveTo>
                    <a:pt x="187" y="912"/>
                  </a:moveTo>
                  <a:cubicBezTo>
                    <a:pt x="188" y="920"/>
                    <a:pt x="186" y="925"/>
                    <a:pt x="185" y="931"/>
                  </a:cubicBezTo>
                  <a:cubicBezTo>
                    <a:pt x="197" y="927"/>
                    <a:pt x="204" y="918"/>
                    <a:pt x="217" y="915"/>
                  </a:cubicBezTo>
                  <a:cubicBezTo>
                    <a:pt x="217" y="911"/>
                    <a:pt x="220" y="909"/>
                    <a:pt x="219" y="904"/>
                  </a:cubicBezTo>
                  <a:cubicBezTo>
                    <a:pt x="205" y="904"/>
                    <a:pt x="198" y="910"/>
                    <a:pt x="187" y="912"/>
                  </a:cubicBezTo>
                  <a:close/>
                  <a:moveTo>
                    <a:pt x="200" y="863"/>
                  </a:moveTo>
                  <a:cubicBezTo>
                    <a:pt x="197" y="868"/>
                    <a:pt x="197" y="869"/>
                    <a:pt x="195" y="876"/>
                  </a:cubicBezTo>
                  <a:cubicBezTo>
                    <a:pt x="204" y="873"/>
                    <a:pt x="211" y="870"/>
                    <a:pt x="217" y="865"/>
                  </a:cubicBezTo>
                  <a:cubicBezTo>
                    <a:pt x="210" y="863"/>
                    <a:pt x="207" y="864"/>
                    <a:pt x="200" y="863"/>
                  </a:cubicBezTo>
                  <a:close/>
                  <a:moveTo>
                    <a:pt x="185" y="942"/>
                  </a:moveTo>
                  <a:cubicBezTo>
                    <a:pt x="189" y="944"/>
                    <a:pt x="181" y="955"/>
                    <a:pt x="187" y="958"/>
                  </a:cubicBezTo>
                  <a:cubicBezTo>
                    <a:pt x="197" y="955"/>
                    <a:pt x="201" y="941"/>
                    <a:pt x="213" y="943"/>
                  </a:cubicBezTo>
                  <a:cubicBezTo>
                    <a:pt x="213" y="937"/>
                    <a:pt x="217" y="935"/>
                    <a:pt x="216" y="927"/>
                  </a:cubicBezTo>
                  <a:cubicBezTo>
                    <a:pt x="206" y="928"/>
                    <a:pt x="194" y="936"/>
                    <a:pt x="185" y="942"/>
                  </a:cubicBezTo>
                  <a:close/>
                  <a:moveTo>
                    <a:pt x="193" y="497"/>
                  </a:moveTo>
                  <a:cubicBezTo>
                    <a:pt x="173" y="559"/>
                    <a:pt x="166" y="619"/>
                    <a:pt x="158" y="676"/>
                  </a:cubicBezTo>
                  <a:cubicBezTo>
                    <a:pt x="155" y="690"/>
                    <a:pt x="156" y="703"/>
                    <a:pt x="153" y="717"/>
                  </a:cubicBezTo>
                  <a:cubicBezTo>
                    <a:pt x="149" y="737"/>
                    <a:pt x="139" y="757"/>
                    <a:pt x="145" y="779"/>
                  </a:cubicBezTo>
                  <a:cubicBezTo>
                    <a:pt x="167" y="775"/>
                    <a:pt x="160" y="752"/>
                    <a:pt x="162" y="736"/>
                  </a:cubicBezTo>
                  <a:cubicBezTo>
                    <a:pt x="162" y="726"/>
                    <a:pt x="167" y="712"/>
                    <a:pt x="170" y="699"/>
                  </a:cubicBezTo>
                  <a:cubicBezTo>
                    <a:pt x="174" y="679"/>
                    <a:pt x="180" y="656"/>
                    <a:pt x="185" y="638"/>
                  </a:cubicBezTo>
                  <a:cubicBezTo>
                    <a:pt x="192" y="608"/>
                    <a:pt x="191" y="574"/>
                    <a:pt x="198" y="542"/>
                  </a:cubicBezTo>
                  <a:cubicBezTo>
                    <a:pt x="202" y="525"/>
                    <a:pt x="211" y="509"/>
                    <a:pt x="210" y="492"/>
                  </a:cubicBezTo>
                  <a:cubicBezTo>
                    <a:pt x="211" y="492"/>
                    <a:pt x="212" y="492"/>
                    <a:pt x="212" y="490"/>
                  </a:cubicBezTo>
                  <a:cubicBezTo>
                    <a:pt x="206" y="493"/>
                    <a:pt x="198" y="494"/>
                    <a:pt x="193" y="497"/>
                  </a:cubicBezTo>
                  <a:close/>
                  <a:moveTo>
                    <a:pt x="187" y="968"/>
                  </a:moveTo>
                  <a:cubicBezTo>
                    <a:pt x="188" y="971"/>
                    <a:pt x="190" y="972"/>
                    <a:pt x="187" y="975"/>
                  </a:cubicBezTo>
                  <a:cubicBezTo>
                    <a:pt x="199" y="978"/>
                    <a:pt x="209" y="966"/>
                    <a:pt x="208" y="957"/>
                  </a:cubicBezTo>
                  <a:cubicBezTo>
                    <a:pt x="202" y="961"/>
                    <a:pt x="195" y="965"/>
                    <a:pt x="187" y="968"/>
                  </a:cubicBezTo>
                  <a:close/>
                  <a:moveTo>
                    <a:pt x="121" y="466"/>
                  </a:moveTo>
                  <a:cubicBezTo>
                    <a:pt x="125" y="469"/>
                    <a:pt x="129" y="477"/>
                    <a:pt x="136" y="480"/>
                  </a:cubicBezTo>
                  <a:cubicBezTo>
                    <a:pt x="143" y="482"/>
                    <a:pt x="158" y="482"/>
                    <a:pt x="167" y="485"/>
                  </a:cubicBezTo>
                  <a:cubicBezTo>
                    <a:pt x="179" y="489"/>
                    <a:pt x="177" y="489"/>
                    <a:pt x="189" y="485"/>
                  </a:cubicBezTo>
                  <a:cubicBezTo>
                    <a:pt x="195" y="483"/>
                    <a:pt x="205" y="484"/>
                    <a:pt x="208" y="478"/>
                  </a:cubicBezTo>
                  <a:cubicBezTo>
                    <a:pt x="190" y="458"/>
                    <a:pt x="144" y="448"/>
                    <a:pt x="121" y="466"/>
                  </a:cubicBezTo>
                  <a:close/>
                  <a:moveTo>
                    <a:pt x="162" y="905"/>
                  </a:moveTo>
                  <a:cubicBezTo>
                    <a:pt x="162" y="909"/>
                    <a:pt x="159" y="913"/>
                    <a:pt x="159" y="920"/>
                  </a:cubicBezTo>
                  <a:cubicBezTo>
                    <a:pt x="165" y="922"/>
                    <a:pt x="167" y="918"/>
                    <a:pt x="178" y="919"/>
                  </a:cubicBezTo>
                  <a:cubicBezTo>
                    <a:pt x="177" y="914"/>
                    <a:pt x="178" y="911"/>
                    <a:pt x="179" y="908"/>
                  </a:cubicBezTo>
                  <a:cubicBezTo>
                    <a:pt x="173" y="905"/>
                    <a:pt x="168" y="905"/>
                    <a:pt x="162" y="905"/>
                  </a:cubicBezTo>
                  <a:close/>
                  <a:moveTo>
                    <a:pt x="141" y="726"/>
                  </a:moveTo>
                  <a:cubicBezTo>
                    <a:pt x="151" y="685"/>
                    <a:pt x="153" y="641"/>
                    <a:pt x="158" y="604"/>
                  </a:cubicBezTo>
                  <a:cubicBezTo>
                    <a:pt x="167" y="574"/>
                    <a:pt x="173" y="540"/>
                    <a:pt x="177" y="504"/>
                  </a:cubicBezTo>
                  <a:cubicBezTo>
                    <a:pt x="164" y="503"/>
                    <a:pt x="154" y="492"/>
                    <a:pt x="141" y="492"/>
                  </a:cubicBezTo>
                  <a:cubicBezTo>
                    <a:pt x="121" y="586"/>
                    <a:pt x="105" y="671"/>
                    <a:pt x="91" y="768"/>
                  </a:cubicBezTo>
                  <a:cubicBezTo>
                    <a:pt x="98" y="777"/>
                    <a:pt x="118" y="774"/>
                    <a:pt x="128" y="779"/>
                  </a:cubicBezTo>
                  <a:cubicBezTo>
                    <a:pt x="135" y="764"/>
                    <a:pt x="137" y="745"/>
                    <a:pt x="141" y="726"/>
                  </a:cubicBezTo>
                  <a:close/>
                  <a:moveTo>
                    <a:pt x="145" y="794"/>
                  </a:moveTo>
                  <a:cubicBezTo>
                    <a:pt x="123" y="793"/>
                    <a:pt x="81" y="781"/>
                    <a:pt x="63" y="777"/>
                  </a:cubicBezTo>
                  <a:cubicBezTo>
                    <a:pt x="53" y="849"/>
                    <a:pt x="36" y="923"/>
                    <a:pt x="26" y="991"/>
                  </a:cubicBezTo>
                  <a:cubicBezTo>
                    <a:pt x="31" y="1007"/>
                    <a:pt x="71" y="1023"/>
                    <a:pt x="99" y="1022"/>
                  </a:cubicBezTo>
                  <a:cubicBezTo>
                    <a:pt x="109" y="1022"/>
                    <a:pt x="130" y="1015"/>
                    <a:pt x="134" y="1007"/>
                  </a:cubicBezTo>
                  <a:cubicBezTo>
                    <a:pt x="140" y="998"/>
                    <a:pt x="140" y="970"/>
                    <a:pt x="143" y="951"/>
                  </a:cubicBezTo>
                  <a:cubicBezTo>
                    <a:pt x="147" y="919"/>
                    <a:pt x="157" y="879"/>
                    <a:pt x="160" y="855"/>
                  </a:cubicBezTo>
                  <a:cubicBezTo>
                    <a:pt x="163" y="832"/>
                    <a:pt x="168" y="796"/>
                    <a:pt x="170" y="787"/>
                  </a:cubicBezTo>
                  <a:cubicBezTo>
                    <a:pt x="160" y="786"/>
                    <a:pt x="152" y="789"/>
                    <a:pt x="145" y="794"/>
                  </a:cubicBezTo>
                  <a:close/>
                  <a:moveTo>
                    <a:pt x="125" y="530"/>
                  </a:moveTo>
                  <a:cubicBezTo>
                    <a:pt x="125" y="529"/>
                    <a:pt x="125" y="529"/>
                    <a:pt x="125" y="528"/>
                  </a:cubicBezTo>
                  <a:cubicBezTo>
                    <a:pt x="125" y="505"/>
                    <a:pt x="122" y="486"/>
                    <a:pt x="110" y="474"/>
                  </a:cubicBezTo>
                  <a:cubicBezTo>
                    <a:pt x="98" y="518"/>
                    <a:pt x="95" y="570"/>
                    <a:pt x="88" y="622"/>
                  </a:cubicBezTo>
                  <a:cubicBezTo>
                    <a:pt x="82" y="671"/>
                    <a:pt x="71" y="717"/>
                    <a:pt x="68" y="764"/>
                  </a:cubicBezTo>
                  <a:cubicBezTo>
                    <a:pt x="72" y="765"/>
                    <a:pt x="75" y="767"/>
                    <a:pt x="80" y="767"/>
                  </a:cubicBezTo>
                  <a:cubicBezTo>
                    <a:pt x="95" y="698"/>
                    <a:pt x="107" y="599"/>
                    <a:pt x="125" y="530"/>
                  </a:cubicBezTo>
                  <a:close/>
                  <a:moveTo>
                    <a:pt x="96" y="1034"/>
                  </a:moveTo>
                  <a:cubicBezTo>
                    <a:pt x="91" y="1063"/>
                    <a:pt x="83" y="1088"/>
                    <a:pt x="80" y="1120"/>
                  </a:cubicBezTo>
                  <a:cubicBezTo>
                    <a:pt x="89" y="1114"/>
                    <a:pt x="100" y="1114"/>
                    <a:pt x="109" y="1120"/>
                  </a:cubicBezTo>
                  <a:cubicBezTo>
                    <a:pt x="114" y="1086"/>
                    <a:pt x="122" y="1062"/>
                    <a:pt x="120" y="1031"/>
                  </a:cubicBezTo>
                  <a:cubicBezTo>
                    <a:pt x="110" y="1035"/>
                    <a:pt x="104" y="1033"/>
                    <a:pt x="96" y="1034"/>
                  </a:cubicBezTo>
                  <a:close/>
                  <a:moveTo>
                    <a:pt x="103" y="1135"/>
                  </a:moveTo>
                  <a:cubicBezTo>
                    <a:pt x="101" y="1133"/>
                    <a:pt x="101" y="1129"/>
                    <a:pt x="99" y="1128"/>
                  </a:cubicBezTo>
                  <a:cubicBezTo>
                    <a:pt x="83" y="1124"/>
                    <a:pt x="79" y="1146"/>
                    <a:pt x="68" y="1145"/>
                  </a:cubicBezTo>
                  <a:cubicBezTo>
                    <a:pt x="57" y="1145"/>
                    <a:pt x="60" y="1132"/>
                    <a:pt x="60" y="1125"/>
                  </a:cubicBezTo>
                  <a:cubicBezTo>
                    <a:pt x="56" y="1125"/>
                    <a:pt x="53" y="1123"/>
                    <a:pt x="48" y="1121"/>
                  </a:cubicBezTo>
                  <a:cubicBezTo>
                    <a:pt x="43" y="1130"/>
                    <a:pt x="42" y="1130"/>
                    <a:pt x="35" y="1139"/>
                  </a:cubicBezTo>
                  <a:cubicBezTo>
                    <a:pt x="17" y="1135"/>
                    <a:pt x="31" y="1113"/>
                    <a:pt x="15" y="1105"/>
                  </a:cubicBezTo>
                  <a:cubicBezTo>
                    <a:pt x="11" y="1136"/>
                    <a:pt x="24" y="1166"/>
                    <a:pt x="29" y="1200"/>
                  </a:cubicBezTo>
                  <a:cubicBezTo>
                    <a:pt x="37" y="1201"/>
                    <a:pt x="49" y="1199"/>
                    <a:pt x="59" y="1204"/>
                  </a:cubicBezTo>
                  <a:cubicBezTo>
                    <a:pt x="74" y="1181"/>
                    <a:pt x="91" y="1160"/>
                    <a:pt x="103" y="1135"/>
                  </a:cubicBezTo>
                  <a:close/>
                  <a:moveTo>
                    <a:pt x="71" y="1114"/>
                  </a:moveTo>
                  <a:cubicBezTo>
                    <a:pt x="75" y="1086"/>
                    <a:pt x="82" y="1062"/>
                    <a:pt x="86" y="1033"/>
                  </a:cubicBezTo>
                  <a:cubicBezTo>
                    <a:pt x="76" y="1034"/>
                    <a:pt x="68" y="1029"/>
                    <a:pt x="57" y="1027"/>
                  </a:cubicBezTo>
                  <a:cubicBezTo>
                    <a:pt x="52" y="1055"/>
                    <a:pt x="39" y="1085"/>
                    <a:pt x="42" y="1112"/>
                  </a:cubicBezTo>
                  <a:cubicBezTo>
                    <a:pt x="49" y="1112"/>
                    <a:pt x="50" y="1106"/>
                    <a:pt x="56" y="1106"/>
                  </a:cubicBezTo>
                  <a:cubicBezTo>
                    <a:pt x="63" y="1110"/>
                    <a:pt x="59" y="1110"/>
                    <a:pt x="71" y="1114"/>
                  </a:cubicBezTo>
                  <a:close/>
                  <a:moveTo>
                    <a:pt x="40" y="1242"/>
                  </a:moveTo>
                  <a:cubicBezTo>
                    <a:pt x="45" y="1233"/>
                    <a:pt x="51" y="1225"/>
                    <a:pt x="54" y="1213"/>
                  </a:cubicBezTo>
                  <a:cubicBezTo>
                    <a:pt x="46" y="1210"/>
                    <a:pt x="41" y="1212"/>
                    <a:pt x="33" y="1216"/>
                  </a:cubicBezTo>
                  <a:cubicBezTo>
                    <a:pt x="32" y="1227"/>
                    <a:pt x="38" y="1237"/>
                    <a:pt x="40" y="1242"/>
                  </a:cubicBezTo>
                  <a:close/>
                  <a:moveTo>
                    <a:pt x="31" y="1018"/>
                  </a:moveTo>
                  <a:cubicBezTo>
                    <a:pt x="28" y="1042"/>
                    <a:pt x="24" y="1066"/>
                    <a:pt x="18" y="1087"/>
                  </a:cubicBezTo>
                  <a:cubicBezTo>
                    <a:pt x="23" y="1093"/>
                    <a:pt x="27" y="1107"/>
                    <a:pt x="33" y="1107"/>
                  </a:cubicBezTo>
                  <a:cubicBezTo>
                    <a:pt x="36" y="1079"/>
                    <a:pt x="44" y="1056"/>
                    <a:pt x="46" y="1023"/>
                  </a:cubicBezTo>
                  <a:cubicBezTo>
                    <a:pt x="40" y="1023"/>
                    <a:pt x="36" y="1015"/>
                    <a:pt x="31" y="10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Freeform 137"/>
            <p:cNvSpPr/>
            <p:nvPr/>
          </p:nvSpPr>
          <p:spPr bwMode="auto">
            <a:xfrm>
              <a:off x="1366838" y="2519363"/>
              <a:ext cx="4763" cy="7938"/>
            </a:xfrm>
            <a:custGeom>
              <a:avLst/>
              <a:gdLst>
                <a:gd name="T0" fmla="*/ 6 w 6"/>
                <a:gd name="T1" fmla="*/ 0 h 9"/>
                <a:gd name="T2" fmla="*/ 6 w 6"/>
                <a:gd name="T3" fmla="*/ 9 h 9"/>
                <a:gd name="T4" fmla="*/ 6 w 6"/>
                <a:gd name="T5" fmla="*/ 0 h 9"/>
              </a:gdLst>
              <a:ahLst/>
              <a:cxnLst>
                <a:cxn ang="0">
                  <a:pos x="T0" y="T1"/>
                </a:cxn>
                <a:cxn ang="0">
                  <a:pos x="T2" y="T3"/>
                </a:cxn>
                <a:cxn ang="0">
                  <a:pos x="T4" y="T5"/>
                </a:cxn>
              </a:cxnLst>
              <a:rect l="0" t="0" r="r" b="b"/>
              <a:pathLst>
                <a:path w="6" h="9">
                  <a:moveTo>
                    <a:pt x="6" y="0"/>
                  </a:moveTo>
                  <a:cubicBezTo>
                    <a:pt x="6" y="3"/>
                    <a:pt x="6" y="6"/>
                    <a:pt x="6" y="9"/>
                  </a:cubicBezTo>
                  <a:cubicBezTo>
                    <a:pt x="0" y="9"/>
                    <a:pt x="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 name="Freeform 138"/>
            <p:cNvSpPr/>
            <p:nvPr/>
          </p:nvSpPr>
          <p:spPr bwMode="auto">
            <a:xfrm>
              <a:off x="1358901" y="2535238"/>
              <a:ext cx="7938" cy="7938"/>
            </a:xfrm>
            <a:custGeom>
              <a:avLst/>
              <a:gdLst>
                <a:gd name="T0" fmla="*/ 8 w 10"/>
                <a:gd name="T1" fmla="*/ 7 h 10"/>
                <a:gd name="T2" fmla="*/ 0 w 10"/>
                <a:gd name="T3" fmla="*/ 7 h 10"/>
                <a:gd name="T4" fmla="*/ 5 w 10"/>
                <a:gd name="T5" fmla="*/ 0 h 10"/>
                <a:gd name="T6" fmla="*/ 8 w 10"/>
                <a:gd name="T7" fmla="*/ 7 h 10"/>
              </a:gdLst>
              <a:ahLst/>
              <a:cxnLst>
                <a:cxn ang="0">
                  <a:pos x="T0" y="T1"/>
                </a:cxn>
                <a:cxn ang="0">
                  <a:pos x="T2" y="T3"/>
                </a:cxn>
                <a:cxn ang="0">
                  <a:pos x="T4" y="T5"/>
                </a:cxn>
                <a:cxn ang="0">
                  <a:pos x="T6" y="T7"/>
                </a:cxn>
              </a:cxnLst>
              <a:rect l="0" t="0" r="r" b="b"/>
              <a:pathLst>
                <a:path w="10" h="10">
                  <a:moveTo>
                    <a:pt x="8" y="7"/>
                  </a:moveTo>
                  <a:cubicBezTo>
                    <a:pt x="7" y="10"/>
                    <a:pt x="1" y="8"/>
                    <a:pt x="0" y="7"/>
                  </a:cubicBezTo>
                  <a:cubicBezTo>
                    <a:pt x="1" y="4"/>
                    <a:pt x="4" y="4"/>
                    <a:pt x="5" y="0"/>
                  </a:cubicBezTo>
                  <a:cubicBezTo>
                    <a:pt x="10" y="2"/>
                    <a:pt x="5" y="6"/>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139"/>
            <p:cNvSpPr>
              <a:spLocks noEditPoints="1"/>
            </p:cNvSpPr>
            <p:nvPr/>
          </p:nvSpPr>
          <p:spPr bwMode="auto">
            <a:xfrm>
              <a:off x="1549401" y="2320926"/>
              <a:ext cx="58738" cy="46038"/>
            </a:xfrm>
            <a:custGeom>
              <a:avLst/>
              <a:gdLst>
                <a:gd name="T0" fmla="*/ 25 w 75"/>
                <a:gd name="T1" fmla="*/ 0 h 60"/>
                <a:gd name="T2" fmla="*/ 62 w 75"/>
                <a:gd name="T3" fmla="*/ 18 h 60"/>
                <a:gd name="T4" fmla="*/ 66 w 75"/>
                <a:gd name="T5" fmla="*/ 16 h 60"/>
                <a:gd name="T6" fmla="*/ 33 w 75"/>
                <a:gd name="T7" fmla="*/ 57 h 60"/>
                <a:gd name="T8" fmla="*/ 25 w 75"/>
                <a:gd name="T9" fmla="*/ 0 h 60"/>
                <a:gd name="T10" fmla="*/ 52 w 75"/>
                <a:gd name="T11" fmla="*/ 41 h 60"/>
                <a:gd name="T12" fmla="*/ 35 w 75"/>
                <a:gd name="T13" fmla="*/ 12 h 60"/>
                <a:gd name="T14" fmla="*/ 26 w 75"/>
                <a:gd name="T15" fmla="*/ 35 h 60"/>
                <a:gd name="T16" fmla="*/ 52 w 75"/>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0">
                  <a:moveTo>
                    <a:pt x="25" y="0"/>
                  </a:moveTo>
                  <a:cubicBezTo>
                    <a:pt x="43" y="4"/>
                    <a:pt x="55" y="1"/>
                    <a:pt x="62" y="18"/>
                  </a:cubicBezTo>
                  <a:cubicBezTo>
                    <a:pt x="63" y="17"/>
                    <a:pt x="64" y="16"/>
                    <a:pt x="66" y="16"/>
                  </a:cubicBezTo>
                  <a:cubicBezTo>
                    <a:pt x="75" y="38"/>
                    <a:pt x="60" y="60"/>
                    <a:pt x="33" y="57"/>
                  </a:cubicBezTo>
                  <a:cubicBezTo>
                    <a:pt x="15" y="47"/>
                    <a:pt x="0" y="13"/>
                    <a:pt x="25" y="0"/>
                  </a:cubicBezTo>
                  <a:close/>
                  <a:moveTo>
                    <a:pt x="52" y="41"/>
                  </a:moveTo>
                  <a:cubicBezTo>
                    <a:pt x="60" y="31"/>
                    <a:pt x="45" y="11"/>
                    <a:pt x="35" y="12"/>
                  </a:cubicBezTo>
                  <a:cubicBezTo>
                    <a:pt x="26" y="14"/>
                    <a:pt x="25" y="23"/>
                    <a:pt x="26" y="35"/>
                  </a:cubicBezTo>
                  <a:cubicBezTo>
                    <a:pt x="31" y="44"/>
                    <a:pt x="50" y="44"/>
                    <a:pt x="5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35" name="Freeform 29"/>
          <p:cNvSpPr>
            <a:spLocks noEditPoints="1"/>
          </p:cNvSpPr>
          <p:nvPr/>
        </p:nvSpPr>
        <p:spPr bwMode="auto">
          <a:xfrm>
            <a:off x="5790664" y="2061951"/>
            <a:ext cx="675406" cy="704772"/>
          </a:xfrm>
          <a:custGeom>
            <a:avLst/>
            <a:gdLst>
              <a:gd name="T0" fmla="*/ 14 w 939"/>
              <a:gd name="T1" fmla="*/ 370 h 978"/>
              <a:gd name="T2" fmla="*/ 115 w 939"/>
              <a:gd name="T3" fmla="*/ 87 h 978"/>
              <a:gd name="T4" fmla="*/ 517 w 939"/>
              <a:gd name="T5" fmla="*/ 9 h 978"/>
              <a:gd name="T6" fmla="*/ 818 w 939"/>
              <a:gd name="T7" fmla="*/ 112 h 978"/>
              <a:gd name="T8" fmla="*/ 896 w 939"/>
              <a:gd name="T9" fmla="*/ 454 h 978"/>
              <a:gd name="T10" fmla="*/ 825 w 939"/>
              <a:gd name="T11" fmla="*/ 864 h 978"/>
              <a:gd name="T12" fmla="*/ 345 w 939"/>
              <a:gd name="T13" fmla="*/ 944 h 978"/>
              <a:gd name="T14" fmla="*/ 41 w 939"/>
              <a:gd name="T15" fmla="*/ 801 h 978"/>
              <a:gd name="T16" fmla="*/ 393 w 939"/>
              <a:gd name="T17" fmla="*/ 430 h 978"/>
              <a:gd name="T18" fmla="*/ 275 w 939"/>
              <a:gd name="T19" fmla="*/ 25 h 978"/>
              <a:gd name="T20" fmla="*/ 395 w 939"/>
              <a:gd name="T21" fmla="*/ 25 h 978"/>
              <a:gd name="T22" fmla="*/ 571 w 939"/>
              <a:gd name="T23" fmla="*/ 43 h 978"/>
              <a:gd name="T24" fmla="*/ 497 w 939"/>
              <a:gd name="T25" fmla="*/ 67 h 978"/>
              <a:gd name="T26" fmla="*/ 283 w 939"/>
              <a:gd name="T27" fmla="*/ 63 h 978"/>
              <a:gd name="T28" fmla="*/ 416 w 939"/>
              <a:gd name="T29" fmla="*/ 97 h 978"/>
              <a:gd name="T30" fmla="*/ 526 w 939"/>
              <a:gd name="T31" fmla="*/ 92 h 978"/>
              <a:gd name="T32" fmla="*/ 317 w 939"/>
              <a:gd name="T33" fmla="*/ 69 h 978"/>
              <a:gd name="T34" fmla="*/ 568 w 939"/>
              <a:gd name="T35" fmla="*/ 81 h 978"/>
              <a:gd name="T36" fmla="*/ 538 w 939"/>
              <a:gd name="T37" fmla="*/ 107 h 978"/>
              <a:gd name="T38" fmla="*/ 26 w 939"/>
              <a:gd name="T39" fmla="*/ 211 h 978"/>
              <a:gd name="T40" fmla="*/ 121 w 939"/>
              <a:gd name="T41" fmla="*/ 421 h 978"/>
              <a:gd name="T42" fmla="*/ 157 w 939"/>
              <a:gd name="T43" fmla="*/ 417 h 978"/>
              <a:gd name="T44" fmla="*/ 44 w 939"/>
              <a:gd name="T45" fmla="*/ 203 h 978"/>
              <a:gd name="T46" fmla="*/ 59 w 939"/>
              <a:gd name="T47" fmla="*/ 188 h 978"/>
              <a:gd name="T48" fmla="*/ 266 w 939"/>
              <a:gd name="T49" fmla="*/ 421 h 978"/>
              <a:gd name="T50" fmla="*/ 400 w 939"/>
              <a:gd name="T51" fmla="*/ 439 h 978"/>
              <a:gd name="T52" fmla="*/ 733 w 939"/>
              <a:gd name="T53" fmla="*/ 312 h 978"/>
              <a:gd name="T54" fmla="*/ 782 w 939"/>
              <a:gd name="T55" fmla="*/ 126 h 978"/>
              <a:gd name="T56" fmla="*/ 247 w 939"/>
              <a:gd name="T57" fmla="*/ 104 h 978"/>
              <a:gd name="T58" fmla="*/ 554 w 939"/>
              <a:gd name="T59" fmla="*/ 486 h 978"/>
              <a:gd name="T60" fmla="*/ 696 w 939"/>
              <a:gd name="T61" fmla="*/ 471 h 978"/>
              <a:gd name="T62" fmla="*/ 845 w 939"/>
              <a:gd name="T63" fmla="*/ 142 h 978"/>
              <a:gd name="T64" fmla="*/ 874 w 939"/>
              <a:gd name="T65" fmla="*/ 211 h 978"/>
              <a:gd name="T66" fmla="*/ 830 w 939"/>
              <a:gd name="T67" fmla="*/ 309 h 978"/>
              <a:gd name="T68" fmla="*/ 780 w 939"/>
              <a:gd name="T69" fmla="*/ 437 h 978"/>
              <a:gd name="T70" fmla="*/ 806 w 939"/>
              <a:gd name="T71" fmla="*/ 714 h 978"/>
              <a:gd name="T72" fmla="*/ 845 w 939"/>
              <a:gd name="T73" fmla="*/ 831 h 978"/>
              <a:gd name="T74" fmla="*/ 878 w 939"/>
              <a:gd name="T75" fmla="*/ 254 h 978"/>
              <a:gd name="T76" fmla="*/ 264 w 939"/>
              <a:gd name="T77" fmla="*/ 363 h 978"/>
              <a:gd name="T78" fmla="*/ 330 w 939"/>
              <a:gd name="T79" fmla="*/ 429 h 978"/>
              <a:gd name="T80" fmla="*/ 368 w 939"/>
              <a:gd name="T81" fmla="*/ 406 h 978"/>
              <a:gd name="T82" fmla="*/ 762 w 939"/>
              <a:gd name="T83" fmla="*/ 857 h 978"/>
              <a:gd name="T84" fmla="*/ 791 w 939"/>
              <a:gd name="T85" fmla="*/ 909 h 978"/>
              <a:gd name="T86" fmla="*/ 759 w 939"/>
              <a:gd name="T87" fmla="*/ 390 h 978"/>
              <a:gd name="T88" fmla="*/ 716 w 939"/>
              <a:gd name="T89" fmla="*/ 855 h 978"/>
              <a:gd name="T90" fmla="*/ 755 w 939"/>
              <a:gd name="T91" fmla="*/ 405 h 978"/>
              <a:gd name="T92" fmla="*/ 58 w 939"/>
              <a:gd name="T93" fmla="*/ 757 h 978"/>
              <a:gd name="T94" fmla="*/ 401 w 939"/>
              <a:gd name="T95" fmla="*/ 918 h 978"/>
              <a:gd name="T96" fmla="*/ 674 w 939"/>
              <a:gd name="T97" fmla="*/ 602 h 978"/>
              <a:gd name="T98" fmla="*/ 287 w 939"/>
              <a:gd name="T99" fmla="*/ 563 h 978"/>
              <a:gd name="T100" fmla="*/ 56 w 939"/>
              <a:gd name="T101" fmla="*/ 476 h 978"/>
              <a:gd name="T102" fmla="*/ 389 w 939"/>
              <a:gd name="T103" fmla="*/ 441 h 978"/>
              <a:gd name="T104" fmla="*/ 354 w 939"/>
              <a:gd name="T105" fmla="*/ 477 h 978"/>
              <a:gd name="T106" fmla="*/ 284 w 939"/>
              <a:gd name="T107" fmla="*/ 466 h 978"/>
              <a:gd name="T108" fmla="*/ 292 w 939"/>
              <a:gd name="T109" fmla="*/ 468 h 978"/>
              <a:gd name="T110" fmla="*/ 332 w 939"/>
              <a:gd name="T111" fmla="*/ 496 h 978"/>
              <a:gd name="T112" fmla="*/ 686 w 939"/>
              <a:gd name="T113" fmla="*/ 554 h 978"/>
              <a:gd name="T114" fmla="*/ 535 w 939"/>
              <a:gd name="T115" fmla="*/ 952 h 978"/>
              <a:gd name="T116" fmla="*/ 49 w 939"/>
              <a:gd name="T117" fmla="*/ 815 h 978"/>
              <a:gd name="T118" fmla="*/ 304 w 939"/>
              <a:gd name="T119" fmla="*/ 919 h 978"/>
              <a:gd name="T120" fmla="*/ 680 w 939"/>
              <a:gd name="T121" fmla="*/ 949 h 978"/>
              <a:gd name="T122" fmla="*/ 699 w 939"/>
              <a:gd name="T123" fmla="*/ 49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9" h="978">
                <a:moveTo>
                  <a:pt x="41" y="801"/>
                </a:moveTo>
                <a:cubicBezTo>
                  <a:pt x="46" y="758"/>
                  <a:pt x="57" y="718"/>
                  <a:pt x="55" y="679"/>
                </a:cubicBezTo>
                <a:cubicBezTo>
                  <a:pt x="55" y="673"/>
                  <a:pt x="53" y="668"/>
                  <a:pt x="53" y="663"/>
                </a:cubicBezTo>
                <a:cubicBezTo>
                  <a:pt x="49" y="620"/>
                  <a:pt x="53" y="574"/>
                  <a:pt x="53" y="541"/>
                </a:cubicBezTo>
                <a:cubicBezTo>
                  <a:pt x="51" y="494"/>
                  <a:pt x="39" y="449"/>
                  <a:pt x="39" y="405"/>
                </a:cubicBezTo>
                <a:cubicBezTo>
                  <a:pt x="28" y="396"/>
                  <a:pt x="21" y="380"/>
                  <a:pt x="14" y="370"/>
                </a:cubicBezTo>
                <a:cubicBezTo>
                  <a:pt x="8" y="340"/>
                  <a:pt x="7" y="306"/>
                  <a:pt x="0" y="279"/>
                </a:cubicBezTo>
                <a:cubicBezTo>
                  <a:pt x="4" y="270"/>
                  <a:pt x="1" y="261"/>
                  <a:pt x="7" y="256"/>
                </a:cubicBezTo>
                <a:cubicBezTo>
                  <a:pt x="6" y="228"/>
                  <a:pt x="13" y="213"/>
                  <a:pt x="19" y="191"/>
                </a:cubicBezTo>
                <a:cubicBezTo>
                  <a:pt x="24" y="174"/>
                  <a:pt x="28" y="163"/>
                  <a:pt x="34" y="150"/>
                </a:cubicBezTo>
                <a:cubicBezTo>
                  <a:pt x="43" y="128"/>
                  <a:pt x="53" y="104"/>
                  <a:pt x="70" y="87"/>
                </a:cubicBezTo>
                <a:cubicBezTo>
                  <a:pt x="83" y="80"/>
                  <a:pt x="106" y="71"/>
                  <a:pt x="115" y="87"/>
                </a:cubicBezTo>
                <a:cubicBezTo>
                  <a:pt x="154" y="86"/>
                  <a:pt x="207" y="82"/>
                  <a:pt x="243" y="90"/>
                </a:cubicBezTo>
                <a:cubicBezTo>
                  <a:pt x="240" y="73"/>
                  <a:pt x="243" y="54"/>
                  <a:pt x="252" y="34"/>
                </a:cubicBezTo>
                <a:cubicBezTo>
                  <a:pt x="272" y="2"/>
                  <a:pt x="313" y="10"/>
                  <a:pt x="360" y="9"/>
                </a:cubicBezTo>
                <a:cubicBezTo>
                  <a:pt x="372" y="9"/>
                  <a:pt x="385" y="5"/>
                  <a:pt x="398" y="4"/>
                </a:cubicBezTo>
                <a:cubicBezTo>
                  <a:pt x="431" y="1"/>
                  <a:pt x="466" y="0"/>
                  <a:pt x="495" y="3"/>
                </a:cubicBezTo>
                <a:cubicBezTo>
                  <a:pt x="503" y="4"/>
                  <a:pt x="510" y="8"/>
                  <a:pt x="517" y="9"/>
                </a:cubicBezTo>
                <a:cubicBezTo>
                  <a:pt x="521" y="10"/>
                  <a:pt x="527" y="8"/>
                  <a:pt x="531" y="9"/>
                </a:cubicBezTo>
                <a:cubicBezTo>
                  <a:pt x="550" y="13"/>
                  <a:pt x="569" y="25"/>
                  <a:pt x="583" y="31"/>
                </a:cubicBezTo>
                <a:cubicBezTo>
                  <a:pt x="586" y="57"/>
                  <a:pt x="597" y="73"/>
                  <a:pt x="593" y="102"/>
                </a:cubicBezTo>
                <a:cubicBezTo>
                  <a:pt x="635" y="107"/>
                  <a:pt x="682" y="102"/>
                  <a:pt x="728" y="106"/>
                </a:cubicBezTo>
                <a:cubicBezTo>
                  <a:pt x="741" y="107"/>
                  <a:pt x="754" y="113"/>
                  <a:pt x="767" y="114"/>
                </a:cubicBezTo>
                <a:cubicBezTo>
                  <a:pt x="785" y="115"/>
                  <a:pt x="803" y="111"/>
                  <a:pt x="818" y="112"/>
                </a:cubicBezTo>
                <a:cubicBezTo>
                  <a:pt x="844" y="115"/>
                  <a:pt x="866" y="132"/>
                  <a:pt x="878" y="148"/>
                </a:cubicBezTo>
                <a:cubicBezTo>
                  <a:pt x="884" y="158"/>
                  <a:pt x="882" y="167"/>
                  <a:pt x="884" y="181"/>
                </a:cubicBezTo>
                <a:cubicBezTo>
                  <a:pt x="887" y="194"/>
                  <a:pt x="894" y="207"/>
                  <a:pt x="894" y="217"/>
                </a:cubicBezTo>
                <a:cubicBezTo>
                  <a:pt x="895" y="231"/>
                  <a:pt x="887" y="243"/>
                  <a:pt x="888" y="261"/>
                </a:cubicBezTo>
                <a:cubicBezTo>
                  <a:pt x="891" y="302"/>
                  <a:pt x="892" y="350"/>
                  <a:pt x="894" y="393"/>
                </a:cubicBezTo>
                <a:cubicBezTo>
                  <a:pt x="896" y="413"/>
                  <a:pt x="893" y="433"/>
                  <a:pt x="896" y="454"/>
                </a:cubicBezTo>
                <a:cubicBezTo>
                  <a:pt x="902" y="505"/>
                  <a:pt x="899" y="558"/>
                  <a:pt x="903" y="604"/>
                </a:cubicBezTo>
                <a:cubicBezTo>
                  <a:pt x="904" y="618"/>
                  <a:pt x="909" y="631"/>
                  <a:pt x="906" y="644"/>
                </a:cubicBezTo>
                <a:cubicBezTo>
                  <a:pt x="907" y="648"/>
                  <a:pt x="910" y="651"/>
                  <a:pt x="911" y="655"/>
                </a:cubicBezTo>
                <a:cubicBezTo>
                  <a:pt x="910" y="720"/>
                  <a:pt x="939" y="783"/>
                  <a:pt x="908" y="830"/>
                </a:cubicBezTo>
                <a:cubicBezTo>
                  <a:pt x="886" y="840"/>
                  <a:pt x="864" y="830"/>
                  <a:pt x="843" y="843"/>
                </a:cubicBezTo>
                <a:cubicBezTo>
                  <a:pt x="839" y="852"/>
                  <a:pt x="834" y="866"/>
                  <a:pt x="825" y="864"/>
                </a:cubicBezTo>
                <a:cubicBezTo>
                  <a:pt x="814" y="893"/>
                  <a:pt x="812" y="924"/>
                  <a:pt x="790" y="939"/>
                </a:cubicBezTo>
                <a:cubicBezTo>
                  <a:pt x="767" y="955"/>
                  <a:pt x="733" y="949"/>
                  <a:pt x="704" y="950"/>
                </a:cubicBezTo>
                <a:cubicBezTo>
                  <a:pt x="699" y="953"/>
                  <a:pt x="697" y="956"/>
                  <a:pt x="694" y="959"/>
                </a:cubicBezTo>
                <a:cubicBezTo>
                  <a:pt x="677" y="976"/>
                  <a:pt x="647" y="972"/>
                  <a:pt x="617" y="978"/>
                </a:cubicBezTo>
                <a:cubicBezTo>
                  <a:pt x="551" y="967"/>
                  <a:pt x="473" y="973"/>
                  <a:pt x="405" y="957"/>
                </a:cubicBezTo>
                <a:cubicBezTo>
                  <a:pt x="384" y="952"/>
                  <a:pt x="366" y="945"/>
                  <a:pt x="345" y="944"/>
                </a:cubicBezTo>
                <a:cubicBezTo>
                  <a:pt x="325" y="939"/>
                  <a:pt x="301" y="928"/>
                  <a:pt x="282" y="922"/>
                </a:cubicBezTo>
                <a:cubicBezTo>
                  <a:pt x="244" y="910"/>
                  <a:pt x="208" y="895"/>
                  <a:pt x="168" y="883"/>
                </a:cubicBezTo>
                <a:cubicBezTo>
                  <a:pt x="150" y="878"/>
                  <a:pt x="134" y="874"/>
                  <a:pt x="111" y="866"/>
                </a:cubicBezTo>
                <a:cubicBezTo>
                  <a:pt x="91" y="858"/>
                  <a:pt x="73" y="851"/>
                  <a:pt x="54" y="845"/>
                </a:cubicBezTo>
                <a:cubicBezTo>
                  <a:pt x="47" y="840"/>
                  <a:pt x="42" y="833"/>
                  <a:pt x="34" y="830"/>
                </a:cubicBezTo>
                <a:cubicBezTo>
                  <a:pt x="31" y="819"/>
                  <a:pt x="25" y="802"/>
                  <a:pt x="41" y="801"/>
                </a:cubicBezTo>
                <a:close/>
                <a:moveTo>
                  <a:pt x="409" y="415"/>
                </a:moveTo>
                <a:cubicBezTo>
                  <a:pt x="419" y="398"/>
                  <a:pt x="427" y="386"/>
                  <a:pt x="421" y="369"/>
                </a:cubicBezTo>
                <a:cubicBezTo>
                  <a:pt x="421" y="369"/>
                  <a:pt x="424" y="370"/>
                  <a:pt x="424" y="370"/>
                </a:cubicBezTo>
                <a:cubicBezTo>
                  <a:pt x="420" y="354"/>
                  <a:pt x="404" y="342"/>
                  <a:pt x="383" y="341"/>
                </a:cubicBezTo>
                <a:cubicBezTo>
                  <a:pt x="396" y="347"/>
                  <a:pt x="404" y="357"/>
                  <a:pt x="410" y="369"/>
                </a:cubicBezTo>
                <a:cubicBezTo>
                  <a:pt x="407" y="399"/>
                  <a:pt x="403" y="410"/>
                  <a:pt x="393" y="430"/>
                </a:cubicBezTo>
                <a:cubicBezTo>
                  <a:pt x="393" y="429"/>
                  <a:pt x="392" y="428"/>
                  <a:pt x="391" y="430"/>
                </a:cubicBezTo>
                <a:cubicBezTo>
                  <a:pt x="401" y="434"/>
                  <a:pt x="401" y="417"/>
                  <a:pt x="409" y="415"/>
                </a:cubicBezTo>
                <a:close/>
                <a:moveTo>
                  <a:pt x="571" y="43"/>
                </a:moveTo>
                <a:cubicBezTo>
                  <a:pt x="560" y="22"/>
                  <a:pt x="505" y="14"/>
                  <a:pt x="482" y="13"/>
                </a:cubicBezTo>
                <a:cubicBezTo>
                  <a:pt x="443" y="11"/>
                  <a:pt x="396" y="15"/>
                  <a:pt x="356" y="19"/>
                </a:cubicBezTo>
                <a:cubicBezTo>
                  <a:pt x="326" y="22"/>
                  <a:pt x="290" y="16"/>
                  <a:pt x="275" y="25"/>
                </a:cubicBezTo>
                <a:cubicBezTo>
                  <a:pt x="267" y="30"/>
                  <a:pt x="258" y="47"/>
                  <a:pt x="258" y="53"/>
                </a:cubicBezTo>
                <a:cubicBezTo>
                  <a:pt x="264" y="51"/>
                  <a:pt x="270" y="50"/>
                  <a:pt x="277" y="49"/>
                </a:cubicBezTo>
                <a:cubicBezTo>
                  <a:pt x="279" y="45"/>
                  <a:pt x="280" y="42"/>
                  <a:pt x="284" y="40"/>
                </a:cubicBezTo>
                <a:cubicBezTo>
                  <a:pt x="296" y="33"/>
                  <a:pt x="310" y="32"/>
                  <a:pt x="324" y="30"/>
                </a:cubicBezTo>
                <a:cubicBezTo>
                  <a:pt x="330" y="29"/>
                  <a:pt x="335" y="26"/>
                  <a:pt x="340" y="25"/>
                </a:cubicBezTo>
                <a:cubicBezTo>
                  <a:pt x="358" y="23"/>
                  <a:pt x="377" y="24"/>
                  <a:pt x="395" y="25"/>
                </a:cubicBezTo>
                <a:cubicBezTo>
                  <a:pt x="408" y="26"/>
                  <a:pt x="422" y="23"/>
                  <a:pt x="431" y="25"/>
                </a:cubicBezTo>
                <a:cubicBezTo>
                  <a:pt x="435" y="26"/>
                  <a:pt x="439" y="29"/>
                  <a:pt x="444" y="30"/>
                </a:cubicBezTo>
                <a:cubicBezTo>
                  <a:pt x="458" y="33"/>
                  <a:pt x="472" y="30"/>
                  <a:pt x="487" y="33"/>
                </a:cubicBezTo>
                <a:cubicBezTo>
                  <a:pt x="503" y="36"/>
                  <a:pt x="518" y="43"/>
                  <a:pt x="535" y="44"/>
                </a:cubicBezTo>
                <a:cubicBezTo>
                  <a:pt x="542" y="54"/>
                  <a:pt x="551" y="65"/>
                  <a:pt x="548" y="77"/>
                </a:cubicBezTo>
                <a:cubicBezTo>
                  <a:pt x="565" y="73"/>
                  <a:pt x="582" y="65"/>
                  <a:pt x="571" y="43"/>
                </a:cubicBezTo>
                <a:close/>
                <a:moveTo>
                  <a:pt x="288" y="51"/>
                </a:moveTo>
                <a:cubicBezTo>
                  <a:pt x="293" y="52"/>
                  <a:pt x="296" y="56"/>
                  <a:pt x="299" y="59"/>
                </a:cubicBezTo>
                <a:cubicBezTo>
                  <a:pt x="307" y="55"/>
                  <a:pt x="314" y="62"/>
                  <a:pt x="324" y="55"/>
                </a:cubicBezTo>
                <a:cubicBezTo>
                  <a:pt x="352" y="51"/>
                  <a:pt x="382" y="56"/>
                  <a:pt x="412" y="56"/>
                </a:cubicBezTo>
                <a:cubicBezTo>
                  <a:pt x="423" y="56"/>
                  <a:pt x="433" y="54"/>
                  <a:pt x="442" y="55"/>
                </a:cubicBezTo>
                <a:cubicBezTo>
                  <a:pt x="461" y="57"/>
                  <a:pt x="475" y="69"/>
                  <a:pt x="497" y="67"/>
                </a:cubicBezTo>
                <a:cubicBezTo>
                  <a:pt x="504" y="60"/>
                  <a:pt x="515" y="56"/>
                  <a:pt x="526" y="53"/>
                </a:cubicBezTo>
                <a:cubicBezTo>
                  <a:pt x="447" y="38"/>
                  <a:pt x="356" y="24"/>
                  <a:pt x="288" y="51"/>
                </a:cubicBezTo>
                <a:close/>
                <a:moveTo>
                  <a:pt x="257" y="67"/>
                </a:moveTo>
                <a:cubicBezTo>
                  <a:pt x="255" y="78"/>
                  <a:pt x="248" y="119"/>
                  <a:pt x="268" y="112"/>
                </a:cubicBezTo>
                <a:cubicBezTo>
                  <a:pt x="271" y="105"/>
                  <a:pt x="270" y="100"/>
                  <a:pt x="268" y="92"/>
                </a:cubicBezTo>
                <a:cubicBezTo>
                  <a:pt x="269" y="83"/>
                  <a:pt x="281" y="71"/>
                  <a:pt x="283" y="63"/>
                </a:cubicBezTo>
                <a:cubicBezTo>
                  <a:pt x="274" y="57"/>
                  <a:pt x="264" y="62"/>
                  <a:pt x="257" y="67"/>
                </a:cubicBezTo>
                <a:close/>
                <a:moveTo>
                  <a:pt x="444" y="65"/>
                </a:moveTo>
                <a:cubicBezTo>
                  <a:pt x="430" y="64"/>
                  <a:pt x="415" y="67"/>
                  <a:pt x="400" y="66"/>
                </a:cubicBezTo>
                <a:cubicBezTo>
                  <a:pt x="377" y="65"/>
                  <a:pt x="353" y="61"/>
                  <a:pt x="334" y="67"/>
                </a:cubicBezTo>
                <a:cubicBezTo>
                  <a:pt x="343" y="75"/>
                  <a:pt x="349" y="87"/>
                  <a:pt x="348" y="99"/>
                </a:cubicBezTo>
                <a:cubicBezTo>
                  <a:pt x="370" y="101"/>
                  <a:pt x="395" y="98"/>
                  <a:pt x="416" y="97"/>
                </a:cubicBezTo>
                <a:cubicBezTo>
                  <a:pt x="447" y="96"/>
                  <a:pt x="474" y="103"/>
                  <a:pt x="500" y="100"/>
                </a:cubicBezTo>
                <a:cubicBezTo>
                  <a:pt x="499" y="91"/>
                  <a:pt x="496" y="86"/>
                  <a:pt x="496" y="79"/>
                </a:cubicBezTo>
                <a:cubicBezTo>
                  <a:pt x="480" y="77"/>
                  <a:pt x="463" y="67"/>
                  <a:pt x="444" y="65"/>
                </a:cubicBezTo>
                <a:close/>
                <a:moveTo>
                  <a:pt x="516" y="127"/>
                </a:moveTo>
                <a:cubicBezTo>
                  <a:pt x="522" y="126"/>
                  <a:pt x="526" y="124"/>
                  <a:pt x="528" y="120"/>
                </a:cubicBezTo>
                <a:cubicBezTo>
                  <a:pt x="529" y="109"/>
                  <a:pt x="525" y="100"/>
                  <a:pt x="526" y="92"/>
                </a:cubicBezTo>
                <a:cubicBezTo>
                  <a:pt x="526" y="83"/>
                  <a:pt x="534" y="75"/>
                  <a:pt x="531" y="65"/>
                </a:cubicBezTo>
                <a:cubicBezTo>
                  <a:pt x="496" y="62"/>
                  <a:pt x="510" y="110"/>
                  <a:pt x="516" y="127"/>
                </a:cubicBezTo>
                <a:close/>
                <a:moveTo>
                  <a:pt x="318" y="96"/>
                </a:moveTo>
                <a:cubicBezTo>
                  <a:pt x="319" y="98"/>
                  <a:pt x="327" y="97"/>
                  <a:pt x="333" y="97"/>
                </a:cubicBezTo>
                <a:cubicBezTo>
                  <a:pt x="334" y="87"/>
                  <a:pt x="328" y="78"/>
                  <a:pt x="325" y="67"/>
                </a:cubicBezTo>
                <a:cubicBezTo>
                  <a:pt x="321" y="67"/>
                  <a:pt x="321" y="70"/>
                  <a:pt x="317" y="69"/>
                </a:cubicBezTo>
                <a:cubicBezTo>
                  <a:pt x="317" y="80"/>
                  <a:pt x="318" y="97"/>
                  <a:pt x="318" y="96"/>
                </a:cubicBezTo>
                <a:close/>
                <a:moveTo>
                  <a:pt x="568" y="81"/>
                </a:moveTo>
                <a:cubicBezTo>
                  <a:pt x="569" y="87"/>
                  <a:pt x="573" y="96"/>
                  <a:pt x="576" y="104"/>
                </a:cubicBezTo>
                <a:cubicBezTo>
                  <a:pt x="578" y="104"/>
                  <a:pt x="581" y="104"/>
                  <a:pt x="583" y="104"/>
                </a:cubicBezTo>
                <a:cubicBezTo>
                  <a:pt x="587" y="94"/>
                  <a:pt x="588" y="79"/>
                  <a:pt x="579" y="74"/>
                </a:cubicBezTo>
                <a:cubicBezTo>
                  <a:pt x="576" y="79"/>
                  <a:pt x="574" y="79"/>
                  <a:pt x="568" y="81"/>
                </a:cubicBezTo>
                <a:close/>
                <a:moveTo>
                  <a:pt x="287" y="79"/>
                </a:moveTo>
                <a:cubicBezTo>
                  <a:pt x="287" y="83"/>
                  <a:pt x="282" y="84"/>
                  <a:pt x="280" y="90"/>
                </a:cubicBezTo>
                <a:cubicBezTo>
                  <a:pt x="293" y="95"/>
                  <a:pt x="313" y="98"/>
                  <a:pt x="308" y="75"/>
                </a:cubicBezTo>
                <a:cubicBezTo>
                  <a:pt x="302" y="76"/>
                  <a:pt x="295" y="78"/>
                  <a:pt x="287" y="79"/>
                </a:cubicBezTo>
                <a:close/>
                <a:moveTo>
                  <a:pt x="546" y="94"/>
                </a:moveTo>
                <a:cubicBezTo>
                  <a:pt x="539" y="91"/>
                  <a:pt x="533" y="101"/>
                  <a:pt x="538" y="107"/>
                </a:cubicBezTo>
                <a:cubicBezTo>
                  <a:pt x="546" y="105"/>
                  <a:pt x="552" y="106"/>
                  <a:pt x="563" y="105"/>
                </a:cubicBezTo>
                <a:cubicBezTo>
                  <a:pt x="563" y="99"/>
                  <a:pt x="561" y="93"/>
                  <a:pt x="559" y="86"/>
                </a:cubicBezTo>
                <a:cubicBezTo>
                  <a:pt x="553" y="87"/>
                  <a:pt x="548" y="89"/>
                  <a:pt x="546" y="94"/>
                </a:cubicBezTo>
                <a:close/>
                <a:moveTo>
                  <a:pt x="79" y="96"/>
                </a:moveTo>
                <a:cubicBezTo>
                  <a:pt x="75" y="101"/>
                  <a:pt x="74" y="107"/>
                  <a:pt x="68" y="109"/>
                </a:cubicBezTo>
                <a:cubicBezTo>
                  <a:pt x="45" y="139"/>
                  <a:pt x="34" y="177"/>
                  <a:pt x="26" y="211"/>
                </a:cubicBezTo>
                <a:cubicBezTo>
                  <a:pt x="12" y="240"/>
                  <a:pt x="15" y="294"/>
                  <a:pt x="26" y="330"/>
                </a:cubicBezTo>
                <a:cubicBezTo>
                  <a:pt x="23" y="339"/>
                  <a:pt x="28" y="343"/>
                  <a:pt x="28" y="353"/>
                </a:cubicBezTo>
                <a:cubicBezTo>
                  <a:pt x="32" y="353"/>
                  <a:pt x="30" y="360"/>
                  <a:pt x="34" y="360"/>
                </a:cubicBezTo>
                <a:cubicBezTo>
                  <a:pt x="31" y="367"/>
                  <a:pt x="38" y="375"/>
                  <a:pt x="39" y="383"/>
                </a:cubicBezTo>
                <a:cubicBezTo>
                  <a:pt x="44" y="387"/>
                  <a:pt x="49" y="391"/>
                  <a:pt x="50" y="400"/>
                </a:cubicBezTo>
                <a:cubicBezTo>
                  <a:pt x="72" y="413"/>
                  <a:pt x="97" y="419"/>
                  <a:pt x="121" y="421"/>
                </a:cubicBezTo>
                <a:cubicBezTo>
                  <a:pt x="124" y="421"/>
                  <a:pt x="128" y="425"/>
                  <a:pt x="131" y="425"/>
                </a:cubicBezTo>
                <a:cubicBezTo>
                  <a:pt x="135" y="425"/>
                  <a:pt x="139" y="423"/>
                  <a:pt x="142" y="424"/>
                </a:cubicBezTo>
                <a:cubicBezTo>
                  <a:pt x="153" y="425"/>
                  <a:pt x="157" y="429"/>
                  <a:pt x="166" y="431"/>
                </a:cubicBezTo>
                <a:cubicBezTo>
                  <a:pt x="198" y="440"/>
                  <a:pt x="231" y="441"/>
                  <a:pt x="259" y="445"/>
                </a:cubicBezTo>
                <a:cubicBezTo>
                  <a:pt x="256" y="444"/>
                  <a:pt x="260" y="436"/>
                  <a:pt x="257" y="435"/>
                </a:cubicBezTo>
                <a:cubicBezTo>
                  <a:pt x="226" y="428"/>
                  <a:pt x="192" y="423"/>
                  <a:pt x="157" y="417"/>
                </a:cubicBezTo>
                <a:cubicBezTo>
                  <a:pt x="142" y="415"/>
                  <a:pt x="129" y="410"/>
                  <a:pt x="112" y="405"/>
                </a:cubicBezTo>
                <a:cubicBezTo>
                  <a:pt x="79" y="395"/>
                  <a:pt x="57" y="383"/>
                  <a:pt x="39" y="363"/>
                </a:cubicBezTo>
                <a:cubicBezTo>
                  <a:pt x="32" y="350"/>
                  <a:pt x="33" y="337"/>
                  <a:pt x="33" y="328"/>
                </a:cubicBezTo>
                <a:cubicBezTo>
                  <a:pt x="32" y="322"/>
                  <a:pt x="29" y="316"/>
                  <a:pt x="29" y="310"/>
                </a:cubicBezTo>
                <a:cubicBezTo>
                  <a:pt x="28" y="296"/>
                  <a:pt x="32" y="277"/>
                  <a:pt x="34" y="263"/>
                </a:cubicBezTo>
                <a:cubicBezTo>
                  <a:pt x="37" y="243"/>
                  <a:pt x="40" y="223"/>
                  <a:pt x="44" y="203"/>
                </a:cubicBezTo>
                <a:cubicBezTo>
                  <a:pt x="52" y="160"/>
                  <a:pt x="75" y="123"/>
                  <a:pt x="97" y="94"/>
                </a:cubicBezTo>
                <a:cubicBezTo>
                  <a:pt x="87" y="92"/>
                  <a:pt x="87" y="94"/>
                  <a:pt x="79" y="96"/>
                </a:cubicBezTo>
                <a:close/>
                <a:moveTo>
                  <a:pt x="247" y="104"/>
                </a:moveTo>
                <a:cubicBezTo>
                  <a:pt x="241" y="103"/>
                  <a:pt x="239" y="98"/>
                  <a:pt x="233" y="97"/>
                </a:cubicBezTo>
                <a:cubicBezTo>
                  <a:pt x="201" y="93"/>
                  <a:pt x="164" y="98"/>
                  <a:pt x="124" y="95"/>
                </a:cubicBezTo>
                <a:cubicBezTo>
                  <a:pt x="89" y="115"/>
                  <a:pt x="71" y="146"/>
                  <a:pt x="59" y="188"/>
                </a:cubicBezTo>
                <a:cubicBezTo>
                  <a:pt x="54" y="207"/>
                  <a:pt x="54" y="226"/>
                  <a:pt x="53" y="244"/>
                </a:cubicBezTo>
                <a:cubicBezTo>
                  <a:pt x="52" y="254"/>
                  <a:pt x="46" y="263"/>
                  <a:pt x="45" y="273"/>
                </a:cubicBezTo>
                <a:cubicBezTo>
                  <a:pt x="41" y="299"/>
                  <a:pt x="39" y="329"/>
                  <a:pt x="50" y="358"/>
                </a:cubicBezTo>
                <a:cubicBezTo>
                  <a:pt x="72" y="384"/>
                  <a:pt x="104" y="388"/>
                  <a:pt x="135" y="401"/>
                </a:cubicBezTo>
                <a:cubicBezTo>
                  <a:pt x="152" y="406"/>
                  <a:pt x="170" y="406"/>
                  <a:pt x="187" y="409"/>
                </a:cubicBezTo>
                <a:cubicBezTo>
                  <a:pt x="215" y="412"/>
                  <a:pt x="241" y="426"/>
                  <a:pt x="266" y="421"/>
                </a:cubicBezTo>
                <a:cubicBezTo>
                  <a:pt x="269" y="396"/>
                  <a:pt x="246" y="378"/>
                  <a:pt x="254" y="356"/>
                </a:cubicBezTo>
                <a:cubicBezTo>
                  <a:pt x="264" y="333"/>
                  <a:pt x="316" y="325"/>
                  <a:pt x="338" y="328"/>
                </a:cubicBezTo>
                <a:cubicBezTo>
                  <a:pt x="356" y="330"/>
                  <a:pt x="378" y="328"/>
                  <a:pt x="394" y="331"/>
                </a:cubicBezTo>
                <a:cubicBezTo>
                  <a:pt x="412" y="336"/>
                  <a:pt x="422" y="349"/>
                  <a:pt x="432" y="358"/>
                </a:cubicBezTo>
                <a:cubicBezTo>
                  <a:pt x="433" y="361"/>
                  <a:pt x="436" y="365"/>
                  <a:pt x="437" y="370"/>
                </a:cubicBezTo>
                <a:cubicBezTo>
                  <a:pt x="434" y="395"/>
                  <a:pt x="421" y="424"/>
                  <a:pt x="400" y="439"/>
                </a:cubicBezTo>
                <a:cubicBezTo>
                  <a:pt x="406" y="447"/>
                  <a:pt x="396" y="453"/>
                  <a:pt x="401" y="461"/>
                </a:cubicBezTo>
                <a:cubicBezTo>
                  <a:pt x="430" y="460"/>
                  <a:pt x="449" y="464"/>
                  <a:pt x="475" y="465"/>
                </a:cubicBezTo>
                <a:cubicBezTo>
                  <a:pt x="504" y="471"/>
                  <a:pt x="549" y="472"/>
                  <a:pt x="573" y="478"/>
                </a:cubicBezTo>
                <a:cubicBezTo>
                  <a:pt x="594" y="477"/>
                  <a:pt x="601" y="481"/>
                  <a:pt x="620" y="476"/>
                </a:cubicBezTo>
                <a:cubicBezTo>
                  <a:pt x="643" y="462"/>
                  <a:pt x="666" y="455"/>
                  <a:pt x="681" y="435"/>
                </a:cubicBezTo>
                <a:cubicBezTo>
                  <a:pt x="705" y="404"/>
                  <a:pt x="725" y="359"/>
                  <a:pt x="733" y="312"/>
                </a:cubicBezTo>
                <a:cubicBezTo>
                  <a:pt x="735" y="296"/>
                  <a:pt x="734" y="280"/>
                  <a:pt x="737" y="266"/>
                </a:cubicBezTo>
                <a:cubicBezTo>
                  <a:pt x="739" y="260"/>
                  <a:pt x="742" y="255"/>
                  <a:pt x="744" y="249"/>
                </a:cubicBezTo>
                <a:cubicBezTo>
                  <a:pt x="751" y="218"/>
                  <a:pt x="758" y="186"/>
                  <a:pt x="767" y="157"/>
                </a:cubicBezTo>
                <a:cubicBezTo>
                  <a:pt x="774" y="154"/>
                  <a:pt x="776" y="145"/>
                  <a:pt x="781" y="138"/>
                </a:cubicBezTo>
                <a:cubicBezTo>
                  <a:pt x="785" y="133"/>
                  <a:pt x="796" y="128"/>
                  <a:pt x="794" y="124"/>
                </a:cubicBezTo>
                <a:cubicBezTo>
                  <a:pt x="792" y="124"/>
                  <a:pt x="784" y="123"/>
                  <a:pt x="782" y="126"/>
                </a:cubicBezTo>
                <a:cubicBezTo>
                  <a:pt x="707" y="110"/>
                  <a:pt x="611" y="113"/>
                  <a:pt x="541" y="116"/>
                </a:cubicBezTo>
                <a:cubicBezTo>
                  <a:pt x="537" y="122"/>
                  <a:pt x="540" y="122"/>
                  <a:pt x="538" y="129"/>
                </a:cubicBezTo>
                <a:cubicBezTo>
                  <a:pt x="532" y="134"/>
                  <a:pt x="524" y="137"/>
                  <a:pt x="513" y="138"/>
                </a:cubicBezTo>
                <a:cubicBezTo>
                  <a:pt x="506" y="133"/>
                  <a:pt x="502" y="125"/>
                  <a:pt x="501" y="114"/>
                </a:cubicBezTo>
                <a:cubicBezTo>
                  <a:pt x="433" y="106"/>
                  <a:pt x="353" y="109"/>
                  <a:pt x="280" y="107"/>
                </a:cubicBezTo>
                <a:cubicBezTo>
                  <a:pt x="278" y="126"/>
                  <a:pt x="245" y="127"/>
                  <a:pt x="247" y="104"/>
                </a:cubicBezTo>
                <a:close/>
                <a:moveTo>
                  <a:pt x="803" y="135"/>
                </a:moveTo>
                <a:cubicBezTo>
                  <a:pt x="782" y="154"/>
                  <a:pt x="766" y="189"/>
                  <a:pt x="766" y="214"/>
                </a:cubicBezTo>
                <a:cubicBezTo>
                  <a:pt x="749" y="256"/>
                  <a:pt x="748" y="300"/>
                  <a:pt x="735" y="343"/>
                </a:cubicBezTo>
                <a:cubicBezTo>
                  <a:pt x="729" y="364"/>
                  <a:pt x="722" y="384"/>
                  <a:pt x="714" y="400"/>
                </a:cubicBezTo>
                <a:cubicBezTo>
                  <a:pt x="706" y="415"/>
                  <a:pt x="699" y="427"/>
                  <a:pt x="694" y="444"/>
                </a:cubicBezTo>
                <a:cubicBezTo>
                  <a:pt x="665" y="480"/>
                  <a:pt x="614" y="494"/>
                  <a:pt x="554" y="486"/>
                </a:cubicBezTo>
                <a:cubicBezTo>
                  <a:pt x="500" y="479"/>
                  <a:pt x="446" y="471"/>
                  <a:pt x="399" y="468"/>
                </a:cubicBezTo>
                <a:cubicBezTo>
                  <a:pt x="393" y="475"/>
                  <a:pt x="396" y="482"/>
                  <a:pt x="394" y="492"/>
                </a:cubicBezTo>
                <a:cubicBezTo>
                  <a:pt x="434" y="498"/>
                  <a:pt x="478" y="501"/>
                  <a:pt x="521" y="506"/>
                </a:cubicBezTo>
                <a:cubicBezTo>
                  <a:pt x="553" y="510"/>
                  <a:pt x="576" y="515"/>
                  <a:pt x="604" y="511"/>
                </a:cubicBezTo>
                <a:cubicBezTo>
                  <a:pt x="631" y="507"/>
                  <a:pt x="662" y="501"/>
                  <a:pt x="681" y="486"/>
                </a:cubicBezTo>
                <a:cubicBezTo>
                  <a:pt x="686" y="482"/>
                  <a:pt x="691" y="476"/>
                  <a:pt x="696" y="471"/>
                </a:cubicBezTo>
                <a:cubicBezTo>
                  <a:pt x="718" y="451"/>
                  <a:pt x="730" y="430"/>
                  <a:pt x="744" y="402"/>
                </a:cubicBezTo>
                <a:cubicBezTo>
                  <a:pt x="758" y="362"/>
                  <a:pt x="768" y="309"/>
                  <a:pt x="766" y="270"/>
                </a:cubicBezTo>
                <a:cubicBezTo>
                  <a:pt x="776" y="256"/>
                  <a:pt x="773" y="237"/>
                  <a:pt x="777" y="221"/>
                </a:cubicBezTo>
                <a:cubicBezTo>
                  <a:pt x="780" y="212"/>
                  <a:pt x="786" y="199"/>
                  <a:pt x="791" y="190"/>
                </a:cubicBezTo>
                <a:cubicBezTo>
                  <a:pt x="801" y="168"/>
                  <a:pt x="812" y="158"/>
                  <a:pt x="830" y="147"/>
                </a:cubicBezTo>
                <a:cubicBezTo>
                  <a:pt x="837" y="146"/>
                  <a:pt x="839" y="145"/>
                  <a:pt x="845" y="142"/>
                </a:cubicBezTo>
                <a:cubicBezTo>
                  <a:pt x="852" y="143"/>
                  <a:pt x="856" y="148"/>
                  <a:pt x="862" y="150"/>
                </a:cubicBezTo>
                <a:cubicBezTo>
                  <a:pt x="853" y="130"/>
                  <a:pt x="822" y="125"/>
                  <a:pt x="803" y="135"/>
                </a:cubicBezTo>
                <a:close/>
                <a:moveTo>
                  <a:pt x="782" y="241"/>
                </a:moveTo>
                <a:cubicBezTo>
                  <a:pt x="781" y="250"/>
                  <a:pt x="781" y="261"/>
                  <a:pt x="781" y="270"/>
                </a:cubicBezTo>
                <a:cubicBezTo>
                  <a:pt x="811" y="272"/>
                  <a:pt x="861" y="264"/>
                  <a:pt x="872" y="246"/>
                </a:cubicBezTo>
                <a:cubicBezTo>
                  <a:pt x="877" y="237"/>
                  <a:pt x="875" y="223"/>
                  <a:pt x="874" y="211"/>
                </a:cubicBezTo>
                <a:cubicBezTo>
                  <a:pt x="874" y="210"/>
                  <a:pt x="873" y="209"/>
                  <a:pt x="872" y="209"/>
                </a:cubicBezTo>
                <a:cubicBezTo>
                  <a:pt x="857" y="237"/>
                  <a:pt x="814" y="241"/>
                  <a:pt x="782" y="241"/>
                </a:cubicBezTo>
                <a:close/>
                <a:moveTo>
                  <a:pt x="833" y="273"/>
                </a:moveTo>
                <a:cubicBezTo>
                  <a:pt x="839" y="314"/>
                  <a:pt x="839" y="350"/>
                  <a:pt x="833" y="388"/>
                </a:cubicBezTo>
                <a:cubicBezTo>
                  <a:pt x="831" y="405"/>
                  <a:pt x="834" y="426"/>
                  <a:pt x="825" y="441"/>
                </a:cubicBezTo>
                <a:cubicBezTo>
                  <a:pt x="820" y="412"/>
                  <a:pt x="832" y="356"/>
                  <a:pt x="830" y="309"/>
                </a:cubicBezTo>
                <a:cubicBezTo>
                  <a:pt x="829" y="298"/>
                  <a:pt x="831" y="275"/>
                  <a:pt x="818" y="277"/>
                </a:cubicBezTo>
                <a:cubicBezTo>
                  <a:pt x="817" y="291"/>
                  <a:pt x="822" y="327"/>
                  <a:pt x="815" y="349"/>
                </a:cubicBezTo>
                <a:cubicBezTo>
                  <a:pt x="807" y="322"/>
                  <a:pt x="814" y="305"/>
                  <a:pt x="810" y="279"/>
                </a:cubicBezTo>
                <a:cubicBezTo>
                  <a:pt x="800" y="278"/>
                  <a:pt x="791" y="280"/>
                  <a:pt x="782" y="278"/>
                </a:cubicBezTo>
                <a:cubicBezTo>
                  <a:pt x="785" y="308"/>
                  <a:pt x="783" y="333"/>
                  <a:pt x="781" y="358"/>
                </a:cubicBezTo>
                <a:cubicBezTo>
                  <a:pt x="779" y="383"/>
                  <a:pt x="781" y="409"/>
                  <a:pt x="780" y="437"/>
                </a:cubicBezTo>
                <a:cubicBezTo>
                  <a:pt x="777" y="491"/>
                  <a:pt x="774" y="559"/>
                  <a:pt x="770" y="613"/>
                </a:cubicBezTo>
                <a:cubicBezTo>
                  <a:pt x="764" y="697"/>
                  <a:pt x="765" y="785"/>
                  <a:pt x="785" y="857"/>
                </a:cubicBezTo>
                <a:cubicBezTo>
                  <a:pt x="794" y="873"/>
                  <a:pt x="795" y="891"/>
                  <a:pt x="800" y="908"/>
                </a:cubicBezTo>
                <a:cubicBezTo>
                  <a:pt x="810" y="887"/>
                  <a:pt x="813" y="869"/>
                  <a:pt x="811" y="841"/>
                </a:cubicBezTo>
                <a:cubicBezTo>
                  <a:pt x="809" y="812"/>
                  <a:pt x="805" y="776"/>
                  <a:pt x="802" y="745"/>
                </a:cubicBezTo>
                <a:cubicBezTo>
                  <a:pt x="801" y="735"/>
                  <a:pt x="793" y="720"/>
                  <a:pt x="806" y="714"/>
                </a:cubicBezTo>
                <a:cubicBezTo>
                  <a:pt x="815" y="759"/>
                  <a:pt x="814" y="808"/>
                  <a:pt x="825" y="850"/>
                </a:cubicBezTo>
                <a:cubicBezTo>
                  <a:pt x="835" y="842"/>
                  <a:pt x="833" y="829"/>
                  <a:pt x="835" y="817"/>
                </a:cubicBezTo>
                <a:cubicBezTo>
                  <a:pt x="840" y="781"/>
                  <a:pt x="847" y="741"/>
                  <a:pt x="841" y="699"/>
                </a:cubicBezTo>
                <a:cubicBezTo>
                  <a:pt x="835" y="658"/>
                  <a:pt x="823" y="618"/>
                  <a:pt x="832" y="586"/>
                </a:cubicBezTo>
                <a:cubicBezTo>
                  <a:pt x="840" y="605"/>
                  <a:pt x="836" y="626"/>
                  <a:pt x="840" y="647"/>
                </a:cubicBezTo>
                <a:cubicBezTo>
                  <a:pt x="850" y="711"/>
                  <a:pt x="859" y="768"/>
                  <a:pt x="845" y="831"/>
                </a:cubicBezTo>
                <a:cubicBezTo>
                  <a:pt x="859" y="823"/>
                  <a:pt x="889" y="831"/>
                  <a:pt x="902" y="820"/>
                </a:cubicBezTo>
                <a:cubicBezTo>
                  <a:pt x="921" y="802"/>
                  <a:pt x="910" y="746"/>
                  <a:pt x="909" y="721"/>
                </a:cubicBezTo>
                <a:cubicBezTo>
                  <a:pt x="909" y="721"/>
                  <a:pt x="910" y="719"/>
                  <a:pt x="909" y="718"/>
                </a:cubicBezTo>
                <a:cubicBezTo>
                  <a:pt x="907" y="699"/>
                  <a:pt x="900" y="681"/>
                  <a:pt x="899" y="662"/>
                </a:cubicBezTo>
                <a:cubicBezTo>
                  <a:pt x="899" y="632"/>
                  <a:pt x="895" y="603"/>
                  <a:pt x="893" y="574"/>
                </a:cubicBezTo>
                <a:cubicBezTo>
                  <a:pt x="887" y="472"/>
                  <a:pt x="884" y="359"/>
                  <a:pt x="878" y="254"/>
                </a:cubicBezTo>
                <a:cubicBezTo>
                  <a:pt x="878" y="254"/>
                  <a:pt x="878" y="253"/>
                  <a:pt x="877" y="253"/>
                </a:cubicBezTo>
                <a:cubicBezTo>
                  <a:pt x="865" y="262"/>
                  <a:pt x="851" y="269"/>
                  <a:pt x="833" y="273"/>
                </a:cubicBezTo>
                <a:close/>
                <a:moveTo>
                  <a:pt x="373" y="346"/>
                </a:moveTo>
                <a:cubicBezTo>
                  <a:pt x="365" y="344"/>
                  <a:pt x="358" y="345"/>
                  <a:pt x="350" y="344"/>
                </a:cubicBezTo>
                <a:cubicBezTo>
                  <a:pt x="344" y="343"/>
                  <a:pt x="337" y="340"/>
                  <a:pt x="330" y="339"/>
                </a:cubicBezTo>
                <a:cubicBezTo>
                  <a:pt x="307" y="337"/>
                  <a:pt x="270" y="341"/>
                  <a:pt x="264" y="363"/>
                </a:cubicBezTo>
                <a:cubicBezTo>
                  <a:pt x="259" y="383"/>
                  <a:pt x="275" y="397"/>
                  <a:pt x="278" y="419"/>
                </a:cubicBezTo>
                <a:cubicBezTo>
                  <a:pt x="282" y="419"/>
                  <a:pt x="285" y="421"/>
                  <a:pt x="289" y="421"/>
                </a:cubicBezTo>
                <a:cubicBezTo>
                  <a:pt x="288" y="413"/>
                  <a:pt x="277" y="407"/>
                  <a:pt x="279" y="399"/>
                </a:cubicBezTo>
                <a:cubicBezTo>
                  <a:pt x="294" y="407"/>
                  <a:pt x="296" y="428"/>
                  <a:pt x="319" y="427"/>
                </a:cubicBezTo>
                <a:cubicBezTo>
                  <a:pt x="313" y="412"/>
                  <a:pt x="297" y="401"/>
                  <a:pt x="294" y="386"/>
                </a:cubicBezTo>
                <a:cubicBezTo>
                  <a:pt x="308" y="399"/>
                  <a:pt x="320" y="413"/>
                  <a:pt x="330" y="429"/>
                </a:cubicBezTo>
                <a:cubicBezTo>
                  <a:pt x="338" y="428"/>
                  <a:pt x="347" y="433"/>
                  <a:pt x="353" y="430"/>
                </a:cubicBezTo>
                <a:cubicBezTo>
                  <a:pt x="342" y="413"/>
                  <a:pt x="325" y="402"/>
                  <a:pt x="320" y="380"/>
                </a:cubicBezTo>
                <a:cubicBezTo>
                  <a:pt x="335" y="396"/>
                  <a:pt x="349" y="412"/>
                  <a:pt x="361" y="430"/>
                </a:cubicBezTo>
                <a:cubicBezTo>
                  <a:pt x="366" y="427"/>
                  <a:pt x="370" y="434"/>
                  <a:pt x="373" y="429"/>
                </a:cubicBezTo>
                <a:cubicBezTo>
                  <a:pt x="366" y="416"/>
                  <a:pt x="355" y="402"/>
                  <a:pt x="351" y="390"/>
                </a:cubicBezTo>
                <a:cubicBezTo>
                  <a:pt x="359" y="390"/>
                  <a:pt x="363" y="400"/>
                  <a:pt x="368" y="406"/>
                </a:cubicBezTo>
                <a:cubicBezTo>
                  <a:pt x="373" y="413"/>
                  <a:pt x="377" y="421"/>
                  <a:pt x="383" y="426"/>
                </a:cubicBezTo>
                <a:cubicBezTo>
                  <a:pt x="400" y="395"/>
                  <a:pt x="409" y="360"/>
                  <a:pt x="373" y="346"/>
                </a:cubicBezTo>
                <a:close/>
                <a:moveTo>
                  <a:pt x="759" y="390"/>
                </a:moveTo>
                <a:cubicBezTo>
                  <a:pt x="767" y="417"/>
                  <a:pt x="763" y="450"/>
                  <a:pt x="760" y="476"/>
                </a:cubicBezTo>
                <a:cubicBezTo>
                  <a:pt x="756" y="507"/>
                  <a:pt x="754" y="534"/>
                  <a:pt x="752" y="563"/>
                </a:cubicBezTo>
                <a:cubicBezTo>
                  <a:pt x="747" y="660"/>
                  <a:pt x="738" y="762"/>
                  <a:pt x="762" y="857"/>
                </a:cubicBezTo>
                <a:cubicBezTo>
                  <a:pt x="766" y="861"/>
                  <a:pt x="770" y="868"/>
                  <a:pt x="772" y="874"/>
                </a:cubicBezTo>
                <a:cubicBezTo>
                  <a:pt x="776" y="887"/>
                  <a:pt x="777" y="910"/>
                  <a:pt x="771" y="918"/>
                </a:cubicBezTo>
                <a:cubicBezTo>
                  <a:pt x="760" y="933"/>
                  <a:pt x="733" y="927"/>
                  <a:pt x="715" y="926"/>
                </a:cubicBezTo>
                <a:cubicBezTo>
                  <a:pt x="711" y="930"/>
                  <a:pt x="711" y="938"/>
                  <a:pt x="708" y="943"/>
                </a:cubicBezTo>
                <a:cubicBezTo>
                  <a:pt x="739" y="939"/>
                  <a:pt x="770" y="946"/>
                  <a:pt x="789" y="927"/>
                </a:cubicBezTo>
                <a:cubicBezTo>
                  <a:pt x="781" y="921"/>
                  <a:pt x="789" y="916"/>
                  <a:pt x="791" y="909"/>
                </a:cubicBezTo>
                <a:cubicBezTo>
                  <a:pt x="781" y="870"/>
                  <a:pt x="770" y="836"/>
                  <a:pt x="764" y="798"/>
                </a:cubicBezTo>
                <a:cubicBezTo>
                  <a:pt x="754" y="746"/>
                  <a:pt x="762" y="695"/>
                  <a:pt x="762" y="638"/>
                </a:cubicBezTo>
                <a:cubicBezTo>
                  <a:pt x="762" y="631"/>
                  <a:pt x="760" y="623"/>
                  <a:pt x="760" y="615"/>
                </a:cubicBezTo>
                <a:cubicBezTo>
                  <a:pt x="761" y="572"/>
                  <a:pt x="767" y="522"/>
                  <a:pt x="769" y="482"/>
                </a:cubicBezTo>
                <a:cubicBezTo>
                  <a:pt x="770" y="435"/>
                  <a:pt x="775" y="392"/>
                  <a:pt x="767" y="350"/>
                </a:cubicBezTo>
                <a:cubicBezTo>
                  <a:pt x="764" y="363"/>
                  <a:pt x="764" y="379"/>
                  <a:pt x="759" y="390"/>
                </a:cubicBezTo>
                <a:close/>
                <a:moveTo>
                  <a:pt x="713" y="477"/>
                </a:moveTo>
                <a:cubicBezTo>
                  <a:pt x="720" y="485"/>
                  <a:pt x="710" y="492"/>
                  <a:pt x="709" y="501"/>
                </a:cubicBezTo>
                <a:cubicBezTo>
                  <a:pt x="701" y="550"/>
                  <a:pt x="709" y="598"/>
                  <a:pt x="709" y="644"/>
                </a:cubicBezTo>
                <a:cubicBezTo>
                  <a:pt x="708" y="706"/>
                  <a:pt x="713" y="754"/>
                  <a:pt x="714" y="808"/>
                </a:cubicBezTo>
                <a:cubicBezTo>
                  <a:pt x="714" y="819"/>
                  <a:pt x="712" y="830"/>
                  <a:pt x="713" y="840"/>
                </a:cubicBezTo>
                <a:cubicBezTo>
                  <a:pt x="713" y="845"/>
                  <a:pt x="716" y="849"/>
                  <a:pt x="716" y="855"/>
                </a:cubicBezTo>
                <a:cubicBezTo>
                  <a:pt x="718" y="876"/>
                  <a:pt x="715" y="896"/>
                  <a:pt x="715" y="917"/>
                </a:cubicBezTo>
                <a:cubicBezTo>
                  <a:pt x="734" y="920"/>
                  <a:pt x="745" y="923"/>
                  <a:pt x="761" y="914"/>
                </a:cubicBezTo>
                <a:cubicBezTo>
                  <a:pt x="774" y="895"/>
                  <a:pt x="759" y="873"/>
                  <a:pt x="754" y="857"/>
                </a:cubicBezTo>
                <a:cubicBezTo>
                  <a:pt x="740" y="820"/>
                  <a:pt x="736" y="767"/>
                  <a:pt x="737" y="724"/>
                </a:cubicBezTo>
                <a:cubicBezTo>
                  <a:pt x="740" y="641"/>
                  <a:pt x="742" y="559"/>
                  <a:pt x="751" y="478"/>
                </a:cubicBezTo>
                <a:cubicBezTo>
                  <a:pt x="754" y="451"/>
                  <a:pt x="761" y="432"/>
                  <a:pt x="755" y="405"/>
                </a:cubicBezTo>
                <a:cubicBezTo>
                  <a:pt x="748" y="430"/>
                  <a:pt x="735" y="456"/>
                  <a:pt x="713" y="477"/>
                </a:cubicBezTo>
                <a:close/>
                <a:moveTo>
                  <a:pt x="56" y="476"/>
                </a:moveTo>
                <a:cubicBezTo>
                  <a:pt x="58" y="495"/>
                  <a:pt x="62" y="515"/>
                  <a:pt x="63" y="531"/>
                </a:cubicBezTo>
                <a:cubicBezTo>
                  <a:pt x="65" y="571"/>
                  <a:pt x="63" y="599"/>
                  <a:pt x="61" y="634"/>
                </a:cubicBezTo>
                <a:cubicBezTo>
                  <a:pt x="61" y="654"/>
                  <a:pt x="64" y="672"/>
                  <a:pt x="65" y="689"/>
                </a:cubicBezTo>
                <a:cubicBezTo>
                  <a:pt x="66" y="712"/>
                  <a:pt x="61" y="735"/>
                  <a:pt x="58" y="757"/>
                </a:cubicBezTo>
                <a:cubicBezTo>
                  <a:pt x="55" y="773"/>
                  <a:pt x="51" y="787"/>
                  <a:pt x="50" y="803"/>
                </a:cubicBezTo>
                <a:cubicBezTo>
                  <a:pt x="72" y="817"/>
                  <a:pt x="98" y="822"/>
                  <a:pt x="126" y="831"/>
                </a:cubicBezTo>
                <a:cubicBezTo>
                  <a:pt x="158" y="841"/>
                  <a:pt x="194" y="851"/>
                  <a:pt x="228" y="864"/>
                </a:cubicBezTo>
                <a:cubicBezTo>
                  <a:pt x="261" y="877"/>
                  <a:pt x="293" y="892"/>
                  <a:pt x="325" y="901"/>
                </a:cubicBezTo>
                <a:cubicBezTo>
                  <a:pt x="345" y="906"/>
                  <a:pt x="367" y="907"/>
                  <a:pt x="385" y="912"/>
                </a:cubicBezTo>
                <a:cubicBezTo>
                  <a:pt x="390" y="913"/>
                  <a:pt x="396" y="917"/>
                  <a:pt x="401" y="918"/>
                </a:cubicBezTo>
                <a:cubicBezTo>
                  <a:pt x="437" y="928"/>
                  <a:pt x="478" y="927"/>
                  <a:pt x="515" y="935"/>
                </a:cubicBezTo>
                <a:cubicBezTo>
                  <a:pt x="554" y="945"/>
                  <a:pt x="602" y="943"/>
                  <a:pt x="642" y="942"/>
                </a:cubicBezTo>
                <a:cubicBezTo>
                  <a:pt x="649" y="937"/>
                  <a:pt x="653" y="937"/>
                  <a:pt x="663" y="934"/>
                </a:cubicBezTo>
                <a:cubicBezTo>
                  <a:pt x="693" y="911"/>
                  <a:pt x="683" y="855"/>
                  <a:pt x="680" y="815"/>
                </a:cubicBezTo>
                <a:cubicBezTo>
                  <a:pt x="677" y="765"/>
                  <a:pt x="672" y="718"/>
                  <a:pt x="671" y="680"/>
                </a:cubicBezTo>
                <a:cubicBezTo>
                  <a:pt x="671" y="653"/>
                  <a:pt x="675" y="628"/>
                  <a:pt x="674" y="602"/>
                </a:cubicBezTo>
                <a:cubicBezTo>
                  <a:pt x="673" y="568"/>
                  <a:pt x="673" y="536"/>
                  <a:pt x="676" y="506"/>
                </a:cubicBezTo>
                <a:cubicBezTo>
                  <a:pt x="648" y="513"/>
                  <a:pt x="620" y="527"/>
                  <a:pt x="587" y="525"/>
                </a:cubicBezTo>
                <a:cubicBezTo>
                  <a:pt x="521" y="520"/>
                  <a:pt x="450" y="509"/>
                  <a:pt x="394" y="501"/>
                </a:cubicBezTo>
                <a:cubicBezTo>
                  <a:pt x="392" y="523"/>
                  <a:pt x="393" y="550"/>
                  <a:pt x="376" y="561"/>
                </a:cubicBezTo>
                <a:cubicBezTo>
                  <a:pt x="365" y="568"/>
                  <a:pt x="353" y="565"/>
                  <a:pt x="341" y="564"/>
                </a:cubicBezTo>
                <a:cubicBezTo>
                  <a:pt x="324" y="564"/>
                  <a:pt x="301" y="570"/>
                  <a:pt x="287" y="563"/>
                </a:cubicBezTo>
                <a:cubicBezTo>
                  <a:pt x="268" y="554"/>
                  <a:pt x="259" y="517"/>
                  <a:pt x="259" y="496"/>
                </a:cubicBezTo>
                <a:cubicBezTo>
                  <a:pt x="259" y="486"/>
                  <a:pt x="266" y="476"/>
                  <a:pt x="264" y="466"/>
                </a:cubicBezTo>
                <a:cubicBezTo>
                  <a:pt x="260" y="464"/>
                  <a:pt x="254" y="463"/>
                  <a:pt x="247" y="464"/>
                </a:cubicBezTo>
                <a:cubicBezTo>
                  <a:pt x="188" y="439"/>
                  <a:pt x="113" y="437"/>
                  <a:pt x="54" y="415"/>
                </a:cubicBezTo>
                <a:cubicBezTo>
                  <a:pt x="53" y="415"/>
                  <a:pt x="52" y="415"/>
                  <a:pt x="53" y="416"/>
                </a:cubicBezTo>
                <a:cubicBezTo>
                  <a:pt x="49" y="426"/>
                  <a:pt x="54" y="455"/>
                  <a:pt x="56" y="476"/>
                </a:cubicBezTo>
                <a:close/>
                <a:moveTo>
                  <a:pt x="364" y="445"/>
                </a:moveTo>
                <a:cubicBezTo>
                  <a:pt x="335" y="438"/>
                  <a:pt x="307" y="434"/>
                  <a:pt x="274" y="430"/>
                </a:cubicBezTo>
                <a:cubicBezTo>
                  <a:pt x="269" y="436"/>
                  <a:pt x="271" y="441"/>
                  <a:pt x="274" y="450"/>
                </a:cubicBezTo>
                <a:cubicBezTo>
                  <a:pt x="305" y="466"/>
                  <a:pt x="351" y="468"/>
                  <a:pt x="386" y="464"/>
                </a:cubicBezTo>
                <a:cubicBezTo>
                  <a:pt x="386" y="461"/>
                  <a:pt x="387" y="460"/>
                  <a:pt x="389" y="460"/>
                </a:cubicBezTo>
                <a:cubicBezTo>
                  <a:pt x="385" y="451"/>
                  <a:pt x="386" y="446"/>
                  <a:pt x="389" y="441"/>
                </a:cubicBezTo>
                <a:cubicBezTo>
                  <a:pt x="376" y="440"/>
                  <a:pt x="372" y="441"/>
                  <a:pt x="364" y="445"/>
                </a:cubicBezTo>
                <a:close/>
                <a:moveTo>
                  <a:pt x="297" y="556"/>
                </a:moveTo>
                <a:cubicBezTo>
                  <a:pt x="312" y="554"/>
                  <a:pt x="329" y="561"/>
                  <a:pt x="341" y="553"/>
                </a:cubicBezTo>
                <a:cubicBezTo>
                  <a:pt x="350" y="547"/>
                  <a:pt x="355" y="531"/>
                  <a:pt x="358" y="520"/>
                </a:cubicBezTo>
                <a:cubicBezTo>
                  <a:pt x="361" y="504"/>
                  <a:pt x="362" y="495"/>
                  <a:pt x="363" y="477"/>
                </a:cubicBezTo>
                <a:cubicBezTo>
                  <a:pt x="358" y="477"/>
                  <a:pt x="359" y="477"/>
                  <a:pt x="354" y="477"/>
                </a:cubicBezTo>
                <a:cubicBezTo>
                  <a:pt x="352" y="502"/>
                  <a:pt x="355" y="535"/>
                  <a:pt x="322" y="542"/>
                </a:cubicBezTo>
                <a:cubicBezTo>
                  <a:pt x="305" y="524"/>
                  <a:pt x="327" y="499"/>
                  <a:pt x="317" y="472"/>
                </a:cubicBezTo>
                <a:cubicBezTo>
                  <a:pt x="296" y="476"/>
                  <a:pt x="304" y="517"/>
                  <a:pt x="304" y="527"/>
                </a:cubicBezTo>
                <a:cubicBezTo>
                  <a:pt x="288" y="554"/>
                  <a:pt x="272" y="508"/>
                  <a:pt x="277" y="491"/>
                </a:cubicBezTo>
                <a:cubicBezTo>
                  <a:pt x="278" y="488"/>
                  <a:pt x="280" y="489"/>
                  <a:pt x="280" y="486"/>
                </a:cubicBezTo>
                <a:cubicBezTo>
                  <a:pt x="282" y="479"/>
                  <a:pt x="279" y="469"/>
                  <a:pt x="284" y="466"/>
                </a:cubicBezTo>
                <a:cubicBezTo>
                  <a:pt x="280" y="466"/>
                  <a:pt x="279" y="468"/>
                  <a:pt x="277" y="465"/>
                </a:cubicBezTo>
                <a:cubicBezTo>
                  <a:pt x="269" y="499"/>
                  <a:pt x="269" y="538"/>
                  <a:pt x="297" y="556"/>
                </a:cubicBezTo>
                <a:close/>
                <a:moveTo>
                  <a:pt x="293" y="523"/>
                </a:moveTo>
                <a:cubicBezTo>
                  <a:pt x="294" y="523"/>
                  <a:pt x="294" y="523"/>
                  <a:pt x="294" y="522"/>
                </a:cubicBezTo>
                <a:cubicBezTo>
                  <a:pt x="292" y="517"/>
                  <a:pt x="296" y="498"/>
                  <a:pt x="297" y="483"/>
                </a:cubicBezTo>
                <a:cubicBezTo>
                  <a:pt x="297" y="478"/>
                  <a:pt x="301" y="469"/>
                  <a:pt x="292" y="468"/>
                </a:cubicBezTo>
                <a:cubicBezTo>
                  <a:pt x="286" y="486"/>
                  <a:pt x="281" y="513"/>
                  <a:pt x="293" y="523"/>
                </a:cubicBezTo>
                <a:close/>
                <a:moveTo>
                  <a:pt x="332" y="496"/>
                </a:moveTo>
                <a:cubicBezTo>
                  <a:pt x="329" y="509"/>
                  <a:pt x="320" y="521"/>
                  <a:pt x="325" y="531"/>
                </a:cubicBezTo>
                <a:cubicBezTo>
                  <a:pt x="347" y="523"/>
                  <a:pt x="341" y="489"/>
                  <a:pt x="343" y="475"/>
                </a:cubicBezTo>
                <a:cubicBezTo>
                  <a:pt x="337" y="475"/>
                  <a:pt x="333" y="474"/>
                  <a:pt x="329" y="473"/>
                </a:cubicBezTo>
                <a:cubicBezTo>
                  <a:pt x="329" y="479"/>
                  <a:pt x="325" y="492"/>
                  <a:pt x="332" y="496"/>
                </a:cubicBezTo>
                <a:close/>
                <a:moveTo>
                  <a:pt x="351" y="558"/>
                </a:moveTo>
                <a:cubicBezTo>
                  <a:pt x="390" y="552"/>
                  <a:pt x="379" y="513"/>
                  <a:pt x="385" y="477"/>
                </a:cubicBezTo>
                <a:cubicBezTo>
                  <a:pt x="380" y="476"/>
                  <a:pt x="375" y="479"/>
                  <a:pt x="373" y="477"/>
                </a:cubicBezTo>
                <a:cubicBezTo>
                  <a:pt x="370" y="514"/>
                  <a:pt x="366" y="541"/>
                  <a:pt x="351" y="558"/>
                </a:cubicBezTo>
                <a:close/>
                <a:moveTo>
                  <a:pt x="688" y="507"/>
                </a:moveTo>
                <a:cubicBezTo>
                  <a:pt x="685" y="525"/>
                  <a:pt x="685" y="540"/>
                  <a:pt x="686" y="554"/>
                </a:cubicBezTo>
                <a:cubicBezTo>
                  <a:pt x="688" y="576"/>
                  <a:pt x="686" y="609"/>
                  <a:pt x="685" y="639"/>
                </a:cubicBezTo>
                <a:cubicBezTo>
                  <a:pt x="683" y="693"/>
                  <a:pt x="686" y="737"/>
                  <a:pt x="689" y="784"/>
                </a:cubicBezTo>
                <a:cubicBezTo>
                  <a:pt x="693" y="833"/>
                  <a:pt x="703" y="882"/>
                  <a:pt x="688" y="927"/>
                </a:cubicBezTo>
                <a:cubicBezTo>
                  <a:pt x="679" y="931"/>
                  <a:pt x="676" y="940"/>
                  <a:pt x="669" y="944"/>
                </a:cubicBezTo>
                <a:cubicBezTo>
                  <a:pt x="641" y="961"/>
                  <a:pt x="600" y="951"/>
                  <a:pt x="568" y="952"/>
                </a:cubicBezTo>
                <a:cubicBezTo>
                  <a:pt x="556" y="952"/>
                  <a:pt x="545" y="952"/>
                  <a:pt x="535" y="952"/>
                </a:cubicBezTo>
                <a:cubicBezTo>
                  <a:pt x="524" y="951"/>
                  <a:pt x="516" y="946"/>
                  <a:pt x="506" y="944"/>
                </a:cubicBezTo>
                <a:cubicBezTo>
                  <a:pt x="485" y="940"/>
                  <a:pt x="463" y="939"/>
                  <a:pt x="442" y="935"/>
                </a:cubicBezTo>
                <a:cubicBezTo>
                  <a:pt x="412" y="931"/>
                  <a:pt x="385" y="920"/>
                  <a:pt x="358" y="918"/>
                </a:cubicBezTo>
                <a:cubicBezTo>
                  <a:pt x="336" y="910"/>
                  <a:pt x="306" y="904"/>
                  <a:pt x="287" y="897"/>
                </a:cubicBezTo>
                <a:cubicBezTo>
                  <a:pt x="276" y="893"/>
                  <a:pt x="269" y="889"/>
                  <a:pt x="261" y="886"/>
                </a:cubicBezTo>
                <a:cubicBezTo>
                  <a:pt x="188" y="858"/>
                  <a:pt x="114" y="845"/>
                  <a:pt x="49" y="815"/>
                </a:cubicBezTo>
                <a:cubicBezTo>
                  <a:pt x="50" y="822"/>
                  <a:pt x="43" y="815"/>
                  <a:pt x="41" y="813"/>
                </a:cubicBezTo>
                <a:cubicBezTo>
                  <a:pt x="39" y="824"/>
                  <a:pt x="49" y="825"/>
                  <a:pt x="55" y="828"/>
                </a:cubicBezTo>
                <a:cubicBezTo>
                  <a:pt x="69" y="837"/>
                  <a:pt x="83" y="849"/>
                  <a:pt x="105" y="848"/>
                </a:cubicBezTo>
                <a:cubicBezTo>
                  <a:pt x="119" y="858"/>
                  <a:pt x="134" y="859"/>
                  <a:pt x="150" y="867"/>
                </a:cubicBezTo>
                <a:cubicBezTo>
                  <a:pt x="160" y="868"/>
                  <a:pt x="180" y="875"/>
                  <a:pt x="191" y="876"/>
                </a:cubicBezTo>
                <a:cubicBezTo>
                  <a:pt x="228" y="893"/>
                  <a:pt x="265" y="905"/>
                  <a:pt x="304" y="919"/>
                </a:cubicBezTo>
                <a:cubicBezTo>
                  <a:pt x="332" y="930"/>
                  <a:pt x="360" y="935"/>
                  <a:pt x="393" y="940"/>
                </a:cubicBezTo>
                <a:cubicBezTo>
                  <a:pt x="409" y="943"/>
                  <a:pt x="427" y="944"/>
                  <a:pt x="442" y="949"/>
                </a:cubicBezTo>
                <a:cubicBezTo>
                  <a:pt x="446" y="950"/>
                  <a:pt x="450" y="954"/>
                  <a:pt x="454" y="955"/>
                </a:cubicBezTo>
                <a:cubicBezTo>
                  <a:pt x="470" y="960"/>
                  <a:pt x="491" y="959"/>
                  <a:pt x="510" y="960"/>
                </a:cubicBezTo>
                <a:cubicBezTo>
                  <a:pt x="559" y="964"/>
                  <a:pt x="615" y="967"/>
                  <a:pt x="663" y="964"/>
                </a:cubicBezTo>
                <a:cubicBezTo>
                  <a:pt x="669" y="960"/>
                  <a:pt x="677" y="957"/>
                  <a:pt x="680" y="949"/>
                </a:cubicBezTo>
                <a:cubicBezTo>
                  <a:pt x="686" y="948"/>
                  <a:pt x="689" y="945"/>
                  <a:pt x="695" y="942"/>
                </a:cubicBezTo>
                <a:cubicBezTo>
                  <a:pt x="712" y="913"/>
                  <a:pt x="704" y="870"/>
                  <a:pt x="703" y="837"/>
                </a:cubicBezTo>
                <a:cubicBezTo>
                  <a:pt x="702" y="810"/>
                  <a:pt x="702" y="782"/>
                  <a:pt x="701" y="755"/>
                </a:cubicBezTo>
                <a:cubicBezTo>
                  <a:pt x="700" y="713"/>
                  <a:pt x="697" y="670"/>
                  <a:pt x="696" y="628"/>
                </a:cubicBezTo>
                <a:cubicBezTo>
                  <a:pt x="695" y="581"/>
                  <a:pt x="695" y="535"/>
                  <a:pt x="700" y="491"/>
                </a:cubicBezTo>
                <a:cubicBezTo>
                  <a:pt x="700" y="490"/>
                  <a:pt x="700" y="489"/>
                  <a:pt x="699" y="490"/>
                </a:cubicBezTo>
                <a:cubicBezTo>
                  <a:pt x="692" y="494"/>
                  <a:pt x="689" y="499"/>
                  <a:pt x="688" y="507"/>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132"/>
          <p:cNvGrpSpPr>
            <a:grpSpLocks noChangeAspect="1"/>
          </p:cNvGrpSpPr>
          <p:nvPr/>
        </p:nvGrpSpPr>
        <p:grpSpPr>
          <a:xfrm rot="5400000">
            <a:off x="3109265" y="462156"/>
            <a:ext cx="646427" cy="265751"/>
            <a:chOff x="2494" y="1611"/>
            <a:chExt cx="2683" cy="1103"/>
          </a:xfrm>
          <a:solidFill>
            <a:srgbClr val="21211F"/>
          </a:solidFill>
        </p:grpSpPr>
        <p:sp>
          <p:nvSpPr>
            <p:cNvPr id="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5" name="TextBox 76"/>
          <p:cNvSpPr txBox="1"/>
          <p:nvPr/>
        </p:nvSpPr>
        <p:spPr>
          <a:xfrm>
            <a:off x="438032" y="271818"/>
            <a:ext cx="2646878" cy="584775"/>
          </a:xfrm>
          <a:prstGeom prst="rect">
            <a:avLst/>
          </a:prstGeom>
          <a:noFill/>
        </p:spPr>
        <p:txBody>
          <a:bodyPr wrap="none" rtlCol="0">
            <a:spAutoFit/>
          </a:bodyPr>
          <a:lstStyle/>
          <a:p>
            <a:r>
              <a:rPr lang="zh-CN" altLang="en-US" sz="3200" b="1">
                <a:solidFill>
                  <a:srgbClr val="21211F"/>
                </a:solidFill>
                <a:latin typeface="汉仪丫丫体简" panose="02010604000101010101" pitchFamily="2" charset="-122"/>
                <a:ea typeface="汉仪丫丫体简" panose="02010604000101010101" pitchFamily="2" charset="-122"/>
                <a:cs typeface="+mn-ea"/>
                <a:sym typeface="+mn-lt"/>
              </a:rPr>
              <a:t>添加您的标题</a:t>
            </a:r>
          </a:p>
        </p:txBody>
      </p:sp>
      <p:sp>
        <p:nvSpPr>
          <p:cNvPr id="6" name="任意多边形 5"/>
          <p:cNvSpPr/>
          <p:nvPr/>
        </p:nvSpPr>
        <p:spPr>
          <a:xfrm>
            <a:off x="438032" y="872526"/>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7"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grpSp>
        <p:nvGrpSpPr>
          <p:cNvPr id="9" name="组合 8"/>
          <p:cNvGrpSpPr/>
          <p:nvPr/>
        </p:nvGrpSpPr>
        <p:grpSpPr>
          <a:xfrm>
            <a:off x="1297914" y="1457301"/>
            <a:ext cx="9596172" cy="4164376"/>
            <a:chOff x="785786" y="1157810"/>
            <a:chExt cx="7572428" cy="3286148"/>
          </a:xfrm>
        </p:grpSpPr>
        <p:sp>
          <p:nvSpPr>
            <p:cNvPr id="7" name="对角圆角矩形 6"/>
            <p:cNvSpPr/>
            <p:nvPr/>
          </p:nvSpPr>
          <p:spPr>
            <a:xfrm>
              <a:off x="785786" y="1157810"/>
              <a:ext cx="2714644" cy="3286148"/>
            </a:xfrm>
            <a:prstGeom prst="round2Diag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对角圆角矩形 7"/>
            <p:cNvSpPr/>
            <p:nvPr/>
          </p:nvSpPr>
          <p:spPr>
            <a:xfrm>
              <a:off x="5643570" y="1157810"/>
              <a:ext cx="2714644" cy="3286148"/>
            </a:xfrm>
            <a:prstGeom prst="round2Diag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8137010" y="1700283"/>
            <a:ext cx="2080640" cy="1348910"/>
            <a:chOff x="3821113" y="336551"/>
            <a:chExt cx="1412875" cy="915988"/>
          </a:xfrm>
          <a:solidFill>
            <a:schemeClr val="tx1"/>
          </a:solidFill>
        </p:grpSpPr>
        <p:sp>
          <p:nvSpPr>
            <p:cNvPr id="11" name="Freeform 159"/>
            <p:cNvSpPr/>
            <p:nvPr/>
          </p:nvSpPr>
          <p:spPr bwMode="auto">
            <a:xfrm>
              <a:off x="4660901" y="419101"/>
              <a:ext cx="104775" cy="127000"/>
            </a:xfrm>
            <a:custGeom>
              <a:avLst/>
              <a:gdLst>
                <a:gd name="T0" fmla="*/ 128 w 136"/>
                <a:gd name="T1" fmla="*/ 4 h 162"/>
                <a:gd name="T2" fmla="*/ 136 w 136"/>
                <a:gd name="T3" fmla="*/ 53 h 162"/>
                <a:gd name="T4" fmla="*/ 96 w 136"/>
                <a:gd name="T5" fmla="*/ 135 h 162"/>
                <a:gd name="T6" fmla="*/ 90 w 136"/>
                <a:gd name="T7" fmla="*/ 129 h 162"/>
                <a:gd name="T8" fmla="*/ 92 w 136"/>
                <a:gd name="T9" fmla="*/ 108 h 162"/>
                <a:gd name="T10" fmla="*/ 0 w 136"/>
                <a:gd name="T11" fmla="*/ 161 h 162"/>
                <a:gd name="T12" fmla="*/ 34 w 136"/>
                <a:gd name="T13" fmla="*/ 148 h 162"/>
                <a:gd name="T14" fmla="*/ 71 w 136"/>
                <a:gd name="T15" fmla="*/ 121 h 162"/>
                <a:gd name="T16" fmla="*/ 90 w 136"/>
                <a:gd name="T17" fmla="*/ 87 h 162"/>
                <a:gd name="T18" fmla="*/ 97 w 136"/>
                <a:gd name="T19" fmla="*/ 88 h 162"/>
                <a:gd name="T20" fmla="*/ 103 w 136"/>
                <a:gd name="T21" fmla="*/ 114 h 162"/>
                <a:gd name="T22" fmla="*/ 123 w 136"/>
                <a:gd name="T23" fmla="*/ 12 h 162"/>
                <a:gd name="T24" fmla="*/ 103 w 136"/>
                <a:gd name="T25" fmla="*/ 43 h 162"/>
                <a:gd name="T26" fmla="*/ 36 w 136"/>
                <a:gd name="T27" fmla="*/ 84 h 162"/>
                <a:gd name="T28" fmla="*/ 103 w 136"/>
                <a:gd name="T29" fmla="*/ 7 h 162"/>
                <a:gd name="T30" fmla="*/ 128 w 136"/>
                <a:gd name="T31" fmla="*/ 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62">
                  <a:moveTo>
                    <a:pt x="128" y="4"/>
                  </a:moveTo>
                  <a:cubicBezTo>
                    <a:pt x="135" y="16"/>
                    <a:pt x="136" y="35"/>
                    <a:pt x="136" y="53"/>
                  </a:cubicBezTo>
                  <a:cubicBezTo>
                    <a:pt x="135" y="88"/>
                    <a:pt x="122" y="122"/>
                    <a:pt x="96" y="135"/>
                  </a:cubicBezTo>
                  <a:cubicBezTo>
                    <a:pt x="94" y="133"/>
                    <a:pt x="91" y="132"/>
                    <a:pt x="90" y="129"/>
                  </a:cubicBezTo>
                  <a:cubicBezTo>
                    <a:pt x="94" y="125"/>
                    <a:pt x="94" y="115"/>
                    <a:pt x="92" y="108"/>
                  </a:cubicBezTo>
                  <a:cubicBezTo>
                    <a:pt x="72" y="135"/>
                    <a:pt x="44" y="162"/>
                    <a:pt x="0" y="161"/>
                  </a:cubicBezTo>
                  <a:cubicBezTo>
                    <a:pt x="10" y="153"/>
                    <a:pt x="23" y="153"/>
                    <a:pt x="34" y="148"/>
                  </a:cubicBezTo>
                  <a:cubicBezTo>
                    <a:pt x="47" y="141"/>
                    <a:pt x="58" y="129"/>
                    <a:pt x="71" y="121"/>
                  </a:cubicBezTo>
                  <a:cubicBezTo>
                    <a:pt x="79" y="112"/>
                    <a:pt x="81" y="96"/>
                    <a:pt x="90" y="87"/>
                  </a:cubicBezTo>
                  <a:cubicBezTo>
                    <a:pt x="94" y="86"/>
                    <a:pt x="94" y="88"/>
                    <a:pt x="97" y="88"/>
                  </a:cubicBezTo>
                  <a:cubicBezTo>
                    <a:pt x="100" y="93"/>
                    <a:pt x="101" y="105"/>
                    <a:pt x="103" y="114"/>
                  </a:cubicBezTo>
                  <a:cubicBezTo>
                    <a:pt x="129" y="95"/>
                    <a:pt x="124" y="46"/>
                    <a:pt x="123" y="12"/>
                  </a:cubicBezTo>
                  <a:cubicBezTo>
                    <a:pt x="114" y="15"/>
                    <a:pt x="112" y="32"/>
                    <a:pt x="103" y="43"/>
                  </a:cubicBezTo>
                  <a:cubicBezTo>
                    <a:pt x="87" y="64"/>
                    <a:pt x="65" y="80"/>
                    <a:pt x="36" y="84"/>
                  </a:cubicBezTo>
                  <a:cubicBezTo>
                    <a:pt x="65" y="65"/>
                    <a:pt x="103" y="50"/>
                    <a:pt x="103" y="7"/>
                  </a:cubicBezTo>
                  <a:cubicBezTo>
                    <a:pt x="113" y="0"/>
                    <a:pt x="125" y="10"/>
                    <a:pt x="12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60"/>
            <p:cNvSpPr/>
            <p:nvPr/>
          </p:nvSpPr>
          <p:spPr bwMode="auto">
            <a:xfrm>
              <a:off x="4814888" y="558801"/>
              <a:ext cx="30163" cy="23813"/>
            </a:xfrm>
            <a:custGeom>
              <a:avLst/>
              <a:gdLst>
                <a:gd name="T0" fmla="*/ 38 w 38"/>
                <a:gd name="T1" fmla="*/ 27 h 32"/>
                <a:gd name="T2" fmla="*/ 4 w 38"/>
                <a:gd name="T3" fmla="*/ 24 h 32"/>
                <a:gd name="T4" fmla="*/ 0 w 38"/>
                <a:gd name="T5" fmla="*/ 21 h 32"/>
                <a:gd name="T6" fmla="*/ 38 w 38"/>
                <a:gd name="T7" fmla="*/ 27 h 32"/>
              </a:gdLst>
              <a:ahLst/>
              <a:cxnLst>
                <a:cxn ang="0">
                  <a:pos x="T0" y="T1"/>
                </a:cxn>
                <a:cxn ang="0">
                  <a:pos x="T2" y="T3"/>
                </a:cxn>
                <a:cxn ang="0">
                  <a:pos x="T4" y="T5"/>
                </a:cxn>
                <a:cxn ang="0">
                  <a:pos x="T6" y="T7"/>
                </a:cxn>
              </a:cxnLst>
              <a:rect l="0" t="0" r="r" b="b"/>
              <a:pathLst>
                <a:path w="38" h="32">
                  <a:moveTo>
                    <a:pt x="38" y="27"/>
                  </a:moveTo>
                  <a:cubicBezTo>
                    <a:pt x="28" y="32"/>
                    <a:pt x="18" y="16"/>
                    <a:pt x="4" y="24"/>
                  </a:cubicBezTo>
                  <a:cubicBezTo>
                    <a:pt x="4" y="23"/>
                    <a:pt x="2" y="21"/>
                    <a:pt x="0" y="21"/>
                  </a:cubicBezTo>
                  <a:cubicBezTo>
                    <a:pt x="6" y="0"/>
                    <a:pt x="33" y="17"/>
                    <a:pt x="38"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61"/>
            <p:cNvSpPr/>
            <p:nvPr/>
          </p:nvSpPr>
          <p:spPr bwMode="auto">
            <a:xfrm>
              <a:off x="4808538" y="590551"/>
              <a:ext cx="36513" cy="63500"/>
            </a:xfrm>
            <a:custGeom>
              <a:avLst/>
              <a:gdLst>
                <a:gd name="T0" fmla="*/ 25 w 47"/>
                <a:gd name="T1" fmla="*/ 0 h 81"/>
                <a:gd name="T2" fmla="*/ 28 w 47"/>
                <a:gd name="T3" fmla="*/ 1 h 81"/>
                <a:gd name="T4" fmla="*/ 35 w 47"/>
                <a:gd name="T5" fmla="*/ 32 h 81"/>
                <a:gd name="T6" fmla="*/ 42 w 47"/>
                <a:gd name="T7" fmla="*/ 70 h 81"/>
                <a:gd name="T8" fmla="*/ 18 w 47"/>
                <a:gd name="T9" fmla="*/ 78 h 81"/>
                <a:gd name="T10" fmla="*/ 16 w 47"/>
                <a:gd name="T11" fmla="*/ 65 h 81"/>
                <a:gd name="T12" fmla="*/ 25 w 47"/>
                <a:gd name="T13" fmla="*/ 66 h 81"/>
                <a:gd name="T14" fmla="*/ 27 w 47"/>
                <a:gd name="T15" fmla="*/ 53 h 81"/>
                <a:gd name="T16" fmla="*/ 27 w 47"/>
                <a:gd name="T17" fmla="*/ 45 h 81"/>
                <a:gd name="T18" fmla="*/ 7 w 47"/>
                <a:gd name="T19" fmla="*/ 56 h 81"/>
                <a:gd name="T20" fmla="*/ 13 w 47"/>
                <a:gd name="T21" fmla="*/ 34 h 81"/>
                <a:gd name="T22" fmla="*/ 6 w 47"/>
                <a:gd name="T23" fmla="*/ 2 h 81"/>
                <a:gd name="T24" fmla="*/ 23 w 47"/>
                <a:gd name="T25" fmla="*/ 27 h 81"/>
                <a:gd name="T26" fmla="*/ 25 w 47"/>
                <a:gd name="T2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81">
                  <a:moveTo>
                    <a:pt x="25" y="0"/>
                  </a:moveTo>
                  <a:cubicBezTo>
                    <a:pt x="26" y="1"/>
                    <a:pt x="27" y="1"/>
                    <a:pt x="28" y="1"/>
                  </a:cubicBezTo>
                  <a:cubicBezTo>
                    <a:pt x="36" y="10"/>
                    <a:pt x="32" y="21"/>
                    <a:pt x="35" y="32"/>
                  </a:cubicBezTo>
                  <a:cubicBezTo>
                    <a:pt x="37" y="44"/>
                    <a:pt x="47" y="55"/>
                    <a:pt x="42" y="70"/>
                  </a:cubicBezTo>
                  <a:cubicBezTo>
                    <a:pt x="35" y="75"/>
                    <a:pt x="30" y="81"/>
                    <a:pt x="18" y="78"/>
                  </a:cubicBezTo>
                  <a:cubicBezTo>
                    <a:pt x="19" y="73"/>
                    <a:pt x="12" y="70"/>
                    <a:pt x="16" y="65"/>
                  </a:cubicBezTo>
                  <a:cubicBezTo>
                    <a:pt x="19" y="62"/>
                    <a:pt x="22" y="65"/>
                    <a:pt x="25" y="66"/>
                  </a:cubicBezTo>
                  <a:cubicBezTo>
                    <a:pt x="27" y="65"/>
                    <a:pt x="36" y="54"/>
                    <a:pt x="27" y="53"/>
                  </a:cubicBezTo>
                  <a:cubicBezTo>
                    <a:pt x="32" y="51"/>
                    <a:pt x="27" y="49"/>
                    <a:pt x="27" y="45"/>
                  </a:cubicBezTo>
                  <a:cubicBezTo>
                    <a:pt x="17" y="45"/>
                    <a:pt x="20" y="58"/>
                    <a:pt x="7" y="56"/>
                  </a:cubicBezTo>
                  <a:cubicBezTo>
                    <a:pt x="0" y="49"/>
                    <a:pt x="7" y="39"/>
                    <a:pt x="13" y="34"/>
                  </a:cubicBezTo>
                  <a:cubicBezTo>
                    <a:pt x="16" y="19"/>
                    <a:pt x="5" y="12"/>
                    <a:pt x="6" y="2"/>
                  </a:cubicBezTo>
                  <a:cubicBezTo>
                    <a:pt x="16" y="6"/>
                    <a:pt x="18" y="18"/>
                    <a:pt x="23" y="27"/>
                  </a:cubicBezTo>
                  <a:cubicBezTo>
                    <a:pt x="29" y="20"/>
                    <a:pt x="21" y="9"/>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2"/>
            <p:cNvSpPr/>
            <p:nvPr/>
          </p:nvSpPr>
          <p:spPr bwMode="auto">
            <a:xfrm>
              <a:off x="4667251" y="617538"/>
              <a:ext cx="55563" cy="58738"/>
            </a:xfrm>
            <a:custGeom>
              <a:avLst/>
              <a:gdLst>
                <a:gd name="T0" fmla="*/ 41 w 72"/>
                <a:gd name="T1" fmla="*/ 67 h 76"/>
                <a:gd name="T2" fmla="*/ 52 w 72"/>
                <a:gd name="T3" fmla="*/ 56 h 76"/>
                <a:gd name="T4" fmla="*/ 33 w 72"/>
                <a:gd name="T5" fmla="*/ 51 h 76"/>
                <a:gd name="T6" fmla="*/ 19 w 72"/>
                <a:gd name="T7" fmla="*/ 46 h 76"/>
                <a:gd name="T8" fmla="*/ 0 w 72"/>
                <a:gd name="T9" fmla="*/ 11 h 76"/>
                <a:gd name="T10" fmla="*/ 24 w 72"/>
                <a:gd name="T11" fmla="*/ 26 h 76"/>
                <a:gd name="T12" fmla="*/ 19 w 72"/>
                <a:gd name="T13" fmla="*/ 1 h 76"/>
                <a:gd name="T14" fmla="*/ 38 w 72"/>
                <a:gd name="T15" fmla="*/ 27 h 76"/>
                <a:gd name="T16" fmla="*/ 59 w 72"/>
                <a:gd name="T17" fmla="*/ 43 h 76"/>
                <a:gd name="T18" fmla="*/ 41 w 72"/>
                <a:gd name="T19"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6">
                  <a:moveTo>
                    <a:pt x="41" y="67"/>
                  </a:moveTo>
                  <a:cubicBezTo>
                    <a:pt x="41" y="60"/>
                    <a:pt x="50" y="61"/>
                    <a:pt x="52" y="56"/>
                  </a:cubicBezTo>
                  <a:cubicBezTo>
                    <a:pt x="49" y="44"/>
                    <a:pt x="38" y="39"/>
                    <a:pt x="33" y="51"/>
                  </a:cubicBezTo>
                  <a:cubicBezTo>
                    <a:pt x="26" y="53"/>
                    <a:pt x="25" y="48"/>
                    <a:pt x="19" y="46"/>
                  </a:cubicBezTo>
                  <a:cubicBezTo>
                    <a:pt x="20" y="28"/>
                    <a:pt x="11" y="19"/>
                    <a:pt x="0" y="11"/>
                  </a:cubicBezTo>
                  <a:cubicBezTo>
                    <a:pt x="10" y="4"/>
                    <a:pt x="19" y="19"/>
                    <a:pt x="24" y="26"/>
                  </a:cubicBezTo>
                  <a:cubicBezTo>
                    <a:pt x="30" y="20"/>
                    <a:pt x="21" y="10"/>
                    <a:pt x="19" y="1"/>
                  </a:cubicBezTo>
                  <a:cubicBezTo>
                    <a:pt x="31" y="0"/>
                    <a:pt x="37" y="14"/>
                    <a:pt x="38" y="27"/>
                  </a:cubicBezTo>
                  <a:cubicBezTo>
                    <a:pt x="45" y="34"/>
                    <a:pt x="50" y="32"/>
                    <a:pt x="59" y="43"/>
                  </a:cubicBezTo>
                  <a:cubicBezTo>
                    <a:pt x="72" y="58"/>
                    <a:pt x="62" y="76"/>
                    <a:pt x="41"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3"/>
            <p:cNvSpPr/>
            <p:nvPr/>
          </p:nvSpPr>
          <p:spPr bwMode="auto">
            <a:xfrm>
              <a:off x="4768851" y="666751"/>
              <a:ext cx="34925" cy="31750"/>
            </a:xfrm>
            <a:custGeom>
              <a:avLst/>
              <a:gdLst>
                <a:gd name="T0" fmla="*/ 26 w 44"/>
                <a:gd name="T1" fmla="*/ 0 h 42"/>
                <a:gd name="T2" fmla="*/ 38 w 44"/>
                <a:gd name="T3" fmla="*/ 3 h 42"/>
                <a:gd name="T4" fmla="*/ 0 w 44"/>
                <a:gd name="T5" fmla="*/ 28 h 42"/>
                <a:gd name="T6" fmla="*/ 21 w 44"/>
                <a:gd name="T7" fmla="*/ 20 h 42"/>
                <a:gd name="T8" fmla="*/ 26 w 44"/>
                <a:gd name="T9" fmla="*/ 0 h 42"/>
              </a:gdLst>
              <a:ahLst/>
              <a:cxnLst>
                <a:cxn ang="0">
                  <a:pos x="T0" y="T1"/>
                </a:cxn>
                <a:cxn ang="0">
                  <a:pos x="T2" y="T3"/>
                </a:cxn>
                <a:cxn ang="0">
                  <a:pos x="T4" y="T5"/>
                </a:cxn>
                <a:cxn ang="0">
                  <a:pos x="T6" y="T7"/>
                </a:cxn>
                <a:cxn ang="0">
                  <a:pos x="T8" y="T9"/>
                </a:cxn>
              </a:cxnLst>
              <a:rect l="0" t="0" r="r" b="b"/>
              <a:pathLst>
                <a:path w="44" h="42">
                  <a:moveTo>
                    <a:pt x="26" y="0"/>
                  </a:moveTo>
                  <a:cubicBezTo>
                    <a:pt x="30" y="2"/>
                    <a:pt x="33" y="0"/>
                    <a:pt x="38" y="3"/>
                  </a:cubicBezTo>
                  <a:cubicBezTo>
                    <a:pt x="44" y="19"/>
                    <a:pt x="17" y="42"/>
                    <a:pt x="0" y="28"/>
                  </a:cubicBezTo>
                  <a:cubicBezTo>
                    <a:pt x="2" y="21"/>
                    <a:pt x="15" y="24"/>
                    <a:pt x="21" y="20"/>
                  </a:cubicBezTo>
                  <a:cubicBezTo>
                    <a:pt x="21" y="11"/>
                    <a:pt x="21" y="7"/>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4"/>
            <p:cNvSpPr/>
            <p:nvPr/>
          </p:nvSpPr>
          <p:spPr bwMode="auto">
            <a:xfrm>
              <a:off x="4738688" y="698501"/>
              <a:ext cx="80963" cy="55563"/>
            </a:xfrm>
            <a:custGeom>
              <a:avLst/>
              <a:gdLst>
                <a:gd name="T0" fmla="*/ 103 w 103"/>
                <a:gd name="T1" fmla="*/ 10 h 71"/>
                <a:gd name="T2" fmla="*/ 40 w 103"/>
                <a:gd name="T3" fmla="*/ 41 h 71"/>
                <a:gd name="T4" fmla="*/ 74 w 103"/>
                <a:gd name="T5" fmla="*/ 43 h 71"/>
                <a:gd name="T6" fmla="*/ 77 w 103"/>
                <a:gd name="T7" fmla="*/ 53 h 71"/>
                <a:gd name="T8" fmla="*/ 26 w 103"/>
                <a:gd name="T9" fmla="*/ 39 h 71"/>
                <a:gd name="T10" fmla="*/ 0 w 103"/>
                <a:gd name="T11" fmla="*/ 24 h 71"/>
                <a:gd name="T12" fmla="*/ 47 w 103"/>
                <a:gd name="T13" fmla="*/ 31 h 71"/>
                <a:gd name="T14" fmla="*/ 84 w 103"/>
                <a:gd name="T15" fmla="*/ 18 h 71"/>
                <a:gd name="T16" fmla="*/ 103 w 103"/>
                <a:gd name="T17"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71">
                  <a:moveTo>
                    <a:pt x="103" y="10"/>
                  </a:moveTo>
                  <a:cubicBezTo>
                    <a:pt x="93" y="31"/>
                    <a:pt x="68" y="42"/>
                    <a:pt x="40" y="41"/>
                  </a:cubicBezTo>
                  <a:cubicBezTo>
                    <a:pt x="46" y="55"/>
                    <a:pt x="66" y="55"/>
                    <a:pt x="74" y="43"/>
                  </a:cubicBezTo>
                  <a:cubicBezTo>
                    <a:pt x="77" y="43"/>
                    <a:pt x="78" y="48"/>
                    <a:pt x="77" y="53"/>
                  </a:cubicBezTo>
                  <a:cubicBezTo>
                    <a:pt x="61" y="71"/>
                    <a:pt x="31" y="60"/>
                    <a:pt x="26" y="39"/>
                  </a:cubicBezTo>
                  <a:cubicBezTo>
                    <a:pt x="16" y="35"/>
                    <a:pt x="3" y="35"/>
                    <a:pt x="0" y="24"/>
                  </a:cubicBezTo>
                  <a:cubicBezTo>
                    <a:pt x="15" y="26"/>
                    <a:pt x="34" y="32"/>
                    <a:pt x="47" y="31"/>
                  </a:cubicBezTo>
                  <a:cubicBezTo>
                    <a:pt x="61" y="29"/>
                    <a:pt x="75" y="26"/>
                    <a:pt x="84" y="18"/>
                  </a:cubicBezTo>
                  <a:cubicBezTo>
                    <a:pt x="84" y="13"/>
                    <a:pt x="96" y="0"/>
                    <a:pt x="10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65"/>
            <p:cNvSpPr>
              <a:spLocks noEditPoints="1"/>
            </p:cNvSpPr>
            <p:nvPr/>
          </p:nvSpPr>
          <p:spPr bwMode="auto">
            <a:xfrm>
              <a:off x="4014788" y="860426"/>
              <a:ext cx="76200" cy="93663"/>
            </a:xfrm>
            <a:custGeom>
              <a:avLst/>
              <a:gdLst>
                <a:gd name="T0" fmla="*/ 88 w 97"/>
                <a:gd name="T1" fmla="*/ 22 h 120"/>
                <a:gd name="T2" fmla="*/ 67 w 97"/>
                <a:gd name="T3" fmla="*/ 90 h 120"/>
                <a:gd name="T4" fmla="*/ 40 w 97"/>
                <a:gd name="T5" fmla="*/ 7 h 120"/>
                <a:gd name="T6" fmla="*/ 64 w 97"/>
                <a:gd name="T7" fmla="*/ 1 h 120"/>
                <a:gd name="T8" fmla="*/ 88 w 97"/>
                <a:gd name="T9" fmla="*/ 22 h 120"/>
                <a:gd name="T10" fmla="*/ 49 w 97"/>
                <a:gd name="T11" fmla="*/ 12 h 120"/>
                <a:gd name="T12" fmla="*/ 23 w 97"/>
                <a:gd name="T13" fmla="*/ 62 h 120"/>
                <a:gd name="T14" fmla="*/ 53 w 97"/>
                <a:gd name="T15" fmla="*/ 85 h 120"/>
                <a:gd name="T16" fmla="*/ 65 w 97"/>
                <a:gd name="T17" fmla="*/ 14 h 120"/>
                <a:gd name="T18" fmla="*/ 49 w 97"/>
                <a:gd name="T19"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0">
                  <a:moveTo>
                    <a:pt x="88" y="22"/>
                  </a:moveTo>
                  <a:cubicBezTo>
                    <a:pt x="97" y="53"/>
                    <a:pt x="79" y="74"/>
                    <a:pt x="67" y="90"/>
                  </a:cubicBezTo>
                  <a:cubicBezTo>
                    <a:pt x="3" y="120"/>
                    <a:pt x="0" y="27"/>
                    <a:pt x="40" y="7"/>
                  </a:cubicBezTo>
                  <a:cubicBezTo>
                    <a:pt x="46" y="4"/>
                    <a:pt x="62" y="0"/>
                    <a:pt x="64" y="1"/>
                  </a:cubicBezTo>
                  <a:cubicBezTo>
                    <a:pt x="74" y="3"/>
                    <a:pt x="76" y="16"/>
                    <a:pt x="88" y="22"/>
                  </a:cubicBezTo>
                  <a:close/>
                  <a:moveTo>
                    <a:pt x="49" y="12"/>
                  </a:moveTo>
                  <a:cubicBezTo>
                    <a:pt x="35" y="19"/>
                    <a:pt x="21" y="44"/>
                    <a:pt x="23" y="62"/>
                  </a:cubicBezTo>
                  <a:cubicBezTo>
                    <a:pt x="25" y="76"/>
                    <a:pt x="39" y="88"/>
                    <a:pt x="53" y="85"/>
                  </a:cubicBezTo>
                  <a:cubicBezTo>
                    <a:pt x="78" y="80"/>
                    <a:pt x="93" y="30"/>
                    <a:pt x="65" y="14"/>
                  </a:cubicBezTo>
                  <a:cubicBezTo>
                    <a:pt x="56" y="16"/>
                    <a:pt x="56" y="14"/>
                    <a:pt x="4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6"/>
            <p:cNvSpPr>
              <a:spLocks noEditPoints="1"/>
            </p:cNvSpPr>
            <p:nvPr/>
          </p:nvSpPr>
          <p:spPr bwMode="auto">
            <a:xfrm>
              <a:off x="4051301" y="941388"/>
              <a:ext cx="41275" cy="42863"/>
            </a:xfrm>
            <a:custGeom>
              <a:avLst/>
              <a:gdLst>
                <a:gd name="T0" fmla="*/ 39 w 54"/>
                <a:gd name="T1" fmla="*/ 0 h 56"/>
                <a:gd name="T2" fmla="*/ 6 w 54"/>
                <a:gd name="T3" fmla="*/ 36 h 56"/>
                <a:gd name="T4" fmla="*/ 39 w 54"/>
                <a:gd name="T5" fmla="*/ 0 h 56"/>
                <a:gd name="T6" fmla="*/ 17 w 54"/>
                <a:gd name="T7" fmla="*/ 33 h 56"/>
                <a:gd name="T8" fmla="*/ 31 w 54"/>
                <a:gd name="T9" fmla="*/ 10 h 56"/>
                <a:gd name="T10" fmla="*/ 17 w 54"/>
                <a:gd name="T11" fmla="*/ 33 h 56"/>
              </a:gdLst>
              <a:ahLst/>
              <a:cxnLst>
                <a:cxn ang="0">
                  <a:pos x="T0" y="T1"/>
                </a:cxn>
                <a:cxn ang="0">
                  <a:pos x="T2" y="T3"/>
                </a:cxn>
                <a:cxn ang="0">
                  <a:pos x="T4" y="T5"/>
                </a:cxn>
                <a:cxn ang="0">
                  <a:pos x="T6" y="T7"/>
                </a:cxn>
                <a:cxn ang="0">
                  <a:pos x="T8" y="T9"/>
                </a:cxn>
                <a:cxn ang="0">
                  <a:pos x="T10" y="T11"/>
                </a:cxn>
              </a:cxnLst>
              <a:rect l="0" t="0" r="r" b="b"/>
              <a:pathLst>
                <a:path w="54" h="56">
                  <a:moveTo>
                    <a:pt x="39" y="0"/>
                  </a:moveTo>
                  <a:cubicBezTo>
                    <a:pt x="54" y="22"/>
                    <a:pt x="25" y="56"/>
                    <a:pt x="6" y="36"/>
                  </a:cubicBezTo>
                  <a:cubicBezTo>
                    <a:pt x="0" y="10"/>
                    <a:pt x="18" y="2"/>
                    <a:pt x="39" y="0"/>
                  </a:cubicBezTo>
                  <a:close/>
                  <a:moveTo>
                    <a:pt x="17" y="33"/>
                  </a:moveTo>
                  <a:cubicBezTo>
                    <a:pt x="29" y="34"/>
                    <a:pt x="35" y="15"/>
                    <a:pt x="31" y="10"/>
                  </a:cubicBezTo>
                  <a:cubicBezTo>
                    <a:pt x="21" y="13"/>
                    <a:pt x="7" y="23"/>
                    <a:pt x="1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67"/>
            <p:cNvSpPr>
              <a:spLocks noEditPoints="1"/>
            </p:cNvSpPr>
            <p:nvPr/>
          </p:nvSpPr>
          <p:spPr bwMode="auto">
            <a:xfrm>
              <a:off x="3821113" y="336551"/>
              <a:ext cx="1412875" cy="915988"/>
            </a:xfrm>
            <a:custGeom>
              <a:avLst/>
              <a:gdLst>
                <a:gd name="T0" fmla="*/ 1275 w 1814"/>
                <a:gd name="T1" fmla="*/ 596 h 1176"/>
                <a:gd name="T2" fmla="*/ 1511 w 1814"/>
                <a:gd name="T3" fmla="*/ 722 h 1176"/>
                <a:gd name="T4" fmla="*/ 1757 w 1814"/>
                <a:gd name="T5" fmla="*/ 1140 h 1176"/>
                <a:gd name="T6" fmla="*/ 647 w 1814"/>
                <a:gd name="T7" fmla="*/ 1151 h 1176"/>
                <a:gd name="T8" fmla="*/ 142 w 1814"/>
                <a:gd name="T9" fmla="*/ 937 h 1176"/>
                <a:gd name="T10" fmla="*/ 308 w 1814"/>
                <a:gd name="T11" fmla="*/ 586 h 1176"/>
                <a:gd name="T12" fmla="*/ 593 w 1814"/>
                <a:gd name="T13" fmla="*/ 819 h 1176"/>
                <a:gd name="T14" fmla="*/ 786 w 1814"/>
                <a:gd name="T15" fmla="*/ 995 h 1176"/>
                <a:gd name="T16" fmla="*/ 966 w 1814"/>
                <a:gd name="T17" fmla="*/ 667 h 1176"/>
                <a:gd name="T18" fmla="*/ 775 w 1814"/>
                <a:gd name="T19" fmla="*/ 492 h 1176"/>
                <a:gd name="T20" fmla="*/ 684 w 1814"/>
                <a:gd name="T21" fmla="*/ 288 h 1176"/>
                <a:gd name="T22" fmla="*/ 1522 w 1814"/>
                <a:gd name="T23" fmla="*/ 264 h 1176"/>
                <a:gd name="T24" fmla="*/ 998 w 1814"/>
                <a:gd name="T25" fmla="*/ 310 h 1176"/>
                <a:gd name="T26" fmla="*/ 1259 w 1814"/>
                <a:gd name="T27" fmla="*/ 179 h 1176"/>
                <a:gd name="T28" fmla="*/ 1372 w 1814"/>
                <a:gd name="T29" fmla="*/ 145 h 1176"/>
                <a:gd name="T30" fmla="*/ 1010 w 1814"/>
                <a:gd name="T31" fmla="*/ 44 h 1176"/>
                <a:gd name="T32" fmla="*/ 820 w 1814"/>
                <a:gd name="T33" fmla="*/ 453 h 1176"/>
                <a:gd name="T34" fmla="*/ 818 w 1814"/>
                <a:gd name="T35" fmla="*/ 376 h 1176"/>
                <a:gd name="T36" fmla="*/ 1159 w 1814"/>
                <a:gd name="T37" fmla="*/ 100 h 1176"/>
                <a:gd name="T38" fmla="*/ 826 w 1814"/>
                <a:gd name="T39" fmla="*/ 371 h 1176"/>
                <a:gd name="T40" fmla="*/ 1420 w 1814"/>
                <a:gd name="T41" fmla="*/ 448 h 1176"/>
                <a:gd name="T42" fmla="*/ 1162 w 1814"/>
                <a:gd name="T43" fmla="*/ 579 h 1176"/>
                <a:gd name="T44" fmla="*/ 1101 w 1814"/>
                <a:gd name="T45" fmla="*/ 340 h 1176"/>
                <a:gd name="T46" fmla="*/ 962 w 1814"/>
                <a:gd name="T47" fmla="*/ 451 h 1176"/>
                <a:gd name="T48" fmla="*/ 1326 w 1814"/>
                <a:gd name="T49" fmla="*/ 514 h 1176"/>
                <a:gd name="T50" fmla="*/ 383 w 1814"/>
                <a:gd name="T51" fmla="*/ 596 h 1176"/>
                <a:gd name="T52" fmla="*/ 1221 w 1814"/>
                <a:gd name="T53" fmla="*/ 613 h 1176"/>
                <a:gd name="T54" fmla="*/ 1117 w 1814"/>
                <a:gd name="T55" fmla="*/ 669 h 1176"/>
                <a:gd name="T56" fmla="*/ 332 w 1814"/>
                <a:gd name="T57" fmla="*/ 619 h 1176"/>
                <a:gd name="T58" fmla="*/ 1128 w 1814"/>
                <a:gd name="T59" fmla="*/ 684 h 1176"/>
                <a:gd name="T60" fmla="*/ 1108 w 1814"/>
                <a:gd name="T61" fmla="*/ 721 h 1176"/>
                <a:gd name="T62" fmla="*/ 1354 w 1814"/>
                <a:gd name="T63" fmla="*/ 654 h 1176"/>
                <a:gd name="T64" fmla="*/ 476 w 1814"/>
                <a:gd name="T65" fmla="*/ 778 h 1176"/>
                <a:gd name="T66" fmla="*/ 1263 w 1814"/>
                <a:gd name="T67" fmla="*/ 792 h 1176"/>
                <a:gd name="T68" fmla="*/ 791 w 1814"/>
                <a:gd name="T69" fmla="*/ 900 h 1176"/>
                <a:gd name="T70" fmla="*/ 978 w 1814"/>
                <a:gd name="T71" fmla="*/ 876 h 1176"/>
                <a:gd name="T72" fmla="*/ 1405 w 1814"/>
                <a:gd name="T73" fmla="*/ 748 h 1176"/>
                <a:gd name="T74" fmla="*/ 1320 w 1814"/>
                <a:gd name="T75" fmla="*/ 785 h 1176"/>
                <a:gd name="T76" fmla="*/ 1337 w 1814"/>
                <a:gd name="T77" fmla="*/ 798 h 1176"/>
                <a:gd name="T78" fmla="*/ 1488 w 1814"/>
                <a:gd name="T79" fmla="*/ 812 h 1176"/>
                <a:gd name="T80" fmla="*/ 1499 w 1814"/>
                <a:gd name="T81" fmla="*/ 822 h 1176"/>
                <a:gd name="T82" fmla="*/ 1471 w 1814"/>
                <a:gd name="T83" fmla="*/ 932 h 1176"/>
                <a:gd name="T84" fmla="*/ 1084 w 1814"/>
                <a:gd name="T85" fmla="*/ 782 h 1176"/>
                <a:gd name="T86" fmla="*/ 1147 w 1814"/>
                <a:gd name="T87" fmla="*/ 986 h 1176"/>
                <a:gd name="T88" fmla="*/ 1223 w 1814"/>
                <a:gd name="T89" fmla="*/ 816 h 1176"/>
                <a:gd name="T90" fmla="*/ 441 w 1814"/>
                <a:gd name="T91" fmla="*/ 932 h 1176"/>
                <a:gd name="T92" fmla="*/ 603 w 1814"/>
                <a:gd name="T93" fmla="*/ 834 h 1176"/>
                <a:gd name="T94" fmla="*/ 201 w 1814"/>
                <a:gd name="T95" fmla="*/ 924 h 1176"/>
                <a:gd name="T96" fmla="*/ 460 w 1814"/>
                <a:gd name="T97" fmla="*/ 874 h 1176"/>
                <a:gd name="T98" fmla="*/ 622 w 1814"/>
                <a:gd name="T99" fmla="*/ 899 h 1176"/>
                <a:gd name="T100" fmla="*/ 1542 w 1814"/>
                <a:gd name="T101" fmla="*/ 935 h 1176"/>
                <a:gd name="T102" fmla="*/ 1027 w 1814"/>
                <a:gd name="T103" fmla="*/ 910 h 1176"/>
                <a:gd name="T104" fmla="*/ 1130 w 1814"/>
                <a:gd name="T105" fmla="*/ 998 h 1176"/>
                <a:gd name="T106" fmla="*/ 1479 w 1814"/>
                <a:gd name="T107" fmla="*/ 1025 h 1176"/>
                <a:gd name="T108" fmla="*/ 970 w 1814"/>
                <a:gd name="T109" fmla="*/ 1020 h 1176"/>
                <a:gd name="T110" fmla="*/ 479 w 1814"/>
                <a:gd name="T111" fmla="*/ 952 h 1176"/>
                <a:gd name="T112" fmla="*/ 425 w 1814"/>
                <a:gd name="T113" fmla="*/ 1019 h 1176"/>
                <a:gd name="T114" fmla="*/ 441 w 1814"/>
                <a:gd name="T115" fmla="*/ 1122 h 1176"/>
                <a:gd name="T116" fmla="*/ 1696 w 1814"/>
                <a:gd name="T117" fmla="*/ 1131 h 1176"/>
                <a:gd name="T118" fmla="*/ 1251 w 1814"/>
                <a:gd name="T119" fmla="*/ 1138 h 1176"/>
                <a:gd name="T120" fmla="*/ 550 w 1814"/>
                <a:gd name="T121" fmla="*/ 1104 h 1176"/>
                <a:gd name="T122" fmla="*/ 409 w 1814"/>
                <a:gd name="T123" fmla="*/ 1089 h 1176"/>
                <a:gd name="T124" fmla="*/ 1005 w 1814"/>
                <a:gd name="T125" fmla="*/ 1043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3" h="1176">
                  <a:moveTo>
                    <a:pt x="1444" y="374"/>
                  </a:moveTo>
                  <a:cubicBezTo>
                    <a:pt x="1454" y="380"/>
                    <a:pt x="1469" y="389"/>
                    <a:pt x="1483" y="386"/>
                  </a:cubicBezTo>
                  <a:cubicBezTo>
                    <a:pt x="1492" y="384"/>
                    <a:pt x="1499" y="372"/>
                    <a:pt x="1509" y="378"/>
                  </a:cubicBezTo>
                  <a:cubicBezTo>
                    <a:pt x="1509" y="380"/>
                    <a:pt x="1509" y="382"/>
                    <a:pt x="1511" y="382"/>
                  </a:cubicBezTo>
                  <a:cubicBezTo>
                    <a:pt x="1501" y="399"/>
                    <a:pt x="1486" y="424"/>
                    <a:pt x="1469" y="437"/>
                  </a:cubicBezTo>
                  <a:cubicBezTo>
                    <a:pt x="1461" y="443"/>
                    <a:pt x="1449" y="444"/>
                    <a:pt x="1436" y="448"/>
                  </a:cubicBezTo>
                  <a:cubicBezTo>
                    <a:pt x="1426" y="473"/>
                    <a:pt x="1392" y="497"/>
                    <a:pt x="1357" y="488"/>
                  </a:cubicBezTo>
                  <a:cubicBezTo>
                    <a:pt x="1356" y="496"/>
                    <a:pt x="1376" y="495"/>
                    <a:pt x="1375" y="507"/>
                  </a:cubicBezTo>
                  <a:cubicBezTo>
                    <a:pt x="1358" y="515"/>
                    <a:pt x="1336" y="523"/>
                    <a:pt x="1315" y="525"/>
                  </a:cubicBezTo>
                  <a:cubicBezTo>
                    <a:pt x="1298" y="547"/>
                    <a:pt x="1277" y="565"/>
                    <a:pt x="1258" y="585"/>
                  </a:cubicBezTo>
                  <a:cubicBezTo>
                    <a:pt x="1255" y="586"/>
                    <a:pt x="1253" y="587"/>
                    <a:pt x="1249" y="586"/>
                  </a:cubicBezTo>
                  <a:cubicBezTo>
                    <a:pt x="1257" y="593"/>
                    <a:pt x="1264" y="595"/>
                    <a:pt x="1275" y="596"/>
                  </a:cubicBezTo>
                  <a:cubicBezTo>
                    <a:pt x="1275" y="600"/>
                    <a:pt x="1278" y="602"/>
                    <a:pt x="1277" y="606"/>
                  </a:cubicBezTo>
                  <a:cubicBezTo>
                    <a:pt x="1294" y="607"/>
                    <a:pt x="1327" y="607"/>
                    <a:pt x="1344" y="620"/>
                  </a:cubicBezTo>
                  <a:cubicBezTo>
                    <a:pt x="1351" y="619"/>
                    <a:pt x="1357" y="625"/>
                    <a:pt x="1362" y="623"/>
                  </a:cubicBezTo>
                  <a:cubicBezTo>
                    <a:pt x="1368" y="627"/>
                    <a:pt x="1373" y="633"/>
                    <a:pt x="1376" y="640"/>
                  </a:cubicBezTo>
                  <a:cubicBezTo>
                    <a:pt x="1386" y="636"/>
                    <a:pt x="1395" y="627"/>
                    <a:pt x="1406" y="629"/>
                  </a:cubicBezTo>
                  <a:cubicBezTo>
                    <a:pt x="1406" y="643"/>
                    <a:pt x="1413" y="654"/>
                    <a:pt x="1417" y="669"/>
                  </a:cubicBezTo>
                  <a:cubicBezTo>
                    <a:pt x="1432" y="669"/>
                    <a:pt x="1441" y="665"/>
                    <a:pt x="1453" y="669"/>
                  </a:cubicBezTo>
                  <a:cubicBezTo>
                    <a:pt x="1455" y="675"/>
                    <a:pt x="1455" y="679"/>
                    <a:pt x="1456" y="685"/>
                  </a:cubicBezTo>
                  <a:cubicBezTo>
                    <a:pt x="1457" y="690"/>
                    <a:pt x="1463" y="689"/>
                    <a:pt x="1464" y="694"/>
                  </a:cubicBezTo>
                  <a:cubicBezTo>
                    <a:pt x="1465" y="701"/>
                    <a:pt x="1466" y="705"/>
                    <a:pt x="1462" y="709"/>
                  </a:cubicBezTo>
                  <a:cubicBezTo>
                    <a:pt x="1465" y="713"/>
                    <a:pt x="1470" y="715"/>
                    <a:pt x="1469" y="722"/>
                  </a:cubicBezTo>
                  <a:cubicBezTo>
                    <a:pt x="1480" y="715"/>
                    <a:pt x="1503" y="709"/>
                    <a:pt x="1511" y="722"/>
                  </a:cubicBezTo>
                  <a:cubicBezTo>
                    <a:pt x="1510" y="732"/>
                    <a:pt x="1507" y="743"/>
                    <a:pt x="1506" y="747"/>
                  </a:cubicBezTo>
                  <a:cubicBezTo>
                    <a:pt x="1515" y="743"/>
                    <a:pt x="1531" y="746"/>
                    <a:pt x="1538" y="755"/>
                  </a:cubicBezTo>
                  <a:cubicBezTo>
                    <a:pt x="1534" y="774"/>
                    <a:pt x="1536" y="781"/>
                    <a:pt x="1533" y="804"/>
                  </a:cubicBezTo>
                  <a:cubicBezTo>
                    <a:pt x="1548" y="851"/>
                    <a:pt x="1590" y="895"/>
                    <a:pt x="1592" y="953"/>
                  </a:cubicBezTo>
                  <a:cubicBezTo>
                    <a:pt x="1592" y="958"/>
                    <a:pt x="1593" y="964"/>
                    <a:pt x="1593" y="970"/>
                  </a:cubicBezTo>
                  <a:cubicBezTo>
                    <a:pt x="1593" y="996"/>
                    <a:pt x="1572" y="1015"/>
                    <a:pt x="1550" y="1026"/>
                  </a:cubicBezTo>
                  <a:cubicBezTo>
                    <a:pt x="1601" y="1031"/>
                    <a:pt x="1671" y="1037"/>
                    <a:pt x="1725" y="1036"/>
                  </a:cubicBezTo>
                  <a:cubicBezTo>
                    <a:pt x="1749" y="1036"/>
                    <a:pt x="1783" y="1040"/>
                    <a:pt x="1798" y="1054"/>
                  </a:cubicBezTo>
                  <a:cubicBezTo>
                    <a:pt x="1808" y="1062"/>
                    <a:pt x="1814" y="1091"/>
                    <a:pt x="1811" y="1111"/>
                  </a:cubicBezTo>
                  <a:cubicBezTo>
                    <a:pt x="1811" y="1112"/>
                    <a:pt x="1809" y="1114"/>
                    <a:pt x="1807" y="1117"/>
                  </a:cubicBezTo>
                  <a:cubicBezTo>
                    <a:pt x="1806" y="1120"/>
                    <a:pt x="1808" y="1122"/>
                    <a:pt x="1807" y="1124"/>
                  </a:cubicBezTo>
                  <a:cubicBezTo>
                    <a:pt x="1799" y="1138"/>
                    <a:pt x="1775" y="1133"/>
                    <a:pt x="1757" y="1140"/>
                  </a:cubicBezTo>
                  <a:cubicBezTo>
                    <a:pt x="1741" y="1138"/>
                    <a:pt x="1714" y="1139"/>
                    <a:pt x="1691" y="1138"/>
                  </a:cubicBezTo>
                  <a:cubicBezTo>
                    <a:pt x="1648" y="1138"/>
                    <a:pt x="1606" y="1155"/>
                    <a:pt x="1568" y="1156"/>
                  </a:cubicBezTo>
                  <a:cubicBezTo>
                    <a:pt x="1541" y="1157"/>
                    <a:pt x="1521" y="1154"/>
                    <a:pt x="1494" y="1158"/>
                  </a:cubicBezTo>
                  <a:cubicBezTo>
                    <a:pt x="1460" y="1164"/>
                    <a:pt x="1426" y="1160"/>
                    <a:pt x="1390" y="1162"/>
                  </a:cubicBezTo>
                  <a:cubicBezTo>
                    <a:pt x="1355" y="1164"/>
                    <a:pt x="1321" y="1169"/>
                    <a:pt x="1276" y="1167"/>
                  </a:cubicBezTo>
                  <a:cubicBezTo>
                    <a:pt x="1282" y="1171"/>
                    <a:pt x="1293" y="1169"/>
                    <a:pt x="1300" y="1172"/>
                  </a:cubicBezTo>
                  <a:cubicBezTo>
                    <a:pt x="1275" y="1173"/>
                    <a:pt x="1245" y="1176"/>
                    <a:pt x="1223" y="1170"/>
                  </a:cubicBezTo>
                  <a:cubicBezTo>
                    <a:pt x="1187" y="1170"/>
                    <a:pt x="1141" y="1169"/>
                    <a:pt x="1107" y="1166"/>
                  </a:cubicBezTo>
                  <a:cubicBezTo>
                    <a:pt x="1087" y="1164"/>
                    <a:pt x="1066" y="1167"/>
                    <a:pt x="1046" y="1163"/>
                  </a:cubicBezTo>
                  <a:cubicBezTo>
                    <a:pt x="1037" y="1162"/>
                    <a:pt x="1019" y="1159"/>
                    <a:pt x="1007" y="1158"/>
                  </a:cubicBezTo>
                  <a:cubicBezTo>
                    <a:pt x="946" y="1156"/>
                    <a:pt x="891" y="1156"/>
                    <a:pt x="831" y="1155"/>
                  </a:cubicBezTo>
                  <a:cubicBezTo>
                    <a:pt x="772" y="1153"/>
                    <a:pt x="707" y="1157"/>
                    <a:pt x="647" y="1151"/>
                  </a:cubicBezTo>
                  <a:cubicBezTo>
                    <a:pt x="616" y="1148"/>
                    <a:pt x="585" y="1145"/>
                    <a:pt x="558" y="1143"/>
                  </a:cubicBezTo>
                  <a:cubicBezTo>
                    <a:pt x="524" y="1142"/>
                    <a:pt x="493" y="1136"/>
                    <a:pt x="456" y="1132"/>
                  </a:cubicBezTo>
                  <a:cubicBezTo>
                    <a:pt x="430" y="1130"/>
                    <a:pt x="403" y="1130"/>
                    <a:pt x="376" y="1129"/>
                  </a:cubicBezTo>
                  <a:cubicBezTo>
                    <a:pt x="309" y="1125"/>
                    <a:pt x="249" y="1127"/>
                    <a:pt x="189" y="1122"/>
                  </a:cubicBezTo>
                  <a:cubicBezTo>
                    <a:pt x="125" y="1117"/>
                    <a:pt x="59" y="1111"/>
                    <a:pt x="7" y="1077"/>
                  </a:cubicBezTo>
                  <a:cubicBezTo>
                    <a:pt x="7" y="1067"/>
                    <a:pt x="0" y="1059"/>
                    <a:pt x="1" y="1049"/>
                  </a:cubicBezTo>
                  <a:cubicBezTo>
                    <a:pt x="3" y="1031"/>
                    <a:pt x="26" y="1023"/>
                    <a:pt x="29" y="1006"/>
                  </a:cubicBezTo>
                  <a:cubicBezTo>
                    <a:pt x="41" y="999"/>
                    <a:pt x="54" y="1001"/>
                    <a:pt x="69" y="1003"/>
                  </a:cubicBezTo>
                  <a:cubicBezTo>
                    <a:pt x="88" y="1004"/>
                    <a:pt x="107" y="998"/>
                    <a:pt x="125" y="1000"/>
                  </a:cubicBezTo>
                  <a:cubicBezTo>
                    <a:pt x="126" y="993"/>
                    <a:pt x="121" y="985"/>
                    <a:pt x="122" y="975"/>
                  </a:cubicBezTo>
                  <a:cubicBezTo>
                    <a:pt x="124" y="963"/>
                    <a:pt x="133" y="956"/>
                    <a:pt x="133" y="947"/>
                  </a:cubicBezTo>
                  <a:cubicBezTo>
                    <a:pt x="139" y="943"/>
                    <a:pt x="141" y="943"/>
                    <a:pt x="142" y="937"/>
                  </a:cubicBezTo>
                  <a:cubicBezTo>
                    <a:pt x="146" y="936"/>
                    <a:pt x="145" y="933"/>
                    <a:pt x="150" y="935"/>
                  </a:cubicBezTo>
                  <a:cubicBezTo>
                    <a:pt x="154" y="930"/>
                    <a:pt x="159" y="924"/>
                    <a:pt x="162" y="917"/>
                  </a:cubicBezTo>
                  <a:cubicBezTo>
                    <a:pt x="172" y="914"/>
                    <a:pt x="174" y="917"/>
                    <a:pt x="184" y="918"/>
                  </a:cubicBezTo>
                  <a:cubicBezTo>
                    <a:pt x="181" y="891"/>
                    <a:pt x="190" y="857"/>
                    <a:pt x="202" y="842"/>
                  </a:cubicBezTo>
                  <a:cubicBezTo>
                    <a:pt x="206" y="840"/>
                    <a:pt x="209" y="838"/>
                    <a:pt x="213" y="836"/>
                  </a:cubicBezTo>
                  <a:cubicBezTo>
                    <a:pt x="243" y="837"/>
                    <a:pt x="259" y="839"/>
                    <a:pt x="283" y="832"/>
                  </a:cubicBezTo>
                  <a:cubicBezTo>
                    <a:pt x="253" y="811"/>
                    <a:pt x="223" y="767"/>
                    <a:pt x="217" y="723"/>
                  </a:cubicBezTo>
                  <a:cubicBezTo>
                    <a:pt x="215" y="712"/>
                    <a:pt x="215" y="698"/>
                    <a:pt x="218" y="690"/>
                  </a:cubicBezTo>
                  <a:cubicBezTo>
                    <a:pt x="224" y="673"/>
                    <a:pt x="259" y="656"/>
                    <a:pt x="288" y="652"/>
                  </a:cubicBezTo>
                  <a:cubicBezTo>
                    <a:pt x="307" y="650"/>
                    <a:pt x="333" y="651"/>
                    <a:pt x="345" y="660"/>
                  </a:cubicBezTo>
                  <a:cubicBezTo>
                    <a:pt x="330" y="637"/>
                    <a:pt x="307" y="622"/>
                    <a:pt x="288" y="604"/>
                  </a:cubicBezTo>
                  <a:cubicBezTo>
                    <a:pt x="295" y="595"/>
                    <a:pt x="296" y="582"/>
                    <a:pt x="308" y="586"/>
                  </a:cubicBezTo>
                  <a:cubicBezTo>
                    <a:pt x="320" y="591"/>
                    <a:pt x="341" y="616"/>
                    <a:pt x="346" y="625"/>
                  </a:cubicBezTo>
                  <a:cubicBezTo>
                    <a:pt x="333" y="570"/>
                    <a:pt x="378" y="542"/>
                    <a:pt x="404" y="508"/>
                  </a:cubicBezTo>
                  <a:cubicBezTo>
                    <a:pt x="407" y="510"/>
                    <a:pt x="412" y="510"/>
                    <a:pt x="415" y="512"/>
                  </a:cubicBezTo>
                  <a:cubicBezTo>
                    <a:pt x="413" y="535"/>
                    <a:pt x="430" y="554"/>
                    <a:pt x="426" y="583"/>
                  </a:cubicBezTo>
                  <a:cubicBezTo>
                    <a:pt x="423" y="608"/>
                    <a:pt x="402" y="613"/>
                    <a:pt x="388" y="629"/>
                  </a:cubicBezTo>
                  <a:cubicBezTo>
                    <a:pt x="405" y="624"/>
                    <a:pt x="420" y="618"/>
                    <a:pt x="436" y="623"/>
                  </a:cubicBezTo>
                  <a:cubicBezTo>
                    <a:pt x="460" y="630"/>
                    <a:pt x="474" y="653"/>
                    <a:pt x="489" y="669"/>
                  </a:cubicBezTo>
                  <a:cubicBezTo>
                    <a:pt x="493" y="686"/>
                    <a:pt x="500" y="703"/>
                    <a:pt x="500" y="721"/>
                  </a:cubicBezTo>
                  <a:cubicBezTo>
                    <a:pt x="500" y="758"/>
                    <a:pt x="480" y="792"/>
                    <a:pt x="465" y="817"/>
                  </a:cubicBezTo>
                  <a:cubicBezTo>
                    <a:pt x="468" y="818"/>
                    <a:pt x="478" y="820"/>
                    <a:pt x="484" y="823"/>
                  </a:cubicBezTo>
                  <a:cubicBezTo>
                    <a:pt x="512" y="820"/>
                    <a:pt x="543" y="812"/>
                    <a:pt x="580" y="816"/>
                  </a:cubicBezTo>
                  <a:cubicBezTo>
                    <a:pt x="585" y="816"/>
                    <a:pt x="589" y="819"/>
                    <a:pt x="593" y="819"/>
                  </a:cubicBezTo>
                  <a:cubicBezTo>
                    <a:pt x="600" y="820"/>
                    <a:pt x="607" y="818"/>
                    <a:pt x="612" y="819"/>
                  </a:cubicBezTo>
                  <a:cubicBezTo>
                    <a:pt x="615" y="821"/>
                    <a:pt x="616" y="825"/>
                    <a:pt x="619" y="827"/>
                  </a:cubicBezTo>
                  <a:cubicBezTo>
                    <a:pt x="622" y="829"/>
                    <a:pt x="626" y="828"/>
                    <a:pt x="628" y="829"/>
                  </a:cubicBezTo>
                  <a:cubicBezTo>
                    <a:pt x="636" y="835"/>
                    <a:pt x="641" y="845"/>
                    <a:pt x="652" y="847"/>
                  </a:cubicBezTo>
                  <a:cubicBezTo>
                    <a:pt x="655" y="857"/>
                    <a:pt x="669" y="855"/>
                    <a:pt x="667" y="867"/>
                  </a:cubicBezTo>
                  <a:cubicBezTo>
                    <a:pt x="665" y="876"/>
                    <a:pt x="648" y="877"/>
                    <a:pt x="639" y="876"/>
                  </a:cubicBezTo>
                  <a:cubicBezTo>
                    <a:pt x="640" y="882"/>
                    <a:pt x="645" y="887"/>
                    <a:pt x="642" y="890"/>
                  </a:cubicBezTo>
                  <a:cubicBezTo>
                    <a:pt x="646" y="913"/>
                    <a:pt x="692" y="920"/>
                    <a:pt x="669" y="947"/>
                  </a:cubicBezTo>
                  <a:cubicBezTo>
                    <a:pt x="652" y="948"/>
                    <a:pt x="643" y="948"/>
                    <a:pt x="624" y="950"/>
                  </a:cubicBezTo>
                  <a:cubicBezTo>
                    <a:pt x="641" y="964"/>
                    <a:pt x="646" y="988"/>
                    <a:pt x="641" y="1013"/>
                  </a:cubicBezTo>
                  <a:cubicBezTo>
                    <a:pt x="696" y="1020"/>
                    <a:pt x="760" y="1023"/>
                    <a:pt x="826" y="1030"/>
                  </a:cubicBezTo>
                  <a:cubicBezTo>
                    <a:pt x="811" y="1020"/>
                    <a:pt x="796" y="1010"/>
                    <a:pt x="786" y="995"/>
                  </a:cubicBezTo>
                  <a:cubicBezTo>
                    <a:pt x="780" y="978"/>
                    <a:pt x="772" y="960"/>
                    <a:pt x="774" y="944"/>
                  </a:cubicBezTo>
                  <a:cubicBezTo>
                    <a:pt x="775" y="938"/>
                    <a:pt x="778" y="935"/>
                    <a:pt x="779" y="928"/>
                  </a:cubicBezTo>
                  <a:cubicBezTo>
                    <a:pt x="780" y="912"/>
                    <a:pt x="778" y="902"/>
                    <a:pt x="785" y="888"/>
                  </a:cubicBezTo>
                  <a:cubicBezTo>
                    <a:pt x="787" y="884"/>
                    <a:pt x="788" y="879"/>
                    <a:pt x="790" y="876"/>
                  </a:cubicBezTo>
                  <a:cubicBezTo>
                    <a:pt x="794" y="869"/>
                    <a:pt x="801" y="865"/>
                    <a:pt x="805" y="859"/>
                  </a:cubicBezTo>
                  <a:cubicBezTo>
                    <a:pt x="807" y="856"/>
                    <a:pt x="807" y="851"/>
                    <a:pt x="809" y="849"/>
                  </a:cubicBezTo>
                  <a:cubicBezTo>
                    <a:pt x="813" y="845"/>
                    <a:pt x="819" y="838"/>
                    <a:pt x="820" y="829"/>
                  </a:cubicBezTo>
                  <a:cubicBezTo>
                    <a:pt x="836" y="809"/>
                    <a:pt x="853" y="777"/>
                    <a:pt x="872" y="753"/>
                  </a:cubicBezTo>
                  <a:cubicBezTo>
                    <a:pt x="878" y="746"/>
                    <a:pt x="887" y="741"/>
                    <a:pt x="894" y="733"/>
                  </a:cubicBezTo>
                  <a:cubicBezTo>
                    <a:pt x="909" y="715"/>
                    <a:pt x="920" y="691"/>
                    <a:pt x="936" y="679"/>
                  </a:cubicBezTo>
                  <a:cubicBezTo>
                    <a:pt x="940" y="675"/>
                    <a:pt x="947" y="673"/>
                    <a:pt x="951" y="670"/>
                  </a:cubicBezTo>
                  <a:cubicBezTo>
                    <a:pt x="955" y="668"/>
                    <a:pt x="961" y="667"/>
                    <a:pt x="966" y="667"/>
                  </a:cubicBezTo>
                  <a:cubicBezTo>
                    <a:pt x="988" y="644"/>
                    <a:pt x="1034" y="636"/>
                    <a:pt x="1059" y="609"/>
                  </a:cubicBezTo>
                  <a:cubicBezTo>
                    <a:pt x="1064" y="608"/>
                    <a:pt x="1064" y="611"/>
                    <a:pt x="1068" y="610"/>
                  </a:cubicBezTo>
                  <a:cubicBezTo>
                    <a:pt x="1070" y="597"/>
                    <a:pt x="1074" y="588"/>
                    <a:pt x="1083" y="580"/>
                  </a:cubicBezTo>
                  <a:cubicBezTo>
                    <a:pt x="1078" y="578"/>
                    <a:pt x="1072" y="573"/>
                    <a:pt x="1067" y="578"/>
                  </a:cubicBezTo>
                  <a:cubicBezTo>
                    <a:pt x="1046" y="572"/>
                    <a:pt x="1030" y="562"/>
                    <a:pt x="1014" y="550"/>
                  </a:cubicBezTo>
                  <a:cubicBezTo>
                    <a:pt x="984" y="573"/>
                    <a:pt x="946" y="548"/>
                    <a:pt x="911" y="556"/>
                  </a:cubicBezTo>
                  <a:cubicBezTo>
                    <a:pt x="910" y="554"/>
                    <a:pt x="909" y="552"/>
                    <a:pt x="905" y="553"/>
                  </a:cubicBezTo>
                  <a:cubicBezTo>
                    <a:pt x="903" y="547"/>
                    <a:pt x="902" y="545"/>
                    <a:pt x="906" y="542"/>
                  </a:cubicBezTo>
                  <a:cubicBezTo>
                    <a:pt x="891" y="542"/>
                    <a:pt x="865" y="548"/>
                    <a:pt x="849" y="534"/>
                  </a:cubicBezTo>
                  <a:cubicBezTo>
                    <a:pt x="847" y="524"/>
                    <a:pt x="867" y="526"/>
                    <a:pt x="871" y="517"/>
                  </a:cubicBezTo>
                  <a:cubicBezTo>
                    <a:pt x="839" y="519"/>
                    <a:pt x="804" y="512"/>
                    <a:pt x="784" y="493"/>
                  </a:cubicBezTo>
                  <a:cubicBezTo>
                    <a:pt x="780" y="494"/>
                    <a:pt x="779" y="491"/>
                    <a:pt x="775" y="492"/>
                  </a:cubicBezTo>
                  <a:cubicBezTo>
                    <a:pt x="768" y="485"/>
                    <a:pt x="760" y="479"/>
                    <a:pt x="754" y="470"/>
                  </a:cubicBezTo>
                  <a:cubicBezTo>
                    <a:pt x="747" y="466"/>
                    <a:pt x="738" y="464"/>
                    <a:pt x="735" y="454"/>
                  </a:cubicBezTo>
                  <a:cubicBezTo>
                    <a:pt x="737" y="454"/>
                    <a:pt x="736" y="453"/>
                    <a:pt x="735" y="453"/>
                  </a:cubicBezTo>
                  <a:cubicBezTo>
                    <a:pt x="749" y="444"/>
                    <a:pt x="776" y="460"/>
                    <a:pt x="789" y="449"/>
                  </a:cubicBezTo>
                  <a:cubicBezTo>
                    <a:pt x="772" y="447"/>
                    <a:pt x="754" y="439"/>
                    <a:pt x="739" y="429"/>
                  </a:cubicBezTo>
                  <a:cubicBezTo>
                    <a:pt x="731" y="424"/>
                    <a:pt x="727" y="417"/>
                    <a:pt x="719" y="409"/>
                  </a:cubicBezTo>
                  <a:cubicBezTo>
                    <a:pt x="710" y="400"/>
                    <a:pt x="700" y="395"/>
                    <a:pt x="695" y="381"/>
                  </a:cubicBezTo>
                  <a:cubicBezTo>
                    <a:pt x="690" y="362"/>
                    <a:pt x="690" y="344"/>
                    <a:pt x="679" y="328"/>
                  </a:cubicBezTo>
                  <a:cubicBezTo>
                    <a:pt x="690" y="317"/>
                    <a:pt x="699" y="332"/>
                    <a:pt x="708" y="336"/>
                  </a:cubicBezTo>
                  <a:cubicBezTo>
                    <a:pt x="715" y="339"/>
                    <a:pt x="722" y="341"/>
                    <a:pt x="730" y="342"/>
                  </a:cubicBezTo>
                  <a:cubicBezTo>
                    <a:pt x="723" y="335"/>
                    <a:pt x="709" y="324"/>
                    <a:pt x="698" y="316"/>
                  </a:cubicBezTo>
                  <a:cubicBezTo>
                    <a:pt x="695" y="305"/>
                    <a:pt x="679" y="300"/>
                    <a:pt x="684" y="288"/>
                  </a:cubicBezTo>
                  <a:cubicBezTo>
                    <a:pt x="692" y="285"/>
                    <a:pt x="696" y="293"/>
                    <a:pt x="702" y="295"/>
                  </a:cubicBezTo>
                  <a:cubicBezTo>
                    <a:pt x="714" y="293"/>
                    <a:pt x="720" y="296"/>
                    <a:pt x="733" y="293"/>
                  </a:cubicBezTo>
                  <a:cubicBezTo>
                    <a:pt x="797" y="283"/>
                    <a:pt x="803" y="203"/>
                    <a:pt x="839" y="161"/>
                  </a:cubicBezTo>
                  <a:cubicBezTo>
                    <a:pt x="843" y="150"/>
                    <a:pt x="846" y="141"/>
                    <a:pt x="857" y="135"/>
                  </a:cubicBezTo>
                  <a:cubicBezTo>
                    <a:pt x="890" y="72"/>
                    <a:pt x="969" y="19"/>
                    <a:pt x="1056" y="37"/>
                  </a:cubicBezTo>
                  <a:cubicBezTo>
                    <a:pt x="1066" y="39"/>
                    <a:pt x="1077" y="45"/>
                    <a:pt x="1089" y="49"/>
                  </a:cubicBezTo>
                  <a:cubicBezTo>
                    <a:pt x="1139" y="0"/>
                    <a:pt x="1234" y="16"/>
                    <a:pt x="1294" y="45"/>
                  </a:cubicBezTo>
                  <a:cubicBezTo>
                    <a:pt x="1294" y="52"/>
                    <a:pt x="1293" y="57"/>
                    <a:pt x="1286" y="55"/>
                  </a:cubicBezTo>
                  <a:cubicBezTo>
                    <a:pt x="1325" y="74"/>
                    <a:pt x="1364" y="99"/>
                    <a:pt x="1377" y="139"/>
                  </a:cubicBezTo>
                  <a:cubicBezTo>
                    <a:pt x="1387" y="141"/>
                    <a:pt x="1396" y="134"/>
                    <a:pt x="1400" y="145"/>
                  </a:cubicBezTo>
                  <a:cubicBezTo>
                    <a:pt x="1399" y="152"/>
                    <a:pt x="1391" y="152"/>
                    <a:pt x="1388" y="153"/>
                  </a:cubicBezTo>
                  <a:cubicBezTo>
                    <a:pt x="1415" y="207"/>
                    <a:pt x="1447" y="280"/>
                    <a:pt x="1522" y="264"/>
                  </a:cubicBezTo>
                  <a:cubicBezTo>
                    <a:pt x="1529" y="258"/>
                    <a:pt x="1533" y="241"/>
                    <a:pt x="1545" y="249"/>
                  </a:cubicBezTo>
                  <a:cubicBezTo>
                    <a:pt x="1550" y="318"/>
                    <a:pt x="1519" y="381"/>
                    <a:pt x="1444" y="374"/>
                  </a:cubicBezTo>
                  <a:close/>
                  <a:moveTo>
                    <a:pt x="842" y="434"/>
                  </a:moveTo>
                  <a:cubicBezTo>
                    <a:pt x="841" y="434"/>
                    <a:pt x="839" y="435"/>
                    <a:pt x="841" y="436"/>
                  </a:cubicBezTo>
                  <a:cubicBezTo>
                    <a:pt x="866" y="453"/>
                    <a:pt x="925" y="469"/>
                    <a:pt x="953" y="446"/>
                  </a:cubicBezTo>
                  <a:cubicBezTo>
                    <a:pt x="960" y="440"/>
                    <a:pt x="965" y="419"/>
                    <a:pt x="972" y="418"/>
                  </a:cubicBezTo>
                  <a:cubicBezTo>
                    <a:pt x="989" y="417"/>
                    <a:pt x="970" y="445"/>
                    <a:pt x="972" y="452"/>
                  </a:cubicBezTo>
                  <a:cubicBezTo>
                    <a:pt x="1003" y="439"/>
                    <a:pt x="1003" y="395"/>
                    <a:pt x="1022" y="371"/>
                  </a:cubicBezTo>
                  <a:cubicBezTo>
                    <a:pt x="991" y="372"/>
                    <a:pt x="970" y="370"/>
                    <a:pt x="948" y="363"/>
                  </a:cubicBezTo>
                  <a:cubicBezTo>
                    <a:pt x="936" y="359"/>
                    <a:pt x="921" y="356"/>
                    <a:pt x="914" y="346"/>
                  </a:cubicBezTo>
                  <a:cubicBezTo>
                    <a:pt x="924" y="337"/>
                    <a:pt x="936" y="344"/>
                    <a:pt x="952" y="341"/>
                  </a:cubicBezTo>
                  <a:cubicBezTo>
                    <a:pt x="973" y="337"/>
                    <a:pt x="985" y="315"/>
                    <a:pt x="998" y="310"/>
                  </a:cubicBezTo>
                  <a:cubicBezTo>
                    <a:pt x="985" y="330"/>
                    <a:pt x="968" y="348"/>
                    <a:pt x="941" y="351"/>
                  </a:cubicBezTo>
                  <a:cubicBezTo>
                    <a:pt x="1009" y="379"/>
                    <a:pt x="1091" y="350"/>
                    <a:pt x="1122" y="295"/>
                  </a:cubicBezTo>
                  <a:cubicBezTo>
                    <a:pt x="1124" y="287"/>
                    <a:pt x="1121" y="274"/>
                    <a:pt x="1125" y="269"/>
                  </a:cubicBezTo>
                  <a:cubicBezTo>
                    <a:pt x="1128" y="269"/>
                    <a:pt x="1127" y="265"/>
                    <a:pt x="1130" y="266"/>
                  </a:cubicBezTo>
                  <a:cubicBezTo>
                    <a:pt x="1140" y="271"/>
                    <a:pt x="1136" y="281"/>
                    <a:pt x="1140" y="291"/>
                  </a:cubicBezTo>
                  <a:cubicBezTo>
                    <a:pt x="1133" y="300"/>
                    <a:pt x="1136" y="312"/>
                    <a:pt x="1130" y="323"/>
                  </a:cubicBezTo>
                  <a:cubicBezTo>
                    <a:pt x="1179" y="311"/>
                    <a:pt x="1214" y="290"/>
                    <a:pt x="1234" y="251"/>
                  </a:cubicBezTo>
                  <a:cubicBezTo>
                    <a:pt x="1249" y="222"/>
                    <a:pt x="1249" y="192"/>
                    <a:pt x="1240" y="158"/>
                  </a:cubicBezTo>
                  <a:cubicBezTo>
                    <a:pt x="1238" y="151"/>
                    <a:pt x="1230" y="143"/>
                    <a:pt x="1236" y="136"/>
                  </a:cubicBezTo>
                  <a:cubicBezTo>
                    <a:pt x="1241" y="134"/>
                    <a:pt x="1242" y="138"/>
                    <a:pt x="1245" y="140"/>
                  </a:cubicBezTo>
                  <a:cubicBezTo>
                    <a:pt x="1241" y="151"/>
                    <a:pt x="1252" y="163"/>
                    <a:pt x="1253" y="174"/>
                  </a:cubicBezTo>
                  <a:cubicBezTo>
                    <a:pt x="1254" y="176"/>
                    <a:pt x="1258" y="175"/>
                    <a:pt x="1259" y="179"/>
                  </a:cubicBezTo>
                  <a:cubicBezTo>
                    <a:pt x="1264" y="208"/>
                    <a:pt x="1288" y="231"/>
                    <a:pt x="1317" y="244"/>
                  </a:cubicBezTo>
                  <a:cubicBezTo>
                    <a:pt x="1324" y="254"/>
                    <a:pt x="1335" y="263"/>
                    <a:pt x="1340" y="276"/>
                  </a:cubicBezTo>
                  <a:cubicBezTo>
                    <a:pt x="1342" y="282"/>
                    <a:pt x="1341" y="291"/>
                    <a:pt x="1347" y="296"/>
                  </a:cubicBezTo>
                  <a:cubicBezTo>
                    <a:pt x="1352" y="286"/>
                    <a:pt x="1346" y="280"/>
                    <a:pt x="1346" y="269"/>
                  </a:cubicBezTo>
                  <a:cubicBezTo>
                    <a:pt x="1357" y="263"/>
                    <a:pt x="1358" y="274"/>
                    <a:pt x="1363" y="279"/>
                  </a:cubicBezTo>
                  <a:cubicBezTo>
                    <a:pt x="1363" y="281"/>
                    <a:pt x="1360" y="279"/>
                    <a:pt x="1360" y="281"/>
                  </a:cubicBezTo>
                  <a:cubicBezTo>
                    <a:pt x="1371" y="297"/>
                    <a:pt x="1367" y="322"/>
                    <a:pt x="1362" y="342"/>
                  </a:cubicBezTo>
                  <a:cubicBezTo>
                    <a:pt x="1375" y="340"/>
                    <a:pt x="1375" y="326"/>
                    <a:pt x="1382" y="318"/>
                  </a:cubicBezTo>
                  <a:cubicBezTo>
                    <a:pt x="1390" y="300"/>
                    <a:pt x="1398" y="288"/>
                    <a:pt x="1400" y="266"/>
                  </a:cubicBezTo>
                  <a:cubicBezTo>
                    <a:pt x="1402" y="236"/>
                    <a:pt x="1389" y="212"/>
                    <a:pt x="1378" y="194"/>
                  </a:cubicBezTo>
                  <a:cubicBezTo>
                    <a:pt x="1373" y="184"/>
                    <a:pt x="1354" y="161"/>
                    <a:pt x="1356" y="154"/>
                  </a:cubicBezTo>
                  <a:cubicBezTo>
                    <a:pt x="1358" y="146"/>
                    <a:pt x="1369" y="149"/>
                    <a:pt x="1372" y="145"/>
                  </a:cubicBezTo>
                  <a:cubicBezTo>
                    <a:pt x="1330" y="131"/>
                    <a:pt x="1309" y="80"/>
                    <a:pt x="1255" y="90"/>
                  </a:cubicBezTo>
                  <a:cubicBezTo>
                    <a:pt x="1253" y="88"/>
                    <a:pt x="1249" y="87"/>
                    <a:pt x="1250" y="82"/>
                  </a:cubicBezTo>
                  <a:cubicBezTo>
                    <a:pt x="1287" y="68"/>
                    <a:pt x="1316" y="98"/>
                    <a:pt x="1341" y="112"/>
                  </a:cubicBezTo>
                  <a:cubicBezTo>
                    <a:pt x="1345" y="124"/>
                    <a:pt x="1357" y="128"/>
                    <a:pt x="1368" y="134"/>
                  </a:cubicBezTo>
                  <a:cubicBezTo>
                    <a:pt x="1344" y="99"/>
                    <a:pt x="1307" y="66"/>
                    <a:pt x="1261" y="65"/>
                  </a:cubicBezTo>
                  <a:cubicBezTo>
                    <a:pt x="1253" y="56"/>
                    <a:pt x="1266" y="54"/>
                    <a:pt x="1270" y="47"/>
                  </a:cubicBezTo>
                  <a:cubicBezTo>
                    <a:pt x="1225" y="27"/>
                    <a:pt x="1166" y="18"/>
                    <a:pt x="1115" y="40"/>
                  </a:cubicBezTo>
                  <a:cubicBezTo>
                    <a:pt x="1111" y="47"/>
                    <a:pt x="1104" y="51"/>
                    <a:pt x="1099" y="57"/>
                  </a:cubicBezTo>
                  <a:cubicBezTo>
                    <a:pt x="1105" y="61"/>
                    <a:pt x="1114" y="63"/>
                    <a:pt x="1118" y="69"/>
                  </a:cubicBezTo>
                  <a:cubicBezTo>
                    <a:pt x="1117" y="72"/>
                    <a:pt x="1117" y="77"/>
                    <a:pt x="1112" y="78"/>
                  </a:cubicBezTo>
                  <a:cubicBezTo>
                    <a:pt x="1106" y="79"/>
                    <a:pt x="1104" y="72"/>
                    <a:pt x="1099" y="69"/>
                  </a:cubicBezTo>
                  <a:cubicBezTo>
                    <a:pt x="1079" y="56"/>
                    <a:pt x="1040" y="42"/>
                    <a:pt x="1010" y="44"/>
                  </a:cubicBezTo>
                  <a:cubicBezTo>
                    <a:pt x="995" y="47"/>
                    <a:pt x="984" y="51"/>
                    <a:pt x="971" y="54"/>
                  </a:cubicBezTo>
                  <a:cubicBezTo>
                    <a:pt x="897" y="70"/>
                    <a:pt x="861" y="146"/>
                    <a:pt x="833" y="209"/>
                  </a:cubicBezTo>
                  <a:cubicBezTo>
                    <a:pt x="822" y="231"/>
                    <a:pt x="815" y="244"/>
                    <a:pt x="801" y="260"/>
                  </a:cubicBezTo>
                  <a:cubicBezTo>
                    <a:pt x="780" y="286"/>
                    <a:pt x="744" y="314"/>
                    <a:pt x="703" y="302"/>
                  </a:cubicBezTo>
                  <a:cubicBezTo>
                    <a:pt x="705" y="312"/>
                    <a:pt x="717" y="313"/>
                    <a:pt x="719" y="322"/>
                  </a:cubicBezTo>
                  <a:cubicBezTo>
                    <a:pt x="729" y="323"/>
                    <a:pt x="733" y="333"/>
                    <a:pt x="740" y="337"/>
                  </a:cubicBezTo>
                  <a:cubicBezTo>
                    <a:pt x="747" y="340"/>
                    <a:pt x="757" y="337"/>
                    <a:pt x="760" y="346"/>
                  </a:cubicBezTo>
                  <a:cubicBezTo>
                    <a:pt x="745" y="360"/>
                    <a:pt x="713" y="347"/>
                    <a:pt x="697" y="342"/>
                  </a:cubicBezTo>
                  <a:cubicBezTo>
                    <a:pt x="704" y="362"/>
                    <a:pt x="707" y="383"/>
                    <a:pt x="718" y="397"/>
                  </a:cubicBezTo>
                  <a:cubicBezTo>
                    <a:pt x="721" y="401"/>
                    <a:pt x="727" y="405"/>
                    <a:pt x="732" y="409"/>
                  </a:cubicBezTo>
                  <a:cubicBezTo>
                    <a:pt x="753" y="428"/>
                    <a:pt x="783" y="448"/>
                    <a:pt x="815" y="436"/>
                  </a:cubicBezTo>
                  <a:cubicBezTo>
                    <a:pt x="825" y="439"/>
                    <a:pt x="823" y="445"/>
                    <a:pt x="820" y="453"/>
                  </a:cubicBezTo>
                  <a:cubicBezTo>
                    <a:pt x="803" y="455"/>
                    <a:pt x="779" y="466"/>
                    <a:pt x="759" y="462"/>
                  </a:cubicBezTo>
                  <a:cubicBezTo>
                    <a:pt x="775" y="482"/>
                    <a:pt x="810" y="503"/>
                    <a:pt x="841" y="508"/>
                  </a:cubicBezTo>
                  <a:cubicBezTo>
                    <a:pt x="859" y="510"/>
                    <a:pt x="885" y="501"/>
                    <a:pt x="892" y="512"/>
                  </a:cubicBezTo>
                  <a:cubicBezTo>
                    <a:pt x="890" y="521"/>
                    <a:pt x="877" y="521"/>
                    <a:pt x="872" y="532"/>
                  </a:cubicBezTo>
                  <a:cubicBezTo>
                    <a:pt x="890" y="540"/>
                    <a:pt x="908" y="524"/>
                    <a:pt x="925" y="530"/>
                  </a:cubicBezTo>
                  <a:cubicBezTo>
                    <a:pt x="928" y="534"/>
                    <a:pt x="925" y="539"/>
                    <a:pt x="925" y="543"/>
                  </a:cubicBezTo>
                  <a:cubicBezTo>
                    <a:pt x="953" y="545"/>
                    <a:pt x="978" y="553"/>
                    <a:pt x="1005" y="543"/>
                  </a:cubicBezTo>
                  <a:cubicBezTo>
                    <a:pt x="998" y="536"/>
                    <a:pt x="988" y="534"/>
                    <a:pt x="985" y="524"/>
                  </a:cubicBezTo>
                  <a:cubicBezTo>
                    <a:pt x="952" y="534"/>
                    <a:pt x="900" y="503"/>
                    <a:pt x="920" y="467"/>
                  </a:cubicBezTo>
                  <a:cubicBezTo>
                    <a:pt x="881" y="465"/>
                    <a:pt x="838" y="457"/>
                    <a:pt x="823" y="428"/>
                  </a:cubicBezTo>
                  <a:cubicBezTo>
                    <a:pt x="832" y="416"/>
                    <a:pt x="859" y="434"/>
                    <a:pt x="867" y="417"/>
                  </a:cubicBezTo>
                  <a:cubicBezTo>
                    <a:pt x="846" y="410"/>
                    <a:pt x="827" y="394"/>
                    <a:pt x="818" y="376"/>
                  </a:cubicBezTo>
                  <a:cubicBezTo>
                    <a:pt x="814" y="369"/>
                    <a:pt x="807" y="357"/>
                    <a:pt x="813" y="347"/>
                  </a:cubicBezTo>
                  <a:cubicBezTo>
                    <a:pt x="828" y="345"/>
                    <a:pt x="820" y="367"/>
                    <a:pt x="834" y="363"/>
                  </a:cubicBezTo>
                  <a:cubicBezTo>
                    <a:pt x="828" y="356"/>
                    <a:pt x="821" y="346"/>
                    <a:pt x="818" y="336"/>
                  </a:cubicBezTo>
                  <a:cubicBezTo>
                    <a:pt x="815" y="326"/>
                    <a:pt x="810" y="302"/>
                    <a:pt x="815" y="296"/>
                  </a:cubicBezTo>
                  <a:cubicBezTo>
                    <a:pt x="817" y="302"/>
                    <a:pt x="829" y="306"/>
                    <a:pt x="823" y="313"/>
                  </a:cubicBezTo>
                  <a:cubicBezTo>
                    <a:pt x="865" y="352"/>
                    <a:pt x="922" y="305"/>
                    <a:pt x="936" y="261"/>
                  </a:cubicBezTo>
                  <a:cubicBezTo>
                    <a:pt x="942" y="242"/>
                    <a:pt x="941" y="220"/>
                    <a:pt x="948" y="202"/>
                  </a:cubicBezTo>
                  <a:cubicBezTo>
                    <a:pt x="955" y="198"/>
                    <a:pt x="963" y="188"/>
                    <a:pt x="965" y="183"/>
                  </a:cubicBezTo>
                  <a:cubicBezTo>
                    <a:pt x="958" y="186"/>
                    <a:pt x="950" y="203"/>
                    <a:pt x="942" y="190"/>
                  </a:cubicBezTo>
                  <a:cubicBezTo>
                    <a:pt x="962" y="156"/>
                    <a:pt x="998" y="113"/>
                    <a:pt x="1048" y="102"/>
                  </a:cubicBezTo>
                  <a:cubicBezTo>
                    <a:pt x="1080" y="94"/>
                    <a:pt x="1107" y="93"/>
                    <a:pt x="1142" y="92"/>
                  </a:cubicBezTo>
                  <a:cubicBezTo>
                    <a:pt x="1151" y="91"/>
                    <a:pt x="1157" y="87"/>
                    <a:pt x="1159" y="100"/>
                  </a:cubicBezTo>
                  <a:cubicBezTo>
                    <a:pt x="1151" y="109"/>
                    <a:pt x="1148" y="102"/>
                    <a:pt x="1140" y="102"/>
                  </a:cubicBezTo>
                  <a:cubicBezTo>
                    <a:pt x="1115" y="98"/>
                    <a:pt x="1099" y="105"/>
                    <a:pt x="1081" y="107"/>
                  </a:cubicBezTo>
                  <a:cubicBezTo>
                    <a:pt x="1031" y="111"/>
                    <a:pt x="990" y="136"/>
                    <a:pt x="967" y="171"/>
                  </a:cubicBezTo>
                  <a:cubicBezTo>
                    <a:pt x="974" y="171"/>
                    <a:pt x="980" y="169"/>
                    <a:pt x="983" y="164"/>
                  </a:cubicBezTo>
                  <a:cubicBezTo>
                    <a:pt x="992" y="166"/>
                    <a:pt x="995" y="170"/>
                    <a:pt x="991" y="179"/>
                  </a:cubicBezTo>
                  <a:cubicBezTo>
                    <a:pt x="986" y="177"/>
                    <a:pt x="986" y="181"/>
                    <a:pt x="982" y="181"/>
                  </a:cubicBezTo>
                  <a:cubicBezTo>
                    <a:pt x="956" y="198"/>
                    <a:pt x="955" y="230"/>
                    <a:pt x="947" y="260"/>
                  </a:cubicBezTo>
                  <a:cubicBezTo>
                    <a:pt x="938" y="295"/>
                    <a:pt x="915" y="318"/>
                    <a:pt x="887" y="333"/>
                  </a:cubicBezTo>
                  <a:cubicBezTo>
                    <a:pt x="877" y="333"/>
                    <a:pt x="868" y="342"/>
                    <a:pt x="856" y="342"/>
                  </a:cubicBezTo>
                  <a:cubicBezTo>
                    <a:pt x="844" y="342"/>
                    <a:pt x="835" y="333"/>
                    <a:pt x="826" y="333"/>
                  </a:cubicBezTo>
                  <a:cubicBezTo>
                    <a:pt x="831" y="353"/>
                    <a:pt x="844" y="365"/>
                    <a:pt x="864" y="367"/>
                  </a:cubicBezTo>
                  <a:cubicBezTo>
                    <a:pt x="860" y="381"/>
                    <a:pt x="836" y="375"/>
                    <a:pt x="826" y="371"/>
                  </a:cubicBezTo>
                  <a:cubicBezTo>
                    <a:pt x="836" y="396"/>
                    <a:pt x="858" y="406"/>
                    <a:pt x="885" y="408"/>
                  </a:cubicBezTo>
                  <a:cubicBezTo>
                    <a:pt x="882" y="427"/>
                    <a:pt x="857" y="431"/>
                    <a:pt x="842" y="434"/>
                  </a:cubicBezTo>
                  <a:close/>
                  <a:moveTo>
                    <a:pt x="1496" y="277"/>
                  </a:moveTo>
                  <a:cubicBezTo>
                    <a:pt x="1431" y="269"/>
                    <a:pt x="1405" y="202"/>
                    <a:pt x="1377" y="156"/>
                  </a:cubicBezTo>
                  <a:cubicBezTo>
                    <a:pt x="1376" y="156"/>
                    <a:pt x="1375" y="156"/>
                    <a:pt x="1373" y="156"/>
                  </a:cubicBezTo>
                  <a:cubicBezTo>
                    <a:pt x="1373" y="158"/>
                    <a:pt x="1371" y="158"/>
                    <a:pt x="1370" y="159"/>
                  </a:cubicBezTo>
                  <a:cubicBezTo>
                    <a:pt x="1380" y="182"/>
                    <a:pt x="1402" y="208"/>
                    <a:pt x="1407" y="237"/>
                  </a:cubicBezTo>
                  <a:cubicBezTo>
                    <a:pt x="1414" y="277"/>
                    <a:pt x="1401" y="306"/>
                    <a:pt x="1386" y="337"/>
                  </a:cubicBezTo>
                  <a:cubicBezTo>
                    <a:pt x="1380" y="340"/>
                    <a:pt x="1378" y="347"/>
                    <a:pt x="1373" y="352"/>
                  </a:cubicBezTo>
                  <a:cubicBezTo>
                    <a:pt x="1384" y="374"/>
                    <a:pt x="1389" y="411"/>
                    <a:pt x="1360" y="419"/>
                  </a:cubicBezTo>
                  <a:cubicBezTo>
                    <a:pt x="1363" y="441"/>
                    <a:pt x="1353" y="456"/>
                    <a:pt x="1350" y="477"/>
                  </a:cubicBezTo>
                  <a:cubicBezTo>
                    <a:pt x="1380" y="482"/>
                    <a:pt x="1412" y="475"/>
                    <a:pt x="1420" y="448"/>
                  </a:cubicBezTo>
                  <a:cubicBezTo>
                    <a:pt x="1405" y="445"/>
                    <a:pt x="1382" y="444"/>
                    <a:pt x="1382" y="431"/>
                  </a:cubicBezTo>
                  <a:cubicBezTo>
                    <a:pt x="1421" y="449"/>
                    <a:pt x="1474" y="434"/>
                    <a:pt x="1487" y="396"/>
                  </a:cubicBezTo>
                  <a:cubicBezTo>
                    <a:pt x="1465" y="398"/>
                    <a:pt x="1449" y="389"/>
                    <a:pt x="1433" y="381"/>
                  </a:cubicBezTo>
                  <a:cubicBezTo>
                    <a:pt x="1417" y="373"/>
                    <a:pt x="1403" y="368"/>
                    <a:pt x="1406" y="353"/>
                  </a:cubicBezTo>
                  <a:cubicBezTo>
                    <a:pt x="1420" y="358"/>
                    <a:pt x="1430" y="364"/>
                    <a:pt x="1444" y="366"/>
                  </a:cubicBezTo>
                  <a:cubicBezTo>
                    <a:pt x="1504" y="372"/>
                    <a:pt x="1536" y="322"/>
                    <a:pt x="1533" y="270"/>
                  </a:cubicBezTo>
                  <a:cubicBezTo>
                    <a:pt x="1521" y="275"/>
                    <a:pt x="1512" y="279"/>
                    <a:pt x="1496" y="277"/>
                  </a:cubicBezTo>
                  <a:close/>
                  <a:moveTo>
                    <a:pt x="936" y="463"/>
                  </a:moveTo>
                  <a:cubicBezTo>
                    <a:pt x="916" y="485"/>
                    <a:pt x="939" y="511"/>
                    <a:pt x="963" y="515"/>
                  </a:cubicBezTo>
                  <a:cubicBezTo>
                    <a:pt x="968" y="512"/>
                    <a:pt x="976" y="511"/>
                    <a:pt x="981" y="508"/>
                  </a:cubicBezTo>
                  <a:cubicBezTo>
                    <a:pt x="1005" y="528"/>
                    <a:pt x="1034" y="543"/>
                    <a:pt x="1061" y="561"/>
                  </a:cubicBezTo>
                  <a:cubicBezTo>
                    <a:pt x="1096" y="570"/>
                    <a:pt x="1129" y="581"/>
                    <a:pt x="1162" y="579"/>
                  </a:cubicBezTo>
                  <a:cubicBezTo>
                    <a:pt x="1188" y="585"/>
                    <a:pt x="1228" y="583"/>
                    <a:pt x="1249" y="569"/>
                  </a:cubicBezTo>
                  <a:cubicBezTo>
                    <a:pt x="1253" y="570"/>
                    <a:pt x="1254" y="567"/>
                    <a:pt x="1259" y="568"/>
                  </a:cubicBezTo>
                  <a:cubicBezTo>
                    <a:pt x="1294" y="534"/>
                    <a:pt x="1332" y="497"/>
                    <a:pt x="1346" y="446"/>
                  </a:cubicBezTo>
                  <a:cubicBezTo>
                    <a:pt x="1343" y="436"/>
                    <a:pt x="1348" y="430"/>
                    <a:pt x="1349" y="422"/>
                  </a:cubicBezTo>
                  <a:cubicBezTo>
                    <a:pt x="1349" y="420"/>
                    <a:pt x="1350" y="417"/>
                    <a:pt x="1350" y="417"/>
                  </a:cubicBezTo>
                  <a:cubicBezTo>
                    <a:pt x="1350" y="404"/>
                    <a:pt x="1346" y="393"/>
                    <a:pt x="1344" y="384"/>
                  </a:cubicBezTo>
                  <a:cubicBezTo>
                    <a:pt x="1340" y="370"/>
                    <a:pt x="1343" y="355"/>
                    <a:pt x="1339" y="341"/>
                  </a:cubicBezTo>
                  <a:cubicBezTo>
                    <a:pt x="1342" y="333"/>
                    <a:pt x="1344" y="317"/>
                    <a:pt x="1336" y="311"/>
                  </a:cubicBezTo>
                  <a:cubicBezTo>
                    <a:pt x="1343" y="251"/>
                    <a:pt x="1277" y="244"/>
                    <a:pt x="1256" y="204"/>
                  </a:cubicBezTo>
                  <a:cubicBezTo>
                    <a:pt x="1255" y="278"/>
                    <a:pt x="1198" y="322"/>
                    <a:pt x="1127" y="333"/>
                  </a:cubicBezTo>
                  <a:cubicBezTo>
                    <a:pt x="1121" y="337"/>
                    <a:pt x="1118" y="344"/>
                    <a:pt x="1112" y="347"/>
                  </a:cubicBezTo>
                  <a:cubicBezTo>
                    <a:pt x="1107" y="345"/>
                    <a:pt x="1102" y="341"/>
                    <a:pt x="1101" y="340"/>
                  </a:cubicBezTo>
                  <a:cubicBezTo>
                    <a:pt x="1105" y="328"/>
                    <a:pt x="1126" y="325"/>
                    <a:pt x="1123" y="310"/>
                  </a:cubicBezTo>
                  <a:cubicBezTo>
                    <a:pt x="1115" y="322"/>
                    <a:pt x="1096" y="341"/>
                    <a:pt x="1084" y="348"/>
                  </a:cubicBezTo>
                  <a:cubicBezTo>
                    <a:pt x="1070" y="357"/>
                    <a:pt x="1051" y="359"/>
                    <a:pt x="1037" y="370"/>
                  </a:cubicBezTo>
                  <a:cubicBezTo>
                    <a:pt x="1016" y="384"/>
                    <a:pt x="1017" y="420"/>
                    <a:pt x="1001" y="442"/>
                  </a:cubicBezTo>
                  <a:cubicBezTo>
                    <a:pt x="992" y="454"/>
                    <a:pt x="981" y="456"/>
                    <a:pt x="970" y="467"/>
                  </a:cubicBezTo>
                  <a:cubicBezTo>
                    <a:pt x="980" y="472"/>
                    <a:pt x="990" y="479"/>
                    <a:pt x="995" y="490"/>
                  </a:cubicBezTo>
                  <a:cubicBezTo>
                    <a:pt x="993" y="493"/>
                    <a:pt x="992" y="496"/>
                    <a:pt x="987" y="495"/>
                  </a:cubicBezTo>
                  <a:cubicBezTo>
                    <a:pt x="981" y="486"/>
                    <a:pt x="970" y="471"/>
                    <a:pt x="957" y="477"/>
                  </a:cubicBezTo>
                  <a:cubicBezTo>
                    <a:pt x="952" y="489"/>
                    <a:pt x="961" y="497"/>
                    <a:pt x="961" y="505"/>
                  </a:cubicBezTo>
                  <a:cubicBezTo>
                    <a:pt x="949" y="502"/>
                    <a:pt x="944" y="489"/>
                    <a:pt x="946" y="475"/>
                  </a:cubicBezTo>
                  <a:cubicBezTo>
                    <a:pt x="942" y="476"/>
                    <a:pt x="938" y="483"/>
                    <a:pt x="935" y="478"/>
                  </a:cubicBezTo>
                  <a:cubicBezTo>
                    <a:pt x="937" y="463"/>
                    <a:pt x="961" y="462"/>
                    <a:pt x="962" y="451"/>
                  </a:cubicBezTo>
                  <a:cubicBezTo>
                    <a:pt x="955" y="456"/>
                    <a:pt x="947" y="461"/>
                    <a:pt x="936" y="463"/>
                  </a:cubicBezTo>
                  <a:close/>
                  <a:moveTo>
                    <a:pt x="1351" y="345"/>
                  </a:moveTo>
                  <a:cubicBezTo>
                    <a:pt x="1353" y="335"/>
                    <a:pt x="1361" y="314"/>
                    <a:pt x="1354" y="306"/>
                  </a:cubicBezTo>
                  <a:cubicBezTo>
                    <a:pt x="1352" y="320"/>
                    <a:pt x="1350" y="334"/>
                    <a:pt x="1351" y="345"/>
                  </a:cubicBezTo>
                  <a:close/>
                  <a:moveTo>
                    <a:pt x="1361" y="409"/>
                  </a:moveTo>
                  <a:cubicBezTo>
                    <a:pt x="1373" y="400"/>
                    <a:pt x="1372" y="375"/>
                    <a:pt x="1365" y="361"/>
                  </a:cubicBezTo>
                  <a:cubicBezTo>
                    <a:pt x="1360" y="361"/>
                    <a:pt x="1356" y="361"/>
                    <a:pt x="1352" y="360"/>
                  </a:cubicBezTo>
                  <a:cubicBezTo>
                    <a:pt x="1351" y="378"/>
                    <a:pt x="1358" y="394"/>
                    <a:pt x="1361" y="409"/>
                  </a:cubicBezTo>
                  <a:close/>
                  <a:moveTo>
                    <a:pt x="1326" y="514"/>
                  </a:moveTo>
                  <a:cubicBezTo>
                    <a:pt x="1334" y="508"/>
                    <a:pt x="1344" y="510"/>
                    <a:pt x="1354" y="504"/>
                  </a:cubicBezTo>
                  <a:cubicBezTo>
                    <a:pt x="1350" y="499"/>
                    <a:pt x="1347" y="492"/>
                    <a:pt x="1341" y="489"/>
                  </a:cubicBezTo>
                  <a:cubicBezTo>
                    <a:pt x="1337" y="498"/>
                    <a:pt x="1327" y="506"/>
                    <a:pt x="1326" y="514"/>
                  </a:cubicBezTo>
                  <a:close/>
                  <a:moveTo>
                    <a:pt x="399" y="573"/>
                  </a:moveTo>
                  <a:cubicBezTo>
                    <a:pt x="402" y="569"/>
                    <a:pt x="408" y="568"/>
                    <a:pt x="415" y="568"/>
                  </a:cubicBezTo>
                  <a:cubicBezTo>
                    <a:pt x="414" y="554"/>
                    <a:pt x="410" y="540"/>
                    <a:pt x="405" y="525"/>
                  </a:cubicBezTo>
                  <a:cubicBezTo>
                    <a:pt x="391" y="542"/>
                    <a:pt x="370" y="554"/>
                    <a:pt x="361" y="576"/>
                  </a:cubicBezTo>
                  <a:cubicBezTo>
                    <a:pt x="370" y="576"/>
                    <a:pt x="374" y="586"/>
                    <a:pt x="374" y="590"/>
                  </a:cubicBezTo>
                  <a:cubicBezTo>
                    <a:pt x="389" y="584"/>
                    <a:pt x="374" y="571"/>
                    <a:pt x="371" y="561"/>
                  </a:cubicBezTo>
                  <a:cubicBezTo>
                    <a:pt x="373" y="561"/>
                    <a:pt x="373" y="560"/>
                    <a:pt x="374" y="560"/>
                  </a:cubicBezTo>
                  <a:cubicBezTo>
                    <a:pt x="381" y="562"/>
                    <a:pt x="382" y="569"/>
                    <a:pt x="389" y="571"/>
                  </a:cubicBezTo>
                  <a:cubicBezTo>
                    <a:pt x="394" y="561"/>
                    <a:pt x="394" y="558"/>
                    <a:pt x="393" y="545"/>
                  </a:cubicBezTo>
                  <a:cubicBezTo>
                    <a:pt x="395" y="545"/>
                    <a:pt x="396" y="543"/>
                    <a:pt x="399" y="543"/>
                  </a:cubicBezTo>
                  <a:cubicBezTo>
                    <a:pt x="411" y="548"/>
                    <a:pt x="400" y="565"/>
                    <a:pt x="399" y="573"/>
                  </a:cubicBezTo>
                  <a:close/>
                  <a:moveTo>
                    <a:pt x="383" y="596"/>
                  </a:moveTo>
                  <a:cubicBezTo>
                    <a:pt x="392" y="592"/>
                    <a:pt x="400" y="593"/>
                    <a:pt x="408" y="598"/>
                  </a:cubicBezTo>
                  <a:cubicBezTo>
                    <a:pt x="412" y="593"/>
                    <a:pt x="418" y="583"/>
                    <a:pt x="414" y="574"/>
                  </a:cubicBezTo>
                  <a:cubicBezTo>
                    <a:pt x="403" y="584"/>
                    <a:pt x="386" y="580"/>
                    <a:pt x="383" y="596"/>
                  </a:cubicBezTo>
                  <a:close/>
                  <a:moveTo>
                    <a:pt x="361" y="632"/>
                  </a:moveTo>
                  <a:cubicBezTo>
                    <a:pt x="364" y="614"/>
                    <a:pt x="375" y="595"/>
                    <a:pt x="359" y="579"/>
                  </a:cubicBezTo>
                  <a:cubicBezTo>
                    <a:pt x="353" y="597"/>
                    <a:pt x="352" y="617"/>
                    <a:pt x="361" y="632"/>
                  </a:cubicBezTo>
                  <a:close/>
                  <a:moveTo>
                    <a:pt x="1209" y="605"/>
                  </a:moveTo>
                  <a:cubicBezTo>
                    <a:pt x="1202" y="605"/>
                    <a:pt x="1209" y="599"/>
                    <a:pt x="1204" y="598"/>
                  </a:cubicBezTo>
                  <a:cubicBezTo>
                    <a:pt x="1207" y="599"/>
                    <a:pt x="1209" y="593"/>
                    <a:pt x="1206" y="593"/>
                  </a:cubicBezTo>
                  <a:cubicBezTo>
                    <a:pt x="1178" y="596"/>
                    <a:pt x="1142" y="593"/>
                    <a:pt x="1119" y="586"/>
                  </a:cubicBezTo>
                  <a:cubicBezTo>
                    <a:pt x="1123" y="637"/>
                    <a:pt x="1192" y="644"/>
                    <a:pt x="1209" y="605"/>
                  </a:cubicBezTo>
                  <a:close/>
                  <a:moveTo>
                    <a:pt x="1221" y="613"/>
                  </a:moveTo>
                  <a:cubicBezTo>
                    <a:pt x="1209" y="628"/>
                    <a:pt x="1179" y="649"/>
                    <a:pt x="1153" y="642"/>
                  </a:cubicBezTo>
                  <a:cubicBezTo>
                    <a:pt x="1144" y="640"/>
                    <a:pt x="1138" y="633"/>
                    <a:pt x="1129" y="631"/>
                  </a:cubicBezTo>
                  <a:cubicBezTo>
                    <a:pt x="1126" y="623"/>
                    <a:pt x="1117" y="621"/>
                    <a:pt x="1113" y="614"/>
                  </a:cubicBezTo>
                  <a:cubicBezTo>
                    <a:pt x="1115" y="605"/>
                    <a:pt x="1111" y="594"/>
                    <a:pt x="1108" y="588"/>
                  </a:cubicBezTo>
                  <a:cubicBezTo>
                    <a:pt x="1101" y="588"/>
                    <a:pt x="1100" y="597"/>
                    <a:pt x="1093" y="598"/>
                  </a:cubicBezTo>
                  <a:cubicBezTo>
                    <a:pt x="1095" y="616"/>
                    <a:pt x="1108" y="631"/>
                    <a:pt x="1119" y="641"/>
                  </a:cubicBezTo>
                  <a:cubicBezTo>
                    <a:pt x="1142" y="664"/>
                    <a:pt x="1178" y="683"/>
                    <a:pt x="1210" y="661"/>
                  </a:cubicBezTo>
                  <a:cubicBezTo>
                    <a:pt x="1201" y="683"/>
                    <a:pt x="1168" y="689"/>
                    <a:pt x="1150" y="672"/>
                  </a:cubicBezTo>
                  <a:cubicBezTo>
                    <a:pt x="1121" y="663"/>
                    <a:pt x="1092" y="633"/>
                    <a:pt x="1084" y="606"/>
                  </a:cubicBezTo>
                  <a:cubicBezTo>
                    <a:pt x="1079" y="614"/>
                    <a:pt x="1075" y="621"/>
                    <a:pt x="1073" y="629"/>
                  </a:cubicBezTo>
                  <a:cubicBezTo>
                    <a:pt x="1078" y="637"/>
                    <a:pt x="1082" y="643"/>
                    <a:pt x="1089" y="649"/>
                  </a:cubicBezTo>
                  <a:cubicBezTo>
                    <a:pt x="1098" y="655"/>
                    <a:pt x="1109" y="664"/>
                    <a:pt x="1117" y="669"/>
                  </a:cubicBezTo>
                  <a:cubicBezTo>
                    <a:pt x="1131" y="678"/>
                    <a:pt x="1148" y="690"/>
                    <a:pt x="1162" y="694"/>
                  </a:cubicBezTo>
                  <a:cubicBezTo>
                    <a:pt x="1193" y="702"/>
                    <a:pt x="1225" y="681"/>
                    <a:pt x="1241" y="660"/>
                  </a:cubicBezTo>
                  <a:cubicBezTo>
                    <a:pt x="1245" y="654"/>
                    <a:pt x="1246" y="647"/>
                    <a:pt x="1250" y="641"/>
                  </a:cubicBezTo>
                  <a:cubicBezTo>
                    <a:pt x="1257" y="631"/>
                    <a:pt x="1273" y="622"/>
                    <a:pt x="1264" y="608"/>
                  </a:cubicBezTo>
                  <a:cubicBezTo>
                    <a:pt x="1262" y="610"/>
                    <a:pt x="1249" y="603"/>
                    <a:pt x="1250" y="610"/>
                  </a:cubicBezTo>
                  <a:cubicBezTo>
                    <a:pt x="1248" y="613"/>
                    <a:pt x="1258" y="620"/>
                    <a:pt x="1255" y="624"/>
                  </a:cubicBezTo>
                  <a:cubicBezTo>
                    <a:pt x="1247" y="627"/>
                    <a:pt x="1241" y="621"/>
                    <a:pt x="1236" y="616"/>
                  </a:cubicBezTo>
                  <a:cubicBezTo>
                    <a:pt x="1238" y="608"/>
                    <a:pt x="1235" y="598"/>
                    <a:pt x="1233" y="590"/>
                  </a:cubicBezTo>
                  <a:cubicBezTo>
                    <a:pt x="1230" y="593"/>
                    <a:pt x="1222" y="592"/>
                    <a:pt x="1221" y="594"/>
                  </a:cubicBezTo>
                  <a:cubicBezTo>
                    <a:pt x="1225" y="598"/>
                    <a:pt x="1221" y="607"/>
                    <a:pt x="1221" y="613"/>
                  </a:cubicBezTo>
                  <a:close/>
                  <a:moveTo>
                    <a:pt x="349" y="649"/>
                  </a:moveTo>
                  <a:cubicBezTo>
                    <a:pt x="345" y="639"/>
                    <a:pt x="339" y="628"/>
                    <a:pt x="332" y="619"/>
                  </a:cubicBezTo>
                  <a:cubicBezTo>
                    <a:pt x="325" y="611"/>
                    <a:pt x="314" y="599"/>
                    <a:pt x="305" y="605"/>
                  </a:cubicBezTo>
                  <a:cubicBezTo>
                    <a:pt x="316" y="618"/>
                    <a:pt x="336" y="633"/>
                    <a:pt x="349" y="649"/>
                  </a:cubicBezTo>
                  <a:close/>
                  <a:moveTo>
                    <a:pt x="378" y="604"/>
                  </a:moveTo>
                  <a:cubicBezTo>
                    <a:pt x="375" y="612"/>
                    <a:pt x="370" y="618"/>
                    <a:pt x="369" y="627"/>
                  </a:cubicBezTo>
                  <a:cubicBezTo>
                    <a:pt x="379" y="624"/>
                    <a:pt x="385" y="616"/>
                    <a:pt x="391" y="609"/>
                  </a:cubicBezTo>
                  <a:cubicBezTo>
                    <a:pt x="394" y="609"/>
                    <a:pt x="400" y="605"/>
                    <a:pt x="396" y="603"/>
                  </a:cubicBezTo>
                  <a:cubicBezTo>
                    <a:pt x="394" y="604"/>
                    <a:pt x="385" y="606"/>
                    <a:pt x="378" y="604"/>
                  </a:cubicBezTo>
                  <a:close/>
                  <a:moveTo>
                    <a:pt x="1277" y="620"/>
                  </a:moveTo>
                  <a:cubicBezTo>
                    <a:pt x="1277" y="621"/>
                    <a:pt x="1277" y="622"/>
                    <a:pt x="1277" y="623"/>
                  </a:cubicBezTo>
                  <a:cubicBezTo>
                    <a:pt x="1256" y="653"/>
                    <a:pt x="1234" y="698"/>
                    <a:pt x="1190" y="704"/>
                  </a:cubicBezTo>
                  <a:cubicBezTo>
                    <a:pt x="1168" y="706"/>
                    <a:pt x="1149" y="701"/>
                    <a:pt x="1134" y="691"/>
                  </a:cubicBezTo>
                  <a:cubicBezTo>
                    <a:pt x="1132" y="689"/>
                    <a:pt x="1131" y="685"/>
                    <a:pt x="1128" y="684"/>
                  </a:cubicBezTo>
                  <a:cubicBezTo>
                    <a:pt x="1125" y="682"/>
                    <a:pt x="1121" y="683"/>
                    <a:pt x="1118" y="681"/>
                  </a:cubicBezTo>
                  <a:cubicBezTo>
                    <a:pt x="1103" y="673"/>
                    <a:pt x="1094" y="657"/>
                    <a:pt x="1078" y="655"/>
                  </a:cubicBezTo>
                  <a:cubicBezTo>
                    <a:pt x="1071" y="646"/>
                    <a:pt x="1059" y="636"/>
                    <a:pt x="1058" y="625"/>
                  </a:cubicBezTo>
                  <a:cubicBezTo>
                    <a:pt x="1040" y="636"/>
                    <a:pt x="1007" y="653"/>
                    <a:pt x="993" y="664"/>
                  </a:cubicBezTo>
                  <a:cubicBezTo>
                    <a:pt x="988" y="667"/>
                    <a:pt x="982" y="669"/>
                    <a:pt x="980" y="671"/>
                  </a:cubicBezTo>
                  <a:cubicBezTo>
                    <a:pt x="975" y="677"/>
                    <a:pt x="982" y="691"/>
                    <a:pt x="985" y="699"/>
                  </a:cubicBezTo>
                  <a:cubicBezTo>
                    <a:pt x="987" y="706"/>
                    <a:pt x="991" y="713"/>
                    <a:pt x="992" y="721"/>
                  </a:cubicBezTo>
                  <a:cubicBezTo>
                    <a:pt x="1000" y="721"/>
                    <a:pt x="1009" y="724"/>
                    <a:pt x="1014" y="722"/>
                  </a:cubicBezTo>
                  <a:cubicBezTo>
                    <a:pt x="1017" y="717"/>
                    <a:pt x="1014" y="702"/>
                    <a:pt x="1017" y="694"/>
                  </a:cubicBezTo>
                  <a:cubicBezTo>
                    <a:pt x="1023" y="692"/>
                    <a:pt x="1025" y="694"/>
                    <a:pt x="1031" y="691"/>
                  </a:cubicBezTo>
                  <a:cubicBezTo>
                    <a:pt x="1040" y="698"/>
                    <a:pt x="1051" y="700"/>
                    <a:pt x="1064" y="704"/>
                  </a:cubicBezTo>
                  <a:cubicBezTo>
                    <a:pt x="1080" y="708"/>
                    <a:pt x="1094" y="715"/>
                    <a:pt x="1108" y="721"/>
                  </a:cubicBezTo>
                  <a:cubicBezTo>
                    <a:pt x="1126" y="728"/>
                    <a:pt x="1143" y="733"/>
                    <a:pt x="1160" y="741"/>
                  </a:cubicBezTo>
                  <a:cubicBezTo>
                    <a:pt x="1176" y="748"/>
                    <a:pt x="1193" y="756"/>
                    <a:pt x="1208" y="766"/>
                  </a:cubicBezTo>
                  <a:cubicBezTo>
                    <a:pt x="1223" y="776"/>
                    <a:pt x="1231" y="796"/>
                    <a:pt x="1253" y="794"/>
                  </a:cubicBezTo>
                  <a:cubicBezTo>
                    <a:pt x="1247" y="757"/>
                    <a:pt x="1269" y="713"/>
                    <a:pt x="1276" y="680"/>
                  </a:cubicBezTo>
                  <a:cubicBezTo>
                    <a:pt x="1287" y="660"/>
                    <a:pt x="1301" y="643"/>
                    <a:pt x="1307" y="619"/>
                  </a:cubicBezTo>
                  <a:cubicBezTo>
                    <a:pt x="1294" y="619"/>
                    <a:pt x="1291" y="616"/>
                    <a:pt x="1277" y="616"/>
                  </a:cubicBezTo>
                  <a:cubicBezTo>
                    <a:pt x="1277" y="618"/>
                    <a:pt x="1277" y="619"/>
                    <a:pt x="1277" y="620"/>
                  </a:cubicBezTo>
                  <a:close/>
                  <a:moveTo>
                    <a:pt x="1354" y="654"/>
                  </a:moveTo>
                  <a:cubicBezTo>
                    <a:pt x="1359" y="652"/>
                    <a:pt x="1362" y="647"/>
                    <a:pt x="1368" y="645"/>
                  </a:cubicBezTo>
                  <a:cubicBezTo>
                    <a:pt x="1359" y="633"/>
                    <a:pt x="1342" y="631"/>
                    <a:pt x="1326" y="624"/>
                  </a:cubicBezTo>
                  <a:cubicBezTo>
                    <a:pt x="1325" y="624"/>
                    <a:pt x="1324" y="624"/>
                    <a:pt x="1324" y="625"/>
                  </a:cubicBezTo>
                  <a:cubicBezTo>
                    <a:pt x="1331" y="637"/>
                    <a:pt x="1340" y="647"/>
                    <a:pt x="1354" y="654"/>
                  </a:cubicBezTo>
                  <a:close/>
                  <a:moveTo>
                    <a:pt x="401" y="676"/>
                  </a:moveTo>
                  <a:cubicBezTo>
                    <a:pt x="398" y="680"/>
                    <a:pt x="383" y="681"/>
                    <a:pt x="376" y="681"/>
                  </a:cubicBezTo>
                  <a:cubicBezTo>
                    <a:pt x="374" y="681"/>
                    <a:pt x="373" y="682"/>
                    <a:pt x="371" y="682"/>
                  </a:cubicBezTo>
                  <a:cubicBezTo>
                    <a:pt x="350" y="681"/>
                    <a:pt x="337" y="664"/>
                    <a:pt x="310" y="662"/>
                  </a:cubicBezTo>
                  <a:cubicBezTo>
                    <a:pt x="296" y="661"/>
                    <a:pt x="281" y="664"/>
                    <a:pt x="268" y="669"/>
                  </a:cubicBezTo>
                  <a:cubicBezTo>
                    <a:pt x="249" y="675"/>
                    <a:pt x="239" y="680"/>
                    <a:pt x="227" y="696"/>
                  </a:cubicBezTo>
                  <a:cubicBezTo>
                    <a:pt x="224" y="743"/>
                    <a:pt x="247" y="768"/>
                    <a:pt x="263" y="799"/>
                  </a:cubicBezTo>
                  <a:cubicBezTo>
                    <a:pt x="285" y="819"/>
                    <a:pt x="305" y="840"/>
                    <a:pt x="340" y="841"/>
                  </a:cubicBezTo>
                  <a:cubicBezTo>
                    <a:pt x="360" y="841"/>
                    <a:pt x="377" y="825"/>
                    <a:pt x="395" y="826"/>
                  </a:cubicBezTo>
                  <a:cubicBezTo>
                    <a:pt x="405" y="826"/>
                    <a:pt x="415" y="832"/>
                    <a:pt x="426" y="831"/>
                  </a:cubicBezTo>
                  <a:cubicBezTo>
                    <a:pt x="443" y="828"/>
                    <a:pt x="459" y="805"/>
                    <a:pt x="467" y="791"/>
                  </a:cubicBezTo>
                  <a:cubicBezTo>
                    <a:pt x="470" y="786"/>
                    <a:pt x="475" y="781"/>
                    <a:pt x="476" y="778"/>
                  </a:cubicBezTo>
                  <a:cubicBezTo>
                    <a:pt x="494" y="737"/>
                    <a:pt x="494" y="690"/>
                    <a:pt x="466" y="656"/>
                  </a:cubicBezTo>
                  <a:cubicBezTo>
                    <a:pt x="454" y="651"/>
                    <a:pt x="447" y="636"/>
                    <a:pt x="434" y="632"/>
                  </a:cubicBezTo>
                  <a:cubicBezTo>
                    <a:pt x="406" y="625"/>
                    <a:pt x="380" y="644"/>
                    <a:pt x="366" y="659"/>
                  </a:cubicBezTo>
                  <a:cubicBezTo>
                    <a:pt x="374" y="668"/>
                    <a:pt x="379" y="670"/>
                    <a:pt x="393" y="666"/>
                  </a:cubicBezTo>
                  <a:cubicBezTo>
                    <a:pt x="395" y="658"/>
                    <a:pt x="386" y="653"/>
                    <a:pt x="391" y="649"/>
                  </a:cubicBezTo>
                  <a:cubicBezTo>
                    <a:pt x="402" y="652"/>
                    <a:pt x="409" y="667"/>
                    <a:pt x="401" y="676"/>
                  </a:cubicBezTo>
                  <a:close/>
                  <a:moveTo>
                    <a:pt x="1263" y="792"/>
                  </a:moveTo>
                  <a:cubicBezTo>
                    <a:pt x="1267" y="787"/>
                    <a:pt x="1265" y="781"/>
                    <a:pt x="1270" y="776"/>
                  </a:cubicBezTo>
                  <a:cubicBezTo>
                    <a:pt x="1269" y="756"/>
                    <a:pt x="1278" y="745"/>
                    <a:pt x="1286" y="731"/>
                  </a:cubicBezTo>
                  <a:cubicBezTo>
                    <a:pt x="1303" y="702"/>
                    <a:pt x="1320" y="681"/>
                    <a:pt x="1342" y="660"/>
                  </a:cubicBezTo>
                  <a:cubicBezTo>
                    <a:pt x="1330" y="654"/>
                    <a:pt x="1326" y="640"/>
                    <a:pt x="1315" y="634"/>
                  </a:cubicBezTo>
                  <a:cubicBezTo>
                    <a:pt x="1285" y="673"/>
                    <a:pt x="1260" y="741"/>
                    <a:pt x="1263" y="792"/>
                  </a:cubicBezTo>
                  <a:close/>
                  <a:moveTo>
                    <a:pt x="1352" y="669"/>
                  </a:moveTo>
                  <a:cubicBezTo>
                    <a:pt x="1329" y="682"/>
                    <a:pt x="1310" y="707"/>
                    <a:pt x="1296" y="731"/>
                  </a:cubicBezTo>
                  <a:cubicBezTo>
                    <a:pt x="1284" y="751"/>
                    <a:pt x="1278" y="769"/>
                    <a:pt x="1279" y="791"/>
                  </a:cubicBezTo>
                  <a:cubicBezTo>
                    <a:pt x="1306" y="737"/>
                    <a:pt x="1344" y="689"/>
                    <a:pt x="1405" y="672"/>
                  </a:cubicBezTo>
                  <a:cubicBezTo>
                    <a:pt x="1403" y="662"/>
                    <a:pt x="1403" y="651"/>
                    <a:pt x="1398" y="644"/>
                  </a:cubicBezTo>
                  <a:cubicBezTo>
                    <a:pt x="1380" y="645"/>
                    <a:pt x="1364" y="657"/>
                    <a:pt x="1352" y="669"/>
                  </a:cubicBezTo>
                  <a:close/>
                  <a:moveTo>
                    <a:pt x="941" y="689"/>
                  </a:moveTo>
                  <a:cubicBezTo>
                    <a:pt x="931" y="702"/>
                    <a:pt x="923" y="718"/>
                    <a:pt x="909" y="727"/>
                  </a:cubicBezTo>
                  <a:cubicBezTo>
                    <a:pt x="903" y="742"/>
                    <a:pt x="889" y="749"/>
                    <a:pt x="880" y="761"/>
                  </a:cubicBezTo>
                  <a:cubicBezTo>
                    <a:pt x="866" y="777"/>
                    <a:pt x="858" y="798"/>
                    <a:pt x="842" y="813"/>
                  </a:cubicBezTo>
                  <a:cubicBezTo>
                    <a:pt x="841" y="821"/>
                    <a:pt x="835" y="828"/>
                    <a:pt x="830" y="836"/>
                  </a:cubicBezTo>
                  <a:cubicBezTo>
                    <a:pt x="822" y="862"/>
                    <a:pt x="800" y="876"/>
                    <a:pt x="791" y="900"/>
                  </a:cubicBezTo>
                  <a:cubicBezTo>
                    <a:pt x="783" y="924"/>
                    <a:pt x="795" y="952"/>
                    <a:pt x="794" y="983"/>
                  </a:cubicBezTo>
                  <a:cubicBezTo>
                    <a:pt x="804" y="1002"/>
                    <a:pt x="824" y="1019"/>
                    <a:pt x="847" y="1026"/>
                  </a:cubicBezTo>
                  <a:cubicBezTo>
                    <a:pt x="873" y="1034"/>
                    <a:pt x="913" y="1043"/>
                    <a:pt x="936" y="1026"/>
                  </a:cubicBezTo>
                  <a:cubicBezTo>
                    <a:pt x="918" y="996"/>
                    <a:pt x="923" y="952"/>
                    <a:pt x="943" y="930"/>
                  </a:cubicBezTo>
                  <a:cubicBezTo>
                    <a:pt x="941" y="905"/>
                    <a:pt x="919" y="884"/>
                    <a:pt x="892" y="883"/>
                  </a:cubicBezTo>
                  <a:cubicBezTo>
                    <a:pt x="887" y="883"/>
                    <a:pt x="881" y="889"/>
                    <a:pt x="876" y="883"/>
                  </a:cubicBezTo>
                  <a:cubicBezTo>
                    <a:pt x="883" y="868"/>
                    <a:pt x="909" y="877"/>
                    <a:pt x="922" y="879"/>
                  </a:cubicBezTo>
                  <a:cubicBezTo>
                    <a:pt x="924" y="867"/>
                    <a:pt x="910" y="863"/>
                    <a:pt x="912" y="854"/>
                  </a:cubicBezTo>
                  <a:cubicBezTo>
                    <a:pt x="927" y="858"/>
                    <a:pt x="939" y="872"/>
                    <a:pt x="932" y="889"/>
                  </a:cubicBezTo>
                  <a:cubicBezTo>
                    <a:pt x="937" y="893"/>
                    <a:pt x="941" y="897"/>
                    <a:pt x="946" y="900"/>
                  </a:cubicBezTo>
                  <a:cubicBezTo>
                    <a:pt x="955" y="907"/>
                    <a:pt x="955" y="922"/>
                    <a:pt x="968" y="924"/>
                  </a:cubicBezTo>
                  <a:cubicBezTo>
                    <a:pt x="972" y="903"/>
                    <a:pt x="969" y="887"/>
                    <a:pt x="978" y="876"/>
                  </a:cubicBezTo>
                  <a:cubicBezTo>
                    <a:pt x="972" y="862"/>
                    <a:pt x="976" y="848"/>
                    <a:pt x="972" y="833"/>
                  </a:cubicBezTo>
                  <a:cubicBezTo>
                    <a:pt x="971" y="829"/>
                    <a:pt x="968" y="826"/>
                    <a:pt x="967" y="822"/>
                  </a:cubicBezTo>
                  <a:cubicBezTo>
                    <a:pt x="966" y="817"/>
                    <a:pt x="968" y="812"/>
                    <a:pt x="967" y="807"/>
                  </a:cubicBezTo>
                  <a:cubicBezTo>
                    <a:pt x="965" y="793"/>
                    <a:pt x="958" y="781"/>
                    <a:pt x="956" y="770"/>
                  </a:cubicBezTo>
                  <a:cubicBezTo>
                    <a:pt x="953" y="755"/>
                    <a:pt x="965" y="740"/>
                    <a:pt x="983" y="750"/>
                  </a:cubicBezTo>
                  <a:cubicBezTo>
                    <a:pt x="985" y="738"/>
                    <a:pt x="975" y="730"/>
                    <a:pt x="983" y="722"/>
                  </a:cubicBezTo>
                  <a:cubicBezTo>
                    <a:pt x="978" y="708"/>
                    <a:pt x="972" y="693"/>
                    <a:pt x="963" y="679"/>
                  </a:cubicBezTo>
                  <a:cubicBezTo>
                    <a:pt x="957" y="683"/>
                    <a:pt x="949" y="685"/>
                    <a:pt x="941" y="689"/>
                  </a:cubicBezTo>
                  <a:close/>
                  <a:moveTo>
                    <a:pt x="1320" y="785"/>
                  </a:moveTo>
                  <a:cubicBezTo>
                    <a:pt x="1336" y="786"/>
                    <a:pt x="1344" y="779"/>
                    <a:pt x="1356" y="771"/>
                  </a:cubicBezTo>
                  <a:cubicBezTo>
                    <a:pt x="1366" y="765"/>
                    <a:pt x="1378" y="763"/>
                    <a:pt x="1387" y="758"/>
                  </a:cubicBezTo>
                  <a:cubicBezTo>
                    <a:pt x="1393" y="755"/>
                    <a:pt x="1398" y="751"/>
                    <a:pt x="1405" y="748"/>
                  </a:cubicBezTo>
                  <a:cubicBezTo>
                    <a:pt x="1425" y="741"/>
                    <a:pt x="1447" y="735"/>
                    <a:pt x="1464" y="725"/>
                  </a:cubicBezTo>
                  <a:cubicBezTo>
                    <a:pt x="1458" y="722"/>
                    <a:pt x="1453" y="718"/>
                    <a:pt x="1453" y="711"/>
                  </a:cubicBezTo>
                  <a:cubicBezTo>
                    <a:pt x="1421" y="709"/>
                    <a:pt x="1400" y="725"/>
                    <a:pt x="1380" y="731"/>
                  </a:cubicBezTo>
                  <a:cubicBezTo>
                    <a:pt x="1397" y="713"/>
                    <a:pt x="1424" y="704"/>
                    <a:pt x="1457" y="701"/>
                  </a:cubicBezTo>
                  <a:cubicBezTo>
                    <a:pt x="1450" y="694"/>
                    <a:pt x="1442" y="692"/>
                    <a:pt x="1441" y="681"/>
                  </a:cubicBezTo>
                  <a:cubicBezTo>
                    <a:pt x="1416" y="689"/>
                    <a:pt x="1393" y="710"/>
                    <a:pt x="1365" y="716"/>
                  </a:cubicBezTo>
                  <a:cubicBezTo>
                    <a:pt x="1381" y="701"/>
                    <a:pt x="1404" y="692"/>
                    <a:pt x="1422" y="679"/>
                  </a:cubicBezTo>
                  <a:cubicBezTo>
                    <a:pt x="1355" y="691"/>
                    <a:pt x="1321" y="735"/>
                    <a:pt x="1292" y="786"/>
                  </a:cubicBezTo>
                  <a:cubicBezTo>
                    <a:pt x="1309" y="780"/>
                    <a:pt x="1316" y="757"/>
                    <a:pt x="1329" y="752"/>
                  </a:cubicBezTo>
                  <a:cubicBezTo>
                    <a:pt x="1324" y="760"/>
                    <a:pt x="1321" y="770"/>
                    <a:pt x="1315" y="777"/>
                  </a:cubicBezTo>
                  <a:cubicBezTo>
                    <a:pt x="1325" y="772"/>
                    <a:pt x="1331" y="763"/>
                    <a:pt x="1342" y="758"/>
                  </a:cubicBezTo>
                  <a:cubicBezTo>
                    <a:pt x="1336" y="768"/>
                    <a:pt x="1329" y="777"/>
                    <a:pt x="1320" y="785"/>
                  </a:cubicBezTo>
                  <a:close/>
                  <a:moveTo>
                    <a:pt x="1078" y="735"/>
                  </a:moveTo>
                  <a:cubicBezTo>
                    <a:pt x="1131" y="746"/>
                    <a:pt x="1173" y="767"/>
                    <a:pt x="1215" y="788"/>
                  </a:cubicBezTo>
                  <a:cubicBezTo>
                    <a:pt x="1221" y="791"/>
                    <a:pt x="1215" y="787"/>
                    <a:pt x="1215" y="787"/>
                  </a:cubicBezTo>
                  <a:cubicBezTo>
                    <a:pt x="1209" y="780"/>
                    <a:pt x="1204" y="776"/>
                    <a:pt x="1196" y="772"/>
                  </a:cubicBezTo>
                  <a:cubicBezTo>
                    <a:pt x="1169" y="756"/>
                    <a:pt x="1135" y="734"/>
                    <a:pt x="1102" y="731"/>
                  </a:cubicBezTo>
                  <a:cubicBezTo>
                    <a:pt x="1082" y="720"/>
                    <a:pt x="1054" y="711"/>
                    <a:pt x="1026" y="707"/>
                  </a:cubicBezTo>
                  <a:cubicBezTo>
                    <a:pt x="1025" y="712"/>
                    <a:pt x="1024" y="713"/>
                    <a:pt x="1024" y="720"/>
                  </a:cubicBezTo>
                  <a:cubicBezTo>
                    <a:pt x="1037" y="728"/>
                    <a:pt x="1058" y="731"/>
                    <a:pt x="1078" y="735"/>
                  </a:cubicBezTo>
                  <a:close/>
                  <a:moveTo>
                    <a:pt x="1463" y="737"/>
                  </a:moveTo>
                  <a:cubicBezTo>
                    <a:pt x="1439" y="748"/>
                    <a:pt x="1415" y="755"/>
                    <a:pt x="1391" y="767"/>
                  </a:cubicBezTo>
                  <a:cubicBezTo>
                    <a:pt x="1383" y="771"/>
                    <a:pt x="1374" y="775"/>
                    <a:pt x="1365" y="777"/>
                  </a:cubicBezTo>
                  <a:cubicBezTo>
                    <a:pt x="1356" y="784"/>
                    <a:pt x="1346" y="791"/>
                    <a:pt x="1337" y="798"/>
                  </a:cubicBezTo>
                  <a:cubicBezTo>
                    <a:pt x="1316" y="907"/>
                    <a:pt x="1316" y="1002"/>
                    <a:pt x="1304" y="1112"/>
                  </a:cubicBezTo>
                  <a:cubicBezTo>
                    <a:pt x="1321" y="1111"/>
                    <a:pt x="1336" y="1101"/>
                    <a:pt x="1356" y="1095"/>
                  </a:cubicBezTo>
                  <a:cubicBezTo>
                    <a:pt x="1387" y="1085"/>
                    <a:pt x="1423" y="1085"/>
                    <a:pt x="1447" y="1072"/>
                  </a:cubicBezTo>
                  <a:cubicBezTo>
                    <a:pt x="1445" y="1073"/>
                    <a:pt x="1454" y="1068"/>
                    <a:pt x="1453" y="1069"/>
                  </a:cubicBezTo>
                  <a:cubicBezTo>
                    <a:pt x="1457" y="1064"/>
                    <a:pt x="1457" y="1055"/>
                    <a:pt x="1462" y="1054"/>
                  </a:cubicBezTo>
                  <a:cubicBezTo>
                    <a:pt x="1464" y="1028"/>
                    <a:pt x="1486" y="985"/>
                    <a:pt x="1467" y="962"/>
                  </a:cubicBezTo>
                  <a:cubicBezTo>
                    <a:pt x="1469" y="956"/>
                    <a:pt x="1464" y="946"/>
                    <a:pt x="1467" y="942"/>
                  </a:cubicBezTo>
                  <a:cubicBezTo>
                    <a:pt x="1460" y="937"/>
                    <a:pt x="1452" y="925"/>
                    <a:pt x="1456" y="917"/>
                  </a:cubicBezTo>
                  <a:cubicBezTo>
                    <a:pt x="1451" y="909"/>
                    <a:pt x="1445" y="905"/>
                    <a:pt x="1448" y="895"/>
                  </a:cubicBezTo>
                  <a:cubicBezTo>
                    <a:pt x="1440" y="894"/>
                    <a:pt x="1446" y="886"/>
                    <a:pt x="1443" y="880"/>
                  </a:cubicBezTo>
                  <a:cubicBezTo>
                    <a:pt x="1454" y="862"/>
                    <a:pt x="1478" y="861"/>
                    <a:pt x="1486" y="842"/>
                  </a:cubicBezTo>
                  <a:cubicBezTo>
                    <a:pt x="1488" y="837"/>
                    <a:pt x="1487" y="823"/>
                    <a:pt x="1488" y="812"/>
                  </a:cubicBezTo>
                  <a:cubicBezTo>
                    <a:pt x="1489" y="791"/>
                    <a:pt x="1487" y="765"/>
                    <a:pt x="1497" y="750"/>
                  </a:cubicBezTo>
                  <a:cubicBezTo>
                    <a:pt x="1494" y="740"/>
                    <a:pt x="1500" y="734"/>
                    <a:pt x="1497" y="725"/>
                  </a:cubicBezTo>
                  <a:cubicBezTo>
                    <a:pt x="1480" y="723"/>
                    <a:pt x="1472" y="733"/>
                    <a:pt x="1463" y="737"/>
                  </a:cubicBezTo>
                  <a:close/>
                  <a:moveTo>
                    <a:pt x="1138" y="762"/>
                  </a:moveTo>
                  <a:cubicBezTo>
                    <a:pt x="1097" y="748"/>
                    <a:pt x="1043" y="737"/>
                    <a:pt x="998" y="732"/>
                  </a:cubicBezTo>
                  <a:cubicBezTo>
                    <a:pt x="997" y="729"/>
                    <a:pt x="995" y="737"/>
                    <a:pt x="992" y="737"/>
                  </a:cubicBezTo>
                  <a:cubicBezTo>
                    <a:pt x="993" y="742"/>
                    <a:pt x="993" y="747"/>
                    <a:pt x="993" y="755"/>
                  </a:cubicBezTo>
                  <a:cubicBezTo>
                    <a:pt x="1026" y="756"/>
                    <a:pt x="1056" y="768"/>
                    <a:pt x="1087" y="773"/>
                  </a:cubicBezTo>
                  <a:cubicBezTo>
                    <a:pt x="1115" y="778"/>
                    <a:pt x="1139" y="788"/>
                    <a:pt x="1164" y="793"/>
                  </a:cubicBezTo>
                  <a:cubicBezTo>
                    <a:pt x="1180" y="797"/>
                    <a:pt x="1198" y="796"/>
                    <a:pt x="1213" y="797"/>
                  </a:cubicBezTo>
                  <a:cubicBezTo>
                    <a:pt x="1185" y="789"/>
                    <a:pt x="1162" y="771"/>
                    <a:pt x="1138" y="762"/>
                  </a:cubicBezTo>
                  <a:close/>
                  <a:moveTo>
                    <a:pt x="1499" y="822"/>
                  </a:moveTo>
                  <a:cubicBezTo>
                    <a:pt x="1504" y="824"/>
                    <a:pt x="1504" y="827"/>
                    <a:pt x="1504" y="832"/>
                  </a:cubicBezTo>
                  <a:cubicBezTo>
                    <a:pt x="1504" y="847"/>
                    <a:pt x="1467" y="868"/>
                    <a:pt x="1459" y="884"/>
                  </a:cubicBezTo>
                  <a:cubicBezTo>
                    <a:pt x="1472" y="894"/>
                    <a:pt x="1479" y="883"/>
                    <a:pt x="1494" y="879"/>
                  </a:cubicBezTo>
                  <a:cubicBezTo>
                    <a:pt x="1501" y="873"/>
                    <a:pt x="1504" y="863"/>
                    <a:pt x="1512" y="858"/>
                  </a:cubicBezTo>
                  <a:cubicBezTo>
                    <a:pt x="1515" y="852"/>
                    <a:pt x="1517" y="839"/>
                    <a:pt x="1525" y="842"/>
                  </a:cubicBezTo>
                  <a:cubicBezTo>
                    <a:pt x="1515" y="866"/>
                    <a:pt x="1505" y="887"/>
                    <a:pt x="1482" y="897"/>
                  </a:cubicBezTo>
                  <a:cubicBezTo>
                    <a:pt x="1476" y="899"/>
                    <a:pt x="1464" y="897"/>
                    <a:pt x="1464" y="909"/>
                  </a:cubicBezTo>
                  <a:cubicBezTo>
                    <a:pt x="1472" y="912"/>
                    <a:pt x="1487" y="910"/>
                    <a:pt x="1494" y="907"/>
                  </a:cubicBezTo>
                  <a:cubicBezTo>
                    <a:pt x="1508" y="899"/>
                    <a:pt x="1510" y="881"/>
                    <a:pt x="1524" y="876"/>
                  </a:cubicBezTo>
                  <a:cubicBezTo>
                    <a:pt x="1514" y="898"/>
                    <a:pt x="1503" y="920"/>
                    <a:pt x="1471" y="920"/>
                  </a:cubicBezTo>
                  <a:cubicBezTo>
                    <a:pt x="1472" y="925"/>
                    <a:pt x="1469" y="925"/>
                    <a:pt x="1469" y="929"/>
                  </a:cubicBezTo>
                  <a:cubicBezTo>
                    <a:pt x="1470" y="929"/>
                    <a:pt x="1471" y="930"/>
                    <a:pt x="1471" y="932"/>
                  </a:cubicBezTo>
                  <a:cubicBezTo>
                    <a:pt x="1493" y="941"/>
                    <a:pt x="1517" y="919"/>
                    <a:pt x="1524" y="898"/>
                  </a:cubicBezTo>
                  <a:cubicBezTo>
                    <a:pt x="1528" y="897"/>
                    <a:pt x="1528" y="891"/>
                    <a:pt x="1534" y="892"/>
                  </a:cubicBezTo>
                  <a:cubicBezTo>
                    <a:pt x="1526" y="919"/>
                    <a:pt x="1510" y="939"/>
                    <a:pt x="1481" y="945"/>
                  </a:cubicBezTo>
                  <a:cubicBezTo>
                    <a:pt x="1482" y="949"/>
                    <a:pt x="1481" y="951"/>
                    <a:pt x="1479" y="954"/>
                  </a:cubicBezTo>
                  <a:cubicBezTo>
                    <a:pt x="1484" y="953"/>
                    <a:pt x="1488" y="957"/>
                    <a:pt x="1493" y="959"/>
                  </a:cubicBezTo>
                  <a:cubicBezTo>
                    <a:pt x="1523" y="946"/>
                    <a:pt x="1545" y="917"/>
                    <a:pt x="1545" y="884"/>
                  </a:cubicBezTo>
                  <a:cubicBezTo>
                    <a:pt x="1546" y="854"/>
                    <a:pt x="1525" y="830"/>
                    <a:pt x="1522" y="799"/>
                  </a:cubicBezTo>
                  <a:cubicBezTo>
                    <a:pt x="1524" y="787"/>
                    <a:pt x="1525" y="771"/>
                    <a:pt x="1520" y="757"/>
                  </a:cubicBezTo>
                  <a:cubicBezTo>
                    <a:pt x="1491" y="759"/>
                    <a:pt x="1502" y="799"/>
                    <a:pt x="1499" y="822"/>
                  </a:cubicBezTo>
                  <a:close/>
                  <a:moveTo>
                    <a:pt x="1165" y="803"/>
                  </a:moveTo>
                  <a:cubicBezTo>
                    <a:pt x="1150" y="801"/>
                    <a:pt x="1133" y="792"/>
                    <a:pt x="1115" y="787"/>
                  </a:cubicBezTo>
                  <a:cubicBezTo>
                    <a:pt x="1104" y="784"/>
                    <a:pt x="1093" y="783"/>
                    <a:pt x="1084" y="782"/>
                  </a:cubicBezTo>
                  <a:cubicBezTo>
                    <a:pt x="1077" y="781"/>
                    <a:pt x="1072" y="779"/>
                    <a:pt x="1066" y="777"/>
                  </a:cubicBezTo>
                  <a:cubicBezTo>
                    <a:pt x="1033" y="769"/>
                    <a:pt x="1003" y="769"/>
                    <a:pt x="976" y="760"/>
                  </a:cubicBezTo>
                  <a:cubicBezTo>
                    <a:pt x="974" y="759"/>
                    <a:pt x="969" y="763"/>
                    <a:pt x="967" y="763"/>
                  </a:cubicBezTo>
                  <a:cubicBezTo>
                    <a:pt x="979" y="801"/>
                    <a:pt x="981" y="839"/>
                    <a:pt x="992" y="880"/>
                  </a:cubicBezTo>
                  <a:cubicBezTo>
                    <a:pt x="1000" y="873"/>
                    <a:pt x="1004" y="862"/>
                    <a:pt x="1021" y="863"/>
                  </a:cubicBezTo>
                  <a:cubicBezTo>
                    <a:pt x="1037" y="877"/>
                    <a:pt x="1043" y="895"/>
                    <a:pt x="1037" y="915"/>
                  </a:cubicBezTo>
                  <a:cubicBezTo>
                    <a:pt x="1035" y="923"/>
                    <a:pt x="1028" y="930"/>
                    <a:pt x="1033" y="937"/>
                  </a:cubicBezTo>
                  <a:cubicBezTo>
                    <a:pt x="1051" y="933"/>
                    <a:pt x="1067" y="935"/>
                    <a:pt x="1082" y="929"/>
                  </a:cubicBezTo>
                  <a:cubicBezTo>
                    <a:pt x="1095" y="923"/>
                    <a:pt x="1108" y="906"/>
                    <a:pt x="1127" y="915"/>
                  </a:cubicBezTo>
                  <a:cubicBezTo>
                    <a:pt x="1137" y="950"/>
                    <a:pt x="1100" y="955"/>
                    <a:pt x="1084" y="971"/>
                  </a:cubicBezTo>
                  <a:cubicBezTo>
                    <a:pt x="1107" y="964"/>
                    <a:pt x="1124" y="964"/>
                    <a:pt x="1149" y="962"/>
                  </a:cubicBezTo>
                  <a:cubicBezTo>
                    <a:pt x="1158" y="969"/>
                    <a:pt x="1147" y="980"/>
                    <a:pt x="1147" y="986"/>
                  </a:cubicBezTo>
                  <a:cubicBezTo>
                    <a:pt x="1147" y="991"/>
                    <a:pt x="1151" y="993"/>
                    <a:pt x="1148" y="1001"/>
                  </a:cubicBezTo>
                  <a:cubicBezTo>
                    <a:pt x="1138" y="1009"/>
                    <a:pt x="1121" y="1021"/>
                    <a:pt x="1107" y="1029"/>
                  </a:cubicBezTo>
                  <a:cubicBezTo>
                    <a:pt x="1117" y="1032"/>
                    <a:pt x="1122" y="1055"/>
                    <a:pt x="1105" y="1056"/>
                  </a:cubicBezTo>
                  <a:cubicBezTo>
                    <a:pt x="1081" y="1057"/>
                    <a:pt x="1042" y="1047"/>
                    <a:pt x="1023" y="1045"/>
                  </a:cubicBezTo>
                  <a:cubicBezTo>
                    <a:pt x="1027" y="1067"/>
                    <a:pt x="1032" y="1087"/>
                    <a:pt x="1042" y="1104"/>
                  </a:cubicBezTo>
                  <a:cubicBezTo>
                    <a:pt x="1105" y="1111"/>
                    <a:pt x="1186" y="1112"/>
                    <a:pt x="1239" y="1102"/>
                  </a:cubicBezTo>
                  <a:cubicBezTo>
                    <a:pt x="1231" y="1054"/>
                    <a:pt x="1239" y="1008"/>
                    <a:pt x="1234" y="960"/>
                  </a:cubicBezTo>
                  <a:cubicBezTo>
                    <a:pt x="1231" y="935"/>
                    <a:pt x="1225" y="910"/>
                    <a:pt x="1221" y="883"/>
                  </a:cubicBezTo>
                  <a:cubicBezTo>
                    <a:pt x="1219" y="866"/>
                    <a:pt x="1221" y="856"/>
                    <a:pt x="1215" y="842"/>
                  </a:cubicBezTo>
                  <a:cubicBezTo>
                    <a:pt x="1218" y="831"/>
                    <a:pt x="1211" y="821"/>
                    <a:pt x="1209" y="811"/>
                  </a:cubicBezTo>
                  <a:cubicBezTo>
                    <a:pt x="1197" y="804"/>
                    <a:pt x="1181" y="806"/>
                    <a:pt x="1165" y="803"/>
                  </a:cubicBezTo>
                  <a:close/>
                  <a:moveTo>
                    <a:pt x="1223" y="816"/>
                  </a:moveTo>
                  <a:cubicBezTo>
                    <a:pt x="1232" y="851"/>
                    <a:pt x="1231" y="888"/>
                    <a:pt x="1238" y="927"/>
                  </a:cubicBezTo>
                  <a:cubicBezTo>
                    <a:pt x="1239" y="933"/>
                    <a:pt x="1242" y="940"/>
                    <a:pt x="1243" y="947"/>
                  </a:cubicBezTo>
                  <a:cubicBezTo>
                    <a:pt x="1250" y="1000"/>
                    <a:pt x="1241" y="1060"/>
                    <a:pt x="1250" y="1106"/>
                  </a:cubicBezTo>
                  <a:cubicBezTo>
                    <a:pt x="1248" y="1109"/>
                    <a:pt x="1242" y="1108"/>
                    <a:pt x="1241" y="1112"/>
                  </a:cubicBezTo>
                  <a:cubicBezTo>
                    <a:pt x="1247" y="1132"/>
                    <a:pt x="1275" y="1135"/>
                    <a:pt x="1294" y="1121"/>
                  </a:cubicBezTo>
                  <a:cubicBezTo>
                    <a:pt x="1303" y="1014"/>
                    <a:pt x="1308" y="902"/>
                    <a:pt x="1325" y="802"/>
                  </a:cubicBezTo>
                  <a:cubicBezTo>
                    <a:pt x="1325" y="801"/>
                    <a:pt x="1324" y="801"/>
                    <a:pt x="1322" y="801"/>
                  </a:cubicBezTo>
                  <a:cubicBezTo>
                    <a:pt x="1301" y="825"/>
                    <a:pt x="1256" y="821"/>
                    <a:pt x="1223" y="816"/>
                  </a:cubicBezTo>
                  <a:close/>
                  <a:moveTo>
                    <a:pt x="638" y="929"/>
                  </a:moveTo>
                  <a:cubicBezTo>
                    <a:pt x="629" y="934"/>
                    <a:pt x="620" y="928"/>
                    <a:pt x="611" y="928"/>
                  </a:cubicBezTo>
                  <a:cubicBezTo>
                    <a:pt x="593" y="927"/>
                    <a:pt x="572" y="931"/>
                    <a:pt x="552" y="932"/>
                  </a:cubicBezTo>
                  <a:cubicBezTo>
                    <a:pt x="517" y="933"/>
                    <a:pt x="479" y="933"/>
                    <a:pt x="441" y="932"/>
                  </a:cubicBezTo>
                  <a:cubicBezTo>
                    <a:pt x="437" y="931"/>
                    <a:pt x="431" y="931"/>
                    <a:pt x="427" y="932"/>
                  </a:cubicBezTo>
                  <a:cubicBezTo>
                    <a:pt x="370" y="937"/>
                    <a:pt x="323" y="934"/>
                    <a:pt x="272" y="937"/>
                  </a:cubicBezTo>
                  <a:cubicBezTo>
                    <a:pt x="258" y="937"/>
                    <a:pt x="241" y="940"/>
                    <a:pt x="232" y="938"/>
                  </a:cubicBezTo>
                  <a:cubicBezTo>
                    <a:pt x="211" y="934"/>
                    <a:pt x="209" y="919"/>
                    <a:pt x="209" y="905"/>
                  </a:cubicBezTo>
                  <a:cubicBezTo>
                    <a:pt x="209" y="888"/>
                    <a:pt x="213" y="873"/>
                    <a:pt x="223" y="864"/>
                  </a:cubicBezTo>
                  <a:cubicBezTo>
                    <a:pt x="243" y="866"/>
                    <a:pt x="267" y="859"/>
                    <a:pt x="282" y="864"/>
                  </a:cubicBezTo>
                  <a:cubicBezTo>
                    <a:pt x="304" y="861"/>
                    <a:pt x="333" y="865"/>
                    <a:pt x="356" y="866"/>
                  </a:cubicBezTo>
                  <a:cubicBezTo>
                    <a:pt x="376" y="866"/>
                    <a:pt x="397" y="863"/>
                    <a:pt x="418" y="862"/>
                  </a:cubicBezTo>
                  <a:cubicBezTo>
                    <a:pt x="440" y="861"/>
                    <a:pt x="463" y="865"/>
                    <a:pt x="486" y="863"/>
                  </a:cubicBezTo>
                  <a:cubicBezTo>
                    <a:pt x="544" y="858"/>
                    <a:pt x="598" y="864"/>
                    <a:pt x="651" y="864"/>
                  </a:cubicBezTo>
                  <a:cubicBezTo>
                    <a:pt x="648" y="858"/>
                    <a:pt x="641" y="854"/>
                    <a:pt x="634" y="849"/>
                  </a:cubicBezTo>
                  <a:cubicBezTo>
                    <a:pt x="624" y="842"/>
                    <a:pt x="616" y="832"/>
                    <a:pt x="603" y="834"/>
                  </a:cubicBezTo>
                  <a:cubicBezTo>
                    <a:pt x="593" y="827"/>
                    <a:pt x="577" y="827"/>
                    <a:pt x="563" y="827"/>
                  </a:cubicBezTo>
                  <a:cubicBezTo>
                    <a:pt x="523" y="827"/>
                    <a:pt x="491" y="836"/>
                    <a:pt x="452" y="828"/>
                  </a:cubicBezTo>
                  <a:cubicBezTo>
                    <a:pt x="442" y="839"/>
                    <a:pt x="428" y="844"/>
                    <a:pt x="409" y="841"/>
                  </a:cubicBezTo>
                  <a:cubicBezTo>
                    <a:pt x="407" y="842"/>
                    <a:pt x="411" y="849"/>
                    <a:pt x="405" y="849"/>
                  </a:cubicBezTo>
                  <a:cubicBezTo>
                    <a:pt x="400" y="851"/>
                    <a:pt x="401" y="846"/>
                    <a:pt x="398" y="847"/>
                  </a:cubicBezTo>
                  <a:cubicBezTo>
                    <a:pt x="399" y="853"/>
                    <a:pt x="396" y="855"/>
                    <a:pt x="393" y="857"/>
                  </a:cubicBezTo>
                  <a:cubicBezTo>
                    <a:pt x="388" y="857"/>
                    <a:pt x="389" y="852"/>
                    <a:pt x="386" y="851"/>
                  </a:cubicBezTo>
                  <a:cubicBezTo>
                    <a:pt x="387" y="855"/>
                    <a:pt x="380" y="858"/>
                    <a:pt x="376" y="854"/>
                  </a:cubicBezTo>
                  <a:cubicBezTo>
                    <a:pt x="376" y="849"/>
                    <a:pt x="380" y="847"/>
                    <a:pt x="380" y="842"/>
                  </a:cubicBezTo>
                  <a:cubicBezTo>
                    <a:pt x="356" y="856"/>
                    <a:pt x="323" y="851"/>
                    <a:pt x="299" y="841"/>
                  </a:cubicBezTo>
                  <a:cubicBezTo>
                    <a:pt x="267" y="853"/>
                    <a:pt x="240" y="841"/>
                    <a:pt x="208" y="854"/>
                  </a:cubicBezTo>
                  <a:cubicBezTo>
                    <a:pt x="199" y="874"/>
                    <a:pt x="187" y="903"/>
                    <a:pt x="201" y="924"/>
                  </a:cubicBezTo>
                  <a:cubicBezTo>
                    <a:pt x="199" y="926"/>
                    <a:pt x="198" y="929"/>
                    <a:pt x="198" y="934"/>
                  </a:cubicBezTo>
                  <a:cubicBezTo>
                    <a:pt x="208" y="948"/>
                    <a:pt x="235" y="944"/>
                    <a:pt x="262" y="943"/>
                  </a:cubicBezTo>
                  <a:cubicBezTo>
                    <a:pt x="289" y="941"/>
                    <a:pt x="322" y="942"/>
                    <a:pt x="353" y="942"/>
                  </a:cubicBezTo>
                  <a:cubicBezTo>
                    <a:pt x="396" y="941"/>
                    <a:pt x="455" y="944"/>
                    <a:pt x="499" y="944"/>
                  </a:cubicBezTo>
                  <a:cubicBezTo>
                    <a:pt x="525" y="944"/>
                    <a:pt x="554" y="944"/>
                    <a:pt x="577" y="943"/>
                  </a:cubicBezTo>
                  <a:cubicBezTo>
                    <a:pt x="608" y="942"/>
                    <a:pt x="635" y="941"/>
                    <a:pt x="659" y="933"/>
                  </a:cubicBezTo>
                  <a:cubicBezTo>
                    <a:pt x="661" y="926"/>
                    <a:pt x="652" y="915"/>
                    <a:pt x="643" y="914"/>
                  </a:cubicBezTo>
                  <a:cubicBezTo>
                    <a:pt x="643" y="917"/>
                    <a:pt x="643" y="925"/>
                    <a:pt x="638" y="929"/>
                  </a:cubicBezTo>
                  <a:close/>
                  <a:moveTo>
                    <a:pt x="515" y="871"/>
                  </a:moveTo>
                  <a:cubicBezTo>
                    <a:pt x="507" y="871"/>
                    <a:pt x="500" y="874"/>
                    <a:pt x="492" y="874"/>
                  </a:cubicBezTo>
                  <a:cubicBezTo>
                    <a:pt x="488" y="874"/>
                    <a:pt x="485" y="872"/>
                    <a:pt x="481" y="872"/>
                  </a:cubicBezTo>
                  <a:cubicBezTo>
                    <a:pt x="474" y="872"/>
                    <a:pt x="467" y="874"/>
                    <a:pt x="460" y="874"/>
                  </a:cubicBezTo>
                  <a:cubicBezTo>
                    <a:pt x="399" y="873"/>
                    <a:pt x="336" y="875"/>
                    <a:pt x="283" y="874"/>
                  </a:cubicBezTo>
                  <a:cubicBezTo>
                    <a:pt x="268" y="874"/>
                    <a:pt x="244" y="869"/>
                    <a:pt x="238" y="883"/>
                  </a:cubicBezTo>
                  <a:cubicBezTo>
                    <a:pt x="255" y="881"/>
                    <a:pt x="268" y="885"/>
                    <a:pt x="279" y="887"/>
                  </a:cubicBezTo>
                  <a:cubicBezTo>
                    <a:pt x="286" y="888"/>
                    <a:pt x="295" y="885"/>
                    <a:pt x="298" y="892"/>
                  </a:cubicBezTo>
                  <a:cubicBezTo>
                    <a:pt x="274" y="892"/>
                    <a:pt x="258" y="889"/>
                    <a:pt x="242" y="895"/>
                  </a:cubicBezTo>
                  <a:cubicBezTo>
                    <a:pt x="248" y="911"/>
                    <a:pt x="270" y="905"/>
                    <a:pt x="288" y="904"/>
                  </a:cubicBezTo>
                  <a:cubicBezTo>
                    <a:pt x="333" y="902"/>
                    <a:pt x="360" y="901"/>
                    <a:pt x="395" y="908"/>
                  </a:cubicBezTo>
                  <a:cubicBezTo>
                    <a:pt x="362" y="908"/>
                    <a:pt x="309" y="911"/>
                    <a:pt x="269" y="913"/>
                  </a:cubicBezTo>
                  <a:cubicBezTo>
                    <a:pt x="255" y="914"/>
                    <a:pt x="244" y="914"/>
                    <a:pt x="244" y="924"/>
                  </a:cubicBezTo>
                  <a:cubicBezTo>
                    <a:pt x="357" y="923"/>
                    <a:pt x="504" y="929"/>
                    <a:pt x="626" y="917"/>
                  </a:cubicBezTo>
                  <a:cubicBezTo>
                    <a:pt x="610" y="902"/>
                    <a:pt x="575" y="917"/>
                    <a:pt x="561" y="909"/>
                  </a:cubicBezTo>
                  <a:cubicBezTo>
                    <a:pt x="577" y="906"/>
                    <a:pt x="603" y="908"/>
                    <a:pt x="622" y="899"/>
                  </a:cubicBezTo>
                  <a:cubicBezTo>
                    <a:pt x="597" y="898"/>
                    <a:pt x="571" y="897"/>
                    <a:pt x="545" y="895"/>
                  </a:cubicBezTo>
                  <a:cubicBezTo>
                    <a:pt x="528" y="895"/>
                    <a:pt x="513" y="900"/>
                    <a:pt x="506" y="893"/>
                  </a:cubicBezTo>
                  <a:cubicBezTo>
                    <a:pt x="542" y="892"/>
                    <a:pt x="570" y="889"/>
                    <a:pt x="603" y="889"/>
                  </a:cubicBezTo>
                  <a:cubicBezTo>
                    <a:pt x="610" y="889"/>
                    <a:pt x="620" y="892"/>
                    <a:pt x="624" y="887"/>
                  </a:cubicBezTo>
                  <a:cubicBezTo>
                    <a:pt x="570" y="889"/>
                    <a:pt x="502" y="886"/>
                    <a:pt x="449" y="878"/>
                  </a:cubicBezTo>
                  <a:cubicBezTo>
                    <a:pt x="496" y="876"/>
                    <a:pt x="549" y="885"/>
                    <a:pt x="596" y="880"/>
                  </a:cubicBezTo>
                  <a:cubicBezTo>
                    <a:pt x="606" y="879"/>
                    <a:pt x="619" y="879"/>
                    <a:pt x="627" y="873"/>
                  </a:cubicBezTo>
                  <a:cubicBezTo>
                    <a:pt x="594" y="877"/>
                    <a:pt x="553" y="868"/>
                    <a:pt x="515" y="871"/>
                  </a:cubicBezTo>
                  <a:close/>
                  <a:moveTo>
                    <a:pt x="1558" y="892"/>
                  </a:moveTo>
                  <a:cubicBezTo>
                    <a:pt x="1555" y="898"/>
                    <a:pt x="1552" y="899"/>
                    <a:pt x="1554" y="907"/>
                  </a:cubicBezTo>
                  <a:cubicBezTo>
                    <a:pt x="1546" y="918"/>
                    <a:pt x="1545" y="929"/>
                    <a:pt x="1537" y="940"/>
                  </a:cubicBezTo>
                  <a:cubicBezTo>
                    <a:pt x="1536" y="945"/>
                    <a:pt x="1541" y="938"/>
                    <a:pt x="1542" y="935"/>
                  </a:cubicBezTo>
                  <a:cubicBezTo>
                    <a:pt x="1557" y="929"/>
                    <a:pt x="1561" y="912"/>
                    <a:pt x="1568" y="897"/>
                  </a:cubicBezTo>
                  <a:cubicBezTo>
                    <a:pt x="1563" y="890"/>
                    <a:pt x="1562" y="880"/>
                    <a:pt x="1557" y="873"/>
                  </a:cubicBezTo>
                  <a:cubicBezTo>
                    <a:pt x="1558" y="877"/>
                    <a:pt x="1557" y="885"/>
                    <a:pt x="1558" y="892"/>
                  </a:cubicBezTo>
                  <a:close/>
                  <a:moveTo>
                    <a:pt x="1074" y="1001"/>
                  </a:moveTo>
                  <a:cubicBezTo>
                    <a:pt x="1103" y="1005"/>
                    <a:pt x="1130" y="992"/>
                    <a:pt x="1135" y="975"/>
                  </a:cubicBezTo>
                  <a:cubicBezTo>
                    <a:pt x="1112" y="970"/>
                    <a:pt x="1071" y="998"/>
                    <a:pt x="1062" y="970"/>
                  </a:cubicBezTo>
                  <a:cubicBezTo>
                    <a:pt x="1080" y="959"/>
                    <a:pt x="1099" y="949"/>
                    <a:pt x="1115" y="935"/>
                  </a:cubicBezTo>
                  <a:cubicBezTo>
                    <a:pt x="1115" y="932"/>
                    <a:pt x="1115" y="929"/>
                    <a:pt x="1115" y="925"/>
                  </a:cubicBezTo>
                  <a:cubicBezTo>
                    <a:pt x="1106" y="921"/>
                    <a:pt x="1097" y="934"/>
                    <a:pt x="1086" y="938"/>
                  </a:cubicBezTo>
                  <a:cubicBezTo>
                    <a:pt x="1073" y="942"/>
                    <a:pt x="1055" y="945"/>
                    <a:pt x="1046" y="947"/>
                  </a:cubicBezTo>
                  <a:cubicBezTo>
                    <a:pt x="1036" y="948"/>
                    <a:pt x="1024" y="948"/>
                    <a:pt x="1021" y="942"/>
                  </a:cubicBezTo>
                  <a:cubicBezTo>
                    <a:pt x="1014" y="930"/>
                    <a:pt x="1025" y="918"/>
                    <a:pt x="1027" y="910"/>
                  </a:cubicBezTo>
                  <a:cubicBezTo>
                    <a:pt x="1030" y="895"/>
                    <a:pt x="1026" y="883"/>
                    <a:pt x="1013" y="874"/>
                  </a:cubicBezTo>
                  <a:cubicBezTo>
                    <a:pt x="1013" y="875"/>
                    <a:pt x="1012" y="876"/>
                    <a:pt x="1011" y="876"/>
                  </a:cubicBezTo>
                  <a:cubicBezTo>
                    <a:pt x="1008" y="900"/>
                    <a:pt x="993" y="929"/>
                    <a:pt x="972" y="939"/>
                  </a:cubicBezTo>
                  <a:cubicBezTo>
                    <a:pt x="969" y="946"/>
                    <a:pt x="966" y="949"/>
                    <a:pt x="968" y="958"/>
                  </a:cubicBezTo>
                  <a:cubicBezTo>
                    <a:pt x="968" y="961"/>
                    <a:pt x="964" y="960"/>
                    <a:pt x="965" y="964"/>
                  </a:cubicBezTo>
                  <a:cubicBezTo>
                    <a:pt x="965" y="982"/>
                    <a:pt x="969" y="998"/>
                    <a:pt x="978" y="1009"/>
                  </a:cubicBezTo>
                  <a:cubicBezTo>
                    <a:pt x="980" y="1011"/>
                    <a:pt x="985" y="1011"/>
                    <a:pt x="987" y="1014"/>
                  </a:cubicBezTo>
                  <a:cubicBezTo>
                    <a:pt x="990" y="1017"/>
                    <a:pt x="991" y="1023"/>
                    <a:pt x="995" y="1025"/>
                  </a:cubicBezTo>
                  <a:cubicBezTo>
                    <a:pt x="1013" y="1039"/>
                    <a:pt x="1039" y="1032"/>
                    <a:pt x="1059" y="1036"/>
                  </a:cubicBezTo>
                  <a:cubicBezTo>
                    <a:pt x="1070" y="1044"/>
                    <a:pt x="1087" y="1047"/>
                    <a:pt x="1098" y="1043"/>
                  </a:cubicBezTo>
                  <a:cubicBezTo>
                    <a:pt x="1093" y="1037"/>
                    <a:pt x="1080" y="1033"/>
                    <a:pt x="1074" y="1025"/>
                  </a:cubicBezTo>
                  <a:cubicBezTo>
                    <a:pt x="1095" y="1019"/>
                    <a:pt x="1124" y="1014"/>
                    <a:pt x="1130" y="998"/>
                  </a:cubicBezTo>
                  <a:cubicBezTo>
                    <a:pt x="1130" y="999"/>
                    <a:pt x="1129" y="999"/>
                    <a:pt x="1129" y="1000"/>
                  </a:cubicBezTo>
                  <a:cubicBezTo>
                    <a:pt x="1117" y="1006"/>
                    <a:pt x="1082" y="1019"/>
                    <a:pt x="1074" y="1001"/>
                  </a:cubicBezTo>
                  <a:close/>
                  <a:moveTo>
                    <a:pt x="995" y="894"/>
                  </a:moveTo>
                  <a:cubicBezTo>
                    <a:pt x="990" y="891"/>
                    <a:pt x="997" y="882"/>
                    <a:pt x="992" y="882"/>
                  </a:cubicBezTo>
                  <a:cubicBezTo>
                    <a:pt x="990" y="887"/>
                    <a:pt x="991" y="896"/>
                    <a:pt x="995" y="894"/>
                  </a:cubicBezTo>
                  <a:close/>
                  <a:moveTo>
                    <a:pt x="981" y="919"/>
                  </a:moveTo>
                  <a:cubicBezTo>
                    <a:pt x="982" y="915"/>
                    <a:pt x="986" y="913"/>
                    <a:pt x="988" y="909"/>
                  </a:cubicBezTo>
                  <a:cubicBezTo>
                    <a:pt x="982" y="910"/>
                    <a:pt x="987" y="899"/>
                    <a:pt x="981" y="899"/>
                  </a:cubicBezTo>
                  <a:cubicBezTo>
                    <a:pt x="982" y="905"/>
                    <a:pt x="978" y="913"/>
                    <a:pt x="981" y="919"/>
                  </a:cubicBezTo>
                  <a:close/>
                  <a:moveTo>
                    <a:pt x="1508" y="970"/>
                  </a:moveTo>
                  <a:cubicBezTo>
                    <a:pt x="1502" y="964"/>
                    <a:pt x="1495" y="972"/>
                    <a:pt x="1488" y="971"/>
                  </a:cubicBezTo>
                  <a:cubicBezTo>
                    <a:pt x="1486" y="989"/>
                    <a:pt x="1480" y="1008"/>
                    <a:pt x="1479" y="1025"/>
                  </a:cubicBezTo>
                  <a:cubicBezTo>
                    <a:pt x="1504" y="1019"/>
                    <a:pt x="1561" y="1025"/>
                    <a:pt x="1568" y="996"/>
                  </a:cubicBezTo>
                  <a:cubicBezTo>
                    <a:pt x="1572" y="998"/>
                    <a:pt x="1570" y="992"/>
                    <a:pt x="1573" y="993"/>
                  </a:cubicBezTo>
                  <a:cubicBezTo>
                    <a:pt x="1573" y="991"/>
                    <a:pt x="1573" y="989"/>
                    <a:pt x="1573" y="986"/>
                  </a:cubicBezTo>
                  <a:cubicBezTo>
                    <a:pt x="1577" y="990"/>
                    <a:pt x="1575" y="982"/>
                    <a:pt x="1579" y="981"/>
                  </a:cubicBezTo>
                  <a:cubicBezTo>
                    <a:pt x="1578" y="957"/>
                    <a:pt x="1581" y="933"/>
                    <a:pt x="1570" y="910"/>
                  </a:cubicBezTo>
                  <a:cubicBezTo>
                    <a:pt x="1561" y="941"/>
                    <a:pt x="1538" y="959"/>
                    <a:pt x="1508" y="970"/>
                  </a:cubicBezTo>
                  <a:close/>
                  <a:moveTo>
                    <a:pt x="182" y="927"/>
                  </a:moveTo>
                  <a:cubicBezTo>
                    <a:pt x="178" y="933"/>
                    <a:pt x="168" y="933"/>
                    <a:pt x="164" y="940"/>
                  </a:cubicBezTo>
                  <a:cubicBezTo>
                    <a:pt x="173" y="944"/>
                    <a:pt x="186" y="945"/>
                    <a:pt x="196" y="948"/>
                  </a:cubicBezTo>
                  <a:cubicBezTo>
                    <a:pt x="192" y="940"/>
                    <a:pt x="187" y="933"/>
                    <a:pt x="182" y="927"/>
                  </a:cubicBezTo>
                  <a:close/>
                  <a:moveTo>
                    <a:pt x="950" y="1021"/>
                  </a:moveTo>
                  <a:cubicBezTo>
                    <a:pt x="955" y="1020"/>
                    <a:pt x="963" y="1022"/>
                    <a:pt x="970" y="1020"/>
                  </a:cubicBezTo>
                  <a:cubicBezTo>
                    <a:pt x="968" y="1012"/>
                    <a:pt x="964" y="1007"/>
                    <a:pt x="960" y="1003"/>
                  </a:cubicBezTo>
                  <a:cubicBezTo>
                    <a:pt x="962" y="999"/>
                    <a:pt x="957" y="990"/>
                    <a:pt x="956" y="983"/>
                  </a:cubicBezTo>
                  <a:cubicBezTo>
                    <a:pt x="955" y="971"/>
                    <a:pt x="958" y="959"/>
                    <a:pt x="955" y="949"/>
                  </a:cubicBezTo>
                  <a:cubicBezTo>
                    <a:pt x="958" y="947"/>
                    <a:pt x="955" y="946"/>
                    <a:pt x="957" y="943"/>
                  </a:cubicBezTo>
                  <a:cubicBezTo>
                    <a:pt x="952" y="942"/>
                    <a:pt x="949" y="942"/>
                    <a:pt x="946" y="942"/>
                  </a:cubicBezTo>
                  <a:cubicBezTo>
                    <a:pt x="935" y="967"/>
                    <a:pt x="928" y="1003"/>
                    <a:pt x="950" y="1021"/>
                  </a:cubicBezTo>
                  <a:close/>
                  <a:moveTo>
                    <a:pt x="624" y="964"/>
                  </a:moveTo>
                  <a:cubicBezTo>
                    <a:pt x="616" y="962"/>
                    <a:pt x="606" y="957"/>
                    <a:pt x="603" y="953"/>
                  </a:cubicBezTo>
                  <a:cubicBezTo>
                    <a:pt x="604" y="953"/>
                    <a:pt x="605" y="952"/>
                    <a:pt x="604" y="950"/>
                  </a:cubicBezTo>
                  <a:cubicBezTo>
                    <a:pt x="579" y="955"/>
                    <a:pt x="552" y="950"/>
                    <a:pt x="523" y="950"/>
                  </a:cubicBezTo>
                  <a:cubicBezTo>
                    <a:pt x="515" y="950"/>
                    <a:pt x="507" y="954"/>
                    <a:pt x="499" y="954"/>
                  </a:cubicBezTo>
                  <a:cubicBezTo>
                    <a:pt x="492" y="954"/>
                    <a:pt x="486" y="952"/>
                    <a:pt x="479" y="952"/>
                  </a:cubicBezTo>
                  <a:cubicBezTo>
                    <a:pt x="443" y="951"/>
                    <a:pt x="404" y="953"/>
                    <a:pt x="365" y="953"/>
                  </a:cubicBezTo>
                  <a:cubicBezTo>
                    <a:pt x="348" y="953"/>
                    <a:pt x="330" y="954"/>
                    <a:pt x="313" y="954"/>
                  </a:cubicBezTo>
                  <a:cubicBezTo>
                    <a:pt x="299" y="954"/>
                    <a:pt x="286" y="951"/>
                    <a:pt x="273" y="952"/>
                  </a:cubicBezTo>
                  <a:cubicBezTo>
                    <a:pt x="255" y="953"/>
                    <a:pt x="238" y="957"/>
                    <a:pt x="221" y="958"/>
                  </a:cubicBezTo>
                  <a:cubicBezTo>
                    <a:pt x="204" y="959"/>
                    <a:pt x="185" y="954"/>
                    <a:pt x="172" y="960"/>
                  </a:cubicBezTo>
                  <a:cubicBezTo>
                    <a:pt x="168" y="958"/>
                    <a:pt x="173" y="952"/>
                    <a:pt x="168" y="952"/>
                  </a:cubicBezTo>
                  <a:cubicBezTo>
                    <a:pt x="161" y="947"/>
                    <a:pt x="151" y="951"/>
                    <a:pt x="146" y="952"/>
                  </a:cubicBezTo>
                  <a:cubicBezTo>
                    <a:pt x="132" y="966"/>
                    <a:pt x="129" y="989"/>
                    <a:pt x="143" y="1004"/>
                  </a:cubicBezTo>
                  <a:cubicBezTo>
                    <a:pt x="148" y="1013"/>
                    <a:pt x="166" y="1005"/>
                    <a:pt x="172" y="1006"/>
                  </a:cubicBezTo>
                  <a:cubicBezTo>
                    <a:pt x="202" y="1013"/>
                    <a:pt x="240" y="1012"/>
                    <a:pt x="272" y="1013"/>
                  </a:cubicBezTo>
                  <a:cubicBezTo>
                    <a:pt x="293" y="1013"/>
                    <a:pt x="315" y="1018"/>
                    <a:pt x="333" y="1019"/>
                  </a:cubicBezTo>
                  <a:cubicBezTo>
                    <a:pt x="361" y="1021"/>
                    <a:pt x="394" y="1015"/>
                    <a:pt x="425" y="1019"/>
                  </a:cubicBezTo>
                  <a:cubicBezTo>
                    <a:pt x="484" y="1025"/>
                    <a:pt x="541" y="1026"/>
                    <a:pt x="589" y="1023"/>
                  </a:cubicBezTo>
                  <a:cubicBezTo>
                    <a:pt x="601" y="1029"/>
                    <a:pt x="614" y="1025"/>
                    <a:pt x="626" y="1023"/>
                  </a:cubicBezTo>
                  <a:cubicBezTo>
                    <a:pt x="631" y="1002"/>
                    <a:pt x="636" y="982"/>
                    <a:pt x="624" y="964"/>
                  </a:cubicBezTo>
                  <a:close/>
                  <a:moveTo>
                    <a:pt x="128" y="1010"/>
                  </a:moveTo>
                  <a:cubicBezTo>
                    <a:pt x="115" y="1004"/>
                    <a:pt x="89" y="1012"/>
                    <a:pt x="67" y="1011"/>
                  </a:cubicBezTo>
                  <a:cubicBezTo>
                    <a:pt x="57" y="1011"/>
                    <a:pt x="49" y="1009"/>
                    <a:pt x="44" y="1011"/>
                  </a:cubicBezTo>
                  <a:cubicBezTo>
                    <a:pt x="36" y="1015"/>
                    <a:pt x="31" y="1025"/>
                    <a:pt x="26" y="1031"/>
                  </a:cubicBezTo>
                  <a:cubicBezTo>
                    <a:pt x="21" y="1038"/>
                    <a:pt x="12" y="1045"/>
                    <a:pt x="11" y="1053"/>
                  </a:cubicBezTo>
                  <a:cubicBezTo>
                    <a:pt x="11" y="1063"/>
                    <a:pt x="18" y="1067"/>
                    <a:pt x="21" y="1076"/>
                  </a:cubicBezTo>
                  <a:cubicBezTo>
                    <a:pt x="66" y="1101"/>
                    <a:pt x="127" y="1108"/>
                    <a:pt x="191" y="1114"/>
                  </a:cubicBezTo>
                  <a:cubicBezTo>
                    <a:pt x="204" y="1115"/>
                    <a:pt x="218" y="1116"/>
                    <a:pt x="232" y="1117"/>
                  </a:cubicBezTo>
                  <a:cubicBezTo>
                    <a:pt x="304" y="1123"/>
                    <a:pt x="384" y="1120"/>
                    <a:pt x="441" y="1122"/>
                  </a:cubicBezTo>
                  <a:cubicBezTo>
                    <a:pt x="471" y="1124"/>
                    <a:pt x="500" y="1130"/>
                    <a:pt x="530" y="1134"/>
                  </a:cubicBezTo>
                  <a:cubicBezTo>
                    <a:pt x="554" y="1136"/>
                    <a:pt x="579" y="1134"/>
                    <a:pt x="603" y="1136"/>
                  </a:cubicBezTo>
                  <a:cubicBezTo>
                    <a:pt x="625" y="1138"/>
                    <a:pt x="648" y="1142"/>
                    <a:pt x="669" y="1143"/>
                  </a:cubicBezTo>
                  <a:cubicBezTo>
                    <a:pt x="697" y="1146"/>
                    <a:pt x="726" y="1144"/>
                    <a:pt x="754" y="1145"/>
                  </a:cubicBezTo>
                  <a:cubicBezTo>
                    <a:pt x="860" y="1149"/>
                    <a:pt x="960" y="1147"/>
                    <a:pt x="1069" y="1156"/>
                  </a:cubicBezTo>
                  <a:cubicBezTo>
                    <a:pt x="1085" y="1157"/>
                    <a:pt x="1101" y="1160"/>
                    <a:pt x="1117" y="1161"/>
                  </a:cubicBezTo>
                  <a:cubicBezTo>
                    <a:pt x="1139" y="1162"/>
                    <a:pt x="1164" y="1158"/>
                    <a:pt x="1189" y="1158"/>
                  </a:cubicBezTo>
                  <a:cubicBezTo>
                    <a:pt x="1210" y="1159"/>
                    <a:pt x="1230" y="1164"/>
                    <a:pt x="1250" y="1165"/>
                  </a:cubicBezTo>
                  <a:cubicBezTo>
                    <a:pt x="1318" y="1156"/>
                    <a:pt x="1391" y="1157"/>
                    <a:pt x="1461" y="1153"/>
                  </a:cubicBezTo>
                  <a:cubicBezTo>
                    <a:pt x="1492" y="1152"/>
                    <a:pt x="1522" y="1146"/>
                    <a:pt x="1552" y="1146"/>
                  </a:cubicBezTo>
                  <a:cubicBezTo>
                    <a:pt x="1577" y="1146"/>
                    <a:pt x="1595" y="1143"/>
                    <a:pt x="1619" y="1138"/>
                  </a:cubicBezTo>
                  <a:cubicBezTo>
                    <a:pt x="1643" y="1134"/>
                    <a:pt x="1670" y="1131"/>
                    <a:pt x="1696" y="1131"/>
                  </a:cubicBezTo>
                  <a:cubicBezTo>
                    <a:pt x="1730" y="1131"/>
                    <a:pt x="1782" y="1134"/>
                    <a:pt x="1802" y="1112"/>
                  </a:cubicBezTo>
                  <a:cubicBezTo>
                    <a:pt x="1801" y="1102"/>
                    <a:pt x="1798" y="1089"/>
                    <a:pt x="1800" y="1074"/>
                  </a:cubicBezTo>
                  <a:cubicBezTo>
                    <a:pt x="1782" y="1042"/>
                    <a:pt x="1739" y="1047"/>
                    <a:pt x="1694" y="1045"/>
                  </a:cubicBezTo>
                  <a:cubicBezTo>
                    <a:pt x="1667" y="1044"/>
                    <a:pt x="1637" y="1036"/>
                    <a:pt x="1618" y="1041"/>
                  </a:cubicBezTo>
                  <a:cubicBezTo>
                    <a:pt x="1591" y="1033"/>
                    <a:pt x="1555" y="1038"/>
                    <a:pt x="1532" y="1038"/>
                  </a:cubicBezTo>
                  <a:cubicBezTo>
                    <a:pt x="1513" y="1037"/>
                    <a:pt x="1495" y="1030"/>
                    <a:pt x="1477" y="1038"/>
                  </a:cubicBezTo>
                  <a:cubicBezTo>
                    <a:pt x="1478" y="1043"/>
                    <a:pt x="1477" y="1048"/>
                    <a:pt x="1476" y="1054"/>
                  </a:cubicBezTo>
                  <a:cubicBezTo>
                    <a:pt x="1475" y="1059"/>
                    <a:pt x="1476" y="1068"/>
                    <a:pt x="1473" y="1072"/>
                  </a:cubicBezTo>
                  <a:cubicBezTo>
                    <a:pt x="1471" y="1076"/>
                    <a:pt x="1443" y="1087"/>
                    <a:pt x="1437" y="1089"/>
                  </a:cubicBezTo>
                  <a:cubicBezTo>
                    <a:pt x="1421" y="1093"/>
                    <a:pt x="1404" y="1095"/>
                    <a:pt x="1393" y="1097"/>
                  </a:cubicBezTo>
                  <a:cubicBezTo>
                    <a:pt x="1362" y="1105"/>
                    <a:pt x="1335" y="1116"/>
                    <a:pt x="1309" y="1121"/>
                  </a:cubicBezTo>
                  <a:cubicBezTo>
                    <a:pt x="1296" y="1136"/>
                    <a:pt x="1270" y="1146"/>
                    <a:pt x="1251" y="1138"/>
                  </a:cubicBezTo>
                  <a:cubicBezTo>
                    <a:pt x="1242" y="1135"/>
                    <a:pt x="1238" y="1122"/>
                    <a:pt x="1230" y="1119"/>
                  </a:cubicBezTo>
                  <a:cubicBezTo>
                    <a:pt x="1221" y="1115"/>
                    <a:pt x="1202" y="1117"/>
                    <a:pt x="1189" y="1117"/>
                  </a:cubicBezTo>
                  <a:cubicBezTo>
                    <a:pt x="1175" y="1118"/>
                    <a:pt x="1162" y="1120"/>
                    <a:pt x="1150" y="1120"/>
                  </a:cubicBezTo>
                  <a:cubicBezTo>
                    <a:pt x="1111" y="1120"/>
                    <a:pt x="1078" y="1116"/>
                    <a:pt x="1046" y="1121"/>
                  </a:cubicBezTo>
                  <a:cubicBezTo>
                    <a:pt x="1023" y="1110"/>
                    <a:pt x="1021" y="1077"/>
                    <a:pt x="1010" y="1054"/>
                  </a:cubicBezTo>
                  <a:cubicBezTo>
                    <a:pt x="987" y="1055"/>
                    <a:pt x="965" y="1049"/>
                    <a:pt x="943" y="1048"/>
                  </a:cubicBezTo>
                  <a:cubicBezTo>
                    <a:pt x="916" y="1045"/>
                    <a:pt x="889" y="1046"/>
                    <a:pt x="862" y="1045"/>
                  </a:cubicBezTo>
                  <a:cubicBezTo>
                    <a:pt x="854" y="1045"/>
                    <a:pt x="845" y="1041"/>
                    <a:pt x="836" y="1040"/>
                  </a:cubicBezTo>
                  <a:cubicBezTo>
                    <a:pt x="770" y="1034"/>
                    <a:pt x="702" y="1026"/>
                    <a:pt x="637" y="1023"/>
                  </a:cubicBezTo>
                  <a:cubicBezTo>
                    <a:pt x="628" y="1028"/>
                    <a:pt x="628" y="1035"/>
                    <a:pt x="618" y="1040"/>
                  </a:cubicBezTo>
                  <a:cubicBezTo>
                    <a:pt x="627" y="1061"/>
                    <a:pt x="619" y="1087"/>
                    <a:pt x="614" y="1101"/>
                  </a:cubicBezTo>
                  <a:cubicBezTo>
                    <a:pt x="592" y="1108"/>
                    <a:pt x="571" y="1105"/>
                    <a:pt x="550" y="1104"/>
                  </a:cubicBezTo>
                  <a:cubicBezTo>
                    <a:pt x="544" y="1103"/>
                    <a:pt x="537" y="1105"/>
                    <a:pt x="532" y="1105"/>
                  </a:cubicBezTo>
                  <a:cubicBezTo>
                    <a:pt x="512" y="1103"/>
                    <a:pt x="486" y="1097"/>
                    <a:pt x="466" y="1097"/>
                  </a:cubicBezTo>
                  <a:cubicBezTo>
                    <a:pt x="401" y="1097"/>
                    <a:pt x="338" y="1090"/>
                    <a:pt x="275" y="1086"/>
                  </a:cubicBezTo>
                  <a:cubicBezTo>
                    <a:pt x="272" y="1086"/>
                    <a:pt x="268" y="1086"/>
                    <a:pt x="264" y="1086"/>
                  </a:cubicBezTo>
                  <a:cubicBezTo>
                    <a:pt x="228" y="1088"/>
                    <a:pt x="193" y="1095"/>
                    <a:pt x="161" y="1095"/>
                  </a:cubicBezTo>
                  <a:cubicBezTo>
                    <a:pt x="143" y="1078"/>
                    <a:pt x="123" y="1043"/>
                    <a:pt x="143" y="1020"/>
                  </a:cubicBezTo>
                  <a:cubicBezTo>
                    <a:pt x="136" y="1024"/>
                    <a:pt x="135" y="1013"/>
                    <a:pt x="128" y="1010"/>
                  </a:cubicBezTo>
                  <a:close/>
                  <a:moveTo>
                    <a:pt x="146" y="1053"/>
                  </a:moveTo>
                  <a:cubicBezTo>
                    <a:pt x="147" y="1059"/>
                    <a:pt x="159" y="1077"/>
                    <a:pt x="164" y="1080"/>
                  </a:cubicBezTo>
                  <a:cubicBezTo>
                    <a:pt x="172" y="1084"/>
                    <a:pt x="190" y="1083"/>
                    <a:pt x="203" y="1082"/>
                  </a:cubicBezTo>
                  <a:cubicBezTo>
                    <a:pt x="225" y="1082"/>
                    <a:pt x="246" y="1076"/>
                    <a:pt x="269" y="1076"/>
                  </a:cubicBezTo>
                  <a:cubicBezTo>
                    <a:pt x="313" y="1076"/>
                    <a:pt x="360" y="1086"/>
                    <a:pt x="409" y="1089"/>
                  </a:cubicBezTo>
                  <a:cubicBezTo>
                    <a:pt x="431" y="1090"/>
                    <a:pt x="454" y="1087"/>
                    <a:pt x="475" y="1089"/>
                  </a:cubicBezTo>
                  <a:cubicBezTo>
                    <a:pt x="519" y="1091"/>
                    <a:pt x="563" y="1103"/>
                    <a:pt x="602" y="1091"/>
                  </a:cubicBezTo>
                  <a:cubicBezTo>
                    <a:pt x="610" y="1080"/>
                    <a:pt x="615" y="1061"/>
                    <a:pt x="609" y="1051"/>
                  </a:cubicBezTo>
                  <a:cubicBezTo>
                    <a:pt x="607" y="1047"/>
                    <a:pt x="603" y="1046"/>
                    <a:pt x="599" y="1044"/>
                  </a:cubicBezTo>
                  <a:cubicBezTo>
                    <a:pt x="595" y="1041"/>
                    <a:pt x="593" y="1038"/>
                    <a:pt x="588" y="1035"/>
                  </a:cubicBezTo>
                  <a:cubicBezTo>
                    <a:pt x="543" y="1030"/>
                    <a:pt x="494" y="1037"/>
                    <a:pt x="447" y="1033"/>
                  </a:cubicBezTo>
                  <a:cubicBezTo>
                    <a:pt x="440" y="1032"/>
                    <a:pt x="432" y="1028"/>
                    <a:pt x="424" y="1028"/>
                  </a:cubicBezTo>
                  <a:cubicBezTo>
                    <a:pt x="406" y="1026"/>
                    <a:pt x="388" y="1028"/>
                    <a:pt x="370" y="1029"/>
                  </a:cubicBezTo>
                  <a:cubicBezTo>
                    <a:pt x="338" y="1030"/>
                    <a:pt x="304" y="1021"/>
                    <a:pt x="270" y="1021"/>
                  </a:cubicBezTo>
                  <a:cubicBezTo>
                    <a:pt x="234" y="1021"/>
                    <a:pt x="199" y="1020"/>
                    <a:pt x="160" y="1019"/>
                  </a:cubicBezTo>
                  <a:cubicBezTo>
                    <a:pt x="152" y="1028"/>
                    <a:pt x="143" y="1038"/>
                    <a:pt x="146" y="1053"/>
                  </a:cubicBezTo>
                  <a:close/>
                  <a:moveTo>
                    <a:pt x="1005" y="1043"/>
                  </a:moveTo>
                  <a:cubicBezTo>
                    <a:pt x="994" y="1039"/>
                    <a:pt x="986" y="1032"/>
                    <a:pt x="978" y="1025"/>
                  </a:cubicBezTo>
                  <a:cubicBezTo>
                    <a:pt x="969" y="1035"/>
                    <a:pt x="953" y="1030"/>
                    <a:pt x="942" y="1038"/>
                  </a:cubicBezTo>
                  <a:cubicBezTo>
                    <a:pt x="965" y="1040"/>
                    <a:pt x="983" y="1043"/>
                    <a:pt x="1005" y="10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2072760" y="1694752"/>
            <a:ext cx="1890443" cy="1348910"/>
            <a:chOff x="5364163" y="392113"/>
            <a:chExt cx="1219200" cy="869950"/>
          </a:xfrm>
          <a:solidFill>
            <a:schemeClr val="tx1"/>
          </a:solidFill>
        </p:grpSpPr>
        <p:sp>
          <p:nvSpPr>
            <p:cNvPr id="21" name="Freeform 169"/>
            <p:cNvSpPr/>
            <p:nvPr/>
          </p:nvSpPr>
          <p:spPr bwMode="auto">
            <a:xfrm>
              <a:off x="5903913" y="633413"/>
              <a:ext cx="44450" cy="22225"/>
            </a:xfrm>
            <a:custGeom>
              <a:avLst/>
              <a:gdLst>
                <a:gd name="T0" fmla="*/ 57 w 57"/>
                <a:gd name="T1" fmla="*/ 27 h 29"/>
                <a:gd name="T2" fmla="*/ 19 w 57"/>
                <a:gd name="T3" fmla="*/ 17 h 29"/>
                <a:gd name="T4" fmla="*/ 5 w 57"/>
                <a:gd name="T5" fmla="*/ 22 h 29"/>
                <a:gd name="T6" fmla="*/ 0 w 57"/>
                <a:gd name="T7" fmla="*/ 13 h 29"/>
                <a:gd name="T8" fmla="*/ 57 w 57"/>
                <a:gd name="T9" fmla="*/ 27 h 29"/>
              </a:gdLst>
              <a:ahLst/>
              <a:cxnLst>
                <a:cxn ang="0">
                  <a:pos x="T0" y="T1"/>
                </a:cxn>
                <a:cxn ang="0">
                  <a:pos x="T2" y="T3"/>
                </a:cxn>
                <a:cxn ang="0">
                  <a:pos x="T4" y="T5"/>
                </a:cxn>
                <a:cxn ang="0">
                  <a:pos x="T6" y="T7"/>
                </a:cxn>
                <a:cxn ang="0">
                  <a:pos x="T8" y="T9"/>
                </a:cxn>
              </a:cxnLst>
              <a:rect l="0" t="0" r="r" b="b"/>
              <a:pathLst>
                <a:path w="57" h="28">
                  <a:moveTo>
                    <a:pt x="57" y="27"/>
                  </a:moveTo>
                  <a:cubicBezTo>
                    <a:pt x="44" y="29"/>
                    <a:pt x="37" y="14"/>
                    <a:pt x="19" y="17"/>
                  </a:cubicBezTo>
                  <a:cubicBezTo>
                    <a:pt x="13" y="18"/>
                    <a:pt x="13" y="24"/>
                    <a:pt x="5" y="22"/>
                  </a:cubicBezTo>
                  <a:cubicBezTo>
                    <a:pt x="2" y="20"/>
                    <a:pt x="0" y="18"/>
                    <a:pt x="0" y="13"/>
                  </a:cubicBezTo>
                  <a:cubicBezTo>
                    <a:pt x="19" y="0"/>
                    <a:pt x="48" y="12"/>
                    <a:pt x="5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70"/>
            <p:cNvSpPr/>
            <p:nvPr/>
          </p:nvSpPr>
          <p:spPr bwMode="auto">
            <a:xfrm>
              <a:off x="6018213" y="646113"/>
              <a:ext cx="39688" cy="39688"/>
            </a:xfrm>
            <a:custGeom>
              <a:avLst/>
              <a:gdLst>
                <a:gd name="T0" fmla="*/ 50 w 51"/>
                <a:gd name="T1" fmla="*/ 3 h 50"/>
                <a:gd name="T2" fmla="*/ 51 w 51"/>
                <a:gd name="T3" fmla="*/ 11 h 50"/>
                <a:gd name="T4" fmla="*/ 49 w 51"/>
                <a:gd name="T5" fmla="*/ 14 h 50"/>
                <a:gd name="T6" fmla="*/ 30 w 51"/>
                <a:gd name="T7" fmla="*/ 11 h 50"/>
                <a:gd name="T8" fmla="*/ 42 w 51"/>
                <a:gd name="T9" fmla="*/ 29 h 50"/>
                <a:gd name="T10" fmla="*/ 25 w 51"/>
                <a:gd name="T11" fmla="*/ 23 h 50"/>
                <a:gd name="T12" fmla="*/ 15 w 51"/>
                <a:gd name="T13" fmla="*/ 46 h 50"/>
                <a:gd name="T14" fmla="*/ 1 w 51"/>
                <a:gd name="T15" fmla="*/ 36 h 50"/>
                <a:gd name="T16" fmla="*/ 19 w 51"/>
                <a:gd name="T17" fmla="*/ 3 h 50"/>
                <a:gd name="T18" fmla="*/ 50 w 51"/>
                <a:gd name="T19"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0">
                  <a:moveTo>
                    <a:pt x="50" y="3"/>
                  </a:moveTo>
                  <a:cubicBezTo>
                    <a:pt x="51" y="8"/>
                    <a:pt x="50" y="7"/>
                    <a:pt x="51" y="11"/>
                  </a:cubicBezTo>
                  <a:cubicBezTo>
                    <a:pt x="49" y="11"/>
                    <a:pt x="49" y="12"/>
                    <a:pt x="49" y="14"/>
                  </a:cubicBezTo>
                  <a:cubicBezTo>
                    <a:pt x="39" y="14"/>
                    <a:pt x="36" y="8"/>
                    <a:pt x="30" y="11"/>
                  </a:cubicBezTo>
                  <a:cubicBezTo>
                    <a:pt x="33" y="18"/>
                    <a:pt x="45" y="21"/>
                    <a:pt x="42" y="29"/>
                  </a:cubicBezTo>
                  <a:cubicBezTo>
                    <a:pt x="33" y="30"/>
                    <a:pt x="32" y="23"/>
                    <a:pt x="25" y="23"/>
                  </a:cubicBezTo>
                  <a:cubicBezTo>
                    <a:pt x="18" y="27"/>
                    <a:pt x="19" y="39"/>
                    <a:pt x="15" y="46"/>
                  </a:cubicBezTo>
                  <a:cubicBezTo>
                    <a:pt x="6" y="50"/>
                    <a:pt x="0" y="44"/>
                    <a:pt x="1" y="36"/>
                  </a:cubicBezTo>
                  <a:cubicBezTo>
                    <a:pt x="6" y="31"/>
                    <a:pt x="12" y="13"/>
                    <a:pt x="19" y="3"/>
                  </a:cubicBezTo>
                  <a:cubicBezTo>
                    <a:pt x="30" y="0"/>
                    <a:pt x="42" y="1"/>
                    <a:pt x="5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1"/>
            <p:cNvSpPr/>
            <p:nvPr/>
          </p:nvSpPr>
          <p:spPr bwMode="auto">
            <a:xfrm>
              <a:off x="5761038" y="646113"/>
              <a:ext cx="44450" cy="36513"/>
            </a:xfrm>
            <a:custGeom>
              <a:avLst/>
              <a:gdLst>
                <a:gd name="T0" fmla="*/ 56 w 56"/>
                <a:gd name="T1" fmla="*/ 23 h 47"/>
                <a:gd name="T2" fmla="*/ 54 w 56"/>
                <a:gd name="T3" fmla="*/ 26 h 47"/>
                <a:gd name="T4" fmla="*/ 37 w 56"/>
                <a:gd name="T5" fmla="*/ 25 h 47"/>
                <a:gd name="T6" fmla="*/ 0 w 56"/>
                <a:gd name="T7" fmla="*/ 47 h 47"/>
                <a:gd name="T8" fmla="*/ 56 w 56"/>
                <a:gd name="T9" fmla="*/ 23 h 47"/>
              </a:gdLst>
              <a:ahLst/>
              <a:cxnLst>
                <a:cxn ang="0">
                  <a:pos x="T0" y="T1"/>
                </a:cxn>
                <a:cxn ang="0">
                  <a:pos x="T2" y="T3"/>
                </a:cxn>
                <a:cxn ang="0">
                  <a:pos x="T4" y="T5"/>
                </a:cxn>
                <a:cxn ang="0">
                  <a:pos x="T6" y="T7"/>
                </a:cxn>
                <a:cxn ang="0">
                  <a:pos x="T8" y="T9"/>
                </a:cxn>
              </a:cxnLst>
              <a:rect l="0" t="0" r="r" b="b"/>
              <a:pathLst>
                <a:path w="56" h="47">
                  <a:moveTo>
                    <a:pt x="56" y="23"/>
                  </a:moveTo>
                  <a:cubicBezTo>
                    <a:pt x="54" y="23"/>
                    <a:pt x="55" y="25"/>
                    <a:pt x="54" y="26"/>
                  </a:cubicBezTo>
                  <a:cubicBezTo>
                    <a:pt x="47" y="29"/>
                    <a:pt x="43" y="24"/>
                    <a:pt x="37" y="25"/>
                  </a:cubicBezTo>
                  <a:cubicBezTo>
                    <a:pt x="20" y="26"/>
                    <a:pt x="11" y="44"/>
                    <a:pt x="0" y="47"/>
                  </a:cubicBezTo>
                  <a:cubicBezTo>
                    <a:pt x="5" y="26"/>
                    <a:pt x="40" y="0"/>
                    <a:pt x="5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2"/>
            <p:cNvSpPr/>
            <p:nvPr/>
          </p:nvSpPr>
          <p:spPr bwMode="auto">
            <a:xfrm>
              <a:off x="5911851" y="673101"/>
              <a:ext cx="26988" cy="34925"/>
            </a:xfrm>
            <a:custGeom>
              <a:avLst/>
              <a:gdLst>
                <a:gd name="T0" fmla="*/ 27 w 35"/>
                <a:gd name="T1" fmla="*/ 13 h 46"/>
                <a:gd name="T2" fmla="*/ 19 w 35"/>
                <a:gd name="T3" fmla="*/ 19 h 46"/>
                <a:gd name="T4" fmla="*/ 35 w 35"/>
                <a:gd name="T5" fmla="*/ 36 h 46"/>
                <a:gd name="T6" fmla="*/ 20 w 35"/>
                <a:gd name="T7" fmla="*/ 46 h 46"/>
                <a:gd name="T8" fmla="*/ 0 w 35"/>
                <a:gd name="T9" fmla="*/ 17 h 46"/>
                <a:gd name="T10" fmla="*/ 27 w 35"/>
                <a:gd name="T11" fmla="*/ 13 h 46"/>
              </a:gdLst>
              <a:ahLst/>
              <a:cxnLst>
                <a:cxn ang="0">
                  <a:pos x="T0" y="T1"/>
                </a:cxn>
                <a:cxn ang="0">
                  <a:pos x="T2" y="T3"/>
                </a:cxn>
                <a:cxn ang="0">
                  <a:pos x="T4" y="T5"/>
                </a:cxn>
                <a:cxn ang="0">
                  <a:pos x="T6" y="T7"/>
                </a:cxn>
                <a:cxn ang="0">
                  <a:pos x="T8" y="T9"/>
                </a:cxn>
                <a:cxn ang="0">
                  <a:pos x="T10" y="T11"/>
                </a:cxn>
              </a:cxnLst>
              <a:rect l="0" t="0" r="r" b="b"/>
              <a:pathLst>
                <a:path w="35" h="46">
                  <a:moveTo>
                    <a:pt x="27" y="13"/>
                  </a:moveTo>
                  <a:cubicBezTo>
                    <a:pt x="27" y="18"/>
                    <a:pt x="23" y="19"/>
                    <a:pt x="19" y="19"/>
                  </a:cubicBezTo>
                  <a:cubicBezTo>
                    <a:pt x="17" y="32"/>
                    <a:pt x="26" y="29"/>
                    <a:pt x="35" y="36"/>
                  </a:cubicBezTo>
                  <a:cubicBezTo>
                    <a:pt x="34" y="45"/>
                    <a:pt x="25" y="46"/>
                    <a:pt x="20" y="46"/>
                  </a:cubicBezTo>
                  <a:cubicBezTo>
                    <a:pt x="8" y="44"/>
                    <a:pt x="0" y="25"/>
                    <a:pt x="0" y="17"/>
                  </a:cubicBezTo>
                  <a:cubicBezTo>
                    <a:pt x="2" y="7"/>
                    <a:pt x="23" y="0"/>
                    <a:pt x="2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73"/>
            <p:cNvSpPr/>
            <p:nvPr/>
          </p:nvSpPr>
          <p:spPr bwMode="auto">
            <a:xfrm>
              <a:off x="5781676" y="693738"/>
              <a:ext cx="26988" cy="36513"/>
            </a:xfrm>
            <a:custGeom>
              <a:avLst/>
              <a:gdLst>
                <a:gd name="T0" fmla="*/ 33 w 35"/>
                <a:gd name="T1" fmla="*/ 15 h 46"/>
                <a:gd name="T2" fmla="*/ 16 w 35"/>
                <a:gd name="T3" fmla="*/ 25 h 46"/>
                <a:gd name="T4" fmla="*/ 35 w 35"/>
                <a:gd name="T5" fmla="*/ 36 h 46"/>
                <a:gd name="T6" fmla="*/ 11 w 35"/>
                <a:gd name="T7" fmla="*/ 39 h 46"/>
                <a:gd name="T8" fmla="*/ 2 w 35"/>
                <a:gd name="T9" fmla="*/ 22 h 46"/>
                <a:gd name="T10" fmla="*/ 33 w 35"/>
                <a:gd name="T11" fmla="*/ 15 h 46"/>
              </a:gdLst>
              <a:ahLst/>
              <a:cxnLst>
                <a:cxn ang="0">
                  <a:pos x="T0" y="T1"/>
                </a:cxn>
                <a:cxn ang="0">
                  <a:pos x="T2" y="T3"/>
                </a:cxn>
                <a:cxn ang="0">
                  <a:pos x="T4" y="T5"/>
                </a:cxn>
                <a:cxn ang="0">
                  <a:pos x="T6" y="T7"/>
                </a:cxn>
                <a:cxn ang="0">
                  <a:pos x="T8" y="T9"/>
                </a:cxn>
                <a:cxn ang="0">
                  <a:pos x="T10" y="T11"/>
                </a:cxn>
              </a:cxnLst>
              <a:rect l="0" t="0" r="r" b="b"/>
              <a:pathLst>
                <a:path w="35" h="46">
                  <a:moveTo>
                    <a:pt x="33" y="15"/>
                  </a:moveTo>
                  <a:cubicBezTo>
                    <a:pt x="32" y="26"/>
                    <a:pt x="20" y="19"/>
                    <a:pt x="16" y="25"/>
                  </a:cubicBezTo>
                  <a:cubicBezTo>
                    <a:pt x="17" y="38"/>
                    <a:pt x="31" y="26"/>
                    <a:pt x="35" y="36"/>
                  </a:cubicBezTo>
                  <a:cubicBezTo>
                    <a:pt x="30" y="46"/>
                    <a:pt x="15" y="43"/>
                    <a:pt x="11" y="39"/>
                  </a:cubicBezTo>
                  <a:cubicBezTo>
                    <a:pt x="9" y="36"/>
                    <a:pt x="2" y="25"/>
                    <a:pt x="2" y="22"/>
                  </a:cubicBezTo>
                  <a:cubicBezTo>
                    <a:pt x="0" y="5"/>
                    <a:pt x="24" y="0"/>
                    <a:pt x="3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4"/>
            <p:cNvSpPr/>
            <p:nvPr/>
          </p:nvSpPr>
          <p:spPr bwMode="auto">
            <a:xfrm>
              <a:off x="5661026" y="701676"/>
              <a:ext cx="58738" cy="31750"/>
            </a:xfrm>
            <a:custGeom>
              <a:avLst/>
              <a:gdLst>
                <a:gd name="T0" fmla="*/ 15 w 76"/>
                <a:gd name="T1" fmla="*/ 0 h 40"/>
                <a:gd name="T2" fmla="*/ 75 w 76"/>
                <a:gd name="T3" fmla="*/ 20 h 40"/>
                <a:gd name="T4" fmla="*/ 76 w 76"/>
                <a:gd name="T5" fmla="*/ 30 h 40"/>
                <a:gd name="T6" fmla="*/ 67 w 76"/>
                <a:gd name="T7" fmla="*/ 33 h 40"/>
                <a:gd name="T8" fmla="*/ 61 w 76"/>
                <a:gd name="T9" fmla="*/ 24 h 40"/>
                <a:gd name="T10" fmla="*/ 33 w 76"/>
                <a:gd name="T11" fmla="*/ 40 h 40"/>
                <a:gd name="T12" fmla="*/ 41 w 76"/>
                <a:gd name="T13" fmla="*/ 13 h 40"/>
                <a:gd name="T14" fmla="*/ 15 w 76"/>
                <a:gd name="T15" fmla="*/ 28 h 40"/>
                <a:gd name="T16" fmla="*/ 9 w 76"/>
                <a:gd name="T17" fmla="*/ 28 h 40"/>
                <a:gd name="T18" fmla="*/ 15 w 76"/>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0">
                  <a:moveTo>
                    <a:pt x="15" y="0"/>
                  </a:moveTo>
                  <a:cubicBezTo>
                    <a:pt x="39" y="0"/>
                    <a:pt x="60" y="5"/>
                    <a:pt x="75" y="20"/>
                  </a:cubicBezTo>
                  <a:cubicBezTo>
                    <a:pt x="74" y="24"/>
                    <a:pt x="75" y="27"/>
                    <a:pt x="76" y="30"/>
                  </a:cubicBezTo>
                  <a:cubicBezTo>
                    <a:pt x="74" y="34"/>
                    <a:pt x="66" y="28"/>
                    <a:pt x="67" y="33"/>
                  </a:cubicBezTo>
                  <a:cubicBezTo>
                    <a:pt x="65" y="30"/>
                    <a:pt x="61" y="29"/>
                    <a:pt x="61" y="24"/>
                  </a:cubicBezTo>
                  <a:cubicBezTo>
                    <a:pt x="48" y="17"/>
                    <a:pt x="37" y="28"/>
                    <a:pt x="33" y="40"/>
                  </a:cubicBezTo>
                  <a:cubicBezTo>
                    <a:pt x="23" y="32"/>
                    <a:pt x="35" y="18"/>
                    <a:pt x="41" y="13"/>
                  </a:cubicBezTo>
                  <a:cubicBezTo>
                    <a:pt x="27" y="1"/>
                    <a:pt x="16" y="16"/>
                    <a:pt x="15" y="28"/>
                  </a:cubicBezTo>
                  <a:cubicBezTo>
                    <a:pt x="13" y="28"/>
                    <a:pt x="11" y="28"/>
                    <a:pt x="9" y="28"/>
                  </a:cubicBezTo>
                  <a:cubicBezTo>
                    <a:pt x="0" y="17"/>
                    <a:pt x="13" y="1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75"/>
            <p:cNvSpPr/>
            <p:nvPr/>
          </p:nvSpPr>
          <p:spPr bwMode="auto">
            <a:xfrm>
              <a:off x="5835651" y="731838"/>
              <a:ext cx="68263" cy="34925"/>
            </a:xfrm>
            <a:custGeom>
              <a:avLst/>
              <a:gdLst>
                <a:gd name="T0" fmla="*/ 84 w 88"/>
                <a:gd name="T1" fmla="*/ 2 h 43"/>
                <a:gd name="T2" fmla="*/ 84 w 88"/>
                <a:gd name="T3" fmla="*/ 20 h 43"/>
                <a:gd name="T4" fmla="*/ 73 w 88"/>
                <a:gd name="T5" fmla="*/ 23 h 43"/>
                <a:gd name="T6" fmla="*/ 19 w 88"/>
                <a:gd name="T7" fmla="*/ 33 h 43"/>
                <a:gd name="T8" fmla="*/ 13 w 88"/>
                <a:gd name="T9" fmla="*/ 9 h 43"/>
                <a:gd name="T10" fmla="*/ 48 w 88"/>
                <a:gd name="T11" fmla="*/ 26 h 43"/>
                <a:gd name="T12" fmla="*/ 74 w 88"/>
                <a:gd name="T13" fmla="*/ 1 h 43"/>
                <a:gd name="T14" fmla="*/ 84 w 88"/>
                <a:gd name="T15" fmla="*/ 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3">
                  <a:moveTo>
                    <a:pt x="84" y="2"/>
                  </a:moveTo>
                  <a:cubicBezTo>
                    <a:pt x="88" y="9"/>
                    <a:pt x="84" y="14"/>
                    <a:pt x="84" y="20"/>
                  </a:cubicBezTo>
                  <a:cubicBezTo>
                    <a:pt x="79" y="20"/>
                    <a:pt x="79" y="25"/>
                    <a:pt x="73" y="23"/>
                  </a:cubicBezTo>
                  <a:cubicBezTo>
                    <a:pt x="59" y="43"/>
                    <a:pt x="37" y="32"/>
                    <a:pt x="19" y="33"/>
                  </a:cubicBezTo>
                  <a:cubicBezTo>
                    <a:pt x="12" y="28"/>
                    <a:pt x="0" y="14"/>
                    <a:pt x="13" y="9"/>
                  </a:cubicBezTo>
                  <a:cubicBezTo>
                    <a:pt x="18" y="24"/>
                    <a:pt x="34" y="20"/>
                    <a:pt x="48" y="26"/>
                  </a:cubicBezTo>
                  <a:cubicBezTo>
                    <a:pt x="58" y="20"/>
                    <a:pt x="69" y="13"/>
                    <a:pt x="74" y="1"/>
                  </a:cubicBezTo>
                  <a:cubicBezTo>
                    <a:pt x="78" y="0"/>
                    <a:pt x="81" y="2"/>
                    <a:pt x="8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76"/>
            <p:cNvSpPr/>
            <p:nvPr/>
          </p:nvSpPr>
          <p:spPr bwMode="auto">
            <a:xfrm>
              <a:off x="5818188" y="742951"/>
              <a:ext cx="125413" cy="42863"/>
            </a:xfrm>
            <a:custGeom>
              <a:avLst/>
              <a:gdLst>
                <a:gd name="T0" fmla="*/ 161 w 161"/>
                <a:gd name="T1" fmla="*/ 2 h 55"/>
                <a:gd name="T2" fmla="*/ 143 w 161"/>
                <a:gd name="T3" fmla="*/ 28 h 55"/>
                <a:gd name="T4" fmla="*/ 52 w 161"/>
                <a:gd name="T5" fmla="*/ 54 h 55"/>
                <a:gd name="T6" fmla="*/ 0 w 161"/>
                <a:gd name="T7" fmla="*/ 40 h 55"/>
                <a:gd name="T8" fmla="*/ 107 w 161"/>
                <a:gd name="T9" fmla="*/ 35 h 55"/>
                <a:gd name="T10" fmla="*/ 137 w 161"/>
                <a:gd name="T11" fmla="*/ 19 h 55"/>
                <a:gd name="T12" fmla="*/ 155 w 161"/>
                <a:gd name="T13" fmla="*/ 0 h 55"/>
                <a:gd name="T14" fmla="*/ 161 w 161"/>
                <a:gd name="T15" fmla="*/ 2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55">
                  <a:moveTo>
                    <a:pt x="161" y="2"/>
                  </a:moveTo>
                  <a:cubicBezTo>
                    <a:pt x="161" y="12"/>
                    <a:pt x="152" y="21"/>
                    <a:pt x="143" y="28"/>
                  </a:cubicBezTo>
                  <a:cubicBezTo>
                    <a:pt x="120" y="47"/>
                    <a:pt x="78" y="55"/>
                    <a:pt x="52" y="54"/>
                  </a:cubicBezTo>
                  <a:cubicBezTo>
                    <a:pt x="33" y="54"/>
                    <a:pt x="14" y="50"/>
                    <a:pt x="0" y="40"/>
                  </a:cubicBezTo>
                  <a:cubicBezTo>
                    <a:pt x="34" y="40"/>
                    <a:pt x="75" y="46"/>
                    <a:pt x="107" y="35"/>
                  </a:cubicBezTo>
                  <a:cubicBezTo>
                    <a:pt x="114" y="33"/>
                    <a:pt x="130" y="24"/>
                    <a:pt x="137" y="19"/>
                  </a:cubicBezTo>
                  <a:cubicBezTo>
                    <a:pt x="144" y="14"/>
                    <a:pt x="150" y="7"/>
                    <a:pt x="155" y="0"/>
                  </a:cubicBezTo>
                  <a:cubicBezTo>
                    <a:pt x="157" y="0"/>
                    <a:pt x="159" y="1"/>
                    <a:pt x="16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77"/>
            <p:cNvSpPr>
              <a:spLocks noEditPoints="1"/>
            </p:cNvSpPr>
            <p:nvPr/>
          </p:nvSpPr>
          <p:spPr bwMode="auto">
            <a:xfrm>
              <a:off x="5364163" y="392113"/>
              <a:ext cx="1219200" cy="869950"/>
            </a:xfrm>
            <a:custGeom>
              <a:avLst/>
              <a:gdLst>
                <a:gd name="T0" fmla="*/ 1052 w 1565"/>
                <a:gd name="T1" fmla="*/ 1107 h 1118"/>
                <a:gd name="T2" fmla="*/ 240 w 1565"/>
                <a:gd name="T3" fmla="*/ 1004 h 1118"/>
                <a:gd name="T4" fmla="*/ 342 w 1565"/>
                <a:gd name="T5" fmla="*/ 711 h 1118"/>
                <a:gd name="T6" fmla="*/ 541 w 1565"/>
                <a:gd name="T7" fmla="*/ 582 h 1118"/>
                <a:gd name="T8" fmla="*/ 331 w 1565"/>
                <a:gd name="T9" fmla="*/ 319 h 1118"/>
                <a:gd name="T10" fmla="*/ 709 w 1565"/>
                <a:gd name="T11" fmla="*/ 14 h 1118"/>
                <a:gd name="T12" fmla="*/ 953 w 1565"/>
                <a:gd name="T13" fmla="*/ 341 h 1118"/>
                <a:gd name="T14" fmla="*/ 1042 w 1565"/>
                <a:gd name="T15" fmla="*/ 748 h 1118"/>
                <a:gd name="T16" fmla="*/ 1241 w 1565"/>
                <a:gd name="T17" fmla="*/ 859 h 1118"/>
                <a:gd name="T18" fmla="*/ 1507 w 1565"/>
                <a:gd name="T19" fmla="*/ 635 h 1118"/>
                <a:gd name="T20" fmla="*/ 471 w 1565"/>
                <a:gd name="T21" fmla="*/ 301 h 1118"/>
                <a:gd name="T22" fmla="*/ 608 w 1565"/>
                <a:gd name="T23" fmla="*/ 291 h 1118"/>
                <a:gd name="T24" fmla="*/ 807 w 1565"/>
                <a:gd name="T25" fmla="*/ 257 h 1118"/>
                <a:gd name="T26" fmla="*/ 867 w 1565"/>
                <a:gd name="T27" fmla="*/ 206 h 1118"/>
                <a:gd name="T28" fmla="*/ 699 w 1565"/>
                <a:gd name="T29" fmla="*/ 54 h 1118"/>
                <a:gd name="T30" fmla="*/ 480 w 1565"/>
                <a:gd name="T31" fmla="*/ 56 h 1118"/>
                <a:gd name="T32" fmla="*/ 678 w 1565"/>
                <a:gd name="T33" fmla="*/ 215 h 1118"/>
                <a:gd name="T34" fmla="*/ 491 w 1565"/>
                <a:gd name="T35" fmla="*/ 313 h 1118"/>
                <a:gd name="T36" fmla="*/ 829 w 1565"/>
                <a:gd name="T37" fmla="*/ 444 h 1118"/>
                <a:gd name="T38" fmla="*/ 721 w 1565"/>
                <a:gd name="T39" fmla="*/ 267 h 1118"/>
                <a:gd name="T40" fmla="*/ 452 w 1565"/>
                <a:gd name="T41" fmla="*/ 464 h 1118"/>
                <a:gd name="T42" fmla="*/ 561 w 1565"/>
                <a:gd name="T43" fmla="*/ 560 h 1118"/>
                <a:gd name="T44" fmla="*/ 650 w 1565"/>
                <a:gd name="T45" fmla="*/ 591 h 1118"/>
                <a:gd name="T46" fmla="*/ 675 w 1565"/>
                <a:gd name="T47" fmla="*/ 662 h 1118"/>
                <a:gd name="T48" fmla="*/ 667 w 1565"/>
                <a:gd name="T49" fmla="*/ 716 h 1118"/>
                <a:gd name="T50" fmla="*/ 862 w 1565"/>
                <a:gd name="T51" fmla="*/ 602 h 1118"/>
                <a:gd name="T52" fmla="*/ 1479 w 1565"/>
                <a:gd name="T53" fmla="*/ 633 h 1118"/>
                <a:gd name="T54" fmla="*/ 1409 w 1565"/>
                <a:gd name="T55" fmla="*/ 650 h 1118"/>
                <a:gd name="T56" fmla="*/ 264 w 1565"/>
                <a:gd name="T57" fmla="*/ 696 h 1118"/>
                <a:gd name="T58" fmla="*/ 248 w 1565"/>
                <a:gd name="T59" fmla="*/ 736 h 1118"/>
                <a:gd name="T60" fmla="*/ 856 w 1565"/>
                <a:gd name="T61" fmla="*/ 783 h 1118"/>
                <a:gd name="T62" fmla="*/ 782 w 1565"/>
                <a:gd name="T63" fmla="*/ 758 h 1118"/>
                <a:gd name="T64" fmla="*/ 590 w 1565"/>
                <a:gd name="T65" fmla="*/ 726 h 1118"/>
                <a:gd name="T66" fmla="*/ 698 w 1565"/>
                <a:gd name="T67" fmla="*/ 763 h 1118"/>
                <a:gd name="T68" fmla="*/ 1322 w 1565"/>
                <a:gd name="T69" fmla="*/ 751 h 1118"/>
                <a:gd name="T70" fmla="*/ 934 w 1565"/>
                <a:gd name="T71" fmla="*/ 850 h 1118"/>
                <a:gd name="T72" fmla="*/ 548 w 1565"/>
                <a:gd name="T73" fmla="*/ 769 h 1118"/>
                <a:gd name="T74" fmla="*/ 1027 w 1565"/>
                <a:gd name="T75" fmla="*/ 800 h 1118"/>
                <a:gd name="T76" fmla="*/ 331 w 1565"/>
                <a:gd name="T77" fmla="*/ 779 h 1118"/>
                <a:gd name="T78" fmla="*/ 1104 w 1565"/>
                <a:gd name="T79" fmla="*/ 908 h 1118"/>
                <a:gd name="T80" fmla="*/ 1065 w 1565"/>
                <a:gd name="T81" fmla="*/ 783 h 1118"/>
                <a:gd name="T82" fmla="*/ 1427 w 1565"/>
                <a:gd name="T83" fmla="*/ 794 h 1118"/>
                <a:gd name="T84" fmla="*/ 1067 w 1565"/>
                <a:gd name="T85" fmla="*/ 812 h 1118"/>
                <a:gd name="T86" fmla="*/ 296 w 1565"/>
                <a:gd name="T87" fmla="*/ 818 h 1118"/>
                <a:gd name="T88" fmla="*/ 487 w 1565"/>
                <a:gd name="T89" fmla="*/ 865 h 1118"/>
                <a:gd name="T90" fmla="*/ 281 w 1565"/>
                <a:gd name="T91" fmla="*/ 863 h 1118"/>
                <a:gd name="T92" fmla="*/ 1422 w 1565"/>
                <a:gd name="T93" fmla="*/ 894 h 1118"/>
                <a:gd name="T94" fmla="*/ 882 w 1565"/>
                <a:gd name="T95" fmla="*/ 959 h 1118"/>
                <a:gd name="T96" fmla="*/ 1433 w 1565"/>
                <a:gd name="T97" fmla="*/ 971 h 1118"/>
                <a:gd name="T98" fmla="*/ 1409 w 1565"/>
                <a:gd name="T99" fmla="*/ 980 h 1118"/>
                <a:gd name="T100" fmla="*/ 1004 w 1565"/>
                <a:gd name="T101" fmla="*/ 1062 h 1118"/>
                <a:gd name="T102" fmla="*/ 933 w 1565"/>
                <a:gd name="T103" fmla="*/ 1024 h 1118"/>
                <a:gd name="T104" fmla="*/ 942 w 1565"/>
                <a:gd name="T105" fmla="*/ 982 h 1118"/>
                <a:gd name="T106" fmla="*/ 947 w 1565"/>
                <a:gd name="T107" fmla="*/ 991 h 1118"/>
                <a:gd name="T108" fmla="*/ 254 w 1565"/>
                <a:gd name="T109" fmla="*/ 1014 h 1118"/>
                <a:gd name="T110" fmla="*/ 1160 w 1565"/>
                <a:gd name="T111" fmla="*/ 1088 h 1118"/>
                <a:gd name="T112" fmla="*/ 1366 w 1565"/>
                <a:gd name="T113" fmla="*/ 1042 h 1118"/>
                <a:gd name="T114" fmla="*/ 1282 w 1565"/>
                <a:gd name="T115" fmla="*/ 1026 h 1118"/>
                <a:gd name="T116" fmla="*/ 435 w 1565"/>
                <a:gd name="T117" fmla="*/ 1005 h 1118"/>
                <a:gd name="T118" fmla="*/ 676 w 1565"/>
                <a:gd name="T119" fmla="*/ 1030 h 1118"/>
                <a:gd name="T120" fmla="*/ 715 w 1565"/>
                <a:gd name="T121" fmla="*/ 1055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5" h="1118">
                  <a:moveTo>
                    <a:pt x="1507" y="635"/>
                  </a:moveTo>
                  <a:cubicBezTo>
                    <a:pt x="1511" y="631"/>
                    <a:pt x="1510" y="650"/>
                    <a:pt x="1507" y="646"/>
                  </a:cubicBezTo>
                  <a:cubicBezTo>
                    <a:pt x="1510" y="664"/>
                    <a:pt x="1505" y="682"/>
                    <a:pt x="1514" y="698"/>
                  </a:cubicBezTo>
                  <a:cubicBezTo>
                    <a:pt x="1509" y="707"/>
                    <a:pt x="1512" y="722"/>
                    <a:pt x="1515" y="727"/>
                  </a:cubicBezTo>
                  <a:cubicBezTo>
                    <a:pt x="1512" y="746"/>
                    <a:pt x="1516" y="766"/>
                    <a:pt x="1522" y="779"/>
                  </a:cubicBezTo>
                  <a:cubicBezTo>
                    <a:pt x="1520" y="781"/>
                    <a:pt x="1518" y="783"/>
                    <a:pt x="1517" y="784"/>
                  </a:cubicBezTo>
                  <a:cubicBezTo>
                    <a:pt x="1523" y="841"/>
                    <a:pt x="1517" y="877"/>
                    <a:pt x="1525" y="923"/>
                  </a:cubicBezTo>
                  <a:cubicBezTo>
                    <a:pt x="1519" y="943"/>
                    <a:pt x="1525" y="962"/>
                    <a:pt x="1523" y="985"/>
                  </a:cubicBezTo>
                  <a:cubicBezTo>
                    <a:pt x="1557" y="1002"/>
                    <a:pt x="1565" y="1053"/>
                    <a:pt x="1546" y="1085"/>
                  </a:cubicBezTo>
                  <a:cubicBezTo>
                    <a:pt x="1508" y="1098"/>
                    <a:pt x="1468" y="1090"/>
                    <a:pt x="1428" y="1092"/>
                  </a:cubicBezTo>
                  <a:cubicBezTo>
                    <a:pt x="1402" y="1094"/>
                    <a:pt x="1375" y="1091"/>
                    <a:pt x="1348" y="1092"/>
                  </a:cubicBezTo>
                  <a:cubicBezTo>
                    <a:pt x="1332" y="1093"/>
                    <a:pt x="1317" y="1093"/>
                    <a:pt x="1301" y="1093"/>
                  </a:cubicBezTo>
                  <a:cubicBezTo>
                    <a:pt x="1284" y="1094"/>
                    <a:pt x="1269" y="1095"/>
                    <a:pt x="1252" y="1097"/>
                  </a:cubicBezTo>
                  <a:cubicBezTo>
                    <a:pt x="1212" y="1101"/>
                    <a:pt x="1169" y="1098"/>
                    <a:pt x="1125" y="1100"/>
                  </a:cubicBezTo>
                  <a:cubicBezTo>
                    <a:pt x="1101" y="1100"/>
                    <a:pt x="1076" y="1105"/>
                    <a:pt x="1052" y="1107"/>
                  </a:cubicBezTo>
                  <a:cubicBezTo>
                    <a:pt x="1039" y="1108"/>
                    <a:pt x="1026" y="1106"/>
                    <a:pt x="1013" y="1107"/>
                  </a:cubicBezTo>
                  <a:cubicBezTo>
                    <a:pt x="941" y="1111"/>
                    <a:pt x="867" y="1112"/>
                    <a:pt x="791" y="1115"/>
                  </a:cubicBezTo>
                  <a:cubicBezTo>
                    <a:pt x="760" y="1116"/>
                    <a:pt x="729" y="1112"/>
                    <a:pt x="698" y="1112"/>
                  </a:cubicBezTo>
                  <a:cubicBezTo>
                    <a:pt x="626" y="1113"/>
                    <a:pt x="537" y="1118"/>
                    <a:pt x="461" y="1116"/>
                  </a:cubicBezTo>
                  <a:cubicBezTo>
                    <a:pt x="418" y="1114"/>
                    <a:pt x="376" y="1104"/>
                    <a:pt x="325" y="1103"/>
                  </a:cubicBezTo>
                  <a:cubicBezTo>
                    <a:pt x="310" y="1103"/>
                    <a:pt x="293" y="1105"/>
                    <a:pt x="279" y="1106"/>
                  </a:cubicBezTo>
                  <a:cubicBezTo>
                    <a:pt x="204" y="1108"/>
                    <a:pt x="126" y="1098"/>
                    <a:pt x="55" y="1096"/>
                  </a:cubicBezTo>
                  <a:cubicBezTo>
                    <a:pt x="52" y="1097"/>
                    <a:pt x="48" y="1097"/>
                    <a:pt x="46" y="1100"/>
                  </a:cubicBezTo>
                  <a:cubicBezTo>
                    <a:pt x="34" y="1096"/>
                    <a:pt x="22" y="1103"/>
                    <a:pt x="11" y="1093"/>
                  </a:cubicBezTo>
                  <a:cubicBezTo>
                    <a:pt x="8" y="1087"/>
                    <a:pt x="5" y="1081"/>
                    <a:pt x="0" y="1077"/>
                  </a:cubicBezTo>
                  <a:cubicBezTo>
                    <a:pt x="0" y="1043"/>
                    <a:pt x="13" y="1020"/>
                    <a:pt x="45" y="1009"/>
                  </a:cubicBezTo>
                  <a:cubicBezTo>
                    <a:pt x="59" y="1004"/>
                    <a:pt x="62" y="1007"/>
                    <a:pt x="78" y="1007"/>
                  </a:cubicBezTo>
                  <a:cubicBezTo>
                    <a:pt x="90" y="1008"/>
                    <a:pt x="102" y="1002"/>
                    <a:pt x="116" y="1001"/>
                  </a:cubicBezTo>
                  <a:cubicBezTo>
                    <a:pt x="148" y="999"/>
                    <a:pt x="182" y="1005"/>
                    <a:pt x="212" y="997"/>
                  </a:cubicBezTo>
                  <a:cubicBezTo>
                    <a:pt x="221" y="1001"/>
                    <a:pt x="228" y="1001"/>
                    <a:pt x="240" y="1004"/>
                  </a:cubicBezTo>
                  <a:cubicBezTo>
                    <a:pt x="227" y="983"/>
                    <a:pt x="214" y="962"/>
                    <a:pt x="214" y="935"/>
                  </a:cubicBezTo>
                  <a:cubicBezTo>
                    <a:pt x="214" y="925"/>
                    <a:pt x="218" y="913"/>
                    <a:pt x="220" y="901"/>
                  </a:cubicBezTo>
                  <a:cubicBezTo>
                    <a:pt x="222" y="889"/>
                    <a:pt x="224" y="880"/>
                    <a:pt x="232" y="869"/>
                  </a:cubicBezTo>
                  <a:cubicBezTo>
                    <a:pt x="237" y="861"/>
                    <a:pt x="246" y="854"/>
                    <a:pt x="251" y="845"/>
                  </a:cubicBezTo>
                  <a:cubicBezTo>
                    <a:pt x="265" y="825"/>
                    <a:pt x="277" y="803"/>
                    <a:pt x="288" y="786"/>
                  </a:cubicBezTo>
                  <a:cubicBezTo>
                    <a:pt x="290" y="784"/>
                    <a:pt x="293" y="781"/>
                    <a:pt x="295" y="779"/>
                  </a:cubicBezTo>
                  <a:cubicBezTo>
                    <a:pt x="293" y="762"/>
                    <a:pt x="269" y="760"/>
                    <a:pt x="264" y="751"/>
                  </a:cubicBezTo>
                  <a:cubicBezTo>
                    <a:pt x="234" y="753"/>
                    <a:pt x="223" y="729"/>
                    <a:pt x="233" y="702"/>
                  </a:cubicBezTo>
                  <a:cubicBezTo>
                    <a:pt x="238" y="698"/>
                    <a:pt x="243" y="690"/>
                    <a:pt x="244" y="685"/>
                  </a:cubicBezTo>
                  <a:cubicBezTo>
                    <a:pt x="233" y="675"/>
                    <a:pt x="224" y="664"/>
                    <a:pt x="213" y="655"/>
                  </a:cubicBezTo>
                  <a:cubicBezTo>
                    <a:pt x="213" y="642"/>
                    <a:pt x="222" y="634"/>
                    <a:pt x="227" y="627"/>
                  </a:cubicBezTo>
                  <a:cubicBezTo>
                    <a:pt x="254" y="634"/>
                    <a:pt x="263" y="658"/>
                    <a:pt x="290" y="663"/>
                  </a:cubicBezTo>
                  <a:cubicBezTo>
                    <a:pt x="292" y="667"/>
                    <a:pt x="295" y="668"/>
                    <a:pt x="295" y="672"/>
                  </a:cubicBezTo>
                  <a:cubicBezTo>
                    <a:pt x="299" y="673"/>
                    <a:pt x="304" y="673"/>
                    <a:pt x="308" y="675"/>
                  </a:cubicBezTo>
                  <a:cubicBezTo>
                    <a:pt x="320" y="686"/>
                    <a:pt x="332" y="697"/>
                    <a:pt x="342" y="711"/>
                  </a:cubicBezTo>
                  <a:cubicBezTo>
                    <a:pt x="366" y="727"/>
                    <a:pt x="386" y="747"/>
                    <a:pt x="407" y="766"/>
                  </a:cubicBezTo>
                  <a:cubicBezTo>
                    <a:pt x="419" y="763"/>
                    <a:pt x="429" y="759"/>
                    <a:pt x="440" y="756"/>
                  </a:cubicBezTo>
                  <a:cubicBezTo>
                    <a:pt x="458" y="715"/>
                    <a:pt x="461" y="660"/>
                    <a:pt x="462" y="621"/>
                  </a:cubicBezTo>
                  <a:cubicBezTo>
                    <a:pt x="454" y="617"/>
                    <a:pt x="451" y="623"/>
                    <a:pt x="443" y="619"/>
                  </a:cubicBezTo>
                  <a:cubicBezTo>
                    <a:pt x="426" y="630"/>
                    <a:pt x="402" y="645"/>
                    <a:pt x="389" y="661"/>
                  </a:cubicBezTo>
                  <a:cubicBezTo>
                    <a:pt x="375" y="677"/>
                    <a:pt x="363" y="697"/>
                    <a:pt x="341" y="706"/>
                  </a:cubicBezTo>
                  <a:cubicBezTo>
                    <a:pt x="342" y="686"/>
                    <a:pt x="362" y="678"/>
                    <a:pt x="375" y="665"/>
                  </a:cubicBezTo>
                  <a:cubicBezTo>
                    <a:pt x="378" y="661"/>
                    <a:pt x="379" y="656"/>
                    <a:pt x="382" y="652"/>
                  </a:cubicBezTo>
                  <a:cubicBezTo>
                    <a:pt x="389" y="645"/>
                    <a:pt x="399" y="637"/>
                    <a:pt x="410" y="628"/>
                  </a:cubicBezTo>
                  <a:cubicBezTo>
                    <a:pt x="423" y="618"/>
                    <a:pt x="431" y="608"/>
                    <a:pt x="447" y="609"/>
                  </a:cubicBezTo>
                  <a:cubicBezTo>
                    <a:pt x="451" y="609"/>
                    <a:pt x="455" y="607"/>
                    <a:pt x="460" y="607"/>
                  </a:cubicBezTo>
                  <a:cubicBezTo>
                    <a:pt x="463" y="607"/>
                    <a:pt x="467" y="609"/>
                    <a:pt x="470" y="609"/>
                  </a:cubicBezTo>
                  <a:cubicBezTo>
                    <a:pt x="485" y="607"/>
                    <a:pt x="503" y="596"/>
                    <a:pt x="519" y="591"/>
                  </a:cubicBezTo>
                  <a:cubicBezTo>
                    <a:pt x="523" y="590"/>
                    <a:pt x="527" y="591"/>
                    <a:pt x="529" y="590"/>
                  </a:cubicBezTo>
                  <a:cubicBezTo>
                    <a:pt x="534" y="588"/>
                    <a:pt x="535" y="584"/>
                    <a:pt x="541" y="582"/>
                  </a:cubicBezTo>
                  <a:cubicBezTo>
                    <a:pt x="546" y="567"/>
                    <a:pt x="548" y="556"/>
                    <a:pt x="562" y="551"/>
                  </a:cubicBezTo>
                  <a:cubicBezTo>
                    <a:pt x="523" y="536"/>
                    <a:pt x="486" y="518"/>
                    <a:pt x="465" y="484"/>
                  </a:cubicBezTo>
                  <a:cubicBezTo>
                    <a:pt x="457" y="496"/>
                    <a:pt x="428" y="498"/>
                    <a:pt x="412" y="495"/>
                  </a:cubicBezTo>
                  <a:cubicBezTo>
                    <a:pt x="407" y="484"/>
                    <a:pt x="422" y="482"/>
                    <a:pt x="425" y="473"/>
                  </a:cubicBezTo>
                  <a:cubicBezTo>
                    <a:pt x="420" y="471"/>
                    <a:pt x="409" y="459"/>
                    <a:pt x="404" y="459"/>
                  </a:cubicBezTo>
                  <a:cubicBezTo>
                    <a:pt x="393" y="458"/>
                    <a:pt x="383" y="468"/>
                    <a:pt x="370" y="468"/>
                  </a:cubicBezTo>
                  <a:cubicBezTo>
                    <a:pt x="359" y="467"/>
                    <a:pt x="354" y="462"/>
                    <a:pt x="344" y="459"/>
                  </a:cubicBezTo>
                  <a:cubicBezTo>
                    <a:pt x="334" y="456"/>
                    <a:pt x="318" y="461"/>
                    <a:pt x="309" y="449"/>
                  </a:cubicBezTo>
                  <a:cubicBezTo>
                    <a:pt x="311" y="443"/>
                    <a:pt x="321" y="442"/>
                    <a:pt x="325" y="444"/>
                  </a:cubicBezTo>
                  <a:cubicBezTo>
                    <a:pt x="343" y="440"/>
                    <a:pt x="353" y="419"/>
                    <a:pt x="355" y="405"/>
                  </a:cubicBezTo>
                  <a:cubicBezTo>
                    <a:pt x="338" y="387"/>
                    <a:pt x="295" y="388"/>
                    <a:pt x="293" y="359"/>
                  </a:cubicBezTo>
                  <a:cubicBezTo>
                    <a:pt x="307" y="359"/>
                    <a:pt x="322" y="363"/>
                    <a:pt x="331" y="353"/>
                  </a:cubicBezTo>
                  <a:cubicBezTo>
                    <a:pt x="320" y="348"/>
                    <a:pt x="310" y="341"/>
                    <a:pt x="299" y="334"/>
                  </a:cubicBezTo>
                  <a:cubicBezTo>
                    <a:pt x="293" y="331"/>
                    <a:pt x="282" y="329"/>
                    <a:pt x="285" y="321"/>
                  </a:cubicBezTo>
                  <a:cubicBezTo>
                    <a:pt x="296" y="317"/>
                    <a:pt x="323" y="326"/>
                    <a:pt x="331" y="319"/>
                  </a:cubicBezTo>
                  <a:cubicBezTo>
                    <a:pt x="328" y="309"/>
                    <a:pt x="317" y="307"/>
                    <a:pt x="310" y="301"/>
                  </a:cubicBezTo>
                  <a:cubicBezTo>
                    <a:pt x="298" y="290"/>
                    <a:pt x="292" y="276"/>
                    <a:pt x="284" y="261"/>
                  </a:cubicBezTo>
                  <a:cubicBezTo>
                    <a:pt x="291" y="253"/>
                    <a:pt x="298" y="262"/>
                    <a:pt x="304" y="266"/>
                  </a:cubicBezTo>
                  <a:cubicBezTo>
                    <a:pt x="316" y="267"/>
                    <a:pt x="322" y="269"/>
                    <a:pt x="334" y="266"/>
                  </a:cubicBezTo>
                  <a:cubicBezTo>
                    <a:pt x="314" y="257"/>
                    <a:pt x="298" y="246"/>
                    <a:pt x="289" y="227"/>
                  </a:cubicBezTo>
                  <a:cubicBezTo>
                    <a:pt x="291" y="226"/>
                    <a:pt x="291" y="224"/>
                    <a:pt x="293" y="222"/>
                  </a:cubicBezTo>
                  <a:cubicBezTo>
                    <a:pt x="300" y="221"/>
                    <a:pt x="301" y="225"/>
                    <a:pt x="304" y="228"/>
                  </a:cubicBezTo>
                  <a:cubicBezTo>
                    <a:pt x="327" y="228"/>
                    <a:pt x="335" y="221"/>
                    <a:pt x="351" y="213"/>
                  </a:cubicBezTo>
                  <a:cubicBezTo>
                    <a:pt x="397" y="174"/>
                    <a:pt x="423" y="113"/>
                    <a:pt x="457" y="61"/>
                  </a:cubicBezTo>
                  <a:cubicBezTo>
                    <a:pt x="474" y="52"/>
                    <a:pt x="485" y="30"/>
                    <a:pt x="501" y="20"/>
                  </a:cubicBezTo>
                  <a:cubicBezTo>
                    <a:pt x="514" y="12"/>
                    <a:pt x="545" y="3"/>
                    <a:pt x="563" y="2"/>
                  </a:cubicBezTo>
                  <a:cubicBezTo>
                    <a:pt x="575" y="0"/>
                    <a:pt x="585" y="3"/>
                    <a:pt x="595" y="4"/>
                  </a:cubicBezTo>
                  <a:cubicBezTo>
                    <a:pt x="602" y="4"/>
                    <a:pt x="610" y="1"/>
                    <a:pt x="617" y="2"/>
                  </a:cubicBezTo>
                  <a:cubicBezTo>
                    <a:pt x="644" y="3"/>
                    <a:pt x="665" y="18"/>
                    <a:pt x="689" y="27"/>
                  </a:cubicBezTo>
                  <a:cubicBezTo>
                    <a:pt x="697" y="24"/>
                    <a:pt x="704" y="20"/>
                    <a:pt x="709" y="14"/>
                  </a:cubicBezTo>
                  <a:cubicBezTo>
                    <a:pt x="726" y="8"/>
                    <a:pt x="756" y="12"/>
                    <a:pt x="774" y="15"/>
                  </a:cubicBezTo>
                  <a:cubicBezTo>
                    <a:pt x="802" y="30"/>
                    <a:pt x="817" y="57"/>
                    <a:pt x="839" y="79"/>
                  </a:cubicBezTo>
                  <a:cubicBezTo>
                    <a:pt x="855" y="123"/>
                    <a:pt x="875" y="164"/>
                    <a:pt x="925" y="176"/>
                  </a:cubicBezTo>
                  <a:cubicBezTo>
                    <a:pt x="931" y="170"/>
                    <a:pt x="939" y="173"/>
                    <a:pt x="944" y="179"/>
                  </a:cubicBezTo>
                  <a:cubicBezTo>
                    <a:pt x="938" y="198"/>
                    <a:pt x="917" y="208"/>
                    <a:pt x="896" y="216"/>
                  </a:cubicBezTo>
                  <a:cubicBezTo>
                    <a:pt x="913" y="221"/>
                    <a:pt x="938" y="242"/>
                    <a:pt x="953" y="221"/>
                  </a:cubicBezTo>
                  <a:cubicBezTo>
                    <a:pt x="958" y="221"/>
                    <a:pt x="961" y="221"/>
                    <a:pt x="963" y="223"/>
                  </a:cubicBezTo>
                  <a:cubicBezTo>
                    <a:pt x="957" y="243"/>
                    <a:pt x="947" y="263"/>
                    <a:pt x="927" y="273"/>
                  </a:cubicBezTo>
                  <a:cubicBezTo>
                    <a:pt x="938" y="277"/>
                    <a:pt x="949" y="264"/>
                    <a:pt x="958" y="271"/>
                  </a:cubicBezTo>
                  <a:cubicBezTo>
                    <a:pt x="957" y="287"/>
                    <a:pt x="949" y="291"/>
                    <a:pt x="939" y="301"/>
                  </a:cubicBezTo>
                  <a:cubicBezTo>
                    <a:pt x="948" y="304"/>
                    <a:pt x="955" y="297"/>
                    <a:pt x="959" y="293"/>
                  </a:cubicBezTo>
                  <a:cubicBezTo>
                    <a:pt x="964" y="293"/>
                    <a:pt x="967" y="295"/>
                    <a:pt x="969" y="297"/>
                  </a:cubicBezTo>
                  <a:cubicBezTo>
                    <a:pt x="963" y="315"/>
                    <a:pt x="955" y="330"/>
                    <a:pt x="937" y="336"/>
                  </a:cubicBezTo>
                  <a:cubicBezTo>
                    <a:pt x="942" y="339"/>
                    <a:pt x="948" y="334"/>
                    <a:pt x="952" y="338"/>
                  </a:cubicBezTo>
                  <a:cubicBezTo>
                    <a:pt x="952" y="340"/>
                    <a:pt x="952" y="340"/>
                    <a:pt x="953" y="341"/>
                  </a:cubicBezTo>
                  <a:cubicBezTo>
                    <a:pt x="950" y="351"/>
                    <a:pt x="933" y="366"/>
                    <a:pt x="921" y="374"/>
                  </a:cubicBezTo>
                  <a:cubicBezTo>
                    <a:pt x="900" y="389"/>
                    <a:pt x="916" y="400"/>
                    <a:pt x="932" y="408"/>
                  </a:cubicBezTo>
                  <a:cubicBezTo>
                    <a:pt x="932" y="410"/>
                    <a:pt x="932" y="413"/>
                    <a:pt x="932" y="415"/>
                  </a:cubicBezTo>
                  <a:cubicBezTo>
                    <a:pt x="914" y="427"/>
                    <a:pt x="883" y="428"/>
                    <a:pt x="860" y="423"/>
                  </a:cubicBezTo>
                  <a:cubicBezTo>
                    <a:pt x="865" y="432"/>
                    <a:pt x="871" y="441"/>
                    <a:pt x="876" y="450"/>
                  </a:cubicBezTo>
                  <a:cubicBezTo>
                    <a:pt x="874" y="451"/>
                    <a:pt x="874" y="453"/>
                    <a:pt x="873" y="455"/>
                  </a:cubicBezTo>
                  <a:cubicBezTo>
                    <a:pt x="861" y="461"/>
                    <a:pt x="851" y="449"/>
                    <a:pt x="840" y="447"/>
                  </a:cubicBezTo>
                  <a:cubicBezTo>
                    <a:pt x="823" y="481"/>
                    <a:pt x="801" y="510"/>
                    <a:pt x="769" y="530"/>
                  </a:cubicBezTo>
                  <a:cubicBezTo>
                    <a:pt x="785" y="539"/>
                    <a:pt x="805" y="544"/>
                    <a:pt x="804" y="570"/>
                  </a:cubicBezTo>
                  <a:cubicBezTo>
                    <a:pt x="821" y="577"/>
                    <a:pt x="847" y="576"/>
                    <a:pt x="857" y="594"/>
                  </a:cubicBezTo>
                  <a:cubicBezTo>
                    <a:pt x="861" y="593"/>
                    <a:pt x="863" y="589"/>
                    <a:pt x="866" y="591"/>
                  </a:cubicBezTo>
                  <a:cubicBezTo>
                    <a:pt x="890" y="594"/>
                    <a:pt x="907" y="602"/>
                    <a:pt x="923" y="615"/>
                  </a:cubicBezTo>
                  <a:cubicBezTo>
                    <a:pt x="940" y="627"/>
                    <a:pt x="953" y="652"/>
                    <a:pt x="966" y="671"/>
                  </a:cubicBezTo>
                  <a:cubicBezTo>
                    <a:pt x="976" y="686"/>
                    <a:pt x="987" y="701"/>
                    <a:pt x="1001" y="713"/>
                  </a:cubicBezTo>
                  <a:cubicBezTo>
                    <a:pt x="1014" y="725"/>
                    <a:pt x="1025" y="741"/>
                    <a:pt x="1042" y="748"/>
                  </a:cubicBezTo>
                  <a:cubicBezTo>
                    <a:pt x="1049" y="758"/>
                    <a:pt x="1058" y="765"/>
                    <a:pt x="1070" y="769"/>
                  </a:cubicBezTo>
                  <a:cubicBezTo>
                    <a:pt x="1083" y="785"/>
                    <a:pt x="1104" y="793"/>
                    <a:pt x="1113" y="812"/>
                  </a:cubicBezTo>
                  <a:cubicBezTo>
                    <a:pt x="1115" y="813"/>
                    <a:pt x="1120" y="813"/>
                    <a:pt x="1121" y="815"/>
                  </a:cubicBezTo>
                  <a:cubicBezTo>
                    <a:pt x="1125" y="822"/>
                    <a:pt x="1126" y="827"/>
                    <a:pt x="1130" y="834"/>
                  </a:cubicBezTo>
                  <a:cubicBezTo>
                    <a:pt x="1130" y="834"/>
                    <a:pt x="1134" y="837"/>
                    <a:pt x="1134" y="837"/>
                  </a:cubicBezTo>
                  <a:cubicBezTo>
                    <a:pt x="1136" y="841"/>
                    <a:pt x="1134" y="846"/>
                    <a:pt x="1136" y="850"/>
                  </a:cubicBezTo>
                  <a:cubicBezTo>
                    <a:pt x="1144" y="864"/>
                    <a:pt x="1159" y="873"/>
                    <a:pt x="1165" y="890"/>
                  </a:cubicBezTo>
                  <a:cubicBezTo>
                    <a:pt x="1167" y="896"/>
                    <a:pt x="1170" y="915"/>
                    <a:pt x="1169" y="925"/>
                  </a:cubicBezTo>
                  <a:cubicBezTo>
                    <a:pt x="1167" y="942"/>
                    <a:pt x="1154" y="951"/>
                    <a:pt x="1148" y="965"/>
                  </a:cubicBezTo>
                  <a:cubicBezTo>
                    <a:pt x="1142" y="965"/>
                    <a:pt x="1143" y="967"/>
                    <a:pt x="1139" y="965"/>
                  </a:cubicBezTo>
                  <a:cubicBezTo>
                    <a:pt x="1140" y="971"/>
                    <a:pt x="1139" y="980"/>
                    <a:pt x="1133" y="982"/>
                  </a:cubicBezTo>
                  <a:cubicBezTo>
                    <a:pt x="1155" y="987"/>
                    <a:pt x="1183" y="980"/>
                    <a:pt x="1201" y="984"/>
                  </a:cubicBezTo>
                  <a:cubicBezTo>
                    <a:pt x="1204" y="971"/>
                    <a:pt x="1210" y="962"/>
                    <a:pt x="1215" y="949"/>
                  </a:cubicBezTo>
                  <a:cubicBezTo>
                    <a:pt x="1221" y="932"/>
                    <a:pt x="1222" y="913"/>
                    <a:pt x="1227" y="896"/>
                  </a:cubicBezTo>
                  <a:cubicBezTo>
                    <a:pt x="1231" y="887"/>
                    <a:pt x="1238" y="871"/>
                    <a:pt x="1241" y="859"/>
                  </a:cubicBezTo>
                  <a:cubicBezTo>
                    <a:pt x="1243" y="850"/>
                    <a:pt x="1243" y="840"/>
                    <a:pt x="1245" y="832"/>
                  </a:cubicBezTo>
                  <a:cubicBezTo>
                    <a:pt x="1253" y="802"/>
                    <a:pt x="1270" y="777"/>
                    <a:pt x="1272" y="746"/>
                  </a:cubicBezTo>
                  <a:cubicBezTo>
                    <a:pt x="1282" y="738"/>
                    <a:pt x="1295" y="725"/>
                    <a:pt x="1300" y="717"/>
                  </a:cubicBezTo>
                  <a:cubicBezTo>
                    <a:pt x="1302" y="712"/>
                    <a:pt x="1310" y="708"/>
                    <a:pt x="1311" y="706"/>
                  </a:cubicBezTo>
                  <a:cubicBezTo>
                    <a:pt x="1312" y="703"/>
                    <a:pt x="1311" y="700"/>
                    <a:pt x="1312" y="697"/>
                  </a:cubicBezTo>
                  <a:cubicBezTo>
                    <a:pt x="1314" y="693"/>
                    <a:pt x="1319" y="689"/>
                    <a:pt x="1321" y="683"/>
                  </a:cubicBezTo>
                  <a:cubicBezTo>
                    <a:pt x="1332" y="683"/>
                    <a:pt x="1340" y="684"/>
                    <a:pt x="1348" y="686"/>
                  </a:cubicBezTo>
                  <a:cubicBezTo>
                    <a:pt x="1362" y="659"/>
                    <a:pt x="1386" y="642"/>
                    <a:pt x="1406" y="621"/>
                  </a:cubicBezTo>
                  <a:cubicBezTo>
                    <a:pt x="1409" y="618"/>
                    <a:pt x="1412" y="623"/>
                    <a:pt x="1416" y="624"/>
                  </a:cubicBezTo>
                  <a:cubicBezTo>
                    <a:pt x="1419" y="603"/>
                    <a:pt x="1410" y="584"/>
                    <a:pt x="1427" y="576"/>
                  </a:cubicBezTo>
                  <a:cubicBezTo>
                    <a:pt x="1436" y="579"/>
                    <a:pt x="1434" y="592"/>
                    <a:pt x="1442" y="596"/>
                  </a:cubicBezTo>
                  <a:cubicBezTo>
                    <a:pt x="1457" y="596"/>
                    <a:pt x="1464" y="585"/>
                    <a:pt x="1472" y="599"/>
                  </a:cubicBezTo>
                  <a:cubicBezTo>
                    <a:pt x="1479" y="596"/>
                    <a:pt x="1479" y="587"/>
                    <a:pt x="1489" y="587"/>
                  </a:cubicBezTo>
                  <a:cubicBezTo>
                    <a:pt x="1507" y="595"/>
                    <a:pt x="1499" y="625"/>
                    <a:pt x="1508" y="637"/>
                  </a:cubicBezTo>
                  <a:cubicBezTo>
                    <a:pt x="1508" y="636"/>
                    <a:pt x="1508" y="635"/>
                    <a:pt x="1507" y="635"/>
                  </a:cubicBezTo>
                  <a:close/>
                  <a:moveTo>
                    <a:pt x="310" y="332"/>
                  </a:moveTo>
                  <a:cubicBezTo>
                    <a:pt x="319" y="342"/>
                    <a:pt x="340" y="340"/>
                    <a:pt x="349" y="351"/>
                  </a:cubicBezTo>
                  <a:cubicBezTo>
                    <a:pt x="340" y="360"/>
                    <a:pt x="325" y="369"/>
                    <a:pt x="311" y="369"/>
                  </a:cubicBezTo>
                  <a:cubicBezTo>
                    <a:pt x="320" y="377"/>
                    <a:pt x="336" y="387"/>
                    <a:pt x="349" y="392"/>
                  </a:cubicBezTo>
                  <a:cubicBezTo>
                    <a:pt x="353" y="393"/>
                    <a:pt x="361" y="391"/>
                    <a:pt x="364" y="393"/>
                  </a:cubicBezTo>
                  <a:cubicBezTo>
                    <a:pt x="374" y="399"/>
                    <a:pt x="366" y="405"/>
                    <a:pt x="362" y="413"/>
                  </a:cubicBezTo>
                  <a:cubicBezTo>
                    <a:pt x="356" y="427"/>
                    <a:pt x="352" y="441"/>
                    <a:pt x="340" y="449"/>
                  </a:cubicBezTo>
                  <a:cubicBezTo>
                    <a:pt x="355" y="457"/>
                    <a:pt x="375" y="461"/>
                    <a:pt x="392" y="454"/>
                  </a:cubicBezTo>
                  <a:cubicBezTo>
                    <a:pt x="371" y="440"/>
                    <a:pt x="366" y="406"/>
                    <a:pt x="380" y="387"/>
                  </a:cubicBezTo>
                  <a:cubicBezTo>
                    <a:pt x="375" y="387"/>
                    <a:pt x="375" y="384"/>
                    <a:pt x="375" y="380"/>
                  </a:cubicBezTo>
                  <a:cubicBezTo>
                    <a:pt x="380" y="374"/>
                    <a:pt x="389" y="374"/>
                    <a:pt x="399" y="370"/>
                  </a:cubicBezTo>
                  <a:cubicBezTo>
                    <a:pt x="409" y="360"/>
                    <a:pt x="406" y="342"/>
                    <a:pt x="416" y="332"/>
                  </a:cubicBezTo>
                  <a:cubicBezTo>
                    <a:pt x="419" y="348"/>
                    <a:pt x="412" y="365"/>
                    <a:pt x="406" y="375"/>
                  </a:cubicBezTo>
                  <a:cubicBezTo>
                    <a:pt x="433" y="370"/>
                    <a:pt x="468" y="353"/>
                    <a:pt x="458" y="324"/>
                  </a:cubicBezTo>
                  <a:cubicBezTo>
                    <a:pt x="465" y="319"/>
                    <a:pt x="463" y="305"/>
                    <a:pt x="471" y="301"/>
                  </a:cubicBezTo>
                  <a:cubicBezTo>
                    <a:pt x="472" y="308"/>
                    <a:pt x="469" y="312"/>
                    <a:pt x="470" y="319"/>
                  </a:cubicBezTo>
                  <a:cubicBezTo>
                    <a:pt x="481" y="325"/>
                    <a:pt x="466" y="345"/>
                    <a:pt x="478" y="351"/>
                  </a:cubicBezTo>
                  <a:cubicBezTo>
                    <a:pt x="480" y="342"/>
                    <a:pt x="478" y="332"/>
                    <a:pt x="481" y="319"/>
                  </a:cubicBezTo>
                  <a:cubicBezTo>
                    <a:pt x="483" y="308"/>
                    <a:pt x="489" y="277"/>
                    <a:pt x="503" y="282"/>
                  </a:cubicBezTo>
                  <a:cubicBezTo>
                    <a:pt x="500" y="299"/>
                    <a:pt x="496" y="316"/>
                    <a:pt x="503" y="329"/>
                  </a:cubicBezTo>
                  <a:cubicBezTo>
                    <a:pt x="503" y="302"/>
                    <a:pt x="511" y="287"/>
                    <a:pt x="517" y="271"/>
                  </a:cubicBezTo>
                  <a:cubicBezTo>
                    <a:pt x="520" y="270"/>
                    <a:pt x="528" y="265"/>
                    <a:pt x="529" y="271"/>
                  </a:cubicBezTo>
                  <a:cubicBezTo>
                    <a:pt x="527" y="281"/>
                    <a:pt x="521" y="304"/>
                    <a:pt x="531" y="314"/>
                  </a:cubicBezTo>
                  <a:cubicBezTo>
                    <a:pt x="529" y="293"/>
                    <a:pt x="539" y="275"/>
                    <a:pt x="547" y="263"/>
                  </a:cubicBezTo>
                  <a:cubicBezTo>
                    <a:pt x="554" y="252"/>
                    <a:pt x="555" y="235"/>
                    <a:pt x="568" y="245"/>
                  </a:cubicBezTo>
                  <a:cubicBezTo>
                    <a:pt x="561" y="260"/>
                    <a:pt x="559" y="291"/>
                    <a:pt x="571" y="303"/>
                  </a:cubicBezTo>
                  <a:cubicBezTo>
                    <a:pt x="570" y="286"/>
                    <a:pt x="572" y="273"/>
                    <a:pt x="582" y="260"/>
                  </a:cubicBezTo>
                  <a:cubicBezTo>
                    <a:pt x="585" y="249"/>
                    <a:pt x="586" y="237"/>
                    <a:pt x="597" y="235"/>
                  </a:cubicBezTo>
                  <a:cubicBezTo>
                    <a:pt x="597" y="237"/>
                    <a:pt x="600" y="235"/>
                    <a:pt x="600" y="237"/>
                  </a:cubicBezTo>
                  <a:cubicBezTo>
                    <a:pt x="597" y="253"/>
                    <a:pt x="596" y="279"/>
                    <a:pt x="608" y="291"/>
                  </a:cubicBezTo>
                  <a:cubicBezTo>
                    <a:pt x="600" y="257"/>
                    <a:pt x="617" y="218"/>
                    <a:pt x="645" y="197"/>
                  </a:cubicBezTo>
                  <a:cubicBezTo>
                    <a:pt x="646" y="199"/>
                    <a:pt x="647" y="199"/>
                    <a:pt x="649" y="198"/>
                  </a:cubicBezTo>
                  <a:cubicBezTo>
                    <a:pt x="650" y="201"/>
                    <a:pt x="650" y="205"/>
                    <a:pt x="652" y="207"/>
                  </a:cubicBezTo>
                  <a:cubicBezTo>
                    <a:pt x="633" y="226"/>
                    <a:pt x="641" y="272"/>
                    <a:pt x="665" y="279"/>
                  </a:cubicBezTo>
                  <a:cubicBezTo>
                    <a:pt x="663" y="264"/>
                    <a:pt x="660" y="242"/>
                    <a:pt x="665" y="222"/>
                  </a:cubicBezTo>
                  <a:cubicBezTo>
                    <a:pt x="668" y="214"/>
                    <a:pt x="685" y="184"/>
                    <a:pt x="691" y="182"/>
                  </a:cubicBezTo>
                  <a:cubicBezTo>
                    <a:pt x="701" y="180"/>
                    <a:pt x="717" y="200"/>
                    <a:pt x="721" y="207"/>
                  </a:cubicBezTo>
                  <a:cubicBezTo>
                    <a:pt x="729" y="221"/>
                    <a:pt x="727" y="239"/>
                    <a:pt x="733" y="255"/>
                  </a:cubicBezTo>
                  <a:cubicBezTo>
                    <a:pt x="741" y="239"/>
                    <a:pt x="762" y="225"/>
                    <a:pt x="750" y="202"/>
                  </a:cubicBezTo>
                  <a:cubicBezTo>
                    <a:pt x="751" y="202"/>
                    <a:pt x="751" y="201"/>
                    <a:pt x="751" y="200"/>
                  </a:cubicBezTo>
                  <a:cubicBezTo>
                    <a:pt x="758" y="199"/>
                    <a:pt x="757" y="199"/>
                    <a:pt x="762" y="201"/>
                  </a:cubicBezTo>
                  <a:cubicBezTo>
                    <a:pt x="769" y="227"/>
                    <a:pt x="782" y="249"/>
                    <a:pt x="775" y="279"/>
                  </a:cubicBezTo>
                  <a:cubicBezTo>
                    <a:pt x="791" y="275"/>
                    <a:pt x="796" y="261"/>
                    <a:pt x="794" y="245"/>
                  </a:cubicBezTo>
                  <a:cubicBezTo>
                    <a:pt x="796" y="243"/>
                    <a:pt x="797" y="242"/>
                    <a:pt x="800" y="241"/>
                  </a:cubicBezTo>
                  <a:cubicBezTo>
                    <a:pt x="808" y="244"/>
                    <a:pt x="806" y="248"/>
                    <a:pt x="807" y="257"/>
                  </a:cubicBezTo>
                  <a:cubicBezTo>
                    <a:pt x="808" y="261"/>
                    <a:pt x="812" y="267"/>
                    <a:pt x="812" y="271"/>
                  </a:cubicBezTo>
                  <a:cubicBezTo>
                    <a:pt x="816" y="291"/>
                    <a:pt x="817" y="311"/>
                    <a:pt x="812" y="328"/>
                  </a:cubicBezTo>
                  <a:cubicBezTo>
                    <a:pt x="829" y="321"/>
                    <a:pt x="834" y="302"/>
                    <a:pt x="846" y="291"/>
                  </a:cubicBezTo>
                  <a:cubicBezTo>
                    <a:pt x="848" y="293"/>
                    <a:pt x="846" y="299"/>
                    <a:pt x="851" y="299"/>
                  </a:cubicBezTo>
                  <a:cubicBezTo>
                    <a:pt x="896" y="297"/>
                    <a:pt x="916" y="329"/>
                    <a:pt x="911" y="366"/>
                  </a:cubicBezTo>
                  <a:cubicBezTo>
                    <a:pt x="925" y="366"/>
                    <a:pt x="929" y="356"/>
                    <a:pt x="934" y="347"/>
                  </a:cubicBezTo>
                  <a:cubicBezTo>
                    <a:pt x="927" y="343"/>
                    <a:pt x="911" y="343"/>
                    <a:pt x="917" y="329"/>
                  </a:cubicBezTo>
                  <a:cubicBezTo>
                    <a:pt x="931" y="325"/>
                    <a:pt x="948" y="328"/>
                    <a:pt x="951" y="311"/>
                  </a:cubicBezTo>
                  <a:cubicBezTo>
                    <a:pt x="933" y="307"/>
                    <a:pt x="919" y="317"/>
                    <a:pt x="910" y="307"/>
                  </a:cubicBezTo>
                  <a:cubicBezTo>
                    <a:pt x="915" y="295"/>
                    <a:pt x="936" y="298"/>
                    <a:pt x="939" y="285"/>
                  </a:cubicBezTo>
                  <a:cubicBezTo>
                    <a:pt x="925" y="281"/>
                    <a:pt x="905" y="286"/>
                    <a:pt x="897" y="276"/>
                  </a:cubicBezTo>
                  <a:cubicBezTo>
                    <a:pt x="899" y="273"/>
                    <a:pt x="900" y="269"/>
                    <a:pt x="903" y="268"/>
                  </a:cubicBezTo>
                  <a:cubicBezTo>
                    <a:pt x="924" y="270"/>
                    <a:pt x="938" y="256"/>
                    <a:pt x="944" y="240"/>
                  </a:cubicBezTo>
                  <a:cubicBezTo>
                    <a:pt x="939" y="239"/>
                    <a:pt x="936" y="242"/>
                    <a:pt x="931" y="241"/>
                  </a:cubicBezTo>
                  <a:cubicBezTo>
                    <a:pt x="911" y="228"/>
                    <a:pt x="879" y="226"/>
                    <a:pt x="867" y="206"/>
                  </a:cubicBezTo>
                  <a:cubicBezTo>
                    <a:pt x="882" y="197"/>
                    <a:pt x="915" y="208"/>
                    <a:pt x="918" y="186"/>
                  </a:cubicBezTo>
                  <a:cubicBezTo>
                    <a:pt x="910" y="183"/>
                    <a:pt x="906" y="187"/>
                    <a:pt x="896" y="184"/>
                  </a:cubicBezTo>
                  <a:cubicBezTo>
                    <a:pt x="893" y="180"/>
                    <a:pt x="889" y="177"/>
                    <a:pt x="887" y="172"/>
                  </a:cubicBezTo>
                  <a:cubicBezTo>
                    <a:pt x="863" y="162"/>
                    <a:pt x="848" y="140"/>
                    <a:pt x="837" y="116"/>
                  </a:cubicBezTo>
                  <a:cubicBezTo>
                    <a:pt x="832" y="105"/>
                    <a:pt x="830" y="91"/>
                    <a:pt x="825" y="80"/>
                  </a:cubicBezTo>
                  <a:cubicBezTo>
                    <a:pt x="814" y="60"/>
                    <a:pt x="796" y="46"/>
                    <a:pt x="782" y="30"/>
                  </a:cubicBezTo>
                  <a:cubicBezTo>
                    <a:pt x="761" y="22"/>
                    <a:pt x="724" y="9"/>
                    <a:pt x="705" y="31"/>
                  </a:cubicBezTo>
                  <a:cubicBezTo>
                    <a:pt x="713" y="36"/>
                    <a:pt x="709" y="45"/>
                    <a:pt x="710" y="51"/>
                  </a:cubicBezTo>
                  <a:cubicBezTo>
                    <a:pt x="726" y="45"/>
                    <a:pt x="755" y="38"/>
                    <a:pt x="767" y="49"/>
                  </a:cubicBezTo>
                  <a:cubicBezTo>
                    <a:pt x="761" y="58"/>
                    <a:pt x="750" y="58"/>
                    <a:pt x="743" y="65"/>
                  </a:cubicBezTo>
                  <a:cubicBezTo>
                    <a:pt x="737" y="70"/>
                    <a:pt x="736" y="81"/>
                    <a:pt x="726" y="81"/>
                  </a:cubicBezTo>
                  <a:cubicBezTo>
                    <a:pt x="726" y="80"/>
                    <a:pt x="725" y="79"/>
                    <a:pt x="724" y="79"/>
                  </a:cubicBezTo>
                  <a:cubicBezTo>
                    <a:pt x="729" y="68"/>
                    <a:pt x="738" y="60"/>
                    <a:pt x="746" y="53"/>
                  </a:cubicBezTo>
                  <a:cubicBezTo>
                    <a:pt x="727" y="47"/>
                    <a:pt x="719" y="61"/>
                    <a:pt x="708" y="68"/>
                  </a:cubicBezTo>
                  <a:cubicBezTo>
                    <a:pt x="703" y="65"/>
                    <a:pt x="704" y="57"/>
                    <a:pt x="699" y="54"/>
                  </a:cubicBezTo>
                  <a:cubicBezTo>
                    <a:pt x="688" y="74"/>
                    <a:pt x="676" y="48"/>
                    <a:pt x="657" y="43"/>
                  </a:cubicBezTo>
                  <a:cubicBezTo>
                    <a:pt x="649" y="41"/>
                    <a:pt x="646" y="42"/>
                    <a:pt x="642" y="39"/>
                  </a:cubicBezTo>
                  <a:cubicBezTo>
                    <a:pt x="649" y="51"/>
                    <a:pt x="662" y="57"/>
                    <a:pt x="662" y="76"/>
                  </a:cubicBezTo>
                  <a:cubicBezTo>
                    <a:pt x="651" y="89"/>
                    <a:pt x="637" y="73"/>
                    <a:pt x="624" y="70"/>
                  </a:cubicBezTo>
                  <a:cubicBezTo>
                    <a:pt x="619" y="73"/>
                    <a:pt x="612" y="73"/>
                    <a:pt x="609" y="69"/>
                  </a:cubicBezTo>
                  <a:cubicBezTo>
                    <a:pt x="612" y="47"/>
                    <a:pt x="644" y="72"/>
                    <a:pt x="653" y="70"/>
                  </a:cubicBezTo>
                  <a:cubicBezTo>
                    <a:pt x="647" y="60"/>
                    <a:pt x="641" y="49"/>
                    <a:pt x="632" y="43"/>
                  </a:cubicBezTo>
                  <a:cubicBezTo>
                    <a:pt x="610" y="43"/>
                    <a:pt x="618" y="27"/>
                    <a:pt x="633" y="27"/>
                  </a:cubicBezTo>
                  <a:cubicBezTo>
                    <a:pt x="651" y="26"/>
                    <a:pt x="678" y="46"/>
                    <a:pt x="689" y="49"/>
                  </a:cubicBezTo>
                  <a:cubicBezTo>
                    <a:pt x="690" y="44"/>
                    <a:pt x="695" y="43"/>
                    <a:pt x="696" y="38"/>
                  </a:cubicBezTo>
                  <a:cubicBezTo>
                    <a:pt x="688" y="38"/>
                    <a:pt x="688" y="39"/>
                    <a:pt x="681" y="39"/>
                  </a:cubicBezTo>
                  <a:cubicBezTo>
                    <a:pt x="674" y="30"/>
                    <a:pt x="660" y="23"/>
                    <a:pt x="648" y="19"/>
                  </a:cubicBezTo>
                  <a:cubicBezTo>
                    <a:pt x="630" y="13"/>
                    <a:pt x="614" y="14"/>
                    <a:pt x="599" y="14"/>
                  </a:cubicBezTo>
                  <a:cubicBezTo>
                    <a:pt x="573" y="14"/>
                    <a:pt x="544" y="13"/>
                    <a:pt x="523" y="22"/>
                  </a:cubicBezTo>
                  <a:cubicBezTo>
                    <a:pt x="503" y="29"/>
                    <a:pt x="493" y="43"/>
                    <a:pt x="480" y="56"/>
                  </a:cubicBezTo>
                  <a:cubicBezTo>
                    <a:pt x="477" y="59"/>
                    <a:pt x="473" y="60"/>
                    <a:pt x="470" y="63"/>
                  </a:cubicBezTo>
                  <a:cubicBezTo>
                    <a:pt x="460" y="72"/>
                    <a:pt x="451" y="89"/>
                    <a:pt x="442" y="104"/>
                  </a:cubicBezTo>
                  <a:cubicBezTo>
                    <a:pt x="430" y="124"/>
                    <a:pt x="419" y="145"/>
                    <a:pt x="407" y="161"/>
                  </a:cubicBezTo>
                  <a:cubicBezTo>
                    <a:pt x="391" y="183"/>
                    <a:pt x="380" y="205"/>
                    <a:pt x="360" y="222"/>
                  </a:cubicBezTo>
                  <a:cubicBezTo>
                    <a:pt x="347" y="231"/>
                    <a:pt x="331" y="236"/>
                    <a:pt x="309" y="236"/>
                  </a:cubicBezTo>
                  <a:cubicBezTo>
                    <a:pt x="315" y="246"/>
                    <a:pt x="335" y="260"/>
                    <a:pt x="351" y="260"/>
                  </a:cubicBezTo>
                  <a:cubicBezTo>
                    <a:pt x="353" y="262"/>
                    <a:pt x="356" y="265"/>
                    <a:pt x="355" y="271"/>
                  </a:cubicBezTo>
                  <a:cubicBezTo>
                    <a:pt x="336" y="279"/>
                    <a:pt x="321" y="275"/>
                    <a:pt x="303" y="277"/>
                  </a:cubicBezTo>
                  <a:cubicBezTo>
                    <a:pt x="313" y="291"/>
                    <a:pt x="326" y="303"/>
                    <a:pt x="341" y="312"/>
                  </a:cubicBezTo>
                  <a:cubicBezTo>
                    <a:pt x="348" y="311"/>
                    <a:pt x="353" y="312"/>
                    <a:pt x="356" y="317"/>
                  </a:cubicBezTo>
                  <a:cubicBezTo>
                    <a:pt x="351" y="331"/>
                    <a:pt x="319" y="329"/>
                    <a:pt x="310" y="332"/>
                  </a:cubicBezTo>
                  <a:close/>
                  <a:moveTo>
                    <a:pt x="721" y="267"/>
                  </a:moveTo>
                  <a:cubicBezTo>
                    <a:pt x="723" y="250"/>
                    <a:pt x="720" y="219"/>
                    <a:pt x="709" y="206"/>
                  </a:cubicBezTo>
                  <a:cubicBezTo>
                    <a:pt x="707" y="204"/>
                    <a:pt x="698" y="197"/>
                    <a:pt x="695" y="197"/>
                  </a:cubicBezTo>
                  <a:cubicBezTo>
                    <a:pt x="692" y="197"/>
                    <a:pt x="679" y="211"/>
                    <a:pt x="678" y="215"/>
                  </a:cubicBezTo>
                  <a:cubicBezTo>
                    <a:pt x="673" y="235"/>
                    <a:pt x="662" y="275"/>
                    <a:pt x="684" y="289"/>
                  </a:cubicBezTo>
                  <a:cubicBezTo>
                    <a:pt x="683" y="294"/>
                    <a:pt x="680" y="298"/>
                    <a:pt x="675" y="298"/>
                  </a:cubicBezTo>
                  <a:cubicBezTo>
                    <a:pt x="658" y="285"/>
                    <a:pt x="638" y="276"/>
                    <a:pt x="633" y="253"/>
                  </a:cubicBezTo>
                  <a:cubicBezTo>
                    <a:pt x="631" y="246"/>
                    <a:pt x="635" y="235"/>
                    <a:pt x="630" y="226"/>
                  </a:cubicBezTo>
                  <a:cubicBezTo>
                    <a:pt x="614" y="244"/>
                    <a:pt x="610" y="283"/>
                    <a:pt x="623" y="306"/>
                  </a:cubicBezTo>
                  <a:cubicBezTo>
                    <a:pt x="610" y="323"/>
                    <a:pt x="589" y="281"/>
                    <a:pt x="589" y="260"/>
                  </a:cubicBezTo>
                  <a:cubicBezTo>
                    <a:pt x="577" y="275"/>
                    <a:pt x="576" y="302"/>
                    <a:pt x="583" y="319"/>
                  </a:cubicBezTo>
                  <a:cubicBezTo>
                    <a:pt x="582" y="323"/>
                    <a:pt x="578" y="323"/>
                    <a:pt x="576" y="324"/>
                  </a:cubicBezTo>
                  <a:cubicBezTo>
                    <a:pt x="558" y="312"/>
                    <a:pt x="554" y="291"/>
                    <a:pt x="553" y="265"/>
                  </a:cubicBezTo>
                  <a:cubicBezTo>
                    <a:pt x="541" y="283"/>
                    <a:pt x="536" y="306"/>
                    <a:pt x="541" y="332"/>
                  </a:cubicBezTo>
                  <a:cubicBezTo>
                    <a:pt x="538" y="333"/>
                    <a:pt x="537" y="334"/>
                    <a:pt x="534" y="336"/>
                  </a:cubicBezTo>
                  <a:cubicBezTo>
                    <a:pt x="523" y="328"/>
                    <a:pt x="520" y="309"/>
                    <a:pt x="516" y="296"/>
                  </a:cubicBezTo>
                  <a:cubicBezTo>
                    <a:pt x="512" y="313"/>
                    <a:pt x="509" y="332"/>
                    <a:pt x="513" y="349"/>
                  </a:cubicBezTo>
                  <a:cubicBezTo>
                    <a:pt x="511" y="351"/>
                    <a:pt x="508" y="353"/>
                    <a:pt x="504" y="353"/>
                  </a:cubicBezTo>
                  <a:cubicBezTo>
                    <a:pt x="494" y="344"/>
                    <a:pt x="494" y="327"/>
                    <a:pt x="491" y="313"/>
                  </a:cubicBezTo>
                  <a:cubicBezTo>
                    <a:pt x="486" y="330"/>
                    <a:pt x="484" y="348"/>
                    <a:pt x="490" y="363"/>
                  </a:cubicBezTo>
                  <a:cubicBezTo>
                    <a:pt x="481" y="376"/>
                    <a:pt x="471" y="358"/>
                    <a:pt x="468" y="351"/>
                  </a:cubicBezTo>
                  <a:cubicBezTo>
                    <a:pt x="460" y="357"/>
                    <a:pt x="455" y="368"/>
                    <a:pt x="445" y="373"/>
                  </a:cubicBezTo>
                  <a:cubicBezTo>
                    <a:pt x="427" y="379"/>
                    <a:pt x="407" y="387"/>
                    <a:pt x="390" y="390"/>
                  </a:cubicBezTo>
                  <a:cubicBezTo>
                    <a:pt x="387" y="401"/>
                    <a:pt x="381" y="407"/>
                    <a:pt x="382" y="419"/>
                  </a:cubicBezTo>
                  <a:cubicBezTo>
                    <a:pt x="385" y="445"/>
                    <a:pt x="427" y="470"/>
                    <a:pt x="447" y="456"/>
                  </a:cubicBezTo>
                  <a:cubicBezTo>
                    <a:pt x="452" y="453"/>
                    <a:pt x="452" y="441"/>
                    <a:pt x="463" y="445"/>
                  </a:cubicBezTo>
                  <a:cubicBezTo>
                    <a:pt x="459" y="453"/>
                    <a:pt x="466" y="453"/>
                    <a:pt x="463" y="464"/>
                  </a:cubicBezTo>
                  <a:cubicBezTo>
                    <a:pt x="472" y="472"/>
                    <a:pt x="477" y="484"/>
                    <a:pt x="483" y="494"/>
                  </a:cubicBezTo>
                  <a:cubicBezTo>
                    <a:pt x="504" y="508"/>
                    <a:pt x="519" y="527"/>
                    <a:pt x="549" y="531"/>
                  </a:cubicBezTo>
                  <a:cubicBezTo>
                    <a:pt x="577" y="549"/>
                    <a:pt x="617" y="563"/>
                    <a:pt x="650" y="562"/>
                  </a:cubicBezTo>
                  <a:cubicBezTo>
                    <a:pt x="660" y="553"/>
                    <a:pt x="678" y="558"/>
                    <a:pt x="688" y="554"/>
                  </a:cubicBezTo>
                  <a:cubicBezTo>
                    <a:pt x="696" y="550"/>
                    <a:pt x="702" y="541"/>
                    <a:pt x="713" y="546"/>
                  </a:cubicBezTo>
                  <a:cubicBezTo>
                    <a:pt x="728" y="536"/>
                    <a:pt x="750" y="532"/>
                    <a:pt x="762" y="519"/>
                  </a:cubicBezTo>
                  <a:cubicBezTo>
                    <a:pt x="797" y="505"/>
                    <a:pt x="811" y="471"/>
                    <a:pt x="829" y="444"/>
                  </a:cubicBezTo>
                  <a:cubicBezTo>
                    <a:pt x="827" y="442"/>
                    <a:pt x="822" y="443"/>
                    <a:pt x="822" y="439"/>
                  </a:cubicBezTo>
                  <a:cubicBezTo>
                    <a:pt x="825" y="438"/>
                    <a:pt x="827" y="436"/>
                    <a:pt x="831" y="437"/>
                  </a:cubicBezTo>
                  <a:cubicBezTo>
                    <a:pt x="838" y="427"/>
                    <a:pt x="829" y="392"/>
                    <a:pt x="841" y="388"/>
                  </a:cubicBezTo>
                  <a:cubicBezTo>
                    <a:pt x="849" y="385"/>
                    <a:pt x="862" y="395"/>
                    <a:pt x="870" y="394"/>
                  </a:cubicBezTo>
                  <a:cubicBezTo>
                    <a:pt x="887" y="392"/>
                    <a:pt x="899" y="371"/>
                    <a:pt x="900" y="353"/>
                  </a:cubicBezTo>
                  <a:cubicBezTo>
                    <a:pt x="900" y="328"/>
                    <a:pt x="882" y="310"/>
                    <a:pt x="856" y="309"/>
                  </a:cubicBezTo>
                  <a:cubicBezTo>
                    <a:pt x="853" y="313"/>
                    <a:pt x="845" y="318"/>
                    <a:pt x="841" y="313"/>
                  </a:cubicBezTo>
                  <a:cubicBezTo>
                    <a:pt x="827" y="325"/>
                    <a:pt x="820" y="344"/>
                    <a:pt x="796" y="347"/>
                  </a:cubicBezTo>
                  <a:cubicBezTo>
                    <a:pt x="792" y="341"/>
                    <a:pt x="795" y="334"/>
                    <a:pt x="801" y="332"/>
                  </a:cubicBezTo>
                  <a:cubicBezTo>
                    <a:pt x="810" y="309"/>
                    <a:pt x="804" y="287"/>
                    <a:pt x="800" y="268"/>
                  </a:cubicBezTo>
                  <a:cubicBezTo>
                    <a:pt x="794" y="283"/>
                    <a:pt x="779" y="288"/>
                    <a:pt x="765" y="296"/>
                  </a:cubicBezTo>
                  <a:cubicBezTo>
                    <a:pt x="763" y="293"/>
                    <a:pt x="759" y="293"/>
                    <a:pt x="760" y="287"/>
                  </a:cubicBezTo>
                  <a:cubicBezTo>
                    <a:pt x="772" y="269"/>
                    <a:pt x="769" y="250"/>
                    <a:pt x="762" y="230"/>
                  </a:cubicBezTo>
                  <a:cubicBezTo>
                    <a:pt x="749" y="242"/>
                    <a:pt x="742" y="261"/>
                    <a:pt x="728" y="272"/>
                  </a:cubicBezTo>
                  <a:cubicBezTo>
                    <a:pt x="725" y="271"/>
                    <a:pt x="722" y="270"/>
                    <a:pt x="721" y="267"/>
                  </a:cubicBezTo>
                  <a:close/>
                  <a:moveTo>
                    <a:pt x="898" y="393"/>
                  </a:moveTo>
                  <a:cubicBezTo>
                    <a:pt x="884" y="402"/>
                    <a:pt x="871" y="407"/>
                    <a:pt x="850" y="403"/>
                  </a:cubicBezTo>
                  <a:cubicBezTo>
                    <a:pt x="850" y="401"/>
                    <a:pt x="849" y="400"/>
                    <a:pt x="847" y="399"/>
                  </a:cubicBezTo>
                  <a:cubicBezTo>
                    <a:pt x="848" y="403"/>
                    <a:pt x="849" y="404"/>
                    <a:pt x="847" y="408"/>
                  </a:cubicBezTo>
                  <a:cubicBezTo>
                    <a:pt x="872" y="415"/>
                    <a:pt x="899" y="423"/>
                    <a:pt x="915" y="409"/>
                  </a:cubicBezTo>
                  <a:cubicBezTo>
                    <a:pt x="908" y="404"/>
                    <a:pt x="902" y="400"/>
                    <a:pt x="898" y="393"/>
                  </a:cubicBezTo>
                  <a:close/>
                  <a:moveTo>
                    <a:pt x="842" y="438"/>
                  </a:moveTo>
                  <a:cubicBezTo>
                    <a:pt x="846" y="439"/>
                    <a:pt x="849" y="441"/>
                    <a:pt x="853" y="442"/>
                  </a:cubicBezTo>
                  <a:cubicBezTo>
                    <a:pt x="856" y="434"/>
                    <a:pt x="849" y="426"/>
                    <a:pt x="846" y="420"/>
                  </a:cubicBezTo>
                  <a:cubicBezTo>
                    <a:pt x="843" y="425"/>
                    <a:pt x="844" y="433"/>
                    <a:pt x="842" y="438"/>
                  </a:cubicBezTo>
                  <a:close/>
                  <a:moveTo>
                    <a:pt x="452" y="464"/>
                  </a:moveTo>
                  <a:cubicBezTo>
                    <a:pt x="448" y="468"/>
                    <a:pt x="443" y="469"/>
                    <a:pt x="438" y="469"/>
                  </a:cubicBezTo>
                  <a:cubicBezTo>
                    <a:pt x="435" y="474"/>
                    <a:pt x="432" y="481"/>
                    <a:pt x="427" y="485"/>
                  </a:cubicBezTo>
                  <a:cubicBezTo>
                    <a:pt x="438" y="489"/>
                    <a:pt x="453" y="484"/>
                    <a:pt x="463" y="480"/>
                  </a:cubicBezTo>
                  <a:cubicBezTo>
                    <a:pt x="457" y="477"/>
                    <a:pt x="458" y="467"/>
                    <a:pt x="452" y="464"/>
                  </a:cubicBezTo>
                  <a:close/>
                  <a:moveTo>
                    <a:pt x="750" y="540"/>
                  </a:moveTo>
                  <a:cubicBezTo>
                    <a:pt x="744" y="547"/>
                    <a:pt x="743" y="560"/>
                    <a:pt x="736" y="567"/>
                  </a:cubicBezTo>
                  <a:cubicBezTo>
                    <a:pt x="750" y="578"/>
                    <a:pt x="757" y="606"/>
                    <a:pt x="780" y="599"/>
                  </a:cubicBezTo>
                  <a:cubicBezTo>
                    <a:pt x="786" y="581"/>
                    <a:pt x="774" y="569"/>
                    <a:pt x="767" y="557"/>
                  </a:cubicBezTo>
                  <a:cubicBezTo>
                    <a:pt x="777" y="558"/>
                    <a:pt x="779" y="567"/>
                    <a:pt x="786" y="570"/>
                  </a:cubicBezTo>
                  <a:cubicBezTo>
                    <a:pt x="798" y="551"/>
                    <a:pt x="770" y="543"/>
                    <a:pt x="750" y="540"/>
                  </a:cubicBezTo>
                  <a:close/>
                  <a:moveTo>
                    <a:pt x="647" y="577"/>
                  </a:moveTo>
                  <a:cubicBezTo>
                    <a:pt x="669" y="591"/>
                    <a:pt x="696" y="580"/>
                    <a:pt x="713" y="576"/>
                  </a:cubicBezTo>
                  <a:cubicBezTo>
                    <a:pt x="718" y="570"/>
                    <a:pt x="730" y="564"/>
                    <a:pt x="729" y="554"/>
                  </a:cubicBezTo>
                  <a:cubicBezTo>
                    <a:pt x="701" y="567"/>
                    <a:pt x="675" y="570"/>
                    <a:pt x="647" y="577"/>
                  </a:cubicBezTo>
                  <a:close/>
                  <a:moveTo>
                    <a:pt x="561" y="560"/>
                  </a:moveTo>
                  <a:cubicBezTo>
                    <a:pt x="556" y="565"/>
                    <a:pt x="553" y="573"/>
                    <a:pt x="549" y="579"/>
                  </a:cubicBezTo>
                  <a:cubicBezTo>
                    <a:pt x="550" y="585"/>
                    <a:pt x="554" y="583"/>
                    <a:pt x="554" y="586"/>
                  </a:cubicBezTo>
                  <a:cubicBezTo>
                    <a:pt x="562" y="580"/>
                    <a:pt x="568" y="566"/>
                    <a:pt x="569" y="557"/>
                  </a:cubicBezTo>
                  <a:cubicBezTo>
                    <a:pt x="567" y="560"/>
                    <a:pt x="564" y="562"/>
                    <a:pt x="561" y="560"/>
                  </a:cubicBezTo>
                  <a:close/>
                  <a:moveTo>
                    <a:pt x="576" y="567"/>
                  </a:moveTo>
                  <a:cubicBezTo>
                    <a:pt x="570" y="579"/>
                    <a:pt x="562" y="588"/>
                    <a:pt x="559" y="602"/>
                  </a:cubicBezTo>
                  <a:cubicBezTo>
                    <a:pt x="568" y="612"/>
                    <a:pt x="585" y="613"/>
                    <a:pt x="588" y="628"/>
                  </a:cubicBezTo>
                  <a:cubicBezTo>
                    <a:pt x="600" y="638"/>
                    <a:pt x="608" y="623"/>
                    <a:pt x="620" y="626"/>
                  </a:cubicBezTo>
                  <a:cubicBezTo>
                    <a:pt x="633" y="629"/>
                    <a:pt x="635" y="652"/>
                    <a:pt x="650" y="656"/>
                  </a:cubicBezTo>
                  <a:cubicBezTo>
                    <a:pt x="666" y="660"/>
                    <a:pt x="678" y="646"/>
                    <a:pt x="690" y="656"/>
                  </a:cubicBezTo>
                  <a:cubicBezTo>
                    <a:pt x="694" y="647"/>
                    <a:pt x="682" y="629"/>
                    <a:pt x="693" y="622"/>
                  </a:cubicBezTo>
                  <a:cubicBezTo>
                    <a:pt x="693" y="636"/>
                    <a:pt x="697" y="646"/>
                    <a:pt x="700" y="657"/>
                  </a:cubicBezTo>
                  <a:cubicBezTo>
                    <a:pt x="710" y="656"/>
                    <a:pt x="725" y="645"/>
                    <a:pt x="726" y="637"/>
                  </a:cubicBezTo>
                  <a:cubicBezTo>
                    <a:pt x="729" y="627"/>
                    <a:pt x="715" y="614"/>
                    <a:pt x="725" y="606"/>
                  </a:cubicBezTo>
                  <a:cubicBezTo>
                    <a:pt x="726" y="617"/>
                    <a:pt x="732" y="624"/>
                    <a:pt x="736" y="632"/>
                  </a:cubicBezTo>
                  <a:cubicBezTo>
                    <a:pt x="757" y="633"/>
                    <a:pt x="761" y="619"/>
                    <a:pt x="764" y="604"/>
                  </a:cubicBezTo>
                  <a:cubicBezTo>
                    <a:pt x="748" y="599"/>
                    <a:pt x="743" y="577"/>
                    <a:pt x="728" y="579"/>
                  </a:cubicBezTo>
                  <a:cubicBezTo>
                    <a:pt x="724" y="579"/>
                    <a:pt x="721" y="584"/>
                    <a:pt x="716" y="586"/>
                  </a:cubicBezTo>
                  <a:cubicBezTo>
                    <a:pt x="694" y="597"/>
                    <a:pt x="671" y="600"/>
                    <a:pt x="650" y="591"/>
                  </a:cubicBezTo>
                  <a:cubicBezTo>
                    <a:pt x="646" y="600"/>
                    <a:pt x="650" y="617"/>
                    <a:pt x="637" y="617"/>
                  </a:cubicBezTo>
                  <a:cubicBezTo>
                    <a:pt x="639" y="607"/>
                    <a:pt x="641" y="598"/>
                    <a:pt x="640" y="585"/>
                  </a:cubicBezTo>
                  <a:cubicBezTo>
                    <a:pt x="629" y="583"/>
                    <a:pt x="630" y="572"/>
                    <a:pt x="619" y="572"/>
                  </a:cubicBezTo>
                  <a:cubicBezTo>
                    <a:pt x="603" y="572"/>
                    <a:pt x="593" y="599"/>
                    <a:pt x="584" y="606"/>
                  </a:cubicBezTo>
                  <a:cubicBezTo>
                    <a:pt x="578" y="590"/>
                    <a:pt x="599" y="581"/>
                    <a:pt x="604" y="567"/>
                  </a:cubicBezTo>
                  <a:cubicBezTo>
                    <a:pt x="591" y="565"/>
                    <a:pt x="585" y="563"/>
                    <a:pt x="576" y="567"/>
                  </a:cubicBezTo>
                  <a:close/>
                  <a:moveTo>
                    <a:pt x="866" y="665"/>
                  </a:moveTo>
                  <a:cubicBezTo>
                    <a:pt x="862" y="655"/>
                    <a:pt x="860" y="643"/>
                    <a:pt x="857" y="636"/>
                  </a:cubicBezTo>
                  <a:cubicBezTo>
                    <a:pt x="853" y="624"/>
                    <a:pt x="851" y="607"/>
                    <a:pt x="847" y="600"/>
                  </a:cubicBezTo>
                  <a:cubicBezTo>
                    <a:pt x="839" y="586"/>
                    <a:pt x="815" y="583"/>
                    <a:pt x="799" y="581"/>
                  </a:cubicBezTo>
                  <a:cubicBezTo>
                    <a:pt x="796" y="582"/>
                    <a:pt x="796" y="585"/>
                    <a:pt x="794" y="586"/>
                  </a:cubicBezTo>
                  <a:cubicBezTo>
                    <a:pt x="794" y="589"/>
                    <a:pt x="794" y="594"/>
                    <a:pt x="794" y="599"/>
                  </a:cubicBezTo>
                  <a:cubicBezTo>
                    <a:pt x="789" y="607"/>
                    <a:pt x="780" y="610"/>
                    <a:pt x="772" y="612"/>
                  </a:cubicBezTo>
                  <a:cubicBezTo>
                    <a:pt x="772" y="634"/>
                    <a:pt x="751" y="642"/>
                    <a:pt x="734" y="643"/>
                  </a:cubicBezTo>
                  <a:cubicBezTo>
                    <a:pt x="722" y="665"/>
                    <a:pt x="700" y="673"/>
                    <a:pt x="675" y="662"/>
                  </a:cubicBezTo>
                  <a:cubicBezTo>
                    <a:pt x="668" y="668"/>
                    <a:pt x="657" y="664"/>
                    <a:pt x="648" y="666"/>
                  </a:cubicBezTo>
                  <a:cubicBezTo>
                    <a:pt x="635" y="659"/>
                    <a:pt x="630" y="644"/>
                    <a:pt x="618" y="637"/>
                  </a:cubicBezTo>
                  <a:cubicBezTo>
                    <a:pt x="608" y="643"/>
                    <a:pt x="597" y="641"/>
                    <a:pt x="584" y="638"/>
                  </a:cubicBezTo>
                  <a:cubicBezTo>
                    <a:pt x="578" y="623"/>
                    <a:pt x="561" y="618"/>
                    <a:pt x="549" y="607"/>
                  </a:cubicBezTo>
                  <a:cubicBezTo>
                    <a:pt x="551" y="600"/>
                    <a:pt x="546" y="599"/>
                    <a:pt x="543" y="596"/>
                  </a:cubicBezTo>
                  <a:cubicBezTo>
                    <a:pt x="524" y="602"/>
                    <a:pt x="498" y="612"/>
                    <a:pt x="476" y="620"/>
                  </a:cubicBezTo>
                  <a:cubicBezTo>
                    <a:pt x="467" y="655"/>
                    <a:pt x="473" y="684"/>
                    <a:pt x="463" y="708"/>
                  </a:cubicBezTo>
                  <a:cubicBezTo>
                    <a:pt x="477" y="714"/>
                    <a:pt x="479" y="735"/>
                    <a:pt x="490" y="747"/>
                  </a:cubicBezTo>
                  <a:cubicBezTo>
                    <a:pt x="503" y="737"/>
                    <a:pt x="510" y="720"/>
                    <a:pt x="527" y="713"/>
                  </a:cubicBezTo>
                  <a:cubicBezTo>
                    <a:pt x="537" y="722"/>
                    <a:pt x="540" y="739"/>
                    <a:pt x="548" y="753"/>
                  </a:cubicBezTo>
                  <a:cubicBezTo>
                    <a:pt x="561" y="746"/>
                    <a:pt x="569" y="733"/>
                    <a:pt x="579" y="723"/>
                  </a:cubicBezTo>
                  <a:cubicBezTo>
                    <a:pt x="582" y="695"/>
                    <a:pt x="601" y="716"/>
                    <a:pt x="609" y="728"/>
                  </a:cubicBezTo>
                  <a:cubicBezTo>
                    <a:pt x="617" y="740"/>
                    <a:pt x="621" y="756"/>
                    <a:pt x="628" y="761"/>
                  </a:cubicBezTo>
                  <a:cubicBezTo>
                    <a:pt x="641" y="749"/>
                    <a:pt x="659" y="742"/>
                    <a:pt x="660" y="719"/>
                  </a:cubicBezTo>
                  <a:cubicBezTo>
                    <a:pt x="662" y="719"/>
                    <a:pt x="664" y="716"/>
                    <a:pt x="667" y="716"/>
                  </a:cubicBezTo>
                  <a:cubicBezTo>
                    <a:pt x="674" y="715"/>
                    <a:pt x="675" y="723"/>
                    <a:pt x="678" y="727"/>
                  </a:cubicBezTo>
                  <a:cubicBezTo>
                    <a:pt x="681" y="731"/>
                    <a:pt x="689" y="734"/>
                    <a:pt x="694" y="739"/>
                  </a:cubicBezTo>
                  <a:cubicBezTo>
                    <a:pt x="700" y="747"/>
                    <a:pt x="700" y="755"/>
                    <a:pt x="706" y="756"/>
                  </a:cubicBezTo>
                  <a:cubicBezTo>
                    <a:pt x="712" y="744"/>
                    <a:pt x="731" y="731"/>
                    <a:pt x="739" y="718"/>
                  </a:cubicBezTo>
                  <a:cubicBezTo>
                    <a:pt x="741" y="714"/>
                    <a:pt x="740" y="711"/>
                    <a:pt x="744" y="708"/>
                  </a:cubicBezTo>
                  <a:cubicBezTo>
                    <a:pt x="749" y="705"/>
                    <a:pt x="753" y="707"/>
                    <a:pt x="759" y="708"/>
                  </a:cubicBezTo>
                  <a:cubicBezTo>
                    <a:pt x="763" y="721"/>
                    <a:pt x="776" y="736"/>
                    <a:pt x="786" y="747"/>
                  </a:cubicBezTo>
                  <a:cubicBezTo>
                    <a:pt x="792" y="739"/>
                    <a:pt x="803" y="731"/>
                    <a:pt x="807" y="721"/>
                  </a:cubicBezTo>
                  <a:cubicBezTo>
                    <a:pt x="810" y="715"/>
                    <a:pt x="808" y="704"/>
                    <a:pt x="816" y="702"/>
                  </a:cubicBezTo>
                  <a:cubicBezTo>
                    <a:pt x="830" y="703"/>
                    <a:pt x="837" y="714"/>
                    <a:pt x="851" y="712"/>
                  </a:cubicBezTo>
                  <a:cubicBezTo>
                    <a:pt x="860" y="724"/>
                    <a:pt x="873" y="732"/>
                    <a:pt x="885" y="729"/>
                  </a:cubicBezTo>
                  <a:cubicBezTo>
                    <a:pt x="877" y="712"/>
                    <a:pt x="875" y="690"/>
                    <a:pt x="866" y="665"/>
                  </a:cubicBezTo>
                  <a:close/>
                  <a:moveTo>
                    <a:pt x="934" y="645"/>
                  </a:moveTo>
                  <a:cubicBezTo>
                    <a:pt x="928" y="636"/>
                    <a:pt x="922" y="626"/>
                    <a:pt x="915" y="621"/>
                  </a:cubicBezTo>
                  <a:cubicBezTo>
                    <a:pt x="899" y="609"/>
                    <a:pt x="880" y="600"/>
                    <a:pt x="862" y="602"/>
                  </a:cubicBezTo>
                  <a:cubicBezTo>
                    <a:pt x="861" y="603"/>
                    <a:pt x="860" y="602"/>
                    <a:pt x="860" y="604"/>
                  </a:cubicBezTo>
                  <a:cubicBezTo>
                    <a:pt x="873" y="644"/>
                    <a:pt x="885" y="691"/>
                    <a:pt x="895" y="732"/>
                  </a:cubicBezTo>
                  <a:cubicBezTo>
                    <a:pt x="906" y="739"/>
                    <a:pt x="910" y="753"/>
                    <a:pt x="922" y="759"/>
                  </a:cubicBezTo>
                  <a:cubicBezTo>
                    <a:pt x="937" y="749"/>
                    <a:pt x="934" y="728"/>
                    <a:pt x="952" y="723"/>
                  </a:cubicBezTo>
                  <a:cubicBezTo>
                    <a:pt x="954" y="725"/>
                    <a:pt x="955" y="727"/>
                    <a:pt x="958" y="727"/>
                  </a:cubicBezTo>
                  <a:cubicBezTo>
                    <a:pt x="964" y="738"/>
                    <a:pt x="974" y="753"/>
                    <a:pt x="984" y="756"/>
                  </a:cubicBezTo>
                  <a:cubicBezTo>
                    <a:pt x="984" y="759"/>
                    <a:pt x="986" y="758"/>
                    <a:pt x="984" y="761"/>
                  </a:cubicBezTo>
                  <a:cubicBezTo>
                    <a:pt x="993" y="757"/>
                    <a:pt x="995" y="747"/>
                    <a:pt x="1002" y="741"/>
                  </a:cubicBezTo>
                  <a:cubicBezTo>
                    <a:pt x="980" y="709"/>
                    <a:pt x="957" y="673"/>
                    <a:pt x="934" y="645"/>
                  </a:cubicBezTo>
                  <a:close/>
                  <a:moveTo>
                    <a:pt x="1458" y="605"/>
                  </a:moveTo>
                  <a:cubicBezTo>
                    <a:pt x="1451" y="613"/>
                    <a:pt x="1459" y="631"/>
                    <a:pt x="1462" y="633"/>
                  </a:cubicBezTo>
                  <a:cubicBezTo>
                    <a:pt x="1463" y="633"/>
                    <a:pt x="1464" y="633"/>
                    <a:pt x="1465" y="633"/>
                  </a:cubicBezTo>
                  <a:cubicBezTo>
                    <a:pt x="1467" y="623"/>
                    <a:pt x="1462" y="616"/>
                    <a:pt x="1467" y="612"/>
                  </a:cubicBezTo>
                  <a:cubicBezTo>
                    <a:pt x="1470" y="617"/>
                    <a:pt x="1474" y="622"/>
                    <a:pt x="1474" y="631"/>
                  </a:cubicBezTo>
                  <a:cubicBezTo>
                    <a:pt x="1478" y="630"/>
                    <a:pt x="1477" y="633"/>
                    <a:pt x="1479" y="633"/>
                  </a:cubicBezTo>
                  <a:cubicBezTo>
                    <a:pt x="1483" y="631"/>
                    <a:pt x="1488" y="631"/>
                    <a:pt x="1490" y="625"/>
                  </a:cubicBezTo>
                  <a:cubicBezTo>
                    <a:pt x="1487" y="619"/>
                    <a:pt x="1487" y="611"/>
                    <a:pt x="1484" y="606"/>
                  </a:cubicBezTo>
                  <a:cubicBezTo>
                    <a:pt x="1476" y="614"/>
                    <a:pt x="1466" y="609"/>
                    <a:pt x="1458" y="605"/>
                  </a:cubicBezTo>
                  <a:close/>
                  <a:moveTo>
                    <a:pt x="1434" y="627"/>
                  </a:moveTo>
                  <a:cubicBezTo>
                    <a:pt x="1438" y="628"/>
                    <a:pt x="1440" y="632"/>
                    <a:pt x="1445" y="631"/>
                  </a:cubicBezTo>
                  <a:cubicBezTo>
                    <a:pt x="1448" y="624"/>
                    <a:pt x="1449" y="614"/>
                    <a:pt x="1445" y="607"/>
                  </a:cubicBezTo>
                  <a:cubicBezTo>
                    <a:pt x="1436" y="608"/>
                    <a:pt x="1436" y="618"/>
                    <a:pt x="1434" y="627"/>
                  </a:cubicBezTo>
                  <a:close/>
                  <a:moveTo>
                    <a:pt x="225" y="648"/>
                  </a:moveTo>
                  <a:cubicBezTo>
                    <a:pt x="225" y="660"/>
                    <a:pt x="243" y="669"/>
                    <a:pt x="251" y="677"/>
                  </a:cubicBezTo>
                  <a:cubicBezTo>
                    <a:pt x="255" y="672"/>
                    <a:pt x="257" y="666"/>
                    <a:pt x="259" y="662"/>
                  </a:cubicBezTo>
                  <a:cubicBezTo>
                    <a:pt x="254" y="652"/>
                    <a:pt x="226" y="629"/>
                    <a:pt x="225" y="648"/>
                  </a:cubicBezTo>
                  <a:close/>
                  <a:moveTo>
                    <a:pt x="1381" y="686"/>
                  </a:moveTo>
                  <a:cubicBezTo>
                    <a:pt x="1392" y="685"/>
                    <a:pt x="1392" y="673"/>
                    <a:pt x="1402" y="670"/>
                  </a:cubicBezTo>
                  <a:cubicBezTo>
                    <a:pt x="1404" y="673"/>
                    <a:pt x="1398" y="683"/>
                    <a:pt x="1401" y="686"/>
                  </a:cubicBezTo>
                  <a:cubicBezTo>
                    <a:pt x="1411" y="683"/>
                    <a:pt x="1417" y="664"/>
                    <a:pt x="1409" y="650"/>
                  </a:cubicBezTo>
                  <a:cubicBezTo>
                    <a:pt x="1411" y="647"/>
                    <a:pt x="1412" y="644"/>
                    <a:pt x="1413" y="641"/>
                  </a:cubicBezTo>
                  <a:cubicBezTo>
                    <a:pt x="1400" y="650"/>
                    <a:pt x="1383" y="670"/>
                    <a:pt x="1381" y="686"/>
                  </a:cubicBezTo>
                  <a:close/>
                  <a:moveTo>
                    <a:pt x="1442" y="652"/>
                  </a:moveTo>
                  <a:cubicBezTo>
                    <a:pt x="1454" y="654"/>
                    <a:pt x="1475" y="657"/>
                    <a:pt x="1490" y="646"/>
                  </a:cubicBezTo>
                  <a:cubicBezTo>
                    <a:pt x="1477" y="642"/>
                    <a:pt x="1453" y="649"/>
                    <a:pt x="1434" y="642"/>
                  </a:cubicBezTo>
                  <a:cubicBezTo>
                    <a:pt x="1434" y="649"/>
                    <a:pt x="1443" y="645"/>
                    <a:pt x="1442" y="652"/>
                  </a:cubicBezTo>
                  <a:close/>
                  <a:moveTo>
                    <a:pt x="1422" y="702"/>
                  </a:moveTo>
                  <a:cubicBezTo>
                    <a:pt x="1426" y="702"/>
                    <a:pt x="1429" y="702"/>
                    <a:pt x="1433" y="702"/>
                  </a:cubicBezTo>
                  <a:cubicBezTo>
                    <a:pt x="1449" y="719"/>
                    <a:pt x="1491" y="714"/>
                    <a:pt x="1502" y="693"/>
                  </a:cubicBezTo>
                  <a:cubicBezTo>
                    <a:pt x="1501" y="682"/>
                    <a:pt x="1500" y="669"/>
                    <a:pt x="1497" y="657"/>
                  </a:cubicBezTo>
                  <a:cubicBezTo>
                    <a:pt x="1475" y="665"/>
                    <a:pt x="1439" y="671"/>
                    <a:pt x="1422" y="655"/>
                  </a:cubicBezTo>
                  <a:cubicBezTo>
                    <a:pt x="1422" y="673"/>
                    <a:pt x="1423" y="682"/>
                    <a:pt x="1422" y="702"/>
                  </a:cubicBezTo>
                  <a:close/>
                  <a:moveTo>
                    <a:pt x="255" y="692"/>
                  </a:moveTo>
                  <a:cubicBezTo>
                    <a:pt x="257" y="692"/>
                    <a:pt x="258" y="693"/>
                    <a:pt x="258" y="696"/>
                  </a:cubicBezTo>
                  <a:cubicBezTo>
                    <a:pt x="260" y="696"/>
                    <a:pt x="262" y="696"/>
                    <a:pt x="264" y="696"/>
                  </a:cubicBezTo>
                  <a:cubicBezTo>
                    <a:pt x="268" y="687"/>
                    <a:pt x="275" y="680"/>
                    <a:pt x="281" y="673"/>
                  </a:cubicBezTo>
                  <a:cubicBezTo>
                    <a:pt x="267" y="660"/>
                    <a:pt x="262" y="683"/>
                    <a:pt x="255" y="692"/>
                  </a:cubicBezTo>
                  <a:close/>
                  <a:moveTo>
                    <a:pt x="305" y="686"/>
                  </a:moveTo>
                  <a:cubicBezTo>
                    <a:pt x="284" y="678"/>
                    <a:pt x="278" y="693"/>
                    <a:pt x="276" y="706"/>
                  </a:cubicBezTo>
                  <a:cubicBezTo>
                    <a:pt x="294" y="727"/>
                    <a:pt x="318" y="748"/>
                    <a:pt x="340" y="767"/>
                  </a:cubicBezTo>
                  <a:cubicBezTo>
                    <a:pt x="346" y="772"/>
                    <a:pt x="357" y="787"/>
                    <a:pt x="364" y="788"/>
                  </a:cubicBezTo>
                  <a:cubicBezTo>
                    <a:pt x="378" y="791"/>
                    <a:pt x="392" y="781"/>
                    <a:pt x="410" y="786"/>
                  </a:cubicBezTo>
                  <a:cubicBezTo>
                    <a:pt x="382" y="750"/>
                    <a:pt x="336" y="722"/>
                    <a:pt x="305" y="686"/>
                  </a:cubicBezTo>
                  <a:close/>
                  <a:moveTo>
                    <a:pt x="1303" y="734"/>
                  </a:moveTo>
                  <a:cubicBezTo>
                    <a:pt x="1318" y="740"/>
                    <a:pt x="1326" y="725"/>
                    <a:pt x="1337" y="717"/>
                  </a:cubicBezTo>
                  <a:cubicBezTo>
                    <a:pt x="1340" y="723"/>
                    <a:pt x="1333" y="731"/>
                    <a:pt x="1332" y="737"/>
                  </a:cubicBezTo>
                  <a:cubicBezTo>
                    <a:pt x="1346" y="730"/>
                    <a:pt x="1342" y="707"/>
                    <a:pt x="1345" y="695"/>
                  </a:cubicBezTo>
                  <a:cubicBezTo>
                    <a:pt x="1325" y="702"/>
                    <a:pt x="1316" y="720"/>
                    <a:pt x="1303" y="734"/>
                  </a:cubicBezTo>
                  <a:close/>
                  <a:moveTo>
                    <a:pt x="245" y="703"/>
                  </a:moveTo>
                  <a:cubicBezTo>
                    <a:pt x="242" y="713"/>
                    <a:pt x="234" y="732"/>
                    <a:pt x="248" y="736"/>
                  </a:cubicBezTo>
                  <a:cubicBezTo>
                    <a:pt x="243" y="722"/>
                    <a:pt x="252" y="716"/>
                    <a:pt x="258" y="707"/>
                  </a:cubicBezTo>
                  <a:cubicBezTo>
                    <a:pt x="254" y="702"/>
                    <a:pt x="251" y="705"/>
                    <a:pt x="245" y="703"/>
                  </a:cubicBezTo>
                  <a:close/>
                  <a:moveTo>
                    <a:pt x="1321" y="879"/>
                  </a:moveTo>
                  <a:cubicBezTo>
                    <a:pt x="1317" y="887"/>
                    <a:pt x="1313" y="892"/>
                    <a:pt x="1315" y="901"/>
                  </a:cubicBezTo>
                  <a:cubicBezTo>
                    <a:pt x="1311" y="908"/>
                    <a:pt x="1306" y="917"/>
                    <a:pt x="1310" y="923"/>
                  </a:cubicBezTo>
                  <a:cubicBezTo>
                    <a:pt x="1317" y="898"/>
                    <a:pt x="1339" y="864"/>
                    <a:pt x="1336" y="837"/>
                  </a:cubicBezTo>
                  <a:cubicBezTo>
                    <a:pt x="1345" y="821"/>
                    <a:pt x="1360" y="829"/>
                    <a:pt x="1376" y="838"/>
                  </a:cubicBezTo>
                  <a:cubicBezTo>
                    <a:pt x="1374" y="845"/>
                    <a:pt x="1376" y="850"/>
                    <a:pt x="1372" y="857"/>
                  </a:cubicBezTo>
                  <a:cubicBezTo>
                    <a:pt x="1377" y="863"/>
                    <a:pt x="1366" y="875"/>
                    <a:pt x="1377" y="879"/>
                  </a:cubicBezTo>
                  <a:cubicBezTo>
                    <a:pt x="1387" y="834"/>
                    <a:pt x="1394" y="771"/>
                    <a:pt x="1403" y="717"/>
                  </a:cubicBezTo>
                  <a:cubicBezTo>
                    <a:pt x="1387" y="712"/>
                    <a:pt x="1373" y="713"/>
                    <a:pt x="1362" y="703"/>
                  </a:cubicBezTo>
                  <a:cubicBezTo>
                    <a:pt x="1349" y="762"/>
                    <a:pt x="1333" y="820"/>
                    <a:pt x="1321" y="879"/>
                  </a:cubicBezTo>
                  <a:close/>
                  <a:moveTo>
                    <a:pt x="797" y="761"/>
                  </a:moveTo>
                  <a:cubicBezTo>
                    <a:pt x="806" y="769"/>
                    <a:pt x="828" y="801"/>
                    <a:pt x="845" y="797"/>
                  </a:cubicBezTo>
                  <a:cubicBezTo>
                    <a:pt x="848" y="796"/>
                    <a:pt x="853" y="788"/>
                    <a:pt x="856" y="783"/>
                  </a:cubicBezTo>
                  <a:cubicBezTo>
                    <a:pt x="865" y="769"/>
                    <a:pt x="874" y="757"/>
                    <a:pt x="877" y="743"/>
                  </a:cubicBezTo>
                  <a:cubicBezTo>
                    <a:pt x="861" y="738"/>
                    <a:pt x="848" y="724"/>
                    <a:pt x="830" y="726"/>
                  </a:cubicBezTo>
                  <a:cubicBezTo>
                    <a:pt x="831" y="722"/>
                    <a:pt x="823" y="719"/>
                    <a:pt x="822" y="713"/>
                  </a:cubicBezTo>
                  <a:cubicBezTo>
                    <a:pt x="813" y="728"/>
                    <a:pt x="801" y="740"/>
                    <a:pt x="797" y="761"/>
                  </a:cubicBezTo>
                  <a:close/>
                  <a:moveTo>
                    <a:pt x="274" y="718"/>
                  </a:moveTo>
                  <a:cubicBezTo>
                    <a:pt x="271" y="720"/>
                    <a:pt x="265" y="722"/>
                    <a:pt x="260" y="722"/>
                  </a:cubicBezTo>
                  <a:cubicBezTo>
                    <a:pt x="256" y="753"/>
                    <a:pt x="289" y="738"/>
                    <a:pt x="306" y="751"/>
                  </a:cubicBezTo>
                  <a:cubicBezTo>
                    <a:pt x="297" y="738"/>
                    <a:pt x="285" y="729"/>
                    <a:pt x="274" y="718"/>
                  </a:cubicBezTo>
                  <a:close/>
                  <a:moveTo>
                    <a:pt x="753" y="722"/>
                  </a:moveTo>
                  <a:cubicBezTo>
                    <a:pt x="735" y="731"/>
                    <a:pt x="725" y="749"/>
                    <a:pt x="713" y="764"/>
                  </a:cubicBezTo>
                  <a:cubicBezTo>
                    <a:pt x="721" y="773"/>
                    <a:pt x="731" y="779"/>
                    <a:pt x="741" y="787"/>
                  </a:cubicBezTo>
                  <a:cubicBezTo>
                    <a:pt x="747" y="792"/>
                    <a:pt x="753" y="797"/>
                    <a:pt x="758" y="798"/>
                  </a:cubicBezTo>
                  <a:cubicBezTo>
                    <a:pt x="765" y="800"/>
                    <a:pt x="766" y="788"/>
                    <a:pt x="770" y="781"/>
                  </a:cubicBezTo>
                  <a:cubicBezTo>
                    <a:pt x="771" y="779"/>
                    <a:pt x="774" y="778"/>
                    <a:pt x="775" y="777"/>
                  </a:cubicBezTo>
                  <a:cubicBezTo>
                    <a:pt x="779" y="770"/>
                    <a:pt x="778" y="762"/>
                    <a:pt x="782" y="758"/>
                  </a:cubicBezTo>
                  <a:cubicBezTo>
                    <a:pt x="772" y="746"/>
                    <a:pt x="765" y="732"/>
                    <a:pt x="753" y="722"/>
                  </a:cubicBezTo>
                  <a:close/>
                  <a:moveTo>
                    <a:pt x="452" y="752"/>
                  </a:moveTo>
                  <a:cubicBezTo>
                    <a:pt x="453" y="764"/>
                    <a:pt x="444" y="776"/>
                    <a:pt x="440" y="787"/>
                  </a:cubicBezTo>
                  <a:cubicBezTo>
                    <a:pt x="438" y="786"/>
                    <a:pt x="433" y="788"/>
                    <a:pt x="433" y="786"/>
                  </a:cubicBezTo>
                  <a:cubicBezTo>
                    <a:pt x="433" y="779"/>
                    <a:pt x="436" y="775"/>
                    <a:pt x="437" y="767"/>
                  </a:cubicBezTo>
                  <a:cubicBezTo>
                    <a:pt x="429" y="769"/>
                    <a:pt x="422" y="771"/>
                    <a:pt x="414" y="772"/>
                  </a:cubicBezTo>
                  <a:cubicBezTo>
                    <a:pt x="419" y="780"/>
                    <a:pt x="430" y="785"/>
                    <a:pt x="438" y="791"/>
                  </a:cubicBezTo>
                  <a:cubicBezTo>
                    <a:pt x="448" y="774"/>
                    <a:pt x="468" y="767"/>
                    <a:pt x="481" y="753"/>
                  </a:cubicBezTo>
                  <a:cubicBezTo>
                    <a:pt x="473" y="742"/>
                    <a:pt x="467" y="732"/>
                    <a:pt x="460" y="723"/>
                  </a:cubicBezTo>
                  <a:cubicBezTo>
                    <a:pt x="457" y="735"/>
                    <a:pt x="459" y="746"/>
                    <a:pt x="452" y="752"/>
                  </a:cubicBezTo>
                  <a:close/>
                  <a:moveTo>
                    <a:pt x="590" y="726"/>
                  </a:moveTo>
                  <a:cubicBezTo>
                    <a:pt x="577" y="736"/>
                    <a:pt x="569" y="752"/>
                    <a:pt x="554" y="762"/>
                  </a:cubicBezTo>
                  <a:cubicBezTo>
                    <a:pt x="564" y="778"/>
                    <a:pt x="575" y="791"/>
                    <a:pt x="588" y="803"/>
                  </a:cubicBezTo>
                  <a:cubicBezTo>
                    <a:pt x="599" y="790"/>
                    <a:pt x="611" y="779"/>
                    <a:pt x="623" y="767"/>
                  </a:cubicBezTo>
                  <a:cubicBezTo>
                    <a:pt x="612" y="753"/>
                    <a:pt x="604" y="737"/>
                    <a:pt x="590" y="726"/>
                  </a:cubicBezTo>
                  <a:close/>
                  <a:moveTo>
                    <a:pt x="528" y="739"/>
                  </a:moveTo>
                  <a:cubicBezTo>
                    <a:pt x="523" y="716"/>
                    <a:pt x="503" y="751"/>
                    <a:pt x="495" y="758"/>
                  </a:cubicBezTo>
                  <a:cubicBezTo>
                    <a:pt x="502" y="763"/>
                    <a:pt x="501" y="777"/>
                    <a:pt x="511" y="781"/>
                  </a:cubicBezTo>
                  <a:cubicBezTo>
                    <a:pt x="521" y="773"/>
                    <a:pt x="534" y="769"/>
                    <a:pt x="541" y="758"/>
                  </a:cubicBezTo>
                  <a:cubicBezTo>
                    <a:pt x="537" y="752"/>
                    <a:pt x="534" y="744"/>
                    <a:pt x="528" y="739"/>
                  </a:cubicBezTo>
                  <a:close/>
                  <a:moveTo>
                    <a:pt x="1409" y="757"/>
                  </a:moveTo>
                  <a:cubicBezTo>
                    <a:pt x="1407" y="764"/>
                    <a:pt x="1401" y="786"/>
                    <a:pt x="1403" y="793"/>
                  </a:cubicBezTo>
                  <a:cubicBezTo>
                    <a:pt x="1403" y="783"/>
                    <a:pt x="1414" y="780"/>
                    <a:pt x="1416" y="771"/>
                  </a:cubicBezTo>
                  <a:cubicBezTo>
                    <a:pt x="1418" y="758"/>
                    <a:pt x="1411" y="742"/>
                    <a:pt x="1411" y="732"/>
                  </a:cubicBezTo>
                  <a:cubicBezTo>
                    <a:pt x="1410" y="742"/>
                    <a:pt x="1408" y="745"/>
                    <a:pt x="1409" y="757"/>
                  </a:cubicBezTo>
                  <a:close/>
                  <a:moveTo>
                    <a:pt x="698" y="763"/>
                  </a:moveTo>
                  <a:cubicBezTo>
                    <a:pt x="698" y="752"/>
                    <a:pt x="677" y="737"/>
                    <a:pt x="669" y="733"/>
                  </a:cubicBezTo>
                  <a:cubicBezTo>
                    <a:pt x="661" y="748"/>
                    <a:pt x="647" y="757"/>
                    <a:pt x="635" y="768"/>
                  </a:cubicBezTo>
                  <a:cubicBezTo>
                    <a:pt x="644" y="782"/>
                    <a:pt x="653" y="801"/>
                    <a:pt x="668" y="804"/>
                  </a:cubicBezTo>
                  <a:cubicBezTo>
                    <a:pt x="669" y="791"/>
                    <a:pt x="698" y="776"/>
                    <a:pt x="698" y="763"/>
                  </a:cubicBezTo>
                  <a:close/>
                  <a:moveTo>
                    <a:pt x="927" y="768"/>
                  </a:moveTo>
                  <a:cubicBezTo>
                    <a:pt x="934" y="777"/>
                    <a:pt x="941" y="785"/>
                    <a:pt x="946" y="797"/>
                  </a:cubicBezTo>
                  <a:cubicBezTo>
                    <a:pt x="960" y="791"/>
                    <a:pt x="968" y="779"/>
                    <a:pt x="977" y="768"/>
                  </a:cubicBezTo>
                  <a:cubicBezTo>
                    <a:pt x="968" y="759"/>
                    <a:pt x="962" y="747"/>
                    <a:pt x="953" y="738"/>
                  </a:cubicBezTo>
                  <a:cubicBezTo>
                    <a:pt x="942" y="745"/>
                    <a:pt x="937" y="758"/>
                    <a:pt x="927" y="768"/>
                  </a:cubicBezTo>
                  <a:close/>
                  <a:moveTo>
                    <a:pt x="1423" y="752"/>
                  </a:moveTo>
                  <a:cubicBezTo>
                    <a:pt x="1421" y="761"/>
                    <a:pt x="1427" y="764"/>
                    <a:pt x="1424" y="771"/>
                  </a:cubicBezTo>
                  <a:cubicBezTo>
                    <a:pt x="1448" y="784"/>
                    <a:pt x="1491" y="777"/>
                    <a:pt x="1507" y="762"/>
                  </a:cubicBezTo>
                  <a:cubicBezTo>
                    <a:pt x="1506" y="760"/>
                    <a:pt x="1506" y="750"/>
                    <a:pt x="1507" y="747"/>
                  </a:cubicBezTo>
                  <a:cubicBezTo>
                    <a:pt x="1483" y="757"/>
                    <a:pt x="1450" y="752"/>
                    <a:pt x="1423" y="752"/>
                  </a:cubicBezTo>
                  <a:close/>
                  <a:moveTo>
                    <a:pt x="1295" y="751"/>
                  </a:moveTo>
                  <a:cubicBezTo>
                    <a:pt x="1295" y="755"/>
                    <a:pt x="1289" y="758"/>
                    <a:pt x="1288" y="766"/>
                  </a:cubicBezTo>
                  <a:cubicBezTo>
                    <a:pt x="1299" y="773"/>
                    <a:pt x="1313" y="772"/>
                    <a:pt x="1327" y="773"/>
                  </a:cubicBezTo>
                  <a:cubicBezTo>
                    <a:pt x="1330" y="767"/>
                    <a:pt x="1328" y="763"/>
                    <a:pt x="1331" y="757"/>
                  </a:cubicBezTo>
                  <a:cubicBezTo>
                    <a:pt x="1326" y="759"/>
                    <a:pt x="1317" y="753"/>
                    <a:pt x="1322" y="751"/>
                  </a:cubicBezTo>
                  <a:cubicBezTo>
                    <a:pt x="1310" y="746"/>
                    <a:pt x="1299" y="753"/>
                    <a:pt x="1295" y="751"/>
                  </a:cubicBezTo>
                  <a:close/>
                  <a:moveTo>
                    <a:pt x="511" y="874"/>
                  </a:moveTo>
                  <a:cubicBezTo>
                    <a:pt x="510" y="896"/>
                    <a:pt x="517" y="903"/>
                    <a:pt x="527" y="921"/>
                  </a:cubicBezTo>
                  <a:cubicBezTo>
                    <a:pt x="524" y="921"/>
                    <a:pt x="526" y="925"/>
                    <a:pt x="523" y="925"/>
                  </a:cubicBezTo>
                  <a:cubicBezTo>
                    <a:pt x="517" y="923"/>
                    <a:pt x="512" y="919"/>
                    <a:pt x="508" y="914"/>
                  </a:cubicBezTo>
                  <a:cubicBezTo>
                    <a:pt x="489" y="914"/>
                    <a:pt x="470" y="904"/>
                    <a:pt x="448" y="900"/>
                  </a:cubicBezTo>
                  <a:cubicBezTo>
                    <a:pt x="446" y="893"/>
                    <a:pt x="441" y="889"/>
                    <a:pt x="437" y="883"/>
                  </a:cubicBezTo>
                  <a:cubicBezTo>
                    <a:pt x="428" y="885"/>
                    <a:pt x="431" y="893"/>
                    <a:pt x="427" y="900"/>
                  </a:cubicBezTo>
                  <a:cubicBezTo>
                    <a:pt x="439" y="920"/>
                    <a:pt x="442" y="942"/>
                    <a:pt x="438" y="967"/>
                  </a:cubicBezTo>
                  <a:cubicBezTo>
                    <a:pt x="487" y="958"/>
                    <a:pt x="548" y="951"/>
                    <a:pt x="597" y="961"/>
                  </a:cubicBezTo>
                  <a:cubicBezTo>
                    <a:pt x="609" y="964"/>
                    <a:pt x="622" y="972"/>
                    <a:pt x="637" y="971"/>
                  </a:cubicBezTo>
                  <a:cubicBezTo>
                    <a:pt x="659" y="981"/>
                    <a:pt x="674" y="999"/>
                    <a:pt x="695" y="1010"/>
                  </a:cubicBezTo>
                  <a:cubicBezTo>
                    <a:pt x="742" y="950"/>
                    <a:pt x="815" y="915"/>
                    <a:pt x="906" y="899"/>
                  </a:cubicBezTo>
                  <a:cubicBezTo>
                    <a:pt x="908" y="901"/>
                    <a:pt x="913" y="901"/>
                    <a:pt x="916" y="903"/>
                  </a:cubicBezTo>
                  <a:cubicBezTo>
                    <a:pt x="916" y="887"/>
                    <a:pt x="924" y="867"/>
                    <a:pt x="934" y="850"/>
                  </a:cubicBezTo>
                  <a:cubicBezTo>
                    <a:pt x="931" y="852"/>
                    <a:pt x="930" y="851"/>
                    <a:pt x="927" y="849"/>
                  </a:cubicBezTo>
                  <a:cubicBezTo>
                    <a:pt x="922" y="822"/>
                    <a:pt x="904" y="801"/>
                    <a:pt x="896" y="777"/>
                  </a:cubicBezTo>
                  <a:cubicBezTo>
                    <a:pt x="893" y="768"/>
                    <a:pt x="895" y="756"/>
                    <a:pt x="888" y="749"/>
                  </a:cubicBezTo>
                  <a:cubicBezTo>
                    <a:pt x="881" y="758"/>
                    <a:pt x="876" y="771"/>
                    <a:pt x="868" y="782"/>
                  </a:cubicBezTo>
                  <a:cubicBezTo>
                    <a:pt x="861" y="792"/>
                    <a:pt x="856" y="808"/>
                    <a:pt x="841" y="810"/>
                  </a:cubicBezTo>
                  <a:cubicBezTo>
                    <a:pt x="825" y="797"/>
                    <a:pt x="806" y="787"/>
                    <a:pt x="792" y="771"/>
                  </a:cubicBezTo>
                  <a:cubicBezTo>
                    <a:pt x="784" y="788"/>
                    <a:pt x="776" y="806"/>
                    <a:pt x="760" y="815"/>
                  </a:cubicBezTo>
                  <a:cubicBezTo>
                    <a:pt x="759" y="813"/>
                    <a:pt x="756" y="813"/>
                    <a:pt x="753" y="813"/>
                  </a:cubicBezTo>
                  <a:cubicBezTo>
                    <a:pt x="745" y="791"/>
                    <a:pt x="720" y="786"/>
                    <a:pt x="705" y="772"/>
                  </a:cubicBezTo>
                  <a:cubicBezTo>
                    <a:pt x="699" y="779"/>
                    <a:pt x="693" y="785"/>
                    <a:pt x="685" y="794"/>
                  </a:cubicBezTo>
                  <a:cubicBezTo>
                    <a:pt x="679" y="802"/>
                    <a:pt x="674" y="817"/>
                    <a:pt x="665" y="818"/>
                  </a:cubicBezTo>
                  <a:cubicBezTo>
                    <a:pt x="649" y="819"/>
                    <a:pt x="641" y="781"/>
                    <a:pt x="630" y="777"/>
                  </a:cubicBezTo>
                  <a:cubicBezTo>
                    <a:pt x="610" y="786"/>
                    <a:pt x="603" y="808"/>
                    <a:pt x="586" y="819"/>
                  </a:cubicBezTo>
                  <a:cubicBezTo>
                    <a:pt x="580" y="817"/>
                    <a:pt x="577" y="813"/>
                    <a:pt x="577" y="805"/>
                  </a:cubicBezTo>
                  <a:cubicBezTo>
                    <a:pt x="566" y="795"/>
                    <a:pt x="557" y="782"/>
                    <a:pt x="548" y="769"/>
                  </a:cubicBezTo>
                  <a:cubicBezTo>
                    <a:pt x="543" y="772"/>
                    <a:pt x="525" y="780"/>
                    <a:pt x="517" y="789"/>
                  </a:cubicBezTo>
                  <a:cubicBezTo>
                    <a:pt x="513" y="793"/>
                    <a:pt x="514" y="798"/>
                    <a:pt x="510" y="799"/>
                  </a:cubicBezTo>
                  <a:cubicBezTo>
                    <a:pt x="505" y="800"/>
                    <a:pt x="499" y="796"/>
                    <a:pt x="497" y="791"/>
                  </a:cubicBezTo>
                  <a:cubicBezTo>
                    <a:pt x="500" y="781"/>
                    <a:pt x="491" y="771"/>
                    <a:pt x="486" y="763"/>
                  </a:cubicBezTo>
                  <a:cubicBezTo>
                    <a:pt x="473" y="773"/>
                    <a:pt x="458" y="781"/>
                    <a:pt x="447" y="793"/>
                  </a:cubicBezTo>
                  <a:cubicBezTo>
                    <a:pt x="475" y="798"/>
                    <a:pt x="486" y="818"/>
                    <a:pt x="485" y="848"/>
                  </a:cubicBezTo>
                  <a:cubicBezTo>
                    <a:pt x="494" y="855"/>
                    <a:pt x="512" y="855"/>
                    <a:pt x="504" y="864"/>
                  </a:cubicBezTo>
                  <a:cubicBezTo>
                    <a:pt x="506" y="868"/>
                    <a:pt x="509" y="870"/>
                    <a:pt x="511" y="874"/>
                  </a:cubicBezTo>
                  <a:close/>
                  <a:moveTo>
                    <a:pt x="906" y="772"/>
                  </a:moveTo>
                  <a:cubicBezTo>
                    <a:pt x="910" y="771"/>
                    <a:pt x="910" y="767"/>
                    <a:pt x="913" y="764"/>
                  </a:cubicBezTo>
                  <a:cubicBezTo>
                    <a:pt x="909" y="762"/>
                    <a:pt x="906" y="750"/>
                    <a:pt x="901" y="752"/>
                  </a:cubicBezTo>
                  <a:cubicBezTo>
                    <a:pt x="901" y="757"/>
                    <a:pt x="905" y="764"/>
                    <a:pt x="906" y="772"/>
                  </a:cubicBezTo>
                  <a:close/>
                  <a:moveTo>
                    <a:pt x="1008" y="751"/>
                  </a:moveTo>
                  <a:cubicBezTo>
                    <a:pt x="1002" y="756"/>
                    <a:pt x="996" y="762"/>
                    <a:pt x="992" y="769"/>
                  </a:cubicBezTo>
                  <a:cubicBezTo>
                    <a:pt x="1002" y="782"/>
                    <a:pt x="1013" y="792"/>
                    <a:pt x="1027" y="800"/>
                  </a:cubicBezTo>
                  <a:cubicBezTo>
                    <a:pt x="1033" y="798"/>
                    <a:pt x="1036" y="793"/>
                    <a:pt x="1042" y="791"/>
                  </a:cubicBezTo>
                  <a:cubicBezTo>
                    <a:pt x="1035" y="788"/>
                    <a:pt x="1032" y="781"/>
                    <a:pt x="1027" y="777"/>
                  </a:cubicBezTo>
                  <a:cubicBezTo>
                    <a:pt x="1030" y="776"/>
                    <a:pt x="1034" y="783"/>
                    <a:pt x="1034" y="777"/>
                  </a:cubicBezTo>
                  <a:cubicBezTo>
                    <a:pt x="1029" y="772"/>
                    <a:pt x="1016" y="759"/>
                    <a:pt x="1008" y="751"/>
                  </a:cubicBezTo>
                  <a:close/>
                  <a:moveTo>
                    <a:pt x="1049" y="782"/>
                  </a:moveTo>
                  <a:cubicBezTo>
                    <a:pt x="1054" y="782"/>
                    <a:pt x="1057" y="778"/>
                    <a:pt x="1058" y="774"/>
                  </a:cubicBezTo>
                  <a:cubicBezTo>
                    <a:pt x="1045" y="768"/>
                    <a:pt x="1035" y="759"/>
                    <a:pt x="1024" y="751"/>
                  </a:cubicBezTo>
                  <a:cubicBezTo>
                    <a:pt x="1032" y="762"/>
                    <a:pt x="1042" y="771"/>
                    <a:pt x="1049" y="782"/>
                  </a:cubicBezTo>
                  <a:close/>
                  <a:moveTo>
                    <a:pt x="311" y="768"/>
                  </a:moveTo>
                  <a:cubicBezTo>
                    <a:pt x="311" y="759"/>
                    <a:pt x="298" y="763"/>
                    <a:pt x="296" y="756"/>
                  </a:cubicBezTo>
                  <a:cubicBezTo>
                    <a:pt x="294" y="756"/>
                    <a:pt x="292" y="756"/>
                    <a:pt x="290" y="756"/>
                  </a:cubicBezTo>
                  <a:cubicBezTo>
                    <a:pt x="295" y="764"/>
                    <a:pt x="302" y="768"/>
                    <a:pt x="311" y="768"/>
                  </a:cubicBezTo>
                  <a:close/>
                  <a:moveTo>
                    <a:pt x="294" y="797"/>
                  </a:moveTo>
                  <a:cubicBezTo>
                    <a:pt x="298" y="801"/>
                    <a:pt x="299" y="806"/>
                    <a:pt x="303" y="810"/>
                  </a:cubicBezTo>
                  <a:cubicBezTo>
                    <a:pt x="320" y="806"/>
                    <a:pt x="315" y="783"/>
                    <a:pt x="331" y="779"/>
                  </a:cubicBezTo>
                  <a:cubicBezTo>
                    <a:pt x="329" y="775"/>
                    <a:pt x="332" y="777"/>
                    <a:pt x="333" y="773"/>
                  </a:cubicBezTo>
                  <a:cubicBezTo>
                    <a:pt x="330" y="772"/>
                    <a:pt x="327" y="765"/>
                    <a:pt x="324" y="768"/>
                  </a:cubicBezTo>
                  <a:cubicBezTo>
                    <a:pt x="331" y="785"/>
                    <a:pt x="302" y="787"/>
                    <a:pt x="296" y="781"/>
                  </a:cubicBezTo>
                  <a:cubicBezTo>
                    <a:pt x="299" y="785"/>
                    <a:pt x="293" y="791"/>
                    <a:pt x="294" y="797"/>
                  </a:cubicBezTo>
                  <a:close/>
                  <a:moveTo>
                    <a:pt x="921" y="774"/>
                  </a:moveTo>
                  <a:cubicBezTo>
                    <a:pt x="915" y="778"/>
                    <a:pt x="915" y="785"/>
                    <a:pt x="912" y="792"/>
                  </a:cubicBezTo>
                  <a:cubicBezTo>
                    <a:pt x="924" y="809"/>
                    <a:pt x="926" y="831"/>
                    <a:pt x="936" y="848"/>
                  </a:cubicBezTo>
                  <a:cubicBezTo>
                    <a:pt x="941" y="842"/>
                    <a:pt x="944" y="831"/>
                    <a:pt x="957" y="830"/>
                  </a:cubicBezTo>
                  <a:cubicBezTo>
                    <a:pt x="957" y="833"/>
                    <a:pt x="960" y="834"/>
                    <a:pt x="959" y="837"/>
                  </a:cubicBezTo>
                  <a:cubicBezTo>
                    <a:pt x="926" y="863"/>
                    <a:pt x="908" y="940"/>
                    <a:pt x="947" y="969"/>
                  </a:cubicBezTo>
                  <a:cubicBezTo>
                    <a:pt x="950" y="955"/>
                    <a:pt x="975" y="963"/>
                    <a:pt x="984" y="951"/>
                  </a:cubicBezTo>
                  <a:cubicBezTo>
                    <a:pt x="986" y="943"/>
                    <a:pt x="985" y="942"/>
                    <a:pt x="984" y="933"/>
                  </a:cubicBezTo>
                  <a:cubicBezTo>
                    <a:pt x="993" y="910"/>
                    <a:pt x="1013" y="920"/>
                    <a:pt x="1029" y="919"/>
                  </a:cubicBezTo>
                  <a:cubicBezTo>
                    <a:pt x="1046" y="918"/>
                    <a:pt x="1058" y="908"/>
                    <a:pt x="1073" y="906"/>
                  </a:cubicBezTo>
                  <a:cubicBezTo>
                    <a:pt x="1083" y="908"/>
                    <a:pt x="1093" y="906"/>
                    <a:pt x="1104" y="908"/>
                  </a:cubicBezTo>
                  <a:cubicBezTo>
                    <a:pt x="1129" y="912"/>
                    <a:pt x="1136" y="934"/>
                    <a:pt x="1139" y="958"/>
                  </a:cubicBezTo>
                  <a:cubicBezTo>
                    <a:pt x="1148" y="947"/>
                    <a:pt x="1154" y="930"/>
                    <a:pt x="1158" y="918"/>
                  </a:cubicBezTo>
                  <a:cubicBezTo>
                    <a:pt x="1154" y="887"/>
                    <a:pt x="1137" y="861"/>
                    <a:pt x="1111" y="848"/>
                  </a:cubicBezTo>
                  <a:cubicBezTo>
                    <a:pt x="1112" y="845"/>
                    <a:pt x="1110" y="845"/>
                    <a:pt x="1110" y="843"/>
                  </a:cubicBezTo>
                  <a:cubicBezTo>
                    <a:pt x="1078" y="833"/>
                    <a:pt x="1056" y="812"/>
                    <a:pt x="1017" y="818"/>
                  </a:cubicBezTo>
                  <a:cubicBezTo>
                    <a:pt x="1008" y="810"/>
                    <a:pt x="994" y="808"/>
                    <a:pt x="981" y="812"/>
                  </a:cubicBezTo>
                  <a:cubicBezTo>
                    <a:pt x="978" y="808"/>
                    <a:pt x="977" y="808"/>
                    <a:pt x="977" y="803"/>
                  </a:cubicBezTo>
                  <a:cubicBezTo>
                    <a:pt x="984" y="793"/>
                    <a:pt x="999" y="802"/>
                    <a:pt x="1011" y="803"/>
                  </a:cubicBezTo>
                  <a:cubicBezTo>
                    <a:pt x="1004" y="793"/>
                    <a:pt x="992" y="787"/>
                    <a:pt x="987" y="776"/>
                  </a:cubicBezTo>
                  <a:cubicBezTo>
                    <a:pt x="971" y="785"/>
                    <a:pt x="964" y="802"/>
                    <a:pt x="946" y="809"/>
                  </a:cubicBezTo>
                  <a:cubicBezTo>
                    <a:pt x="937" y="801"/>
                    <a:pt x="934" y="782"/>
                    <a:pt x="921" y="774"/>
                  </a:cubicBezTo>
                  <a:close/>
                  <a:moveTo>
                    <a:pt x="1065" y="783"/>
                  </a:moveTo>
                  <a:cubicBezTo>
                    <a:pt x="1046" y="796"/>
                    <a:pt x="1082" y="803"/>
                    <a:pt x="1082" y="820"/>
                  </a:cubicBezTo>
                  <a:cubicBezTo>
                    <a:pt x="1093" y="822"/>
                    <a:pt x="1102" y="832"/>
                    <a:pt x="1113" y="830"/>
                  </a:cubicBezTo>
                  <a:cubicBezTo>
                    <a:pt x="1101" y="810"/>
                    <a:pt x="1089" y="791"/>
                    <a:pt x="1065" y="783"/>
                  </a:cubicBezTo>
                  <a:close/>
                  <a:moveTo>
                    <a:pt x="1225" y="948"/>
                  </a:moveTo>
                  <a:cubicBezTo>
                    <a:pt x="1235" y="961"/>
                    <a:pt x="1261" y="965"/>
                    <a:pt x="1282" y="960"/>
                  </a:cubicBezTo>
                  <a:cubicBezTo>
                    <a:pt x="1301" y="904"/>
                    <a:pt x="1314" y="850"/>
                    <a:pt x="1320" y="797"/>
                  </a:cubicBezTo>
                  <a:cubicBezTo>
                    <a:pt x="1313" y="796"/>
                    <a:pt x="1297" y="794"/>
                    <a:pt x="1286" y="793"/>
                  </a:cubicBezTo>
                  <a:cubicBezTo>
                    <a:pt x="1282" y="791"/>
                    <a:pt x="1283" y="784"/>
                    <a:pt x="1278" y="783"/>
                  </a:cubicBezTo>
                  <a:cubicBezTo>
                    <a:pt x="1257" y="838"/>
                    <a:pt x="1241" y="888"/>
                    <a:pt x="1225" y="948"/>
                  </a:cubicBezTo>
                  <a:close/>
                  <a:moveTo>
                    <a:pt x="1407" y="813"/>
                  </a:moveTo>
                  <a:cubicBezTo>
                    <a:pt x="1410" y="809"/>
                    <a:pt x="1413" y="811"/>
                    <a:pt x="1417" y="808"/>
                  </a:cubicBezTo>
                  <a:cubicBezTo>
                    <a:pt x="1419" y="801"/>
                    <a:pt x="1418" y="794"/>
                    <a:pt x="1417" y="787"/>
                  </a:cubicBezTo>
                  <a:cubicBezTo>
                    <a:pt x="1410" y="791"/>
                    <a:pt x="1408" y="807"/>
                    <a:pt x="1407" y="813"/>
                  </a:cubicBezTo>
                  <a:close/>
                  <a:moveTo>
                    <a:pt x="1427" y="794"/>
                  </a:moveTo>
                  <a:cubicBezTo>
                    <a:pt x="1428" y="839"/>
                    <a:pt x="1435" y="879"/>
                    <a:pt x="1432" y="916"/>
                  </a:cubicBezTo>
                  <a:cubicBezTo>
                    <a:pt x="1451" y="938"/>
                    <a:pt x="1489" y="926"/>
                    <a:pt x="1512" y="915"/>
                  </a:cubicBezTo>
                  <a:cubicBezTo>
                    <a:pt x="1512" y="872"/>
                    <a:pt x="1512" y="822"/>
                    <a:pt x="1507" y="789"/>
                  </a:cubicBezTo>
                  <a:cubicBezTo>
                    <a:pt x="1485" y="803"/>
                    <a:pt x="1448" y="807"/>
                    <a:pt x="1427" y="794"/>
                  </a:cubicBezTo>
                  <a:close/>
                  <a:moveTo>
                    <a:pt x="436" y="803"/>
                  </a:moveTo>
                  <a:cubicBezTo>
                    <a:pt x="424" y="800"/>
                    <a:pt x="411" y="796"/>
                    <a:pt x="400" y="795"/>
                  </a:cubicBezTo>
                  <a:cubicBezTo>
                    <a:pt x="376" y="795"/>
                    <a:pt x="353" y="805"/>
                    <a:pt x="333" y="794"/>
                  </a:cubicBezTo>
                  <a:cubicBezTo>
                    <a:pt x="326" y="811"/>
                    <a:pt x="304" y="819"/>
                    <a:pt x="299" y="834"/>
                  </a:cubicBezTo>
                  <a:cubicBezTo>
                    <a:pt x="291" y="857"/>
                    <a:pt x="303" y="883"/>
                    <a:pt x="314" y="900"/>
                  </a:cubicBezTo>
                  <a:cubicBezTo>
                    <a:pt x="337" y="912"/>
                    <a:pt x="359" y="935"/>
                    <a:pt x="389" y="928"/>
                  </a:cubicBezTo>
                  <a:cubicBezTo>
                    <a:pt x="387" y="922"/>
                    <a:pt x="389" y="921"/>
                    <a:pt x="387" y="916"/>
                  </a:cubicBezTo>
                  <a:cubicBezTo>
                    <a:pt x="395" y="912"/>
                    <a:pt x="407" y="912"/>
                    <a:pt x="412" y="905"/>
                  </a:cubicBezTo>
                  <a:cubicBezTo>
                    <a:pt x="412" y="894"/>
                    <a:pt x="410" y="885"/>
                    <a:pt x="420" y="876"/>
                  </a:cubicBezTo>
                  <a:cubicBezTo>
                    <a:pt x="436" y="873"/>
                    <a:pt x="434" y="852"/>
                    <a:pt x="421" y="847"/>
                  </a:cubicBezTo>
                  <a:cubicBezTo>
                    <a:pt x="420" y="842"/>
                    <a:pt x="417" y="840"/>
                    <a:pt x="416" y="835"/>
                  </a:cubicBezTo>
                  <a:cubicBezTo>
                    <a:pt x="428" y="818"/>
                    <a:pt x="455" y="829"/>
                    <a:pt x="473" y="832"/>
                  </a:cubicBezTo>
                  <a:cubicBezTo>
                    <a:pt x="470" y="809"/>
                    <a:pt x="455" y="807"/>
                    <a:pt x="436" y="803"/>
                  </a:cubicBezTo>
                  <a:close/>
                  <a:moveTo>
                    <a:pt x="1037" y="807"/>
                  </a:moveTo>
                  <a:cubicBezTo>
                    <a:pt x="1047" y="804"/>
                    <a:pt x="1058" y="813"/>
                    <a:pt x="1067" y="812"/>
                  </a:cubicBezTo>
                  <a:cubicBezTo>
                    <a:pt x="1059" y="800"/>
                    <a:pt x="1045" y="789"/>
                    <a:pt x="1037" y="807"/>
                  </a:cubicBezTo>
                  <a:close/>
                  <a:moveTo>
                    <a:pt x="225" y="923"/>
                  </a:moveTo>
                  <a:cubicBezTo>
                    <a:pt x="223" y="949"/>
                    <a:pt x="233" y="977"/>
                    <a:pt x="250" y="997"/>
                  </a:cubicBezTo>
                  <a:cubicBezTo>
                    <a:pt x="266" y="1010"/>
                    <a:pt x="287" y="1026"/>
                    <a:pt x="314" y="1029"/>
                  </a:cubicBezTo>
                  <a:cubicBezTo>
                    <a:pt x="331" y="1030"/>
                    <a:pt x="360" y="1027"/>
                    <a:pt x="375" y="1024"/>
                  </a:cubicBezTo>
                  <a:cubicBezTo>
                    <a:pt x="419" y="1013"/>
                    <a:pt x="441" y="955"/>
                    <a:pt x="422" y="913"/>
                  </a:cubicBezTo>
                  <a:cubicBezTo>
                    <a:pt x="418" y="914"/>
                    <a:pt x="415" y="917"/>
                    <a:pt x="412" y="920"/>
                  </a:cubicBezTo>
                  <a:cubicBezTo>
                    <a:pt x="432" y="944"/>
                    <a:pt x="388" y="967"/>
                    <a:pt x="362" y="970"/>
                  </a:cubicBezTo>
                  <a:cubicBezTo>
                    <a:pt x="357" y="971"/>
                    <a:pt x="350" y="968"/>
                    <a:pt x="344" y="969"/>
                  </a:cubicBezTo>
                  <a:cubicBezTo>
                    <a:pt x="339" y="969"/>
                    <a:pt x="333" y="972"/>
                    <a:pt x="330" y="971"/>
                  </a:cubicBezTo>
                  <a:cubicBezTo>
                    <a:pt x="328" y="971"/>
                    <a:pt x="324" y="967"/>
                    <a:pt x="321" y="966"/>
                  </a:cubicBezTo>
                  <a:cubicBezTo>
                    <a:pt x="292" y="959"/>
                    <a:pt x="274" y="944"/>
                    <a:pt x="263" y="926"/>
                  </a:cubicBezTo>
                  <a:cubicBezTo>
                    <a:pt x="257" y="907"/>
                    <a:pt x="251" y="881"/>
                    <a:pt x="264" y="862"/>
                  </a:cubicBezTo>
                  <a:cubicBezTo>
                    <a:pt x="272" y="859"/>
                    <a:pt x="278" y="854"/>
                    <a:pt x="286" y="853"/>
                  </a:cubicBezTo>
                  <a:cubicBezTo>
                    <a:pt x="282" y="838"/>
                    <a:pt x="293" y="829"/>
                    <a:pt x="296" y="818"/>
                  </a:cubicBezTo>
                  <a:cubicBezTo>
                    <a:pt x="292" y="816"/>
                    <a:pt x="293" y="808"/>
                    <a:pt x="289" y="805"/>
                  </a:cubicBezTo>
                  <a:cubicBezTo>
                    <a:pt x="272" y="843"/>
                    <a:pt x="230" y="873"/>
                    <a:pt x="225" y="923"/>
                  </a:cubicBezTo>
                  <a:close/>
                  <a:moveTo>
                    <a:pt x="1396" y="824"/>
                  </a:moveTo>
                  <a:cubicBezTo>
                    <a:pt x="1397" y="838"/>
                    <a:pt x="1390" y="847"/>
                    <a:pt x="1394" y="857"/>
                  </a:cubicBezTo>
                  <a:cubicBezTo>
                    <a:pt x="1395" y="842"/>
                    <a:pt x="1412" y="837"/>
                    <a:pt x="1409" y="823"/>
                  </a:cubicBezTo>
                  <a:cubicBezTo>
                    <a:pt x="1406" y="826"/>
                    <a:pt x="1401" y="825"/>
                    <a:pt x="1396" y="824"/>
                  </a:cubicBezTo>
                  <a:close/>
                  <a:moveTo>
                    <a:pt x="1393" y="875"/>
                  </a:moveTo>
                  <a:cubicBezTo>
                    <a:pt x="1404" y="880"/>
                    <a:pt x="1409" y="871"/>
                    <a:pt x="1422" y="872"/>
                  </a:cubicBezTo>
                  <a:cubicBezTo>
                    <a:pt x="1423" y="858"/>
                    <a:pt x="1422" y="845"/>
                    <a:pt x="1419" y="832"/>
                  </a:cubicBezTo>
                  <a:cubicBezTo>
                    <a:pt x="1410" y="845"/>
                    <a:pt x="1400" y="859"/>
                    <a:pt x="1393" y="875"/>
                  </a:cubicBezTo>
                  <a:close/>
                  <a:moveTo>
                    <a:pt x="435" y="839"/>
                  </a:moveTo>
                  <a:cubicBezTo>
                    <a:pt x="436" y="848"/>
                    <a:pt x="446" y="852"/>
                    <a:pt x="447" y="864"/>
                  </a:cubicBezTo>
                  <a:cubicBezTo>
                    <a:pt x="445" y="867"/>
                    <a:pt x="443" y="869"/>
                    <a:pt x="442" y="874"/>
                  </a:cubicBezTo>
                  <a:cubicBezTo>
                    <a:pt x="448" y="880"/>
                    <a:pt x="450" y="890"/>
                    <a:pt x="460" y="891"/>
                  </a:cubicBezTo>
                  <a:cubicBezTo>
                    <a:pt x="467" y="881"/>
                    <a:pt x="483" y="879"/>
                    <a:pt x="487" y="865"/>
                  </a:cubicBezTo>
                  <a:cubicBezTo>
                    <a:pt x="476" y="855"/>
                    <a:pt x="460" y="832"/>
                    <a:pt x="435" y="839"/>
                  </a:cubicBezTo>
                  <a:close/>
                  <a:moveTo>
                    <a:pt x="269" y="875"/>
                  </a:moveTo>
                  <a:cubicBezTo>
                    <a:pt x="266" y="902"/>
                    <a:pt x="271" y="936"/>
                    <a:pt x="299" y="946"/>
                  </a:cubicBezTo>
                  <a:cubicBezTo>
                    <a:pt x="310" y="943"/>
                    <a:pt x="316" y="934"/>
                    <a:pt x="326" y="930"/>
                  </a:cubicBezTo>
                  <a:cubicBezTo>
                    <a:pt x="322" y="940"/>
                    <a:pt x="317" y="944"/>
                    <a:pt x="310" y="953"/>
                  </a:cubicBezTo>
                  <a:cubicBezTo>
                    <a:pt x="342" y="967"/>
                    <a:pt x="401" y="962"/>
                    <a:pt x="406" y="928"/>
                  </a:cubicBezTo>
                  <a:cubicBezTo>
                    <a:pt x="400" y="931"/>
                    <a:pt x="402" y="935"/>
                    <a:pt x="396" y="939"/>
                  </a:cubicBezTo>
                  <a:cubicBezTo>
                    <a:pt x="386" y="945"/>
                    <a:pt x="373" y="941"/>
                    <a:pt x="365" y="939"/>
                  </a:cubicBezTo>
                  <a:cubicBezTo>
                    <a:pt x="360" y="944"/>
                    <a:pt x="365" y="957"/>
                    <a:pt x="354" y="955"/>
                  </a:cubicBezTo>
                  <a:cubicBezTo>
                    <a:pt x="353" y="947"/>
                    <a:pt x="356" y="942"/>
                    <a:pt x="355" y="934"/>
                  </a:cubicBezTo>
                  <a:cubicBezTo>
                    <a:pt x="333" y="927"/>
                    <a:pt x="317" y="913"/>
                    <a:pt x="301" y="900"/>
                  </a:cubicBezTo>
                  <a:cubicBezTo>
                    <a:pt x="296" y="905"/>
                    <a:pt x="292" y="918"/>
                    <a:pt x="281" y="914"/>
                  </a:cubicBezTo>
                  <a:cubicBezTo>
                    <a:pt x="285" y="905"/>
                    <a:pt x="291" y="899"/>
                    <a:pt x="295" y="890"/>
                  </a:cubicBezTo>
                  <a:cubicBezTo>
                    <a:pt x="293" y="885"/>
                    <a:pt x="288" y="873"/>
                    <a:pt x="281" y="868"/>
                  </a:cubicBezTo>
                  <a:cubicBezTo>
                    <a:pt x="284" y="868"/>
                    <a:pt x="286" y="862"/>
                    <a:pt x="281" y="863"/>
                  </a:cubicBezTo>
                  <a:cubicBezTo>
                    <a:pt x="277" y="867"/>
                    <a:pt x="272" y="870"/>
                    <a:pt x="269" y="875"/>
                  </a:cubicBezTo>
                  <a:close/>
                  <a:moveTo>
                    <a:pt x="473" y="895"/>
                  </a:moveTo>
                  <a:cubicBezTo>
                    <a:pt x="480" y="899"/>
                    <a:pt x="489" y="897"/>
                    <a:pt x="492" y="888"/>
                  </a:cubicBezTo>
                  <a:cubicBezTo>
                    <a:pt x="488" y="886"/>
                    <a:pt x="492" y="881"/>
                    <a:pt x="491" y="879"/>
                  </a:cubicBezTo>
                  <a:cubicBezTo>
                    <a:pt x="486" y="885"/>
                    <a:pt x="475" y="885"/>
                    <a:pt x="473" y="895"/>
                  </a:cubicBezTo>
                  <a:close/>
                  <a:moveTo>
                    <a:pt x="1357" y="964"/>
                  </a:moveTo>
                  <a:cubicBezTo>
                    <a:pt x="1363" y="938"/>
                    <a:pt x="1379" y="905"/>
                    <a:pt x="1374" y="880"/>
                  </a:cubicBezTo>
                  <a:cubicBezTo>
                    <a:pt x="1364" y="907"/>
                    <a:pt x="1364" y="937"/>
                    <a:pt x="1357" y="964"/>
                  </a:cubicBezTo>
                  <a:close/>
                  <a:moveTo>
                    <a:pt x="1388" y="886"/>
                  </a:moveTo>
                  <a:cubicBezTo>
                    <a:pt x="1385" y="899"/>
                    <a:pt x="1382" y="915"/>
                    <a:pt x="1379" y="930"/>
                  </a:cubicBezTo>
                  <a:cubicBezTo>
                    <a:pt x="1395" y="921"/>
                    <a:pt x="1403" y="904"/>
                    <a:pt x="1412" y="888"/>
                  </a:cubicBezTo>
                  <a:cubicBezTo>
                    <a:pt x="1404" y="887"/>
                    <a:pt x="1396" y="886"/>
                    <a:pt x="1388" y="886"/>
                  </a:cubicBezTo>
                  <a:close/>
                  <a:moveTo>
                    <a:pt x="1386" y="944"/>
                  </a:moveTo>
                  <a:cubicBezTo>
                    <a:pt x="1395" y="945"/>
                    <a:pt x="1410" y="931"/>
                    <a:pt x="1423" y="926"/>
                  </a:cubicBezTo>
                  <a:cubicBezTo>
                    <a:pt x="1422" y="915"/>
                    <a:pt x="1424" y="901"/>
                    <a:pt x="1422" y="894"/>
                  </a:cubicBezTo>
                  <a:cubicBezTo>
                    <a:pt x="1409" y="910"/>
                    <a:pt x="1398" y="930"/>
                    <a:pt x="1386" y="944"/>
                  </a:cubicBezTo>
                  <a:close/>
                  <a:moveTo>
                    <a:pt x="711" y="1001"/>
                  </a:moveTo>
                  <a:cubicBezTo>
                    <a:pt x="709" y="1006"/>
                    <a:pt x="703" y="1015"/>
                    <a:pt x="704" y="1020"/>
                  </a:cubicBezTo>
                  <a:cubicBezTo>
                    <a:pt x="706" y="1015"/>
                    <a:pt x="706" y="1023"/>
                    <a:pt x="710" y="1021"/>
                  </a:cubicBezTo>
                  <a:cubicBezTo>
                    <a:pt x="716" y="1016"/>
                    <a:pt x="720" y="1008"/>
                    <a:pt x="726" y="1004"/>
                  </a:cubicBezTo>
                  <a:cubicBezTo>
                    <a:pt x="771" y="981"/>
                    <a:pt x="817" y="951"/>
                    <a:pt x="872" y="956"/>
                  </a:cubicBezTo>
                  <a:cubicBezTo>
                    <a:pt x="867" y="956"/>
                    <a:pt x="871" y="953"/>
                    <a:pt x="868" y="951"/>
                  </a:cubicBezTo>
                  <a:cubicBezTo>
                    <a:pt x="878" y="937"/>
                    <a:pt x="886" y="929"/>
                    <a:pt x="893" y="914"/>
                  </a:cubicBezTo>
                  <a:cubicBezTo>
                    <a:pt x="816" y="921"/>
                    <a:pt x="761" y="962"/>
                    <a:pt x="711" y="1001"/>
                  </a:cubicBezTo>
                  <a:close/>
                  <a:moveTo>
                    <a:pt x="927" y="965"/>
                  </a:moveTo>
                  <a:cubicBezTo>
                    <a:pt x="916" y="953"/>
                    <a:pt x="916" y="936"/>
                    <a:pt x="911" y="916"/>
                  </a:cubicBezTo>
                  <a:cubicBezTo>
                    <a:pt x="907" y="921"/>
                    <a:pt x="902" y="921"/>
                    <a:pt x="897" y="926"/>
                  </a:cubicBezTo>
                  <a:cubicBezTo>
                    <a:pt x="893" y="932"/>
                    <a:pt x="892" y="941"/>
                    <a:pt x="886" y="945"/>
                  </a:cubicBezTo>
                  <a:cubicBezTo>
                    <a:pt x="886" y="948"/>
                    <a:pt x="886" y="950"/>
                    <a:pt x="886" y="953"/>
                  </a:cubicBezTo>
                  <a:cubicBezTo>
                    <a:pt x="885" y="955"/>
                    <a:pt x="882" y="955"/>
                    <a:pt x="882" y="959"/>
                  </a:cubicBezTo>
                  <a:cubicBezTo>
                    <a:pt x="896" y="960"/>
                    <a:pt x="916" y="961"/>
                    <a:pt x="927" y="965"/>
                  </a:cubicBezTo>
                  <a:close/>
                  <a:moveTo>
                    <a:pt x="1113" y="958"/>
                  </a:moveTo>
                  <a:cubicBezTo>
                    <a:pt x="1113" y="951"/>
                    <a:pt x="1122" y="948"/>
                    <a:pt x="1121" y="939"/>
                  </a:cubicBezTo>
                  <a:cubicBezTo>
                    <a:pt x="1121" y="928"/>
                    <a:pt x="1106" y="915"/>
                    <a:pt x="1095" y="919"/>
                  </a:cubicBezTo>
                  <a:cubicBezTo>
                    <a:pt x="1094" y="927"/>
                    <a:pt x="1091" y="934"/>
                    <a:pt x="1084" y="936"/>
                  </a:cubicBezTo>
                  <a:cubicBezTo>
                    <a:pt x="1078" y="932"/>
                    <a:pt x="1085" y="927"/>
                    <a:pt x="1084" y="920"/>
                  </a:cubicBezTo>
                  <a:cubicBezTo>
                    <a:pt x="1069" y="917"/>
                    <a:pt x="1056" y="922"/>
                    <a:pt x="1048" y="926"/>
                  </a:cubicBezTo>
                  <a:cubicBezTo>
                    <a:pt x="1052" y="929"/>
                    <a:pt x="1052" y="936"/>
                    <a:pt x="1054" y="940"/>
                  </a:cubicBezTo>
                  <a:cubicBezTo>
                    <a:pt x="1079" y="936"/>
                    <a:pt x="1095" y="949"/>
                    <a:pt x="1113" y="958"/>
                  </a:cubicBezTo>
                  <a:close/>
                  <a:moveTo>
                    <a:pt x="998" y="949"/>
                  </a:moveTo>
                  <a:cubicBezTo>
                    <a:pt x="1012" y="943"/>
                    <a:pt x="1029" y="945"/>
                    <a:pt x="1043" y="938"/>
                  </a:cubicBezTo>
                  <a:cubicBezTo>
                    <a:pt x="1041" y="933"/>
                    <a:pt x="1043" y="933"/>
                    <a:pt x="1042" y="929"/>
                  </a:cubicBezTo>
                  <a:cubicBezTo>
                    <a:pt x="1028" y="927"/>
                    <a:pt x="984" y="920"/>
                    <a:pt x="998" y="949"/>
                  </a:cubicBezTo>
                  <a:close/>
                  <a:moveTo>
                    <a:pt x="1432" y="949"/>
                  </a:moveTo>
                  <a:cubicBezTo>
                    <a:pt x="1433" y="961"/>
                    <a:pt x="1432" y="964"/>
                    <a:pt x="1433" y="971"/>
                  </a:cubicBezTo>
                  <a:cubicBezTo>
                    <a:pt x="1434" y="968"/>
                    <a:pt x="1435" y="973"/>
                    <a:pt x="1437" y="970"/>
                  </a:cubicBezTo>
                  <a:cubicBezTo>
                    <a:pt x="1455" y="992"/>
                    <a:pt x="1497" y="977"/>
                    <a:pt x="1514" y="966"/>
                  </a:cubicBezTo>
                  <a:cubicBezTo>
                    <a:pt x="1513" y="959"/>
                    <a:pt x="1513" y="950"/>
                    <a:pt x="1513" y="943"/>
                  </a:cubicBezTo>
                  <a:cubicBezTo>
                    <a:pt x="1494" y="951"/>
                    <a:pt x="1458" y="957"/>
                    <a:pt x="1432" y="949"/>
                  </a:cubicBezTo>
                  <a:close/>
                  <a:moveTo>
                    <a:pt x="1414" y="946"/>
                  </a:moveTo>
                  <a:cubicBezTo>
                    <a:pt x="1414" y="945"/>
                    <a:pt x="1414" y="943"/>
                    <a:pt x="1412" y="944"/>
                  </a:cubicBezTo>
                  <a:cubicBezTo>
                    <a:pt x="1395" y="950"/>
                    <a:pt x="1388" y="958"/>
                    <a:pt x="1376" y="967"/>
                  </a:cubicBezTo>
                  <a:cubicBezTo>
                    <a:pt x="1374" y="964"/>
                    <a:pt x="1371" y="969"/>
                    <a:pt x="1368" y="967"/>
                  </a:cubicBezTo>
                  <a:cubicBezTo>
                    <a:pt x="1369" y="976"/>
                    <a:pt x="1363" y="976"/>
                    <a:pt x="1364" y="985"/>
                  </a:cubicBezTo>
                  <a:cubicBezTo>
                    <a:pt x="1374" y="989"/>
                    <a:pt x="1387" y="983"/>
                    <a:pt x="1394" y="985"/>
                  </a:cubicBezTo>
                  <a:cubicBezTo>
                    <a:pt x="1402" y="973"/>
                    <a:pt x="1408" y="960"/>
                    <a:pt x="1414" y="946"/>
                  </a:cubicBezTo>
                  <a:close/>
                  <a:moveTo>
                    <a:pt x="1409" y="980"/>
                  </a:moveTo>
                  <a:cubicBezTo>
                    <a:pt x="1414" y="978"/>
                    <a:pt x="1416" y="973"/>
                    <a:pt x="1422" y="972"/>
                  </a:cubicBezTo>
                  <a:cubicBezTo>
                    <a:pt x="1423" y="963"/>
                    <a:pt x="1424" y="955"/>
                    <a:pt x="1422" y="950"/>
                  </a:cubicBezTo>
                  <a:cubicBezTo>
                    <a:pt x="1417" y="959"/>
                    <a:pt x="1415" y="972"/>
                    <a:pt x="1409" y="980"/>
                  </a:cubicBezTo>
                  <a:close/>
                  <a:moveTo>
                    <a:pt x="1022" y="1070"/>
                  </a:moveTo>
                  <a:cubicBezTo>
                    <a:pt x="1029" y="1052"/>
                    <a:pt x="1036" y="1028"/>
                    <a:pt x="1055" y="1026"/>
                  </a:cubicBezTo>
                  <a:cubicBezTo>
                    <a:pt x="1062" y="1038"/>
                    <a:pt x="1049" y="1059"/>
                    <a:pt x="1070" y="1070"/>
                  </a:cubicBezTo>
                  <a:cubicBezTo>
                    <a:pt x="1088" y="1063"/>
                    <a:pt x="1075" y="1053"/>
                    <a:pt x="1077" y="1042"/>
                  </a:cubicBezTo>
                  <a:cubicBezTo>
                    <a:pt x="1080" y="1020"/>
                    <a:pt x="1119" y="1015"/>
                    <a:pt x="1105" y="990"/>
                  </a:cubicBezTo>
                  <a:cubicBezTo>
                    <a:pt x="1106" y="987"/>
                    <a:pt x="1111" y="988"/>
                    <a:pt x="1111" y="985"/>
                  </a:cubicBezTo>
                  <a:cubicBezTo>
                    <a:pt x="1110" y="979"/>
                    <a:pt x="1109" y="975"/>
                    <a:pt x="1109" y="966"/>
                  </a:cubicBezTo>
                  <a:cubicBezTo>
                    <a:pt x="1095" y="964"/>
                    <a:pt x="1087" y="955"/>
                    <a:pt x="1074" y="951"/>
                  </a:cubicBezTo>
                  <a:cubicBezTo>
                    <a:pt x="1021" y="946"/>
                    <a:pt x="991" y="960"/>
                    <a:pt x="973" y="997"/>
                  </a:cubicBezTo>
                  <a:cubicBezTo>
                    <a:pt x="969" y="1008"/>
                    <a:pt x="965" y="1040"/>
                    <a:pt x="976" y="1046"/>
                  </a:cubicBezTo>
                  <a:cubicBezTo>
                    <a:pt x="973" y="1025"/>
                    <a:pt x="979" y="1012"/>
                    <a:pt x="987" y="999"/>
                  </a:cubicBezTo>
                  <a:cubicBezTo>
                    <a:pt x="994" y="1007"/>
                    <a:pt x="983" y="1023"/>
                    <a:pt x="983" y="1037"/>
                  </a:cubicBezTo>
                  <a:cubicBezTo>
                    <a:pt x="983" y="1052"/>
                    <a:pt x="989" y="1063"/>
                    <a:pt x="997" y="1071"/>
                  </a:cubicBezTo>
                  <a:cubicBezTo>
                    <a:pt x="991" y="1046"/>
                    <a:pt x="1003" y="1018"/>
                    <a:pt x="1017" y="999"/>
                  </a:cubicBezTo>
                  <a:cubicBezTo>
                    <a:pt x="1022" y="1015"/>
                    <a:pt x="1001" y="1042"/>
                    <a:pt x="1004" y="1062"/>
                  </a:cubicBezTo>
                  <a:cubicBezTo>
                    <a:pt x="1005" y="1068"/>
                    <a:pt x="1010" y="1071"/>
                    <a:pt x="1011" y="1075"/>
                  </a:cubicBezTo>
                  <a:cubicBezTo>
                    <a:pt x="1017" y="1076"/>
                    <a:pt x="1014" y="1068"/>
                    <a:pt x="1022" y="1070"/>
                  </a:cubicBezTo>
                  <a:close/>
                  <a:moveTo>
                    <a:pt x="1115" y="961"/>
                  </a:moveTo>
                  <a:cubicBezTo>
                    <a:pt x="1121" y="963"/>
                    <a:pt x="1122" y="970"/>
                    <a:pt x="1123" y="976"/>
                  </a:cubicBezTo>
                  <a:cubicBezTo>
                    <a:pt x="1127" y="976"/>
                    <a:pt x="1128" y="971"/>
                    <a:pt x="1129" y="966"/>
                  </a:cubicBezTo>
                  <a:cubicBezTo>
                    <a:pt x="1125" y="965"/>
                    <a:pt x="1128" y="958"/>
                    <a:pt x="1125" y="954"/>
                  </a:cubicBezTo>
                  <a:cubicBezTo>
                    <a:pt x="1123" y="958"/>
                    <a:pt x="1118" y="959"/>
                    <a:pt x="1115" y="961"/>
                  </a:cubicBezTo>
                  <a:close/>
                  <a:moveTo>
                    <a:pt x="475" y="986"/>
                  </a:moveTo>
                  <a:cubicBezTo>
                    <a:pt x="484" y="986"/>
                    <a:pt x="494" y="988"/>
                    <a:pt x="502" y="989"/>
                  </a:cubicBezTo>
                  <a:cubicBezTo>
                    <a:pt x="547" y="991"/>
                    <a:pt x="606" y="985"/>
                    <a:pt x="657" y="996"/>
                  </a:cubicBezTo>
                  <a:cubicBezTo>
                    <a:pt x="641" y="982"/>
                    <a:pt x="623" y="980"/>
                    <a:pt x="599" y="974"/>
                  </a:cubicBezTo>
                  <a:cubicBezTo>
                    <a:pt x="547" y="961"/>
                    <a:pt x="495" y="969"/>
                    <a:pt x="446" y="975"/>
                  </a:cubicBezTo>
                  <a:cubicBezTo>
                    <a:pt x="447" y="992"/>
                    <a:pt x="465" y="987"/>
                    <a:pt x="475" y="986"/>
                  </a:cubicBezTo>
                  <a:close/>
                  <a:moveTo>
                    <a:pt x="861" y="1030"/>
                  </a:moveTo>
                  <a:cubicBezTo>
                    <a:pt x="889" y="1035"/>
                    <a:pt x="921" y="1053"/>
                    <a:pt x="933" y="1024"/>
                  </a:cubicBezTo>
                  <a:cubicBezTo>
                    <a:pt x="893" y="1014"/>
                    <a:pt x="852" y="1007"/>
                    <a:pt x="810" y="1007"/>
                  </a:cubicBezTo>
                  <a:cubicBezTo>
                    <a:pt x="795" y="1007"/>
                    <a:pt x="782" y="1015"/>
                    <a:pt x="767" y="1012"/>
                  </a:cubicBezTo>
                  <a:cubicBezTo>
                    <a:pt x="805" y="982"/>
                    <a:pt x="876" y="1004"/>
                    <a:pt x="925" y="1010"/>
                  </a:cubicBezTo>
                  <a:cubicBezTo>
                    <a:pt x="925" y="1003"/>
                    <a:pt x="930" y="1000"/>
                    <a:pt x="930" y="992"/>
                  </a:cubicBezTo>
                  <a:cubicBezTo>
                    <a:pt x="898" y="978"/>
                    <a:pt x="848" y="997"/>
                    <a:pt x="812" y="987"/>
                  </a:cubicBezTo>
                  <a:cubicBezTo>
                    <a:pt x="839" y="980"/>
                    <a:pt x="865" y="979"/>
                    <a:pt x="886" y="979"/>
                  </a:cubicBezTo>
                  <a:cubicBezTo>
                    <a:pt x="894" y="978"/>
                    <a:pt x="905" y="979"/>
                    <a:pt x="913" y="974"/>
                  </a:cubicBezTo>
                  <a:cubicBezTo>
                    <a:pt x="842" y="950"/>
                    <a:pt x="770" y="989"/>
                    <a:pt x="725" y="1019"/>
                  </a:cubicBezTo>
                  <a:cubicBezTo>
                    <a:pt x="725" y="1020"/>
                    <a:pt x="724" y="1020"/>
                    <a:pt x="724" y="1022"/>
                  </a:cubicBezTo>
                  <a:cubicBezTo>
                    <a:pt x="756" y="1028"/>
                    <a:pt x="813" y="1020"/>
                    <a:pt x="861" y="1030"/>
                  </a:cubicBezTo>
                  <a:close/>
                  <a:moveTo>
                    <a:pt x="967" y="985"/>
                  </a:moveTo>
                  <a:cubicBezTo>
                    <a:pt x="970" y="981"/>
                    <a:pt x="973" y="978"/>
                    <a:pt x="971" y="974"/>
                  </a:cubicBezTo>
                  <a:cubicBezTo>
                    <a:pt x="974" y="973"/>
                    <a:pt x="982" y="969"/>
                    <a:pt x="979" y="966"/>
                  </a:cubicBezTo>
                  <a:cubicBezTo>
                    <a:pt x="975" y="972"/>
                    <a:pt x="957" y="975"/>
                    <a:pt x="967" y="985"/>
                  </a:cubicBezTo>
                  <a:close/>
                  <a:moveTo>
                    <a:pt x="942" y="982"/>
                  </a:moveTo>
                  <a:cubicBezTo>
                    <a:pt x="937" y="979"/>
                    <a:pt x="935" y="972"/>
                    <a:pt x="928" y="971"/>
                  </a:cubicBezTo>
                  <a:cubicBezTo>
                    <a:pt x="929" y="975"/>
                    <a:pt x="927" y="977"/>
                    <a:pt x="927" y="980"/>
                  </a:cubicBezTo>
                  <a:cubicBezTo>
                    <a:pt x="933" y="979"/>
                    <a:pt x="940" y="984"/>
                    <a:pt x="942" y="982"/>
                  </a:cubicBezTo>
                  <a:close/>
                  <a:moveTo>
                    <a:pt x="433" y="991"/>
                  </a:moveTo>
                  <a:cubicBezTo>
                    <a:pt x="432" y="987"/>
                    <a:pt x="437" y="989"/>
                    <a:pt x="440" y="989"/>
                  </a:cubicBezTo>
                  <a:cubicBezTo>
                    <a:pt x="441" y="984"/>
                    <a:pt x="433" y="984"/>
                    <a:pt x="432" y="986"/>
                  </a:cubicBezTo>
                  <a:cubicBezTo>
                    <a:pt x="435" y="987"/>
                    <a:pt x="428" y="990"/>
                    <a:pt x="433" y="991"/>
                  </a:cubicBezTo>
                  <a:close/>
                  <a:moveTo>
                    <a:pt x="1092" y="1045"/>
                  </a:moveTo>
                  <a:cubicBezTo>
                    <a:pt x="1089" y="1063"/>
                    <a:pt x="1094" y="1078"/>
                    <a:pt x="1074" y="1080"/>
                  </a:cubicBezTo>
                  <a:cubicBezTo>
                    <a:pt x="1056" y="1081"/>
                    <a:pt x="1050" y="1063"/>
                    <a:pt x="1044" y="1046"/>
                  </a:cubicBezTo>
                  <a:cubicBezTo>
                    <a:pt x="1032" y="1062"/>
                    <a:pt x="1035" y="1085"/>
                    <a:pt x="1007" y="1086"/>
                  </a:cubicBezTo>
                  <a:cubicBezTo>
                    <a:pt x="997" y="1078"/>
                    <a:pt x="985" y="1079"/>
                    <a:pt x="981" y="1066"/>
                  </a:cubicBezTo>
                  <a:cubicBezTo>
                    <a:pt x="976" y="1069"/>
                    <a:pt x="974" y="1066"/>
                    <a:pt x="969" y="1065"/>
                  </a:cubicBezTo>
                  <a:cubicBezTo>
                    <a:pt x="961" y="1048"/>
                    <a:pt x="953" y="1015"/>
                    <a:pt x="962" y="996"/>
                  </a:cubicBezTo>
                  <a:cubicBezTo>
                    <a:pt x="954" y="997"/>
                    <a:pt x="952" y="992"/>
                    <a:pt x="947" y="991"/>
                  </a:cubicBezTo>
                  <a:cubicBezTo>
                    <a:pt x="934" y="1002"/>
                    <a:pt x="944" y="1011"/>
                    <a:pt x="954" y="1017"/>
                  </a:cubicBezTo>
                  <a:cubicBezTo>
                    <a:pt x="945" y="1032"/>
                    <a:pt x="941" y="1039"/>
                    <a:pt x="942" y="1061"/>
                  </a:cubicBezTo>
                  <a:cubicBezTo>
                    <a:pt x="930" y="1072"/>
                    <a:pt x="917" y="1064"/>
                    <a:pt x="903" y="1063"/>
                  </a:cubicBezTo>
                  <a:cubicBezTo>
                    <a:pt x="888" y="1063"/>
                    <a:pt x="872" y="1069"/>
                    <a:pt x="856" y="1067"/>
                  </a:cubicBezTo>
                  <a:cubicBezTo>
                    <a:pt x="842" y="1066"/>
                    <a:pt x="824" y="1068"/>
                    <a:pt x="809" y="1067"/>
                  </a:cubicBezTo>
                  <a:cubicBezTo>
                    <a:pt x="800" y="1067"/>
                    <a:pt x="791" y="1064"/>
                    <a:pt x="782" y="1063"/>
                  </a:cubicBezTo>
                  <a:cubicBezTo>
                    <a:pt x="756" y="1062"/>
                    <a:pt x="729" y="1063"/>
                    <a:pt x="703" y="1062"/>
                  </a:cubicBezTo>
                  <a:cubicBezTo>
                    <a:pt x="637" y="1060"/>
                    <a:pt x="565" y="1062"/>
                    <a:pt x="497" y="1065"/>
                  </a:cubicBezTo>
                  <a:cubicBezTo>
                    <a:pt x="481" y="1065"/>
                    <a:pt x="468" y="1071"/>
                    <a:pt x="458" y="1072"/>
                  </a:cubicBezTo>
                  <a:cubicBezTo>
                    <a:pt x="454" y="1073"/>
                    <a:pt x="449" y="1070"/>
                    <a:pt x="445" y="1070"/>
                  </a:cubicBezTo>
                  <a:cubicBezTo>
                    <a:pt x="432" y="1070"/>
                    <a:pt x="419" y="1075"/>
                    <a:pt x="406" y="1073"/>
                  </a:cubicBezTo>
                  <a:cubicBezTo>
                    <a:pt x="395" y="1063"/>
                    <a:pt x="409" y="1042"/>
                    <a:pt x="423" y="1041"/>
                  </a:cubicBezTo>
                  <a:cubicBezTo>
                    <a:pt x="416" y="1033"/>
                    <a:pt x="423" y="1021"/>
                    <a:pt x="431" y="1017"/>
                  </a:cubicBezTo>
                  <a:cubicBezTo>
                    <a:pt x="428" y="1014"/>
                    <a:pt x="426" y="1009"/>
                    <a:pt x="420" y="1009"/>
                  </a:cubicBezTo>
                  <a:cubicBezTo>
                    <a:pt x="383" y="1047"/>
                    <a:pt x="295" y="1052"/>
                    <a:pt x="254" y="1014"/>
                  </a:cubicBezTo>
                  <a:cubicBezTo>
                    <a:pt x="249" y="1024"/>
                    <a:pt x="228" y="1011"/>
                    <a:pt x="223" y="1012"/>
                  </a:cubicBezTo>
                  <a:cubicBezTo>
                    <a:pt x="208" y="1016"/>
                    <a:pt x="182" y="1012"/>
                    <a:pt x="156" y="1014"/>
                  </a:cubicBezTo>
                  <a:cubicBezTo>
                    <a:pt x="147" y="1014"/>
                    <a:pt x="138" y="1013"/>
                    <a:pt x="129" y="1014"/>
                  </a:cubicBezTo>
                  <a:cubicBezTo>
                    <a:pt x="112" y="1015"/>
                    <a:pt x="95" y="1018"/>
                    <a:pt x="81" y="1017"/>
                  </a:cubicBezTo>
                  <a:cubicBezTo>
                    <a:pt x="64" y="1017"/>
                    <a:pt x="63" y="1016"/>
                    <a:pt x="47" y="1022"/>
                  </a:cubicBezTo>
                  <a:cubicBezTo>
                    <a:pt x="28" y="1030"/>
                    <a:pt x="17" y="1038"/>
                    <a:pt x="12" y="1058"/>
                  </a:cubicBezTo>
                  <a:cubicBezTo>
                    <a:pt x="11" y="1064"/>
                    <a:pt x="11" y="1072"/>
                    <a:pt x="12" y="1077"/>
                  </a:cubicBezTo>
                  <a:cubicBezTo>
                    <a:pt x="35" y="1089"/>
                    <a:pt x="60" y="1083"/>
                    <a:pt x="87" y="1085"/>
                  </a:cubicBezTo>
                  <a:cubicBezTo>
                    <a:pt x="106" y="1086"/>
                    <a:pt x="125" y="1089"/>
                    <a:pt x="146" y="1090"/>
                  </a:cubicBezTo>
                  <a:cubicBezTo>
                    <a:pt x="182" y="1091"/>
                    <a:pt x="220" y="1097"/>
                    <a:pt x="255" y="1095"/>
                  </a:cubicBezTo>
                  <a:cubicBezTo>
                    <a:pt x="304" y="1091"/>
                    <a:pt x="356" y="1091"/>
                    <a:pt x="405" y="1098"/>
                  </a:cubicBezTo>
                  <a:cubicBezTo>
                    <a:pt x="499" y="1112"/>
                    <a:pt x="608" y="1101"/>
                    <a:pt x="703" y="1100"/>
                  </a:cubicBezTo>
                  <a:cubicBezTo>
                    <a:pt x="730" y="1099"/>
                    <a:pt x="757" y="1105"/>
                    <a:pt x="781" y="1105"/>
                  </a:cubicBezTo>
                  <a:cubicBezTo>
                    <a:pt x="841" y="1105"/>
                    <a:pt x="901" y="1100"/>
                    <a:pt x="966" y="1100"/>
                  </a:cubicBezTo>
                  <a:cubicBezTo>
                    <a:pt x="1031" y="1099"/>
                    <a:pt x="1096" y="1089"/>
                    <a:pt x="1160" y="1088"/>
                  </a:cubicBezTo>
                  <a:cubicBezTo>
                    <a:pt x="1171" y="1088"/>
                    <a:pt x="1183" y="1091"/>
                    <a:pt x="1194" y="1091"/>
                  </a:cubicBezTo>
                  <a:cubicBezTo>
                    <a:pt x="1222" y="1091"/>
                    <a:pt x="1249" y="1086"/>
                    <a:pt x="1277" y="1083"/>
                  </a:cubicBezTo>
                  <a:cubicBezTo>
                    <a:pt x="1313" y="1080"/>
                    <a:pt x="1351" y="1082"/>
                    <a:pt x="1388" y="1082"/>
                  </a:cubicBezTo>
                  <a:cubicBezTo>
                    <a:pt x="1409" y="1082"/>
                    <a:pt x="1431" y="1077"/>
                    <a:pt x="1450" y="1078"/>
                  </a:cubicBezTo>
                  <a:cubicBezTo>
                    <a:pt x="1477" y="1080"/>
                    <a:pt x="1503" y="1086"/>
                    <a:pt x="1529" y="1077"/>
                  </a:cubicBezTo>
                  <a:cubicBezTo>
                    <a:pt x="1531" y="1073"/>
                    <a:pt x="1536" y="1071"/>
                    <a:pt x="1539" y="1067"/>
                  </a:cubicBezTo>
                  <a:cubicBezTo>
                    <a:pt x="1545" y="1050"/>
                    <a:pt x="1548" y="1025"/>
                    <a:pt x="1534" y="1007"/>
                  </a:cubicBezTo>
                  <a:cubicBezTo>
                    <a:pt x="1529" y="1008"/>
                    <a:pt x="1525" y="997"/>
                    <a:pt x="1523" y="1002"/>
                  </a:cubicBezTo>
                  <a:cubicBezTo>
                    <a:pt x="1525" y="1016"/>
                    <a:pt x="1521" y="1027"/>
                    <a:pt x="1525" y="1037"/>
                  </a:cubicBezTo>
                  <a:cubicBezTo>
                    <a:pt x="1515" y="1053"/>
                    <a:pt x="1493" y="1064"/>
                    <a:pt x="1474" y="1067"/>
                  </a:cubicBezTo>
                  <a:cubicBezTo>
                    <a:pt x="1462" y="1069"/>
                    <a:pt x="1451" y="1055"/>
                    <a:pt x="1437" y="1051"/>
                  </a:cubicBezTo>
                  <a:cubicBezTo>
                    <a:pt x="1434" y="1045"/>
                    <a:pt x="1427" y="1044"/>
                    <a:pt x="1426" y="1037"/>
                  </a:cubicBezTo>
                  <a:cubicBezTo>
                    <a:pt x="1423" y="1021"/>
                    <a:pt x="1423" y="1013"/>
                    <a:pt x="1422" y="997"/>
                  </a:cubicBezTo>
                  <a:cubicBezTo>
                    <a:pt x="1407" y="995"/>
                    <a:pt x="1400" y="1005"/>
                    <a:pt x="1389" y="1014"/>
                  </a:cubicBezTo>
                  <a:cubicBezTo>
                    <a:pt x="1378" y="1023"/>
                    <a:pt x="1370" y="1032"/>
                    <a:pt x="1366" y="1042"/>
                  </a:cubicBezTo>
                  <a:cubicBezTo>
                    <a:pt x="1357" y="1045"/>
                    <a:pt x="1348" y="1058"/>
                    <a:pt x="1337" y="1050"/>
                  </a:cubicBezTo>
                  <a:cubicBezTo>
                    <a:pt x="1312" y="1073"/>
                    <a:pt x="1271" y="1051"/>
                    <a:pt x="1270" y="1024"/>
                  </a:cubicBezTo>
                  <a:cubicBezTo>
                    <a:pt x="1255" y="1038"/>
                    <a:pt x="1239" y="1041"/>
                    <a:pt x="1212" y="1039"/>
                  </a:cubicBezTo>
                  <a:cubicBezTo>
                    <a:pt x="1204" y="1029"/>
                    <a:pt x="1191" y="1025"/>
                    <a:pt x="1188" y="1011"/>
                  </a:cubicBezTo>
                  <a:cubicBezTo>
                    <a:pt x="1194" y="1008"/>
                    <a:pt x="1193" y="1001"/>
                    <a:pt x="1197" y="995"/>
                  </a:cubicBezTo>
                  <a:cubicBezTo>
                    <a:pt x="1171" y="996"/>
                    <a:pt x="1148" y="994"/>
                    <a:pt x="1121" y="995"/>
                  </a:cubicBezTo>
                  <a:cubicBezTo>
                    <a:pt x="1125" y="1013"/>
                    <a:pt x="1094" y="1028"/>
                    <a:pt x="1092" y="1045"/>
                  </a:cubicBezTo>
                  <a:close/>
                  <a:moveTo>
                    <a:pt x="1212" y="996"/>
                  </a:moveTo>
                  <a:cubicBezTo>
                    <a:pt x="1215" y="996"/>
                    <a:pt x="1213" y="1001"/>
                    <a:pt x="1214" y="1004"/>
                  </a:cubicBezTo>
                  <a:cubicBezTo>
                    <a:pt x="1212" y="1003"/>
                    <a:pt x="1211" y="1001"/>
                    <a:pt x="1210" y="1004"/>
                  </a:cubicBezTo>
                  <a:cubicBezTo>
                    <a:pt x="1212" y="1005"/>
                    <a:pt x="1215" y="1011"/>
                    <a:pt x="1210" y="1007"/>
                  </a:cubicBezTo>
                  <a:cubicBezTo>
                    <a:pt x="1211" y="1015"/>
                    <a:pt x="1213" y="1022"/>
                    <a:pt x="1222" y="1025"/>
                  </a:cubicBezTo>
                  <a:cubicBezTo>
                    <a:pt x="1238" y="1029"/>
                    <a:pt x="1256" y="1015"/>
                    <a:pt x="1259" y="1005"/>
                  </a:cubicBezTo>
                  <a:cubicBezTo>
                    <a:pt x="1241" y="1009"/>
                    <a:pt x="1229" y="986"/>
                    <a:pt x="1212" y="996"/>
                  </a:cubicBezTo>
                  <a:close/>
                  <a:moveTo>
                    <a:pt x="1282" y="1026"/>
                  </a:moveTo>
                  <a:cubicBezTo>
                    <a:pt x="1288" y="1042"/>
                    <a:pt x="1307" y="1052"/>
                    <a:pt x="1328" y="1045"/>
                  </a:cubicBezTo>
                  <a:cubicBezTo>
                    <a:pt x="1338" y="1034"/>
                    <a:pt x="1344" y="1019"/>
                    <a:pt x="1348" y="1002"/>
                  </a:cubicBezTo>
                  <a:cubicBezTo>
                    <a:pt x="1329" y="1004"/>
                    <a:pt x="1319" y="1002"/>
                    <a:pt x="1301" y="996"/>
                  </a:cubicBezTo>
                  <a:cubicBezTo>
                    <a:pt x="1296" y="999"/>
                    <a:pt x="1291" y="997"/>
                    <a:pt x="1288" y="994"/>
                  </a:cubicBezTo>
                  <a:cubicBezTo>
                    <a:pt x="1284" y="1005"/>
                    <a:pt x="1284" y="1014"/>
                    <a:pt x="1282" y="1026"/>
                  </a:cubicBezTo>
                  <a:close/>
                  <a:moveTo>
                    <a:pt x="1359" y="996"/>
                  </a:moveTo>
                  <a:cubicBezTo>
                    <a:pt x="1364" y="1007"/>
                    <a:pt x="1350" y="1018"/>
                    <a:pt x="1357" y="1029"/>
                  </a:cubicBezTo>
                  <a:cubicBezTo>
                    <a:pt x="1369" y="1019"/>
                    <a:pt x="1382" y="1009"/>
                    <a:pt x="1393" y="999"/>
                  </a:cubicBezTo>
                  <a:cubicBezTo>
                    <a:pt x="1384" y="994"/>
                    <a:pt x="1370" y="996"/>
                    <a:pt x="1359" y="996"/>
                  </a:cubicBezTo>
                  <a:close/>
                  <a:moveTo>
                    <a:pt x="639" y="1022"/>
                  </a:moveTo>
                  <a:cubicBezTo>
                    <a:pt x="654" y="1023"/>
                    <a:pt x="667" y="1018"/>
                    <a:pt x="676" y="1017"/>
                  </a:cubicBezTo>
                  <a:cubicBezTo>
                    <a:pt x="679" y="1018"/>
                    <a:pt x="680" y="1016"/>
                    <a:pt x="676" y="1016"/>
                  </a:cubicBezTo>
                  <a:cubicBezTo>
                    <a:pt x="662" y="1007"/>
                    <a:pt x="634" y="1001"/>
                    <a:pt x="613" y="1000"/>
                  </a:cubicBezTo>
                  <a:cubicBezTo>
                    <a:pt x="576" y="997"/>
                    <a:pt x="546" y="998"/>
                    <a:pt x="517" y="999"/>
                  </a:cubicBezTo>
                  <a:cubicBezTo>
                    <a:pt x="491" y="999"/>
                    <a:pt x="458" y="995"/>
                    <a:pt x="435" y="1005"/>
                  </a:cubicBezTo>
                  <a:cubicBezTo>
                    <a:pt x="439" y="1010"/>
                    <a:pt x="440" y="1019"/>
                    <a:pt x="447" y="1021"/>
                  </a:cubicBezTo>
                  <a:cubicBezTo>
                    <a:pt x="456" y="1024"/>
                    <a:pt x="484" y="1011"/>
                    <a:pt x="483" y="1031"/>
                  </a:cubicBezTo>
                  <a:cubicBezTo>
                    <a:pt x="470" y="1033"/>
                    <a:pt x="432" y="1021"/>
                    <a:pt x="432" y="1041"/>
                  </a:cubicBezTo>
                  <a:cubicBezTo>
                    <a:pt x="477" y="1037"/>
                    <a:pt x="529" y="1031"/>
                    <a:pt x="577" y="1031"/>
                  </a:cubicBezTo>
                  <a:cubicBezTo>
                    <a:pt x="602" y="1031"/>
                    <a:pt x="632" y="1041"/>
                    <a:pt x="650" y="1031"/>
                  </a:cubicBezTo>
                  <a:cubicBezTo>
                    <a:pt x="642" y="1030"/>
                    <a:pt x="633" y="1031"/>
                    <a:pt x="625" y="1030"/>
                  </a:cubicBezTo>
                  <a:cubicBezTo>
                    <a:pt x="616" y="1028"/>
                    <a:pt x="604" y="1025"/>
                    <a:pt x="599" y="1019"/>
                  </a:cubicBezTo>
                  <a:cubicBezTo>
                    <a:pt x="612" y="1020"/>
                    <a:pt x="625" y="1022"/>
                    <a:pt x="639" y="1022"/>
                  </a:cubicBezTo>
                  <a:close/>
                  <a:moveTo>
                    <a:pt x="1434" y="1009"/>
                  </a:moveTo>
                  <a:cubicBezTo>
                    <a:pt x="1433" y="1016"/>
                    <a:pt x="1440" y="1025"/>
                    <a:pt x="1438" y="1030"/>
                  </a:cubicBezTo>
                  <a:cubicBezTo>
                    <a:pt x="1445" y="1056"/>
                    <a:pt x="1474" y="1059"/>
                    <a:pt x="1493" y="1048"/>
                  </a:cubicBezTo>
                  <a:cubicBezTo>
                    <a:pt x="1496" y="1047"/>
                    <a:pt x="1504" y="1045"/>
                    <a:pt x="1507" y="1041"/>
                  </a:cubicBezTo>
                  <a:cubicBezTo>
                    <a:pt x="1512" y="1030"/>
                    <a:pt x="1513" y="1017"/>
                    <a:pt x="1512" y="1007"/>
                  </a:cubicBezTo>
                  <a:cubicBezTo>
                    <a:pt x="1492" y="1017"/>
                    <a:pt x="1455" y="1021"/>
                    <a:pt x="1434" y="1009"/>
                  </a:cubicBezTo>
                  <a:close/>
                  <a:moveTo>
                    <a:pt x="676" y="1030"/>
                  </a:moveTo>
                  <a:cubicBezTo>
                    <a:pt x="669" y="1032"/>
                    <a:pt x="666" y="1041"/>
                    <a:pt x="659" y="1044"/>
                  </a:cubicBezTo>
                  <a:cubicBezTo>
                    <a:pt x="630" y="1050"/>
                    <a:pt x="590" y="1041"/>
                    <a:pt x="552" y="1041"/>
                  </a:cubicBezTo>
                  <a:cubicBezTo>
                    <a:pt x="534" y="1041"/>
                    <a:pt x="512" y="1045"/>
                    <a:pt x="492" y="1046"/>
                  </a:cubicBezTo>
                  <a:cubicBezTo>
                    <a:pt x="482" y="1047"/>
                    <a:pt x="472" y="1046"/>
                    <a:pt x="462" y="1046"/>
                  </a:cubicBezTo>
                  <a:cubicBezTo>
                    <a:pt x="455" y="1046"/>
                    <a:pt x="448" y="1049"/>
                    <a:pt x="441" y="1050"/>
                  </a:cubicBezTo>
                  <a:cubicBezTo>
                    <a:pt x="433" y="1050"/>
                    <a:pt x="419" y="1046"/>
                    <a:pt x="417" y="1057"/>
                  </a:cubicBezTo>
                  <a:cubicBezTo>
                    <a:pt x="498" y="1059"/>
                    <a:pt x="594" y="1045"/>
                    <a:pt x="680" y="1053"/>
                  </a:cubicBezTo>
                  <a:cubicBezTo>
                    <a:pt x="678" y="1048"/>
                    <a:pt x="668" y="1045"/>
                    <a:pt x="672" y="1037"/>
                  </a:cubicBezTo>
                  <a:cubicBezTo>
                    <a:pt x="684" y="1038"/>
                    <a:pt x="686" y="1049"/>
                    <a:pt x="701" y="1047"/>
                  </a:cubicBezTo>
                  <a:cubicBezTo>
                    <a:pt x="704" y="1043"/>
                    <a:pt x="710" y="1042"/>
                    <a:pt x="709" y="1035"/>
                  </a:cubicBezTo>
                  <a:cubicBezTo>
                    <a:pt x="699" y="1033"/>
                    <a:pt x="688" y="1026"/>
                    <a:pt x="676" y="1030"/>
                  </a:cubicBezTo>
                  <a:close/>
                  <a:moveTo>
                    <a:pt x="900" y="1051"/>
                  </a:moveTo>
                  <a:cubicBezTo>
                    <a:pt x="880" y="1050"/>
                    <a:pt x="860" y="1041"/>
                    <a:pt x="841" y="1039"/>
                  </a:cubicBezTo>
                  <a:cubicBezTo>
                    <a:pt x="796" y="1033"/>
                    <a:pt x="758" y="1035"/>
                    <a:pt x="725" y="1039"/>
                  </a:cubicBezTo>
                  <a:cubicBezTo>
                    <a:pt x="721" y="1042"/>
                    <a:pt x="714" y="1050"/>
                    <a:pt x="715" y="1055"/>
                  </a:cubicBezTo>
                  <a:cubicBezTo>
                    <a:pt x="781" y="1048"/>
                    <a:pt x="836" y="1062"/>
                    <a:pt x="906" y="1052"/>
                  </a:cubicBezTo>
                  <a:cubicBezTo>
                    <a:pt x="913" y="1056"/>
                    <a:pt x="923" y="1059"/>
                    <a:pt x="930" y="1053"/>
                  </a:cubicBezTo>
                  <a:cubicBezTo>
                    <a:pt x="921" y="1046"/>
                    <a:pt x="911" y="1052"/>
                    <a:pt x="900" y="10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78"/>
            <p:cNvSpPr/>
            <p:nvPr/>
          </p:nvSpPr>
          <p:spPr bwMode="auto">
            <a:xfrm>
              <a:off x="6335713" y="1027113"/>
              <a:ext cx="46038" cy="100013"/>
            </a:xfrm>
            <a:custGeom>
              <a:avLst/>
              <a:gdLst>
                <a:gd name="T0" fmla="*/ 0 w 60"/>
                <a:gd name="T1" fmla="*/ 119 h 128"/>
                <a:gd name="T2" fmla="*/ 29 w 60"/>
                <a:gd name="T3" fmla="*/ 13 h 128"/>
                <a:gd name="T4" fmla="*/ 55 w 60"/>
                <a:gd name="T5" fmla="*/ 8 h 128"/>
                <a:gd name="T6" fmla="*/ 46 w 60"/>
                <a:gd name="T7" fmla="*/ 36 h 128"/>
                <a:gd name="T8" fmla="*/ 41 w 60"/>
                <a:gd name="T9" fmla="*/ 63 h 128"/>
                <a:gd name="T10" fmla="*/ 28 w 60"/>
                <a:gd name="T11" fmla="*/ 98 h 128"/>
                <a:gd name="T12" fmla="*/ 29 w 60"/>
                <a:gd name="T13" fmla="*/ 113 h 128"/>
                <a:gd name="T14" fmla="*/ 25 w 60"/>
                <a:gd name="T15" fmla="*/ 115 h 128"/>
                <a:gd name="T16" fmla="*/ 26 w 60"/>
                <a:gd name="T17" fmla="*/ 119 h 128"/>
                <a:gd name="T18" fmla="*/ 0 w 60"/>
                <a:gd name="T19" fmla="*/ 11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28">
                  <a:moveTo>
                    <a:pt x="0" y="119"/>
                  </a:moveTo>
                  <a:cubicBezTo>
                    <a:pt x="9" y="83"/>
                    <a:pt x="24" y="50"/>
                    <a:pt x="29" y="13"/>
                  </a:cubicBezTo>
                  <a:cubicBezTo>
                    <a:pt x="32" y="3"/>
                    <a:pt x="47" y="0"/>
                    <a:pt x="55" y="8"/>
                  </a:cubicBezTo>
                  <a:cubicBezTo>
                    <a:pt x="60" y="19"/>
                    <a:pt x="51" y="21"/>
                    <a:pt x="46" y="36"/>
                  </a:cubicBezTo>
                  <a:cubicBezTo>
                    <a:pt x="44" y="44"/>
                    <a:pt x="44" y="54"/>
                    <a:pt x="41" y="63"/>
                  </a:cubicBezTo>
                  <a:cubicBezTo>
                    <a:pt x="38" y="75"/>
                    <a:pt x="29" y="87"/>
                    <a:pt x="28" y="98"/>
                  </a:cubicBezTo>
                  <a:cubicBezTo>
                    <a:pt x="27" y="103"/>
                    <a:pt x="30" y="109"/>
                    <a:pt x="29" y="113"/>
                  </a:cubicBezTo>
                  <a:cubicBezTo>
                    <a:pt x="29" y="115"/>
                    <a:pt x="26" y="114"/>
                    <a:pt x="25" y="115"/>
                  </a:cubicBezTo>
                  <a:cubicBezTo>
                    <a:pt x="25" y="116"/>
                    <a:pt x="27" y="118"/>
                    <a:pt x="26" y="119"/>
                  </a:cubicBezTo>
                  <a:cubicBezTo>
                    <a:pt x="22" y="126"/>
                    <a:pt x="8" y="128"/>
                    <a:pt x="0"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2" name="组合 71"/>
          <p:cNvGrpSpPr/>
          <p:nvPr/>
        </p:nvGrpSpPr>
        <p:grpSpPr>
          <a:xfrm>
            <a:off x="4895512" y="4563025"/>
            <a:ext cx="2400976" cy="2117303"/>
            <a:chOff x="7750175" y="5213350"/>
            <a:chExt cx="1303338" cy="1149350"/>
          </a:xfrm>
          <a:solidFill>
            <a:schemeClr val="tx1"/>
          </a:solidFill>
        </p:grpSpPr>
        <p:sp>
          <p:nvSpPr>
            <p:cNvPr id="73" name="Freeform 131"/>
            <p:cNvSpPr>
              <a:spLocks noEditPoints="1"/>
            </p:cNvSpPr>
            <p:nvPr/>
          </p:nvSpPr>
          <p:spPr bwMode="auto">
            <a:xfrm>
              <a:off x="8975725" y="5327650"/>
              <a:ext cx="49213" cy="46038"/>
            </a:xfrm>
            <a:custGeom>
              <a:avLst/>
              <a:gdLst>
                <a:gd name="T0" fmla="*/ 25 w 76"/>
                <a:gd name="T1" fmla="*/ 2 h 71"/>
                <a:gd name="T2" fmla="*/ 35 w 76"/>
                <a:gd name="T3" fmla="*/ 8 h 71"/>
                <a:gd name="T4" fmla="*/ 44 w 76"/>
                <a:gd name="T5" fmla="*/ 0 h 71"/>
                <a:gd name="T6" fmla="*/ 11 w 76"/>
                <a:gd name="T7" fmla="*/ 49 h 71"/>
                <a:gd name="T8" fmla="*/ 25 w 76"/>
                <a:gd name="T9" fmla="*/ 2 h 71"/>
                <a:gd name="T10" fmla="*/ 19 w 76"/>
                <a:gd name="T11" fmla="*/ 31 h 71"/>
                <a:gd name="T12" fmla="*/ 29 w 76"/>
                <a:gd name="T13" fmla="*/ 39 h 71"/>
                <a:gd name="T14" fmla="*/ 39 w 76"/>
                <a:gd name="T15" fmla="*/ 14 h 71"/>
                <a:gd name="T16" fmla="*/ 19 w 76"/>
                <a:gd name="T17" fmla="*/ 3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1">
                  <a:moveTo>
                    <a:pt x="25" y="2"/>
                  </a:moveTo>
                  <a:cubicBezTo>
                    <a:pt x="30" y="2"/>
                    <a:pt x="35" y="2"/>
                    <a:pt x="35" y="8"/>
                  </a:cubicBezTo>
                  <a:cubicBezTo>
                    <a:pt x="41" y="8"/>
                    <a:pt x="39" y="0"/>
                    <a:pt x="44" y="0"/>
                  </a:cubicBezTo>
                  <a:cubicBezTo>
                    <a:pt x="76" y="23"/>
                    <a:pt x="31" y="71"/>
                    <a:pt x="11" y="49"/>
                  </a:cubicBezTo>
                  <a:cubicBezTo>
                    <a:pt x="0" y="37"/>
                    <a:pt x="5" y="6"/>
                    <a:pt x="25" y="2"/>
                  </a:cubicBezTo>
                  <a:close/>
                  <a:moveTo>
                    <a:pt x="19" y="31"/>
                  </a:moveTo>
                  <a:cubicBezTo>
                    <a:pt x="23" y="33"/>
                    <a:pt x="23" y="39"/>
                    <a:pt x="29" y="39"/>
                  </a:cubicBezTo>
                  <a:cubicBezTo>
                    <a:pt x="36" y="34"/>
                    <a:pt x="40" y="27"/>
                    <a:pt x="39" y="14"/>
                  </a:cubicBezTo>
                  <a:cubicBezTo>
                    <a:pt x="29" y="17"/>
                    <a:pt x="20" y="20"/>
                    <a:pt x="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32"/>
            <p:cNvSpPr>
              <a:spLocks noEditPoints="1"/>
            </p:cNvSpPr>
            <p:nvPr/>
          </p:nvSpPr>
          <p:spPr bwMode="auto">
            <a:xfrm>
              <a:off x="8945563" y="5387975"/>
              <a:ext cx="41275" cy="38100"/>
            </a:xfrm>
            <a:custGeom>
              <a:avLst/>
              <a:gdLst>
                <a:gd name="T0" fmla="*/ 65 w 65"/>
                <a:gd name="T1" fmla="*/ 16 h 60"/>
                <a:gd name="T2" fmla="*/ 55 w 65"/>
                <a:gd name="T3" fmla="*/ 49 h 60"/>
                <a:gd name="T4" fmla="*/ 24 w 65"/>
                <a:gd name="T5" fmla="*/ 57 h 60"/>
                <a:gd name="T6" fmla="*/ 32 w 65"/>
                <a:gd name="T7" fmla="*/ 0 h 60"/>
                <a:gd name="T8" fmla="*/ 65 w 65"/>
                <a:gd name="T9" fmla="*/ 16 h 60"/>
                <a:gd name="T10" fmla="*/ 30 w 65"/>
                <a:gd name="T11" fmla="*/ 18 h 60"/>
                <a:gd name="T12" fmla="*/ 28 w 65"/>
                <a:gd name="T13" fmla="*/ 41 h 60"/>
                <a:gd name="T14" fmla="*/ 47 w 65"/>
                <a:gd name="T15" fmla="*/ 28 h 60"/>
                <a:gd name="T16" fmla="*/ 30 w 65"/>
                <a:gd name="T17"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0">
                  <a:moveTo>
                    <a:pt x="65" y="16"/>
                  </a:moveTo>
                  <a:cubicBezTo>
                    <a:pt x="65" y="31"/>
                    <a:pt x="61" y="37"/>
                    <a:pt x="55" y="49"/>
                  </a:cubicBezTo>
                  <a:cubicBezTo>
                    <a:pt x="42" y="51"/>
                    <a:pt x="33" y="60"/>
                    <a:pt x="24" y="57"/>
                  </a:cubicBezTo>
                  <a:cubicBezTo>
                    <a:pt x="0" y="48"/>
                    <a:pt x="4" y="6"/>
                    <a:pt x="32" y="0"/>
                  </a:cubicBezTo>
                  <a:cubicBezTo>
                    <a:pt x="44" y="4"/>
                    <a:pt x="50" y="14"/>
                    <a:pt x="65" y="16"/>
                  </a:cubicBezTo>
                  <a:close/>
                  <a:moveTo>
                    <a:pt x="30" y="18"/>
                  </a:moveTo>
                  <a:cubicBezTo>
                    <a:pt x="24" y="22"/>
                    <a:pt x="21" y="36"/>
                    <a:pt x="28" y="41"/>
                  </a:cubicBezTo>
                  <a:cubicBezTo>
                    <a:pt x="35" y="40"/>
                    <a:pt x="45" y="39"/>
                    <a:pt x="47" y="28"/>
                  </a:cubicBezTo>
                  <a:cubicBezTo>
                    <a:pt x="43" y="22"/>
                    <a:pt x="39" y="17"/>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33"/>
            <p:cNvSpPr>
              <a:spLocks noEditPoints="1"/>
            </p:cNvSpPr>
            <p:nvPr/>
          </p:nvSpPr>
          <p:spPr bwMode="auto">
            <a:xfrm>
              <a:off x="8710613" y="5246688"/>
              <a:ext cx="42863" cy="47625"/>
            </a:xfrm>
            <a:custGeom>
              <a:avLst/>
              <a:gdLst>
                <a:gd name="T0" fmla="*/ 19 w 66"/>
                <a:gd name="T1" fmla="*/ 64 h 72"/>
                <a:gd name="T2" fmla="*/ 25 w 66"/>
                <a:gd name="T3" fmla="*/ 5 h 72"/>
                <a:gd name="T4" fmla="*/ 19 w 66"/>
                <a:gd name="T5" fmla="*/ 64 h 72"/>
                <a:gd name="T6" fmla="*/ 21 w 66"/>
                <a:gd name="T7" fmla="*/ 29 h 72"/>
                <a:gd name="T8" fmla="*/ 29 w 66"/>
                <a:gd name="T9" fmla="*/ 49 h 72"/>
                <a:gd name="T10" fmla="*/ 39 w 66"/>
                <a:gd name="T11" fmla="*/ 25 h 72"/>
                <a:gd name="T12" fmla="*/ 21 w 66"/>
                <a:gd name="T13" fmla="*/ 29 h 72"/>
              </a:gdLst>
              <a:ahLst/>
              <a:cxnLst>
                <a:cxn ang="0">
                  <a:pos x="T0" y="T1"/>
                </a:cxn>
                <a:cxn ang="0">
                  <a:pos x="T2" y="T3"/>
                </a:cxn>
                <a:cxn ang="0">
                  <a:pos x="T4" y="T5"/>
                </a:cxn>
                <a:cxn ang="0">
                  <a:pos x="T6" y="T7"/>
                </a:cxn>
                <a:cxn ang="0">
                  <a:pos x="T8" y="T9"/>
                </a:cxn>
                <a:cxn ang="0">
                  <a:pos x="T10" y="T11"/>
                </a:cxn>
                <a:cxn ang="0">
                  <a:pos x="T12" y="T13"/>
                </a:cxn>
              </a:cxnLst>
              <a:rect l="0" t="0" r="r" b="b"/>
              <a:pathLst>
                <a:path w="66" h="72">
                  <a:moveTo>
                    <a:pt x="19" y="64"/>
                  </a:moveTo>
                  <a:cubicBezTo>
                    <a:pt x="0" y="50"/>
                    <a:pt x="1" y="9"/>
                    <a:pt x="25" y="5"/>
                  </a:cubicBezTo>
                  <a:cubicBezTo>
                    <a:pt x="60" y="0"/>
                    <a:pt x="66" y="72"/>
                    <a:pt x="19" y="64"/>
                  </a:cubicBezTo>
                  <a:close/>
                  <a:moveTo>
                    <a:pt x="21" y="29"/>
                  </a:moveTo>
                  <a:cubicBezTo>
                    <a:pt x="22" y="37"/>
                    <a:pt x="24" y="44"/>
                    <a:pt x="29" y="49"/>
                  </a:cubicBezTo>
                  <a:cubicBezTo>
                    <a:pt x="39" y="44"/>
                    <a:pt x="38" y="37"/>
                    <a:pt x="39" y="25"/>
                  </a:cubicBezTo>
                  <a:cubicBezTo>
                    <a:pt x="31" y="20"/>
                    <a:pt x="27" y="26"/>
                    <a:pt x="2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34"/>
            <p:cNvSpPr>
              <a:spLocks noEditPoints="1"/>
            </p:cNvSpPr>
            <p:nvPr/>
          </p:nvSpPr>
          <p:spPr bwMode="auto">
            <a:xfrm>
              <a:off x="8691563" y="5313363"/>
              <a:ext cx="36513" cy="39688"/>
            </a:xfrm>
            <a:custGeom>
              <a:avLst/>
              <a:gdLst>
                <a:gd name="T0" fmla="*/ 18 w 58"/>
                <a:gd name="T1" fmla="*/ 0 h 60"/>
                <a:gd name="T2" fmla="*/ 55 w 58"/>
                <a:gd name="T3" fmla="*/ 12 h 60"/>
                <a:gd name="T4" fmla="*/ 24 w 58"/>
                <a:gd name="T5" fmla="*/ 57 h 60"/>
                <a:gd name="T6" fmla="*/ 18 w 58"/>
                <a:gd name="T7" fmla="*/ 0 h 60"/>
                <a:gd name="T8" fmla="*/ 26 w 58"/>
                <a:gd name="T9" fmla="*/ 16 h 60"/>
                <a:gd name="T10" fmla="*/ 24 w 58"/>
                <a:gd name="T11" fmla="*/ 34 h 60"/>
                <a:gd name="T12" fmla="*/ 41 w 58"/>
                <a:gd name="T13" fmla="*/ 16 h 60"/>
                <a:gd name="T14" fmla="*/ 26 w 58"/>
                <a:gd name="T15" fmla="*/ 1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60">
                  <a:moveTo>
                    <a:pt x="18" y="0"/>
                  </a:moveTo>
                  <a:cubicBezTo>
                    <a:pt x="37" y="1"/>
                    <a:pt x="43" y="9"/>
                    <a:pt x="55" y="12"/>
                  </a:cubicBezTo>
                  <a:cubicBezTo>
                    <a:pt x="58" y="38"/>
                    <a:pt x="38" y="60"/>
                    <a:pt x="24" y="57"/>
                  </a:cubicBezTo>
                  <a:cubicBezTo>
                    <a:pt x="3" y="53"/>
                    <a:pt x="0" y="16"/>
                    <a:pt x="18" y="0"/>
                  </a:cubicBezTo>
                  <a:close/>
                  <a:moveTo>
                    <a:pt x="26" y="16"/>
                  </a:moveTo>
                  <a:cubicBezTo>
                    <a:pt x="26" y="23"/>
                    <a:pt x="22" y="26"/>
                    <a:pt x="24" y="34"/>
                  </a:cubicBezTo>
                  <a:cubicBezTo>
                    <a:pt x="34" y="39"/>
                    <a:pt x="37" y="24"/>
                    <a:pt x="41" y="16"/>
                  </a:cubicBezTo>
                  <a:cubicBezTo>
                    <a:pt x="36" y="13"/>
                    <a:pt x="30" y="16"/>
                    <a:pt x="2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35"/>
            <p:cNvSpPr/>
            <p:nvPr/>
          </p:nvSpPr>
          <p:spPr bwMode="auto">
            <a:xfrm>
              <a:off x="7870825" y="5510213"/>
              <a:ext cx="4763" cy="6350"/>
            </a:xfrm>
            <a:custGeom>
              <a:avLst/>
              <a:gdLst>
                <a:gd name="T0" fmla="*/ 8 w 8"/>
                <a:gd name="T1" fmla="*/ 0 h 10"/>
                <a:gd name="T2" fmla="*/ 6 w 8"/>
                <a:gd name="T3" fmla="*/ 10 h 10"/>
                <a:gd name="T4" fmla="*/ 0 w 8"/>
                <a:gd name="T5" fmla="*/ 8 h 10"/>
                <a:gd name="T6" fmla="*/ 8 w 8"/>
                <a:gd name="T7" fmla="*/ 0 h 10"/>
              </a:gdLst>
              <a:ahLst/>
              <a:cxnLst>
                <a:cxn ang="0">
                  <a:pos x="T0" y="T1"/>
                </a:cxn>
                <a:cxn ang="0">
                  <a:pos x="T2" y="T3"/>
                </a:cxn>
                <a:cxn ang="0">
                  <a:pos x="T4" y="T5"/>
                </a:cxn>
                <a:cxn ang="0">
                  <a:pos x="T6" y="T7"/>
                </a:cxn>
              </a:cxnLst>
              <a:rect l="0" t="0" r="r" b="b"/>
              <a:pathLst>
                <a:path w="8" h="10">
                  <a:moveTo>
                    <a:pt x="8" y="0"/>
                  </a:moveTo>
                  <a:cubicBezTo>
                    <a:pt x="8" y="5"/>
                    <a:pt x="8" y="8"/>
                    <a:pt x="6" y="10"/>
                  </a:cubicBezTo>
                  <a:cubicBezTo>
                    <a:pt x="4" y="9"/>
                    <a:pt x="3" y="8"/>
                    <a:pt x="0" y="8"/>
                  </a:cubicBezTo>
                  <a:cubicBezTo>
                    <a:pt x="0" y="3"/>
                    <a:pt x="3" y="1"/>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36"/>
            <p:cNvSpPr>
              <a:spLocks noEditPoints="1"/>
            </p:cNvSpPr>
            <p:nvPr/>
          </p:nvSpPr>
          <p:spPr bwMode="auto">
            <a:xfrm>
              <a:off x="7750175" y="5213350"/>
              <a:ext cx="1303338" cy="1149350"/>
            </a:xfrm>
            <a:custGeom>
              <a:avLst/>
              <a:gdLst>
                <a:gd name="T0" fmla="*/ 115 w 2018"/>
                <a:gd name="T1" fmla="*/ 1063 h 1779"/>
                <a:gd name="T2" fmla="*/ 72 w 2018"/>
                <a:gd name="T3" fmla="*/ 202 h 1779"/>
                <a:gd name="T4" fmla="*/ 700 w 2018"/>
                <a:gd name="T5" fmla="*/ 52 h 1779"/>
                <a:gd name="T6" fmla="*/ 1360 w 2018"/>
                <a:gd name="T7" fmla="*/ 285 h 1779"/>
                <a:gd name="T8" fmla="*/ 1435 w 2018"/>
                <a:gd name="T9" fmla="*/ 251 h 1779"/>
                <a:gd name="T10" fmla="*/ 1886 w 2018"/>
                <a:gd name="T11" fmla="*/ 83 h 1779"/>
                <a:gd name="T12" fmla="*/ 1958 w 2018"/>
                <a:gd name="T13" fmla="*/ 375 h 1779"/>
                <a:gd name="T14" fmla="*/ 1838 w 2018"/>
                <a:gd name="T15" fmla="*/ 1281 h 1779"/>
                <a:gd name="T16" fmla="*/ 1382 w 2018"/>
                <a:gd name="T17" fmla="*/ 1069 h 1779"/>
                <a:gd name="T18" fmla="*/ 1280 w 2018"/>
                <a:gd name="T19" fmla="*/ 1302 h 1779"/>
                <a:gd name="T20" fmla="*/ 1050 w 2018"/>
                <a:gd name="T21" fmla="*/ 1314 h 1779"/>
                <a:gd name="T22" fmla="*/ 917 w 2018"/>
                <a:gd name="T23" fmla="*/ 1194 h 1779"/>
                <a:gd name="T24" fmla="*/ 860 w 2018"/>
                <a:gd name="T25" fmla="*/ 665 h 1779"/>
                <a:gd name="T26" fmla="*/ 537 w 2018"/>
                <a:gd name="T27" fmla="*/ 706 h 1779"/>
                <a:gd name="T28" fmla="*/ 402 w 2018"/>
                <a:gd name="T29" fmla="*/ 1765 h 1779"/>
                <a:gd name="T30" fmla="*/ 1974 w 2018"/>
                <a:gd name="T31" fmla="*/ 136 h 1779"/>
                <a:gd name="T32" fmla="*/ 1454 w 2018"/>
                <a:gd name="T33" fmla="*/ 238 h 1779"/>
                <a:gd name="T34" fmla="*/ 1856 w 2018"/>
                <a:gd name="T35" fmla="*/ 906 h 1779"/>
                <a:gd name="T36" fmla="*/ 1862 w 2018"/>
                <a:gd name="T37" fmla="*/ 622 h 1779"/>
                <a:gd name="T38" fmla="*/ 1337 w 2018"/>
                <a:gd name="T39" fmla="*/ 987 h 1779"/>
                <a:gd name="T40" fmla="*/ 1833 w 2018"/>
                <a:gd name="T41" fmla="*/ 826 h 1779"/>
                <a:gd name="T42" fmla="*/ 1846 w 2018"/>
                <a:gd name="T43" fmla="*/ 585 h 1779"/>
                <a:gd name="T44" fmla="*/ 1727 w 2018"/>
                <a:gd name="T45" fmla="*/ 616 h 1779"/>
                <a:gd name="T46" fmla="*/ 1597 w 2018"/>
                <a:gd name="T47" fmla="*/ 273 h 1779"/>
                <a:gd name="T48" fmla="*/ 1809 w 2018"/>
                <a:gd name="T49" fmla="*/ 1236 h 1779"/>
                <a:gd name="T50" fmla="*/ 1744 w 2018"/>
                <a:gd name="T51" fmla="*/ 649 h 1779"/>
                <a:gd name="T52" fmla="*/ 1056 w 2018"/>
                <a:gd name="T53" fmla="*/ 679 h 1779"/>
                <a:gd name="T54" fmla="*/ 1254 w 2018"/>
                <a:gd name="T55" fmla="*/ 840 h 1779"/>
                <a:gd name="T56" fmla="*/ 1535 w 2018"/>
                <a:gd name="T57" fmla="*/ 822 h 1779"/>
                <a:gd name="T58" fmla="*/ 1454 w 2018"/>
                <a:gd name="T59" fmla="*/ 910 h 1779"/>
                <a:gd name="T60" fmla="*/ 1750 w 2018"/>
                <a:gd name="T61" fmla="*/ 769 h 1779"/>
                <a:gd name="T62" fmla="*/ 1444 w 2018"/>
                <a:gd name="T63" fmla="*/ 369 h 1779"/>
                <a:gd name="T64" fmla="*/ 1413 w 2018"/>
                <a:gd name="T65" fmla="*/ 528 h 1779"/>
                <a:gd name="T66" fmla="*/ 1090 w 2018"/>
                <a:gd name="T67" fmla="*/ 318 h 1779"/>
                <a:gd name="T68" fmla="*/ 472 w 2018"/>
                <a:gd name="T69" fmla="*/ 440 h 1779"/>
                <a:gd name="T70" fmla="*/ 1329 w 2018"/>
                <a:gd name="T71" fmla="*/ 943 h 1779"/>
                <a:gd name="T72" fmla="*/ 1303 w 2018"/>
                <a:gd name="T73" fmla="*/ 1022 h 1779"/>
                <a:gd name="T74" fmla="*/ 1329 w 2018"/>
                <a:gd name="T75" fmla="*/ 943 h 1779"/>
                <a:gd name="T76" fmla="*/ 745 w 2018"/>
                <a:gd name="T77" fmla="*/ 95 h 1779"/>
                <a:gd name="T78" fmla="*/ 237 w 2018"/>
                <a:gd name="T79" fmla="*/ 232 h 1779"/>
                <a:gd name="T80" fmla="*/ 952 w 2018"/>
                <a:gd name="T81" fmla="*/ 320 h 1779"/>
                <a:gd name="T82" fmla="*/ 647 w 2018"/>
                <a:gd name="T83" fmla="*/ 665 h 1779"/>
                <a:gd name="T84" fmla="*/ 949 w 2018"/>
                <a:gd name="T85" fmla="*/ 398 h 1779"/>
                <a:gd name="T86" fmla="*/ 980 w 2018"/>
                <a:gd name="T87" fmla="*/ 1582 h 1779"/>
                <a:gd name="T88" fmla="*/ 996 w 2018"/>
                <a:gd name="T89" fmla="*/ 1041 h 1779"/>
                <a:gd name="T90" fmla="*/ 1009 w 2018"/>
                <a:gd name="T91" fmla="*/ 1582 h 1779"/>
                <a:gd name="T92" fmla="*/ 980 w 2018"/>
                <a:gd name="T93" fmla="*/ 759 h 1779"/>
                <a:gd name="T94" fmla="*/ 662 w 2018"/>
                <a:gd name="T95" fmla="*/ 687 h 1779"/>
                <a:gd name="T96" fmla="*/ 421 w 2018"/>
                <a:gd name="T97" fmla="*/ 1724 h 1779"/>
                <a:gd name="T98" fmla="*/ 421 w 2018"/>
                <a:gd name="T99" fmla="*/ 1724 h 1779"/>
                <a:gd name="T100" fmla="*/ 462 w 2018"/>
                <a:gd name="T101" fmla="*/ 1188 h 1779"/>
                <a:gd name="T102" fmla="*/ 439 w 2018"/>
                <a:gd name="T103" fmla="*/ 1710 h 1779"/>
                <a:gd name="T104" fmla="*/ 233 w 2018"/>
                <a:gd name="T105" fmla="*/ 250 h 1779"/>
                <a:gd name="T106" fmla="*/ 447 w 2018"/>
                <a:gd name="T107" fmla="*/ 418 h 1779"/>
                <a:gd name="T108" fmla="*/ 98 w 2018"/>
                <a:gd name="T109" fmla="*/ 306 h 1779"/>
                <a:gd name="T110" fmla="*/ 251 w 2018"/>
                <a:gd name="T111" fmla="*/ 530 h 1779"/>
                <a:gd name="T112" fmla="*/ 162 w 2018"/>
                <a:gd name="T113" fmla="*/ 798 h 1779"/>
                <a:gd name="T114" fmla="*/ 447 w 2018"/>
                <a:gd name="T115" fmla="*/ 1071 h 1779"/>
                <a:gd name="T116" fmla="*/ 274 w 2018"/>
                <a:gd name="T117" fmla="*/ 1339 h 1779"/>
                <a:gd name="T118" fmla="*/ 88 w 2018"/>
                <a:gd name="T119" fmla="*/ 1294 h 1779"/>
                <a:gd name="T120" fmla="*/ 176 w 2018"/>
                <a:gd name="T121" fmla="*/ 1257 h 1779"/>
                <a:gd name="T122" fmla="*/ 102 w 2018"/>
                <a:gd name="T123" fmla="*/ 449 h 1779"/>
                <a:gd name="T124" fmla="*/ 153 w 2018"/>
                <a:gd name="T125" fmla="*/ 1049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8" h="1779">
                  <a:moveTo>
                    <a:pt x="423" y="1682"/>
                  </a:moveTo>
                  <a:cubicBezTo>
                    <a:pt x="426" y="1647"/>
                    <a:pt x="425" y="1627"/>
                    <a:pt x="429" y="1590"/>
                  </a:cubicBezTo>
                  <a:cubicBezTo>
                    <a:pt x="422" y="1584"/>
                    <a:pt x="416" y="1576"/>
                    <a:pt x="406" y="1573"/>
                  </a:cubicBezTo>
                  <a:cubicBezTo>
                    <a:pt x="350" y="1476"/>
                    <a:pt x="279" y="1393"/>
                    <a:pt x="213" y="1306"/>
                  </a:cubicBezTo>
                  <a:cubicBezTo>
                    <a:pt x="205" y="1355"/>
                    <a:pt x="66" y="1356"/>
                    <a:pt x="74" y="1290"/>
                  </a:cubicBezTo>
                  <a:cubicBezTo>
                    <a:pt x="88" y="1284"/>
                    <a:pt x="90" y="1261"/>
                    <a:pt x="108" y="1265"/>
                  </a:cubicBezTo>
                  <a:cubicBezTo>
                    <a:pt x="110" y="1209"/>
                    <a:pt x="106" y="1158"/>
                    <a:pt x="110" y="1108"/>
                  </a:cubicBezTo>
                  <a:cubicBezTo>
                    <a:pt x="111" y="1093"/>
                    <a:pt x="115" y="1078"/>
                    <a:pt x="115" y="1063"/>
                  </a:cubicBezTo>
                  <a:cubicBezTo>
                    <a:pt x="115" y="1027"/>
                    <a:pt x="108" y="994"/>
                    <a:pt x="106" y="959"/>
                  </a:cubicBezTo>
                  <a:cubicBezTo>
                    <a:pt x="103" y="921"/>
                    <a:pt x="98" y="883"/>
                    <a:pt x="96" y="843"/>
                  </a:cubicBezTo>
                  <a:cubicBezTo>
                    <a:pt x="96" y="837"/>
                    <a:pt x="98" y="833"/>
                    <a:pt x="102" y="832"/>
                  </a:cubicBezTo>
                  <a:cubicBezTo>
                    <a:pt x="93" y="789"/>
                    <a:pt x="107" y="748"/>
                    <a:pt x="102" y="708"/>
                  </a:cubicBezTo>
                  <a:cubicBezTo>
                    <a:pt x="91" y="620"/>
                    <a:pt x="93" y="526"/>
                    <a:pt x="82" y="432"/>
                  </a:cubicBezTo>
                  <a:cubicBezTo>
                    <a:pt x="95" y="413"/>
                    <a:pt x="82" y="391"/>
                    <a:pt x="80" y="367"/>
                  </a:cubicBezTo>
                  <a:cubicBezTo>
                    <a:pt x="78" y="341"/>
                    <a:pt x="82" y="313"/>
                    <a:pt x="82" y="285"/>
                  </a:cubicBezTo>
                  <a:cubicBezTo>
                    <a:pt x="82" y="256"/>
                    <a:pt x="67" y="231"/>
                    <a:pt x="72" y="202"/>
                  </a:cubicBezTo>
                  <a:cubicBezTo>
                    <a:pt x="67" y="195"/>
                    <a:pt x="62" y="188"/>
                    <a:pt x="49" y="189"/>
                  </a:cubicBezTo>
                  <a:cubicBezTo>
                    <a:pt x="45" y="172"/>
                    <a:pt x="28" y="175"/>
                    <a:pt x="19" y="163"/>
                  </a:cubicBezTo>
                  <a:cubicBezTo>
                    <a:pt x="0" y="138"/>
                    <a:pt x="23" y="106"/>
                    <a:pt x="49" y="99"/>
                  </a:cubicBezTo>
                  <a:cubicBezTo>
                    <a:pt x="55" y="98"/>
                    <a:pt x="57" y="103"/>
                    <a:pt x="61" y="106"/>
                  </a:cubicBezTo>
                  <a:cubicBezTo>
                    <a:pt x="171" y="85"/>
                    <a:pt x="282" y="98"/>
                    <a:pt x="396" y="75"/>
                  </a:cubicBezTo>
                  <a:cubicBezTo>
                    <a:pt x="461" y="83"/>
                    <a:pt x="527" y="59"/>
                    <a:pt x="590" y="67"/>
                  </a:cubicBezTo>
                  <a:cubicBezTo>
                    <a:pt x="606" y="65"/>
                    <a:pt x="624" y="62"/>
                    <a:pt x="643" y="59"/>
                  </a:cubicBezTo>
                  <a:cubicBezTo>
                    <a:pt x="661" y="57"/>
                    <a:pt x="684" y="50"/>
                    <a:pt x="700" y="52"/>
                  </a:cubicBezTo>
                  <a:cubicBezTo>
                    <a:pt x="712" y="53"/>
                    <a:pt x="722" y="67"/>
                    <a:pt x="733" y="61"/>
                  </a:cubicBezTo>
                  <a:cubicBezTo>
                    <a:pt x="769" y="92"/>
                    <a:pt x="828" y="90"/>
                    <a:pt x="864" y="122"/>
                  </a:cubicBezTo>
                  <a:cubicBezTo>
                    <a:pt x="894" y="127"/>
                    <a:pt x="920" y="143"/>
                    <a:pt x="947" y="153"/>
                  </a:cubicBezTo>
                  <a:cubicBezTo>
                    <a:pt x="974" y="164"/>
                    <a:pt x="1002" y="173"/>
                    <a:pt x="1029" y="183"/>
                  </a:cubicBezTo>
                  <a:cubicBezTo>
                    <a:pt x="1044" y="189"/>
                    <a:pt x="1058" y="198"/>
                    <a:pt x="1074" y="202"/>
                  </a:cubicBezTo>
                  <a:cubicBezTo>
                    <a:pt x="1087" y="207"/>
                    <a:pt x="1101" y="206"/>
                    <a:pt x="1113" y="210"/>
                  </a:cubicBezTo>
                  <a:cubicBezTo>
                    <a:pt x="1143" y="222"/>
                    <a:pt x="1172" y="236"/>
                    <a:pt x="1201" y="240"/>
                  </a:cubicBezTo>
                  <a:cubicBezTo>
                    <a:pt x="1249" y="267"/>
                    <a:pt x="1305" y="263"/>
                    <a:pt x="1360" y="285"/>
                  </a:cubicBezTo>
                  <a:cubicBezTo>
                    <a:pt x="1366" y="300"/>
                    <a:pt x="1369" y="306"/>
                    <a:pt x="1368" y="326"/>
                  </a:cubicBezTo>
                  <a:cubicBezTo>
                    <a:pt x="1342" y="358"/>
                    <a:pt x="1283" y="345"/>
                    <a:pt x="1233" y="353"/>
                  </a:cubicBezTo>
                  <a:cubicBezTo>
                    <a:pt x="1183" y="418"/>
                    <a:pt x="1148" y="496"/>
                    <a:pt x="1107" y="569"/>
                  </a:cubicBezTo>
                  <a:cubicBezTo>
                    <a:pt x="1130" y="564"/>
                    <a:pt x="1153" y="553"/>
                    <a:pt x="1178" y="547"/>
                  </a:cubicBezTo>
                  <a:cubicBezTo>
                    <a:pt x="1238" y="534"/>
                    <a:pt x="1305" y="534"/>
                    <a:pt x="1360" y="520"/>
                  </a:cubicBezTo>
                  <a:cubicBezTo>
                    <a:pt x="1368" y="519"/>
                    <a:pt x="1371" y="523"/>
                    <a:pt x="1378" y="524"/>
                  </a:cubicBezTo>
                  <a:cubicBezTo>
                    <a:pt x="1378" y="516"/>
                    <a:pt x="1374" y="512"/>
                    <a:pt x="1374" y="504"/>
                  </a:cubicBezTo>
                  <a:cubicBezTo>
                    <a:pt x="1389" y="413"/>
                    <a:pt x="1392" y="317"/>
                    <a:pt x="1435" y="251"/>
                  </a:cubicBezTo>
                  <a:cubicBezTo>
                    <a:pt x="1404" y="217"/>
                    <a:pt x="1431" y="162"/>
                    <a:pt x="1443" y="112"/>
                  </a:cubicBezTo>
                  <a:cubicBezTo>
                    <a:pt x="1451" y="78"/>
                    <a:pt x="1451" y="20"/>
                    <a:pt x="1474" y="8"/>
                  </a:cubicBezTo>
                  <a:cubicBezTo>
                    <a:pt x="1489" y="0"/>
                    <a:pt x="1525" y="6"/>
                    <a:pt x="1544" y="8"/>
                  </a:cubicBezTo>
                  <a:cubicBezTo>
                    <a:pt x="1571" y="12"/>
                    <a:pt x="1592" y="18"/>
                    <a:pt x="1625" y="24"/>
                  </a:cubicBezTo>
                  <a:cubicBezTo>
                    <a:pt x="1640" y="27"/>
                    <a:pt x="1654" y="35"/>
                    <a:pt x="1672" y="40"/>
                  </a:cubicBezTo>
                  <a:cubicBezTo>
                    <a:pt x="1703" y="49"/>
                    <a:pt x="1738" y="52"/>
                    <a:pt x="1772" y="59"/>
                  </a:cubicBezTo>
                  <a:cubicBezTo>
                    <a:pt x="1788" y="63"/>
                    <a:pt x="1803" y="71"/>
                    <a:pt x="1819" y="75"/>
                  </a:cubicBezTo>
                  <a:cubicBezTo>
                    <a:pt x="1842" y="81"/>
                    <a:pt x="1865" y="79"/>
                    <a:pt x="1886" y="83"/>
                  </a:cubicBezTo>
                  <a:cubicBezTo>
                    <a:pt x="1894" y="84"/>
                    <a:pt x="1901" y="91"/>
                    <a:pt x="1909" y="93"/>
                  </a:cubicBezTo>
                  <a:cubicBezTo>
                    <a:pt x="1915" y="94"/>
                    <a:pt x="1921" y="91"/>
                    <a:pt x="1927" y="93"/>
                  </a:cubicBezTo>
                  <a:cubicBezTo>
                    <a:pt x="1947" y="99"/>
                    <a:pt x="1971" y="121"/>
                    <a:pt x="1987" y="118"/>
                  </a:cubicBezTo>
                  <a:cubicBezTo>
                    <a:pt x="1992" y="135"/>
                    <a:pt x="2011" y="143"/>
                    <a:pt x="2013" y="163"/>
                  </a:cubicBezTo>
                  <a:cubicBezTo>
                    <a:pt x="2015" y="185"/>
                    <a:pt x="2001" y="202"/>
                    <a:pt x="1987" y="216"/>
                  </a:cubicBezTo>
                  <a:cubicBezTo>
                    <a:pt x="1995" y="239"/>
                    <a:pt x="2018" y="244"/>
                    <a:pt x="2015" y="269"/>
                  </a:cubicBezTo>
                  <a:cubicBezTo>
                    <a:pt x="2013" y="282"/>
                    <a:pt x="1993" y="303"/>
                    <a:pt x="1984" y="322"/>
                  </a:cubicBezTo>
                  <a:cubicBezTo>
                    <a:pt x="1974" y="340"/>
                    <a:pt x="1965" y="359"/>
                    <a:pt x="1958" y="375"/>
                  </a:cubicBezTo>
                  <a:cubicBezTo>
                    <a:pt x="1950" y="395"/>
                    <a:pt x="1948" y="415"/>
                    <a:pt x="1940" y="434"/>
                  </a:cubicBezTo>
                  <a:cubicBezTo>
                    <a:pt x="1937" y="443"/>
                    <a:pt x="1930" y="450"/>
                    <a:pt x="1927" y="459"/>
                  </a:cubicBezTo>
                  <a:cubicBezTo>
                    <a:pt x="1923" y="469"/>
                    <a:pt x="1922" y="481"/>
                    <a:pt x="1919" y="493"/>
                  </a:cubicBezTo>
                  <a:cubicBezTo>
                    <a:pt x="1909" y="525"/>
                    <a:pt x="1891" y="560"/>
                    <a:pt x="1887" y="593"/>
                  </a:cubicBezTo>
                  <a:cubicBezTo>
                    <a:pt x="1883" y="636"/>
                    <a:pt x="1889" y="691"/>
                    <a:pt x="1884" y="736"/>
                  </a:cubicBezTo>
                  <a:cubicBezTo>
                    <a:pt x="1870" y="856"/>
                    <a:pt x="1876" y="1013"/>
                    <a:pt x="1876" y="1139"/>
                  </a:cubicBezTo>
                  <a:cubicBezTo>
                    <a:pt x="1876" y="1154"/>
                    <a:pt x="1874" y="1176"/>
                    <a:pt x="1874" y="1198"/>
                  </a:cubicBezTo>
                  <a:cubicBezTo>
                    <a:pt x="1874" y="1244"/>
                    <a:pt x="1875" y="1265"/>
                    <a:pt x="1838" y="1281"/>
                  </a:cubicBezTo>
                  <a:cubicBezTo>
                    <a:pt x="1822" y="1281"/>
                    <a:pt x="1824" y="1276"/>
                    <a:pt x="1811" y="1281"/>
                  </a:cubicBezTo>
                  <a:cubicBezTo>
                    <a:pt x="1804" y="1268"/>
                    <a:pt x="1797" y="1268"/>
                    <a:pt x="1786" y="1261"/>
                  </a:cubicBezTo>
                  <a:cubicBezTo>
                    <a:pt x="1776" y="1142"/>
                    <a:pt x="1811" y="977"/>
                    <a:pt x="1793" y="859"/>
                  </a:cubicBezTo>
                  <a:cubicBezTo>
                    <a:pt x="1687" y="893"/>
                    <a:pt x="1577" y="929"/>
                    <a:pt x="1480" y="971"/>
                  </a:cubicBezTo>
                  <a:cubicBezTo>
                    <a:pt x="1461" y="967"/>
                    <a:pt x="1452" y="981"/>
                    <a:pt x="1437" y="987"/>
                  </a:cubicBezTo>
                  <a:cubicBezTo>
                    <a:pt x="1431" y="989"/>
                    <a:pt x="1426" y="986"/>
                    <a:pt x="1421" y="989"/>
                  </a:cubicBezTo>
                  <a:cubicBezTo>
                    <a:pt x="1388" y="1002"/>
                    <a:pt x="1392" y="1009"/>
                    <a:pt x="1388" y="1043"/>
                  </a:cubicBezTo>
                  <a:cubicBezTo>
                    <a:pt x="1387" y="1052"/>
                    <a:pt x="1382" y="1060"/>
                    <a:pt x="1382" y="1069"/>
                  </a:cubicBezTo>
                  <a:cubicBezTo>
                    <a:pt x="1376" y="1160"/>
                    <a:pt x="1371" y="1263"/>
                    <a:pt x="1364" y="1355"/>
                  </a:cubicBezTo>
                  <a:cubicBezTo>
                    <a:pt x="1362" y="1381"/>
                    <a:pt x="1357" y="1403"/>
                    <a:pt x="1362" y="1428"/>
                  </a:cubicBezTo>
                  <a:cubicBezTo>
                    <a:pt x="1350" y="1446"/>
                    <a:pt x="1331" y="1457"/>
                    <a:pt x="1309" y="1465"/>
                  </a:cubicBezTo>
                  <a:cubicBezTo>
                    <a:pt x="1302" y="1452"/>
                    <a:pt x="1278" y="1447"/>
                    <a:pt x="1270" y="1433"/>
                  </a:cubicBezTo>
                  <a:cubicBezTo>
                    <a:pt x="1271" y="1436"/>
                    <a:pt x="1266" y="1414"/>
                    <a:pt x="1266" y="1414"/>
                  </a:cubicBezTo>
                  <a:cubicBezTo>
                    <a:pt x="1266" y="1406"/>
                    <a:pt x="1270" y="1406"/>
                    <a:pt x="1272" y="1398"/>
                  </a:cubicBezTo>
                  <a:cubicBezTo>
                    <a:pt x="1275" y="1386"/>
                    <a:pt x="1274" y="1367"/>
                    <a:pt x="1276" y="1351"/>
                  </a:cubicBezTo>
                  <a:cubicBezTo>
                    <a:pt x="1278" y="1336"/>
                    <a:pt x="1279" y="1319"/>
                    <a:pt x="1280" y="1302"/>
                  </a:cubicBezTo>
                  <a:cubicBezTo>
                    <a:pt x="1283" y="1234"/>
                    <a:pt x="1285" y="1156"/>
                    <a:pt x="1288" y="1089"/>
                  </a:cubicBezTo>
                  <a:cubicBezTo>
                    <a:pt x="1289" y="1067"/>
                    <a:pt x="1291" y="1048"/>
                    <a:pt x="1292" y="1030"/>
                  </a:cubicBezTo>
                  <a:cubicBezTo>
                    <a:pt x="1292" y="994"/>
                    <a:pt x="1293" y="970"/>
                    <a:pt x="1268" y="951"/>
                  </a:cubicBezTo>
                  <a:cubicBezTo>
                    <a:pt x="1204" y="902"/>
                    <a:pt x="1120" y="869"/>
                    <a:pt x="1058" y="818"/>
                  </a:cubicBezTo>
                  <a:cubicBezTo>
                    <a:pt x="1049" y="949"/>
                    <a:pt x="1052" y="1061"/>
                    <a:pt x="1056" y="1185"/>
                  </a:cubicBezTo>
                  <a:cubicBezTo>
                    <a:pt x="1057" y="1195"/>
                    <a:pt x="1052" y="1207"/>
                    <a:pt x="1052" y="1218"/>
                  </a:cubicBezTo>
                  <a:cubicBezTo>
                    <a:pt x="1053" y="1225"/>
                    <a:pt x="1056" y="1234"/>
                    <a:pt x="1056" y="1241"/>
                  </a:cubicBezTo>
                  <a:cubicBezTo>
                    <a:pt x="1057" y="1265"/>
                    <a:pt x="1051" y="1290"/>
                    <a:pt x="1050" y="1314"/>
                  </a:cubicBezTo>
                  <a:cubicBezTo>
                    <a:pt x="1050" y="1392"/>
                    <a:pt x="1053" y="1471"/>
                    <a:pt x="1056" y="1557"/>
                  </a:cubicBezTo>
                  <a:cubicBezTo>
                    <a:pt x="1074" y="1567"/>
                    <a:pt x="1084" y="1584"/>
                    <a:pt x="1099" y="1596"/>
                  </a:cubicBezTo>
                  <a:cubicBezTo>
                    <a:pt x="1101" y="1603"/>
                    <a:pt x="1094" y="1626"/>
                    <a:pt x="1088" y="1633"/>
                  </a:cubicBezTo>
                  <a:cubicBezTo>
                    <a:pt x="1074" y="1648"/>
                    <a:pt x="959" y="1686"/>
                    <a:pt x="935" y="1641"/>
                  </a:cubicBezTo>
                  <a:cubicBezTo>
                    <a:pt x="921" y="1616"/>
                    <a:pt x="935" y="1567"/>
                    <a:pt x="980" y="1571"/>
                  </a:cubicBezTo>
                  <a:cubicBezTo>
                    <a:pt x="986" y="1457"/>
                    <a:pt x="981" y="1337"/>
                    <a:pt x="974" y="1218"/>
                  </a:cubicBezTo>
                  <a:cubicBezTo>
                    <a:pt x="962" y="1215"/>
                    <a:pt x="953" y="1209"/>
                    <a:pt x="947" y="1216"/>
                  </a:cubicBezTo>
                  <a:cubicBezTo>
                    <a:pt x="928" y="1206"/>
                    <a:pt x="936" y="1203"/>
                    <a:pt x="917" y="1194"/>
                  </a:cubicBezTo>
                  <a:cubicBezTo>
                    <a:pt x="915" y="1182"/>
                    <a:pt x="924" y="1171"/>
                    <a:pt x="927" y="1157"/>
                  </a:cubicBezTo>
                  <a:cubicBezTo>
                    <a:pt x="934" y="1120"/>
                    <a:pt x="932" y="1072"/>
                    <a:pt x="937" y="1030"/>
                  </a:cubicBezTo>
                  <a:cubicBezTo>
                    <a:pt x="939" y="1015"/>
                    <a:pt x="942" y="1004"/>
                    <a:pt x="943" y="981"/>
                  </a:cubicBezTo>
                  <a:cubicBezTo>
                    <a:pt x="944" y="930"/>
                    <a:pt x="960" y="861"/>
                    <a:pt x="964" y="812"/>
                  </a:cubicBezTo>
                  <a:cubicBezTo>
                    <a:pt x="966" y="798"/>
                    <a:pt x="963" y="782"/>
                    <a:pt x="964" y="767"/>
                  </a:cubicBezTo>
                  <a:cubicBezTo>
                    <a:pt x="967" y="742"/>
                    <a:pt x="978" y="712"/>
                    <a:pt x="976" y="679"/>
                  </a:cubicBezTo>
                  <a:cubicBezTo>
                    <a:pt x="986" y="675"/>
                    <a:pt x="983" y="661"/>
                    <a:pt x="984" y="653"/>
                  </a:cubicBezTo>
                  <a:cubicBezTo>
                    <a:pt x="940" y="656"/>
                    <a:pt x="901" y="662"/>
                    <a:pt x="860" y="665"/>
                  </a:cubicBezTo>
                  <a:cubicBezTo>
                    <a:pt x="813" y="669"/>
                    <a:pt x="766" y="676"/>
                    <a:pt x="713" y="685"/>
                  </a:cubicBezTo>
                  <a:cubicBezTo>
                    <a:pt x="715" y="811"/>
                    <a:pt x="723" y="931"/>
                    <a:pt x="709" y="1049"/>
                  </a:cubicBezTo>
                  <a:cubicBezTo>
                    <a:pt x="726" y="1070"/>
                    <a:pt x="761" y="1083"/>
                    <a:pt x="745" y="1128"/>
                  </a:cubicBezTo>
                  <a:cubicBezTo>
                    <a:pt x="718" y="1153"/>
                    <a:pt x="679" y="1130"/>
                    <a:pt x="639" y="1134"/>
                  </a:cubicBezTo>
                  <a:cubicBezTo>
                    <a:pt x="633" y="1129"/>
                    <a:pt x="627" y="1126"/>
                    <a:pt x="621" y="1122"/>
                  </a:cubicBezTo>
                  <a:cubicBezTo>
                    <a:pt x="614" y="1095"/>
                    <a:pt x="622" y="1058"/>
                    <a:pt x="647" y="1063"/>
                  </a:cubicBezTo>
                  <a:cubicBezTo>
                    <a:pt x="658" y="957"/>
                    <a:pt x="636" y="814"/>
                    <a:pt x="649" y="691"/>
                  </a:cubicBezTo>
                  <a:cubicBezTo>
                    <a:pt x="608" y="698"/>
                    <a:pt x="580" y="702"/>
                    <a:pt x="537" y="706"/>
                  </a:cubicBezTo>
                  <a:cubicBezTo>
                    <a:pt x="530" y="825"/>
                    <a:pt x="530" y="950"/>
                    <a:pt x="527" y="1034"/>
                  </a:cubicBezTo>
                  <a:cubicBezTo>
                    <a:pt x="522" y="1206"/>
                    <a:pt x="502" y="1478"/>
                    <a:pt x="521" y="1694"/>
                  </a:cubicBezTo>
                  <a:cubicBezTo>
                    <a:pt x="532" y="1692"/>
                    <a:pt x="569" y="1710"/>
                    <a:pt x="556" y="1741"/>
                  </a:cubicBezTo>
                  <a:cubicBezTo>
                    <a:pt x="552" y="1751"/>
                    <a:pt x="540" y="1753"/>
                    <a:pt x="527" y="1761"/>
                  </a:cubicBezTo>
                  <a:cubicBezTo>
                    <a:pt x="522" y="1764"/>
                    <a:pt x="518" y="1771"/>
                    <a:pt x="513" y="1773"/>
                  </a:cubicBezTo>
                  <a:cubicBezTo>
                    <a:pt x="507" y="1775"/>
                    <a:pt x="491" y="1774"/>
                    <a:pt x="476" y="1775"/>
                  </a:cubicBezTo>
                  <a:cubicBezTo>
                    <a:pt x="466" y="1775"/>
                    <a:pt x="453" y="1779"/>
                    <a:pt x="447" y="1779"/>
                  </a:cubicBezTo>
                  <a:cubicBezTo>
                    <a:pt x="444" y="1778"/>
                    <a:pt x="405" y="1767"/>
                    <a:pt x="402" y="1765"/>
                  </a:cubicBezTo>
                  <a:cubicBezTo>
                    <a:pt x="375" y="1747"/>
                    <a:pt x="384" y="1691"/>
                    <a:pt x="423" y="1682"/>
                  </a:cubicBezTo>
                  <a:close/>
                  <a:moveTo>
                    <a:pt x="1829" y="344"/>
                  </a:moveTo>
                  <a:cubicBezTo>
                    <a:pt x="1844" y="349"/>
                    <a:pt x="1875" y="369"/>
                    <a:pt x="1891" y="363"/>
                  </a:cubicBezTo>
                  <a:cubicBezTo>
                    <a:pt x="1896" y="361"/>
                    <a:pt x="1909" y="342"/>
                    <a:pt x="1913" y="334"/>
                  </a:cubicBezTo>
                  <a:cubicBezTo>
                    <a:pt x="1923" y="312"/>
                    <a:pt x="1930" y="284"/>
                    <a:pt x="1944" y="257"/>
                  </a:cubicBezTo>
                  <a:cubicBezTo>
                    <a:pt x="1961" y="225"/>
                    <a:pt x="1986" y="197"/>
                    <a:pt x="1997" y="165"/>
                  </a:cubicBezTo>
                  <a:cubicBezTo>
                    <a:pt x="1996" y="163"/>
                    <a:pt x="1995" y="161"/>
                    <a:pt x="1993" y="159"/>
                  </a:cubicBezTo>
                  <a:cubicBezTo>
                    <a:pt x="1985" y="158"/>
                    <a:pt x="1980" y="145"/>
                    <a:pt x="1974" y="136"/>
                  </a:cubicBezTo>
                  <a:cubicBezTo>
                    <a:pt x="1956" y="131"/>
                    <a:pt x="1942" y="112"/>
                    <a:pt x="1925" y="106"/>
                  </a:cubicBezTo>
                  <a:cubicBezTo>
                    <a:pt x="1916" y="104"/>
                    <a:pt x="1906" y="106"/>
                    <a:pt x="1897" y="104"/>
                  </a:cubicBezTo>
                  <a:cubicBezTo>
                    <a:pt x="1877" y="100"/>
                    <a:pt x="1858" y="94"/>
                    <a:pt x="1837" y="91"/>
                  </a:cubicBezTo>
                  <a:cubicBezTo>
                    <a:pt x="1813" y="88"/>
                    <a:pt x="1793" y="80"/>
                    <a:pt x="1770" y="75"/>
                  </a:cubicBezTo>
                  <a:cubicBezTo>
                    <a:pt x="1688" y="57"/>
                    <a:pt x="1605" y="34"/>
                    <a:pt x="1529" y="24"/>
                  </a:cubicBezTo>
                  <a:cubicBezTo>
                    <a:pt x="1511" y="22"/>
                    <a:pt x="1492" y="20"/>
                    <a:pt x="1476" y="30"/>
                  </a:cubicBezTo>
                  <a:cubicBezTo>
                    <a:pt x="1463" y="87"/>
                    <a:pt x="1449" y="147"/>
                    <a:pt x="1433" y="210"/>
                  </a:cubicBezTo>
                  <a:cubicBezTo>
                    <a:pt x="1439" y="218"/>
                    <a:pt x="1444" y="233"/>
                    <a:pt x="1454" y="238"/>
                  </a:cubicBezTo>
                  <a:cubicBezTo>
                    <a:pt x="1463" y="242"/>
                    <a:pt x="1471" y="236"/>
                    <a:pt x="1482" y="238"/>
                  </a:cubicBezTo>
                  <a:cubicBezTo>
                    <a:pt x="1491" y="239"/>
                    <a:pt x="1502" y="246"/>
                    <a:pt x="1513" y="248"/>
                  </a:cubicBezTo>
                  <a:cubicBezTo>
                    <a:pt x="1555" y="253"/>
                    <a:pt x="1608" y="258"/>
                    <a:pt x="1646" y="267"/>
                  </a:cubicBezTo>
                  <a:cubicBezTo>
                    <a:pt x="1670" y="273"/>
                    <a:pt x="1691" y="285"/>
                    <a:pt x="1709" y="293"/>
                  </a:cubicBezTo>
                  <a:cubicBezTo>
                    <a:pt x="1731" y="301"/>
                    <a:pt x="1750" y="307"/>
                    <a:pt x="1770" y="318"/>
                  </a:cubicBezTo>
                  <a:cubicBezTo>
                    <a:pt x="1787" y="323"/>
                    <a:pt x="1806" y="335"/>
                    <a:pt x="1829" y="344"/>
                  </a:cubicBezTo>
                  <a:close/>
                  <a:moveTo>
                    <a:pt x="1858" y="1153"/>
                  </a:moveTo>
                  <a:cubicBezTo>
                    <a:pt x="1855" y="1062"/>
                    <a:pt x="1858" y="978"/>
                    <a:pt x="1856" y="906"/>
                  </a:cubicBezTo>
                  <a:cubicBezTo>
                    <a:pt x="1854" y="835"/>
                    <a:pt x="1867" y="751"/>
                    <a:pt x="1866" y="675"/>
                  </a:cubicBezTo>
                  <a:cubicBezTo>
                    <a:pt x="1865" y="611"/>
                    <a:pt x="1883" y="548"/>
                    <a:pt x="1895" y="485"/>
                  </a:cubicBezTo>
                  <a:cubicBezTo>
                    <a:pt x="1907" y="425"/>
                    <a:pt x="1938" y="365"/>
                    <a:pt x="1968" y="316"/>
                  </a:cubicBezTo>
                  <a:cubicBezTo>
                    <a:pt x="1976" y="302"/>
                    <a:pt x="2002" y="266"/>
                    <a:pt x="1997" y="261"/>
                  </a:cubicBezTo>
                  <a:cubicBezTo>
                    <a:pt x="1991" y="255"/>
                    <a:pt x="1994" y="245"/>
                    <a:pt x="1982" y="238"/>
                  </a:cubicBezTo>
                  <a:cubicBezTo>
                    <a:pt x="1945" y="322"/>
                    <a:pt x="1887" y="408"/>
                    <a:pt x="1886" y="510"/>
                  </a:cubicBezTo>
                  <a:cubicBezTo>
                    <a:pt x="1878" y="523"/>
                    <a:pt x="1879" y="527"/>
                    <a:pt x="1878" y="553"/>
                  </a:cubicBezTo>
                  <a:cubicBezTo>
                    <a:pt x="1862" y="570"/>
                    <a:pt x="1868" y="592"/>
                    <a:pt x="1862" y="622"/>
                  </a:cubicBezTo>
                  <a:cubicBezTo>
                    <a:pt x="1856" y="652"/>
                    <a:pt x="1845" y="692"/>
                    <a:pt x="1842" y="718"/>
                  </a:cubicBezTo>
                  <a:cubicBezTo>
                    <a:pt x="1840" y="741"/>
                    <a:pt x="1843" y="773"/>
                    <a:pt x="1829" y="787"/>
                  </a:cubicBezTo>
                  <a:cubicBezTo>
                    <a:pt x="1817" y="798"/>
                    <a:pt x="1788" y="806"/>
                    <a:pt x="1766" y="816"/>
                  </a:cubicBezTo>
                  <a:cubicBezTo>
                    <a:pt x="1716" y="838"/>
                    <a:pt x="1682" y="856"/>
                    <a:pt x="1633" y="875"/>
                  </a:cubicBezTo>
                  <a:cubicBezTo>
                    <a:pt x="1610" y="884"/>
                    <a:pt x="1584" y="895"/>
                    <a:pt x="1560" y="900"/>
                  </a:cubicBezTo>
                  <a:cubicBezTo>
                    <a:pt x="1548" y="903"/>
                    <a:pt x="1538" y="902"/>
                    <a:pt x="1527" y="906"/>
                  </a:cubicBezTo>
                  <a:cubicBezTo>
                    <a:pt x="1494" y="917"/>
                    <a:pt x="1462" y="930"/>
                    <a:pt x="1431" y="941"/>
                  </a:cubicBezTo>
                  <a:cubicBezTo>
                    <a:pt x="1393" y="955"/>
                    <a:pt x="1351" y="948"/>
                    <a:pt x="1337" y="987"/>
                  </a:cubicBezTo>
                  <a:cubicBezTo>
                    <a:pt x="1342" y="1108"/>
                    <a:pt x="1321" y="1270"/>
                    <a:pt x="1315" y="1420"/>
                  </a:cubicBezTo>
                  <a:cubicBezTo>
                    <a:pt x="1328" y="1416"/>
                    <a:pt x="1334" y="1406"/>
                    <a:pt x="1343" y="1398"/>
                  </a:cubicBezTo>
                  <a:cubicBezTo>
                    <a:pt x="1353" y="1270"/>
                    <a:pt x="1364" y="1121"/>
                    <a:pt x="1370" y="996"/>
                  </a:cubicBezTo>
                  <a:cubicBezTo>
                    <a:pt x="1392" y="982"/>
                    <a:pt x="1419" y="972"/>
                    <a:pt x="1450" y="967"/>
                  </a:cubicBezTo>
                  <a:cubicBezTo>
                    <a:pt x="1500" y="942"/>
                    <a:pt x="1544" y="922"/>
                    <a:pt x="1595" y="906"/>
                  </a:cubicBezTo>
                  <a:cubicBezTo>
                    <a:pt x="1623" y="897"/>
                    <a:pt x="1653" y="895"/>
                    <a:pt x="1680" y="885"/>
                  </a:cubicBezTo>
                  <a:cubicBezTo>
                    <a:pt x="1691" y="880"/>
                    <a:pt x="1700" y="871"/>
                    <a:pt x="1711" y="867"/>
                  </a:cubicBezTo>
                  <a:cubicBezTo>
                    <a:pt x="1750" y="853"/>
                    <a:pt x="1791" y="841"/>
                    <a:pt x="1833" y="826"/>
                  </a:cubicBezTo>
                  <a:cubicBezTo>
                    <a:pt x="1848" y="909"/>
                    <a:pt x="1833" y="986"/>
                    <a:pt x="1831" y="1057"/>
                  </a:cubicBezTo>
                  <a:cubicBezTo>
                    <a:pt x="1828" y="1117"/>
                    <a:pt x="1822" y="1174"/>
                    <a:pt x="1829" y="1241"/>
                  </a:cubicBezTo>
                  <a:cubicBezTo>
                    <a:pt x="1868" y="1229"/>
                    <a:pt x="1859" y="1192"/>
                    <a:pt x="1858" y="1153"/>
                  </a:cubicBezTo>
                  <a:close/>
                  <a:moveTo>
                    <a:pt x="1880" y="385"/>
                  </a:moveTo>
                  <a:cubicBezTo>
                    <a:pt x="1855" y="483"/>
                    <a:pt x="1817" y="561"/>
                    <a:pt x="1813" y="671"/>
                  </a:cubicBezTo>
                  <a:cubicBezTo>
                    <a:pt x="1813" y="677"/>
                    <a:pt x="1809" y="679"/>
                    <a:pt x="1807" y="683"/>
                  </a:cubicBezTo>
                  <a:cubicBezTo>
                    <a:pt x="1820" y="682"/>
                    <a:pt x="1817" y="698"/>
                    <a:pt x="1829" y="698"/>
                  </a:cubicBezTo>
                  <a:cubicBezTo>
                    <a:pt x="1837" y="664"/>
                    <a:pt x="1840" y="622"/>
                    <a:pt x="1846" y="585"/>
                  </a:cubicBezTo>
                  <a:cubicBezTo>
                    <a:pt x="1851" y="561"/>
                    <a:pt x="1862" y="539"/>
                    <a:pt x="1856" y="520"/>
                  </a:cubicBezTo>
                  <a:cubicBezTo>
                    <a:pt x="1871" y="473"/>
                    <a:pt x="1885" y="431"/>
                    <a:pt x="1897" y="383"/>
                  </a:cubicBezTo>
                  <a:cubicBezTo>
                    <a:pt x="1893" y="395"/>
                    <a:pt x="1885" y="382"/>
                    <a:pt x="1880" y="385"/>
                  </a:cubicBezTo>
                  <a:close/>
                  <a:moveTo>
                    <a:pt x="1554" y="559"/>
                  </a:moveTo>
                  <a:cubicBezTo>
                    <a:pt x="1561" y="561"/>
                    <a:pt x="1568" y="561"/>
                    <a:pt x="1574" y="563"/>
                  </a:cubicBezTo>
                  <a:cubicBezTo>
                    <a:pt x="1597" y="570"/>
                    <a:pt x="1621" y="584"/>
                    <a:pt x="1646" y="593"/>
                  </a:cubicBezTo>
                  <a:cubicBezTo>
                    <a:pt x="1662" y="598"/>
                    <a:pt x="1680" y="598"/>
                    <a:pt x="1695" y="604"/>
                  </a:cubicBezTo>
                  <a:cubicBezTo>
                    <a:pt x="1706" y="609"/>
                    <a:pt x="1713" y="621"/>
                    <a:pt x="1727" y="616"/>
                  </a:cubicBezTo>
                  <a:cubicBezTo>
                    <a:pt x="1728" y="622"/>
                    <a:pt x="1733" y="620"/>
                    <a:pt x="1733" y="624"/>
                  </a:cubicBezTo>
                  <a:cubicBezTo>
                    <a:pt x="1733" y="623"/>
                    <a:pt x="1733" y="622"/>
                    <a:pt x="1735" y="622"/>
                  </a:cubicBezTo>
                  <a:cubicBezTo>
                    <a:pt x="1756" y="638"/>
                    <a:pt x="1773" y="656"/>
                    <a:pt x="1797" y="669"/>
                  </a:cubicBezTo>
                  <a:cubicBezTo>
                    <a:pt x="1804" y="554"/>
                    <a:pt x="1844" y="481"/>
                    <a:pt x="1862" y="381"/>
                  </a:cubicBezTo>
                  <a:cubicBezTo>
                    <a:pt x="1814" y="369"/>
                    <a:pt x="1783" y="341"/>
                    <a:pt x="1742" y="326"/>
                  </a:cubicBezTo>
                  <a:cubicBezTo>
                    <a:pt x="1732" y="322"/>
                    <a:pt x="1719" y="318"/>
                    <a:pt x="1709" y="314"/>
                  </a:cubicBezTo>
                  <a:cubicBezTo>
                    <a:pt x="1680" y="303"/>
                    <a:pt x="1638" y="285"/>
                    <a:pt x="1605" y="281"/>
                  </a:cubicBezTo>
                  <a:cubicBezTo>
                    <a:pt x="1601" y="280"/>
                    <a:pt x="1603" y="272"/>
                    <a:pt x="1597" y="273"/>
                  </a:cubicBezTo>
                  <a:cubicBezTo>
                    <a:pt x="1570" y="269"/>
                    <a:pt x="1544" y="266"/>
                    <a:pt x="1511" y="261"/>
                  </a:cubicBezTo>
                  <a:cubicBezTo>
                    <a:pt x="1464" y="338"/>
                    <a:pt x="1455" y="425"/>
                    <a:pt x="1450" y="536"/>
                  </a:cubicBezTo>
                  <a:cubicBezTo>
                    <a:pt x="1495" y="539"/>
                    <a:pt x="1529" y="551"/>
                    <a:pt x="1554" y="559"/>
                  </a:cubicBezTo>
                  <a:close/>
                  <a:moveTo>
                    <a:pt x="1813" y="851"/>
                  </a:moveTo>
                  <a:cubicBezTo>
                    <a:pt x="1810" y="877"/>
                    <a:pt x="1814" y="935"/>
                    <a:pt x="1813" y="981"/>
                  </a:cubicBezTo>
                  <a:cubicBezTo>
                    <a:pt x="1812" y="1011"/>
                    <a:pt x="1807" y="1043"/>
                    <a:pt x="1805" y="1075"/>
                  </a:cubicBezTo>
                  <a:cubicBezTo>
                    <a:pt x="1802" y="1124"/>
                    <a:pt x="1800" y="1173"/>
                    <a:pt x="1799" y="1206"/>
                  </a:cubicBezTo>
                  <a:cubicBezTo>
                    <a:pt x="1799" y="1214"/>
                    <a:pt x="1790" y="1236"/>
                    <a:pt x="1809" y="1236"/>
                  </a:cubicBezTo>
                  <a:cubicBezTo>
                    <a:pt x="1813" y="1202"/>
                    <a:pt x="1813" y="1158"/>
                    <a:pt x="1815" y="1132"/>
                  </a:cubicBezTo>
                  <a:cubicBezTo>
                    <a:pt x="1815" y="1128"/>
                    <a:pt x="1811" y="1123"/>
                    <a:pt x="1811" y="1120"/>
                  </a:cubicBezTo>
                  <a:cubicBezTo>
                    <a:pt x="1812" y="1100"/>
                    <a:pt x="1814" y="1073"/>
                    <a:pt x="1815" y="1049"/>
                  </a:cubicBezTo>
                  <a:cubicBezTo>
                    <a:pt x="1818" y="993"/>
                    <a:pt x="1828" y="954"/>
                    <a:pt x="1825" y="892"/>
                  </a:cubicBezTo>
                  <a:cubicBezTo>
                    <a:pt x="1824" y="873"/>
                    <a:pt x="1824" y="847"/>
                    <a:pt x="1817" y="849"/>
                  </a:cubicBezTo>
                  <a:cubicBezTo>
                    <a:pt x="1815" y="849"/>
                    <a:pt x="1815" y="851"/>
                    <a:pt x="1813" y="851"/>
                  </a:cubicBezTo>
                  <a:close/>
                  <a:moveTo>
                    <a:pt x="1782" y="687"/>
                  </a:moveTo>
                  <a:cubicBezTo>
                    <a:pt x="1776" y="668"/>
                    <a:pt x="1754" y="664"/>
                    <a:pt x="1744" y="649"/>
                  </a:cubicBezTo>
                  <a:cubicBezTo>
                    <a:pt x="1643" y="608"/>
                    <a:pt x="1542" y="575"/>
                    <a:pt x="1437" y="547"/>
                  </a:cubicBezTo>
                  <a:cubicBezTo>
                    <a:pt x="1431" y="547"/>
                    <a:pt x="1431" y="552"/>
                    <a:pt x="1425" y="551"/>
                  </a:cubicBezTo>
                  <a:cubicBezTo>
                    <a:pt x="1391" y="535"/>
                    <a:pt x="1353" y="541"/>
                    <a:pt x="1311" y="544"/>
                  </a:cubicBezTo>
                  <a:cubicBezTo>
                    <a:pt x="1276" y="546"/>
                    <a:pt x="1242" y="555"/>
                    <a:pt x="1207" y="557"/>
                  </a:cubicBezTo>
                  <a:cubicBezTo>
                    <a:pt x="1179" y="560"/>
                    <a:pt x="1153" y="572"/>
                    <a:pt x="1127" y="581"/>
                  </a:cubicBezTo>
                  <a:cubicBezTo>
                    <a:pt x="1108" y="587"/>
                    <a:pt x="1091" y="590"/>
                    <a:pt x="1078" y="602"/>
                  </a:cubicBezTo>
                  <a:cubicBezTo>
                    <a:pt x="1076" y="614"/>
                    <a:pt x="1065" y="615"/>
                    <a:pt x="1060" y="624"/>
                  </a:cubicBezTo>
                  <a:cubicBezTo>
                    <a:pt x="1053" y="645"/>
                    <a:pt x="1053" y="654"/>
                    <a:pt x="1056" y="679"/>
                  </a:cubicBezTo>
                  <a:cubicBezTo>
                    <a:pt x="1060" y="682"/>
                    <a:pt x="1067" y="682"/>
                    <a:pt x="1068" y="687"/>
                  </a:cubicBezTo>
                  <a:cubicBezTo>
                    <a:pt x="1067" y="693"/>
                    <a:pt x="1070" y="694"/>
                    <a:pt x="1070" y="698"/>
                  </a:cubicBezTo>
                  <a:cubicBezTo>
                    <a:pt x="1089" y="715"/>
                    <a:pt x="1107" y="732"/>
                    <a:pt x="1129" y="745"/>
                  </a:cubicBezTo>
                  <a:cubicBezTo>
                    <a:pt x="1133" y="749"/>
                    <a:pt x="1138" y="752"/>
                    <a:pt x="1145" y="753"/>
                  </a:cubicBezTo>
                  <a:cubicBezTo>
                    <a:pt x="1191" y="788"/>
                    <a:pt x="1242" y="826"/>
                    <a:pt x="1303" y="845"/>
                  </a:cubicBezTo>
                  <a:cubicBezTo>
                    <a:pt x="1312" y="848"/>
                    <a:pt x="1324" y="846"/>
                    <a:pt x="1331" y="855"/>
                  </a:cubicBezTo>
                  <a:cubicBezTo>
                    <a:pt x="1325" y="867"/>
                    <a:pt x="1304" y="859"/>
                    <a:pt x="1294" y="855"/>
                  </a:cubicBezTo>
                  <a:cubicBezTo>
                    <a:pt x="1280" y="851"/>
                    <a:pt x="1263" y="844"/>
                    <a:pt x="1254" y="840"/>
                  </a:cubicBezTo>
                  <a:cubicBezTo>
                    <a:pt x="1189" y="807"/>
                    <a:pt x="1125" y="754"/>
                    <a:pt x="1070" y="714"/>
                  </a:cubicBezTo>
                  <a:cubicBezTo>
                    <a:pt x="1066" y="714"/>
                    <a:pt x="1060" y="699"/>
                    <a:pt x="1058" y="708"/>
                  </a:cubicBezTo>
                  <a:cubicBezTo>
                    <a:pt x="1056" y="725"/>
                    <a:pt x="1057" y="734"/>
                    <a:pt x="1056" y="757"/>
                  </a:cubicBezTo>
                  <a:cubicBezTo>
                    <a:pt x="1072" y="760"/>
                    <a:pt x="1072" y="771"/>
                    <a:pt x="1090" y="775"/>
                  </a:cubicBezTo>
                  <a:cubicBezTo>
                    <a:pt x="1114" y="807"/>
                    <a:pt x="1161" y="816"/>
                    <a:pt x="1188" y="845"/>
                  </a:cubicBezTo>
                  <a:cubicBezTo>
                    <a:pt x="1240" y="869"/>
                    <a:pt x="1281" y="902"/>
                    <a:pt x="1333" y="926"/>
                  </a:cubicBezTo>
                  <a:cubicBezTo>
                    <a:pt x="1331" y="905"/>
                    <a:pt x="1337" y="892"/>
                    <a:pt x="1346" y="883"/>
                  </a:cubicBezTo>
                  <a:cubicBezTo>
                    <a:pt x="1403" y="851"/>
                    <a:pt x="1474" y="841"/>
                    <a:pt x="1535" y="822"/>
                  </a:cubicBezTo>
                  <a:cubicBezTo>
                    <a:pt x="1537" y="824"/>
                    <a:pt x="1542" y="824"/>
                    <a:pt x="1546" y="824"/>
                  </a:cubicBezTo>
                  <a:cubicBezTo>
                    <a:pt x="1554" y="821"/>
                    <a:pt x="1553" y="814"/>
                    <a:pt x="1562" y="818"/>
                  </a:cubicBezTo>
                  <a:cubicBezTo>
                    <a:pt x="1628" y="789"/>
                    <a:pt x="1694" y="772"/>
                    <a:pt x="1762" y="745"/>
                  </a:cubicBezTo>
                  <a:cubicBezTo>
                    <a:pt x="1776" y="744"/>
                    <a:pt x="1792" y="735"/>
                    <a:pt x="1807" y="730"/>
                  </a:cubicBezTo>
                  <a:cubicBezTo>
                    <a:pt x="1815" y="729"/>
                    <a:pt x="1814" y="737"/>
                    <a:pt x="1823" y="736"/>
                  </a:cubicBezTo>
                  <a:cubicBezTo>
                    <a:pt x="1823" y="711"/>
                    <a:pt x="1803" y="695"/>
                    <a:pt x="1782" y="687"/>
                  </a:cubicBezTo>
                  <a:close/>
                  <a:moveTo>
                    <a:pt x="1399" y="932"/>
                  </a:moveTo>
                  <a:cubicBezTo>
                    <a:pt x="1421" y="930"/>
                    <a:pt x="1434" y="916"/>
                    <a:pt x="1454" y="910"/>
                  </a:cubicBezTo>
                  <a:cubicBezTo>
                    <a:pt x="1467" y="906"/>
                    <a:pt x="1483" y="904"/>
                    <a:pt x="1497" y="900"/>
                  </a:cubicBezTo>
                  <a:cubicBezTo>
                    <a:pt x="1520" y="894"/>
                    <a:pt x="1538" y="878"/>
                    <a:pt x="1558" y="887"/>
                  </a:cubicBezTo>
                  <a:cubicBezTo>
                    <a:pt x="1579" y="879"/>
                    <a:pt x="1595" y="867"/>
                    <a:pt x="1617" y="859"/>
                  </a:cubicBezTo>
                  <a:cubicBezTo>
                    <a:pt x="1623" y="857"/>
                    <a:pt x="1634" y="858"/>
                    <a:pt x="1640" y="855"/>
                  </a:cubicBezTo>
                  <a:cubicBezTo>
                    <a:pt x="1677" y="842"/>
                    <a:pt x="1709" y="819"/>
                    <a:pt x="1740" y="806"/>
                  </a:cubicBezTo>
                  <a:cubicBezTo>
                    <a:pt x="1767" y="795"/>
                    <a:pt x="1795" y="790"/>
                    <a:pt x="1815" y="769"/>
                  </a:cubicBezTo>
                  <a:cubicBezTo>
                    <a:pt x="1819" y="764"/>
                    <a:pt x="1813" y="757"/>
                    <a:pt x="1811" y="751"/>
                  </a:cubicBezTo>
                  <a:cubicBezTo>
                    <a:pt x="1789" y="749"/>
                    <a:pt x="1770" y="762"/>
                    <a:pt x="1750" y="769"/>
                  </a:cubicBezTo>
                  <a:cubicBezTo>
                    <a:pt x="1738" y="773"/>
                    <a:pt x="1724" y="774"/>
                    <a:pt x="1711" y="779"/>
                  </a:cubicBezTo>
                  <a:cubicBezTo>
                    <a:pt x="1699" y="783"/>
                    <a:pt x="1688" y="790"/>
                    <a:pt x="1676" y="794"/>
                  </a:cubicBezTo>
                  <a:cubicBezTo>
                    <a:pt x="1604" y="818"/>
                    <a:pt x="1520" y="838"/>
                    <a:pt x="1444" y="861"/>
                  </a:cubicBezTo>
                  <a:cubicBezTo>
                    <a:pt x="1434" y="864"/>
                    <a:pt x="1424" y="871"/>
                    <a:pt x="1413" y="875"/>
                  </a:cubicBezTo>
                  <a:cubicBezTo>
                    <a:pt x="1377" y="887"/>
                    <a:pt x="1329" y="896"/>
                    <a:pt x="1350" y="941"/>
                  </a:cubicBezTo>
                  <a:cubicBezTo>
                    <a:pt x="1366" y="943"/>
                    <a:pt x="1387" y="933"/>
                    <a:pt x="1399" y="932"/>
                  </a:cubicBezTo>
                  <a:close/>
                  <a:moveTo>
                    <a:pt x="1486" y="257"/>
                  </a:moveTo>
                  <a:cubicBezTo>
                    <a:pt x="1462" y="288"/>
                    <a:pt x="1451" y="328"/>
                    <a:pt x="1444" y="369"/>
                  </a:cubicBezTo>
                  <a:cubicBezTo>
                    <a:pt x="1436" y="423"/>
                    <a:pt x="1426" y="468"/>
                    <a:pt x="1429" y="522"/>
                  </a:cubicBezTo>
                  <a:cubicBezTo>
                    <a:pt x="1428" y="527"/>
                    <a:pt x="1420" y="524"/>
                    <a:pt x="1421" y="530"/>
                  </a:cubicBezTo>
                  <a:cubicBezTo>
                    <a:pt x="1430" y="530"/>
                    <a:pt x="1429" y="531"/>
                    <a:pt x="1437" y="530"/>
                  </a:cubicBezTo>
                  <a:cubicBezTo>
                    <a:pt x="1438" y="450"/>
                    <a:pt x="1457" y="328"/>
                    <a:pt x="1493" y="257"/>
                  </a:cubicBezTo>
                  <a:cubicBezTo>
                    <a:pt x="1491" y="257"/>
                    <a:pt x="1488" y="257"/>
                    <a:pt x="1486" y="257"/>
                  </a:cubicBezTo>
                  <a:close/>
                  <a:moveTo>
                    <a:pt x="1450" y="251"/>
                  </a:moveTo>
                  <a:cubicBezTo>
                    <a:pt x="1409" y="322"/>
                    <a:pt x="1399" y="427"/>
                    <a:pt x="1388" y="524"/>
                  </a:cubicBezTo>
                  <a:cubicBezTo>
                    <a:pt x="1396" y="524"/>
                    <a:pt x="1399" y="527"/>
                    <a:pt x="1413" y="528"/>
                  </a:cubicBezTo>
                  <a:cubicBezTo>
                    <a:pt x="1408" y="478"/>
                    <a:pt x="1423" y="435"/>
                    <a:pt x="1431" y="395"/>
                  </a:cubicBezTo>
                  <a:cubicBezTo>
                    <a:pt x="1440" y="344"/>
                    <a:pt x="1442" y="299"/>
                    <a:pt x="1466" y="259"/>
                  </a:cubicBezTo>
                  <a:cubicBezTo>
                    <a:pt x="1467" y="259"/>
                    <a:pt x="1468" y="259"/>
                    <a:pt x="1468" y="257"/>
                  </a:cubicBezTo>
                  <a:cubicBezTo>
                    <a:pt x="1460" y="257"/>
                    <a:pt x="1457" y="253"/>
                    <a:pt x="1450" y="251"/>
                  </a:cubicBezTo>
                  <a:close/>
                  <a:moveTo>
                    <a:pt x="1303" y="299"/>
                  </a:moveTo>
                  <a:cubicBezTo>
                    <a:pt x="1298" y="295"/>
                    <a:pt x="1293" y="295"/>
                    <a:pt x="1288" y="295"/>
                  </a:cubicBezTo>
                  <a:cubicBezTo>
                    <a:pt x="1247" y="292"/>
                    <a:pt x="1202" y="303"/>
                    <a:pt x="1156" y="306"/>
                  </a:cubicBezTo>
                  <a:cubicBezTo>
                    <a:pt x="1133" y="308"/>
                    <a:pt x="1111" y="315"/>
                    <a:pt x="1090" y="318"/>
                  </a:cubicBezTo>
                  <a:cubicBezTo>
                    <a:pt x="1065" y="321"/>
                    <a:pt x="1056" y="325"/>
                    <a:pt x="1041" y="328"/>
                  </a:cubicBezTo>
                  <a:cubicBezTo>
                    <a:pt x="1021" y="331"/>
                    <a:pt x="999" y="332"/>
                    <a:pt x="982" y="334"/>
                  </a:cubicBezTo>
                  <a:cubicBezTo>
                    <a:pt x="941" y="338"/>
                    <a:pt x="901" y="355"/>
                    <a:pt x="860" y="363"/>
                  </a:cubicBezTo>
                  <a:cubicBezTo>
                    <a:pt x="838" y="368"/>
                    <a:pt x="816" y="368"/>
                    <a:pt x="794" y="371"/>
                  </a:cubicBezTo>
                  <a:cubicBezTo>
                    <a:pt x="769" y="374"/>
                    <a:pt x="747" y="383"/>
                    <a:pt x="721" y="381"/>
                  </a:cubicBezTo>
                  <a:cubicBezTo>
                    <a:pt x="694" y="391"/>
                    <a:pt x="661" y="396"/>
                    <a:pt x="633" y="400"/>
                  </a:cubicBezTo>
                  <a:cubicBezTo>
                    <a:pt x="575" y="410"/>
                    <a:pt x="522" y="402"/>
                    <a:pt x="478" y="416"/>
                  </a:cubicBezTo>
                  <a:cubicBezTo>
                    <a:pt x="474" y="422"/>
                    <a:pt x="475" y="433"/>
                    <a:pt x="472" y="440"/>
                  </a:cubicBezTo>
                  <a:cubicBezTo>
                    <a:pt x="481" y="447"/>
                    <a:pt x="491" y="442"/>
                    <a:pt x="498" y="449"/>
                  </a:cubicBezTo>
                  <a:cubicBezTo>
                    <a:pt x="553" y="440"/>
                    <a:pt x="592" y="435"/>
                    <a:pt x="654" y="432"/>
                  </a:cubicBezTo>
                  <a:cubicBezTo>
                    <a:pt x="716" y="429"/>
                    <a:pt x="754" y="413"/>
                    <a:pt x="800" y="404"/>
                  </a:cubicBezTo>
                  <a:cubicBezTo>
                    <a:pt x="829" y="399"/>
                    <a:pt x="860" y="399"/>
                    <a:pt x="888" y="393"/>
                  </a:cubicBezTo>
                  <a:cubicBezTo>
                    <a:pt x="1012" y="365"/>
                    <a:pt x="1148" y="335"/>
                    <a:pt x="1278" y="332"/>
                  </a:cubicBezTo>
                  <a:cubicBezTo>
                    <a:pt x="1306" y="331"/>
                    <a:pt x="1332" y="333"/>
                    <a:pt x="1356" y="320"/>
                  </a:cubicBezTo>
                  <a:cubicBezTo>
                    <a:pt x="1358" y="289"/>
                    <a:pt x="1323" y="295"/>
                    <a:pt x="1303" y="299"/>
                  </a:cubicBezTo>
                  <a:close/>
                  <a:moveTo>
                    <a:pt x="1329" y="943"/>
                  </a:moveTo>
                  <a:cubicBezTo>
                    <a:pt x="1298" y="918"/>
                    <a:pt x="1262" y="902"/>
                    <a:pt x="1227" y="883"/>
                  </a:cubicBezTo>
                  <a:cubicBezTo>
                    <a:pt x="1190" y="862"/>
                    <a:pt x="1156" y="838"/>
                    <a:pt x="1121" y="816"/>
                  </a:cubicBezTo>
                  <a:cubicBezTo>
                    <a:pt x="1100" y="803"/>
                    <a:pt x="1081" y="785"/>
                    <a:pt x="1054" y="783"/>
                  </a:cubicBezTo>
                  <a:cubicBezTo>
                    <a:pt x="1055" y="790"/>
                    <a:pt x="1060" y="793"/>
                    <a:pt x="1058" y="802"/>
                  </a:cubicBezTo>
                  <a:cubicBezTo>
                    <a:pt x="1080" y="806"/>
                    <a:pt x="1086" y="826"/>
                    <a:pt x="1109" y="828"/>
                  </a:cubicBezTo>
                  <a:cubicBezTo>
                    <a:pt x="1116" y="846"/>
                    <a:pt x="1144" y="853"/>
                    <a:pt x="1158" y="857"/>
                  </a:cubicBezTo>
                  <a:cubicBezTo>
                    <a:pt x="1188" y="894"/>
                    <a:pt x="1263" y="915"/>
                    <a:pt x="1294" y="953"/>
                  </a:cubicBezTo>
                  <a:cubicBezTo>
                    <a:pt x="1307" y="969"/>
                    <a:pt x="1303" y="996"/>
                    <a:pt x="1303" y="1022"/>
                  </a:cubicBezTo>
                  <a:cubicBezTo>
                    <a:pt x="1303" y="1069"/>
                    <a:pt x="1297" y="1107"/>
                    <a:pt x="1295" y="1157"/>
                  </a:cubicBezTo>
                  <a:cubicBezTo>
                    <a:pt x="1305" y="1171"/>
                    <a:pt x="1298" y="1193"/>
                    <a:pt x="1297" y="1212"/>
                  </a:cubicBezTo>
                  <a:cubicBezTo>
                    <a:pt x="1295" y="1256"/>
                    <a:pt x="1297" y="1304"/>
                    <a:pt x="1292" y="1351"/>
                  </a:cubicBezTo>
                  <a:cubicBezTo>
                    <a:pt x="1290" y="1370"/>
                    <a:pt x="1280" y="1396"/>
                    <a:pt x="1301" y="1404"/>
                  </a:cubicBezTo>
                  <a:cubicBezTo>
                    <a:pt x="1310" y="1266"/>
                    <a:pt x="1326" y="1111"/>
                    <a:pt x="1321" y="973"/>
                  </a:cubicBezTo>
                  <a:cubicBezTo>
                    <a:pt x="1327" y="966"/>
                    <a:pt x="1327" y="952"/>
                    <a:pt x="1337" y="949"/>
                  </a:cubicBezTo>
                  <a:cubicBezTo>
                    <a:pt x="1338" y="949"/>
                    <a:pt x="1339" y="949"/>
                    <a:pt x="1339" y="947"/>
                  </a:cubicBezTo>
                  <a:cubicBezTo>
                    <a:pt x="1336" y="944"/>
                    <a:pt x="1331" y="945"/>
                    <a:pt x="1329" y="943"/>
                  </a:cubicBezTo>
                  <a:close/>
                  <a:moveTo>
                    <a:pt x="1197" y="263"/>
                  </a:moveTo>
                  <a:cubicBezTo>
                    <a:pt x="1160" y="244"/>
                    <a:pt x="1117" y="234"/>
                    <a:pt x="1076" y="220"/>
                  </a:cubicBezTo>
                  <a:cubicBezTo>
                    <a:pt x="1035" y="206"/>
                    <a:pt x="996" y="188"/>
                    <a:pt x="954" y="177"/>
                  </a:cubicBezTo>
                  <a:cubicBezTo>
                    <a:pt x="940" y="159"/>
                    <a:pt x="913" y="164"/>
                    <a:pt x="894" y="155"/>
                  </a:cubicBezTo>
                  <a:cubicBezTo>
                    <a:pt x="884" y="151"/>
                    <a:pt x="877" y="140"/>
                    <a:pt x="868" y="136"/>
                  </a:cubicBezTo>
                  <a:cubicBezTo>
                    <a:pt x="843" y="124"/>
                    <a:pt x="816" y="120"/>
                    <a:pt x="790" y="110"/>
                  </a:cubicBezTo>
                  <a:cubicBezTo>
                    <a:pt x="783" y="108"/>
                    <a:pt x="777" y="103"/>
                    <a:pt x="770" y="101"/>
                  </a:cubicBezTo>
                  <a:cubicBezTo>
                    <a:pt x="761" y="97"/>
                    <a:pt x="754" y="98"/>
                    <a:pt x="745" y="95"/>
                  </a:cubicBezTo>
                  <a:cubicBezTo>
                    <a:pt x="727" y="89"/>
                    <a:pt x="718" y="76"/>
                    <a:pt x="703" y="71"/>
                  </a:cubicBezTo>
                  <a:cubicBezTo>
                    <a:pt x="673" y="61"/>
                    <a:pt x="648" y="78"/>
                    <a:pt x="617" y="81"/>
                  </a:cubicBezTo>
                  <a:cubicBezTo>
                    <a:pt x="596" y="83"/>
                    <a:pt x="575" y="79"/>
                    <a:pt x="555" y="81"/>
                  </a:cubicBezTo>
                  <a:cubicBezTo>
                    <a:pt x="532" y="83"/>
                    <a:pt x="510" y="89"/>
                    <a:pt x="488" y="91"/>
                  </a:cubicBezTo>
                  <a:cubicBezTo>
                    <a:pt x="422" y="96"/>
                    <a:pt x="355" y="96"/>
                    <a:pt x="290" y="108"/>
                  </a:cubicBezTo>
                  <a:cubicBezTo>
                    <a:pt x="215" y="104"/>
                    <a:pt x="144" y="114"/>
                    <a:pt x="76" y="120"/>
                  </a:cubicBezTo>
                  <a:cubicBezTo>
                    <a:pt x="131" y="146"/>
                    <a:pt x="169" y="190"/>
                    <a:pt x="223" y="216"/>
                  </a:cubicBezTo>
                  <a:cubicBezTo>
                    <a:pt x="225" y="224"/>
                    <a:pt x="234" y="225"/>
                    <a:pt x="237" y="232"/>
                  </a:cubicBezTo>
                  <a:cubicBezTo>
                    <a:pt x="277" y="249"/>
                    <a:pt x="298" y="284"/>
                    <a:pt x="343" y="297"/>
                  </a:cubicBezTo>
                  <a:cubicBezTo>
                    <a:pt x="387" y="330"/>
                    <a:pt x="430" y="363"/>
                    <a:pt x="484" y="387"/>
                  </a:cubicBezTo>
                  <a:cubicBezTo>
                    <a:pt x="487" y="390"/>
                    <a:pt x="492" y="392"/>
                    <a:pt x="492" y="398"/>
                  </a:cubicBezTo>
                  <a:cubicBezTo>
                    <a:pt x="552" y="385"/>
                    <a:pt x="620" y="388"/>
                    <a:pt x="686" y="375"/>
                  </a:cubicBezTo>
                  <a:cubicBezTo>
                    <a:pt x="710" y="366"/>
                    <a:pt x="733" y="362"/>
                    <a:pt x="762" y="357"/>
                  </a:cubicBezTo>
                  <a:cubicBezTo>
                    <a:pt x="781" y="354"/>
                    <a:pt x="803" y="356"/>
                    <a:pt x="823" y="353"/>
                  </a:cubicBezTo>
                  <a:cubicBezTo>
                    <a:pt x="827" y="353"/>
                    <a:pt x="829" y="349"/>
                    <a:pt x="835" y="348"/>
                  </a:cubicBezTo>
                  <a:cubicBezTo>
                    <a:pt x="873" y="340"/>
                    <a:pt x="917" y="326"/>
                    <a:pt x="952" y="320"/>
                  </a:cubicBezTo>
                  <a:cubicBezTo>
                    <a:pt x="991" y="314"/>
                    <a:pt x="1020" y="310"/>
                    <a:pt x="1048" y="306"/>
                  </a:cubicBezTo>
                  <a:cubicBezTo>
                    <a:pt x="1103" y="299"/>
                    <a:pt x="1156" y="290"/>
                    <a:pt x="1205" y="275"/>
                  </a:cubicBezTo>
                  <a:cubicBezTo>
                    <a:pt x="1212" y="282"/>
                    <a:pt x="1233" y="279"/>
                    <a:pt x="1241" y="275"/>
                  </a:cubicBezTo>
                  <a:cubicBezTo>
                    <a:pt x="1227" y="270"/>
                    <a:pt x="1216" y="263"/>
                    <a:pt x="1197" y="263"/>
                  </a:cubicBezTo>
                  <a:close/>
                  <a:moveTo>
                    <a:pt x="474" y="504"/>
                  </a:moveTo>
                  <a:cubicBezTo>
                    <a:pt x="480" y="550"/>
                    <a:pt x="456" y="622"/>
                    <a:pt x="478" y="683"/>
                  </a:cubicBezTo>
                  <a:cubicBezTo>
                    <a:pt x="517" y="692"/>
                    <a:pt x="566" y="685"/>
                    <a:pt x="605" y="671"/>
                  </a:cubicBezTo>
                  <a:cubicBezTo>
                    <a:pt x="619" y="678"/>
                    <a:pt x="632" y="667"/>
                    <a:pt x="647" y="665"/>
                  </a:cubicBezTo>
                  <a:cubicBezTo>
                    <a:pt x="684" y="660"/>
                    <a:pt x="732" y="664"/>
                    <a:pt x="770" y="657"/>
                  </a:cubicBezTo>
                  <a:cubicBezTo>
                    <a:pt x="779" y="656"/>
                    <a:pt x="786" y="650"/>
                    <a:pt x="794" y="649"/>
                  </a:cubicBezTo>
                  <a:cubicBezTo>
                    <a:pt x="831" y="645"/>
                    <a:pt x="861" y="641"/>
                    <a:pt x="896" y="638"/>
                  </a:cubicBezTo>
                  <a:cubicBezTo>
                    <a:pt x="921" y="625"/>
                    <a:pt x="971" y="624"/>
                    <a:pt x="1005" y="622"/>
                  </a:cubicBezTo>
                  <a:cubicBezTo>
                    <a:pt x="1021" y="613"/>
                    <a:pt x="1037" y="614"/>
                    <a:pt x="1054" y="608"/>
                  </a:cubicBezTo>
                  <a:cubicBezTo>
                    <a:pt x="1074" y="588"/>
                    <a:pt x="1091" y="566"/>
                    <a:pt x="1109" y="546"/>
                  </a:cubicBezTo>
                  <a:cubicBezTo>
                    <a:pt x="1136" y="475"/>
                    <a:pt x="1176" y="417"/>
                    <a:pt x="1211" y="353"/>
                  </a:cubicBezTo>
                  <a:cubicBezTo>
                    <a:pt x="1119" y="362"/>
                    <a:pt x="1032" y="384"/>
                    <a:pt x="949" y="398"/>
                  </a:cubicBezTo>
                  <a:cubicBezTo>
                    <a:pt x="885" y="410"/>
                    <a:pt x="820" y="417"/>
                    <a:pt x="758" y="432"/>
                  </a:cubicBezTo>
                  <a:cubicBezTo>
                    <a:pt x="671" y="453"/>
                    <a:pt x="577" y="446"/>
                    <a:pt x="480" y="459"/>
                  </a:cubicBezTo>
                  <a:cubicBezTo>
                    <a:pt x="485" y="476"/>
                    <a:pt x="474" y="497"/>
                    <a:pt x="474" y="504"/>
                  </a:cubicBezTo>
                  <a:close/>
                  <a:moveTo>
                    <a:pt x="945" y="1631"/>
                  </a:moveTo>
                  <a:cubicBezTo>
                    <a:pt x="957" y="1665"/>
                    <a:pt x="1077" y="1634"/>
                    <a:pt x="1082" y="1612"/>
                  </a:cubicBezTo>
                  <a:cubicBezTo>
                    <a:pt x="1086" y="1594"/>
                    <a:pt x="1065" y="1589"/>
                    <a:pt x="1054" y="1579"/>
                  </a:cubicBezTo>
                  <a:cubicBezTo>
                    <a:pt x="1068" y="1620"/>
                    <a:pt x="1002" y="1625"/>
                    <a:pt x="978" y="1610"/>
                  </a:cubicBezTo>
                  <a:cubicBezTo>
                    <a:pt x="970" y="1601"/>
                    <a:pt x="983" y="1587"/>
                    <a:pt x="980" y="1582"/>
                  </a:cubicBezTo>
                  <a:cubicBezTo>
                    <a:pt x="968" y="1586"/>
                    <a:pt x="965" y="1587"/>
                    <a:pt x="954" y="1590"/>
                  </a:cubicBezTo>
                  <a:cubicBezTo>
                    <a:pt x="945" y="1607"/>
                    <a:pt x="940" y="1619"/>
                    <a:pt x="945" y="1631"/>
                  </a:cubicBezTo>
                  <a:close/>
                  <a:moveTo>
                    <a:pt x="1037" y="1071"/>
                  </a:moveTo>
                  <a:cubicBezTo>
                    <a:pt x="1035" y="1034"/>
                    <a:pt x="1039" y="998"/>
                    <a:pt x="1041" y="961"/>
                  </a:cubicBezTo>
                  <a:cubicBezTo>
                    <a:pt x="1044" y="890"/>
                    <a:pt x="1038" y="820"/>
                    <a:pt x="1041" y="753"/>
                  </a:cubicBezTo>
                  <a:cubicBezTo>
                    <a:pt x="1042" y="711"/>
                    <a:pt x="1044" y="676"/>
                    <a:pt x="1039" y="634"/>
                  </a:cubicBezTo>
                  <a:cubicBezTo>
                    <a:pt x="1025" y="638"/>
                    <a:pt x="1011" y="643"/>
                    <a:pt x="996" y="646"/>
                  </a:cubicBezTo>
                  <a:cubicBezTo>
                    <a:pt x="1002" y="762"/>
                    <a:pt x="1000" y="910"/>
                    <a:pt x="996" y="1041"/>
                  </a:cubicBezTo>
                  <a:cubicBezTo>
                    <a:pt x="994" y="1075"/>
                    <a:pt x="996" y="1108"/>
                    <a:pt x="996" y="1141"/>
                  </a:cubicBezTo>
                  <a:cubicBezTo>
                    <a:pt x="995" y="1177"/>
                    <a:pt x="989" y="1213"/>
                    <a:pt x="990" y="1247"/>
                  </a:cubicBezTo>
                  <a:cubicBezTo>
                    <a:pt x="990" y="1272"/>
                    <a:pt x="995" y="1297"/>
                    <a:pt x="996" y="1322"/>
                  </a:cubicBezTo>
                  <a:cubicBezTo>
                    <a:pt x="998" y="1399"/>
                    <a:pt x="1001" y="1475"/>
                    <a:pt x="996" y="1551"/>
                  </a:cubicBezTo>
                  <a:cubicBezTo>
                    <a:pt x="1013" y="1551"/>
                    <a:pt x="1027" y="1546"/>
                    <a:pt x="1041" y="1541"/>
                  </a:cubicBezTo>
                  <a:cubicBezTo>
                    <a:pt x="1032" y="1385"/>
                    <a:pt x="1044" y="1224"/>
                    <a:pt x="1037" y="1071"/>
                  </a:cubicBezTo>
                  <a:close/>
                  <a:moveTo>
                    <a:pt x="994" y="1567"/>
                  </a:moveTo>
                  <a:cubicBezTo>
                    <a:pt x="997" y="1574"/>
                    <a:pt x="1012" y="1570"/>
                    <a:pt x="1009" y="1582"/>
                  </a:cubicBezTo>
                  <a:cubicBezTo>
                    <a:pt x="1003" y="1583"/>
                    <a:pt x="998" y="1582"/>
                    <a:pt x="994" y="1581"/>
                  </a:cubicBezTo>
                  <a:cubicBezTo>
                    <a:pt x="994" y="1587"/>
                    <a:pt x="992" y="1596"/>
                    <a:pt x="996" y="1600"/>
                  </a:cubicBezTo>
                  <a:cubicBezTo>
                    <a:pt x="1007" y="1599"/>
                    <a:pt x="1024" y="1606"/>
                    <a:pt x="1035" y="1596"/>
                  </a:cubicBezTo>
                  <a:cubicBezTo>
                    <a:pt x="1037" y="1580"/>
                    <a:pt x="1039" y="1577"/>
                    <a:pt x="1039" y="1559"/>
                  </a:cubicBezTo>
                  <a:cubicBezTo>
                    <a:pt x="1022" y="1563"/>
                    <a:pt x="1004" y="1560"/>
                    <a:pt x="994" y="1567"/>
                  </a:cubicBezTo>
                  <a:close/>
                  <a:moveTo>
                    <a:pt x="945" y="1157"/>
                  </a:moveTo>
                  <a:cubicBezTo>
                    <a:pt x="954" y="1161"/>
                    <a:pt x="962" y="1164"/>
                    <a:pt x="976" y="1167"/>
                  </a:cubicBezTo>
                  <a:cubicBezTo>
                    <a:pt x="977" y="1031"/>
                    <a:pt x="994" y="879"/>
                    <a:pt x="980" y="759"/>
                  </a:cubicBezTo>
                  <a:cubicBezTo>
                    <a:pt x="973" y="897"/>
                    <a:pt x="952" y="1022"/>
                    <a:pt x="945" y="1157"/>
                  </a:cubicBezTo>
                  <a:close/>
                  <a:moveTo>
                    <a:pt x="735" y="1114"/>
                  </a:moveTo>
                  <a:cubicBezTo>
                    <a:pt x="736" y="1093"/>
                    <a:pt x="726" y="1082"/>
                    <a:pt x="709" y="1079"/>
                  </a:cubicBezTo>
                  <a:cubicBezTo>
                    <a:pt x="701" y="1113"/>
                    <a:pt x="655" y="1099"/>
                    <a:pt x="643" y="1077"/>
                  </a:cubicBezTo>
                  <a:cubicBezTo>
                    <a:pt x="632" y="1086"/>
                    <a:pt x="630" y="1099"/>
                    <a:pt x="633" y="1114"/>
                  </a:cubicBezTo>
                  <a:cubicBezTo>
                    <a:pt x="657" y="1118"/>
                    <a:pt x="712" y="1141"/>
                    <a:pt x="735" y="1114"/>
                  </a:cubicBezTo>
                  <a:close/>
                  <a:moveTo>
                    <a:pt x="698" y="687"/>
                  </a:moveTo>
                  <a:cubicBezTo>
                    <a:pt x="682" y="685"/>
                    <a:pt x="676" y="685"/>
                    <a:pt x="662" y="687"/>
                  </a:cubicBezTo>
                  <a:cubicBezTo>
                    <a:pt x="651" y="801"/>
                    <a:pt x="668" y="944"/>
                    <a:pt x="662" y="1059"/>
                  </a:cubicBezTo>
                  <a:cubicBezTo>
                    <a:pt x="677" y="1059"/>
                    <a:pt x="690" y="1056"/>
                    <a:pt x="696" y="1051"/>
                  </a:cubicBezTo>
                  <a:cubicBezTo>
                    <a:pt x="703" y="918"/>
                    <a:pt x="700" y="827"/>
                    <a:pt x="698" y="687"/>
                  </a:cubicBezTo>
                  <a:close/>
                  <a:moveTo>
                    <a:pt x="664" y="1077"/>
                  </a:moveTo>
                  <a:cubicBezTo>
                    <a:pt x="669" y="1083"/>
                    <a:pt x="682" y="1087"/>
                    <a:pt x="692" y="1083"/>
                  </a:cubicBezTo>
                  <a:cubicBezTo>
                    <a:pt x="691" y="1078"/>
                    <a:pt x="695" y="1078"/>
                    <a:pt x="694" y="1073"/>
                  </a:cubicBezTo>
                  <a:cubicBezTo>
                    <a:pt x="686" y="1069"/>
                    <a:pt x="671" y="1068"/>
                    <a:pt x="664" y="1077"/>
                  </a:cubicBezTo>
                  <a:close/>
                  <a:moveTo>
                    <a:pt x="421" y="1724"/>
                  </a:moveTo>
                  <a:cubicBezTo>
                    <a:pt x="420" y="1714"/>
                    <a:pt x="411" y="1713"/>
                    <a:pt x="402" y="1716"/>
                  </a:cubicBezTo>
                  <a:cubicBezTo>
                    <a:pt x="396" y="1725"/>
                    <a:pt x="398" y="1734"/>
                    <a:pt x="404" y="1741"/>
                  </a:cubicBezTo>
                  <a:cubicBezTo>
                    <a:pt x="420" y="1740"/>
                    <a:pt x="430" y="1755"/>
                    <a:pt x="445" y="1759"/>
                  </a:cubicBezTo>
                  <a:cubicBezTo>
                    <a:pt x="477" y="1768"/>
                    <a:pt x="509" y="1751"/>
                    <a:pt x="537" y="1741"/>
                  </a:cubicBezTo>
                  <a:cubicBezTo>
                    <a:pt x="544" y="1727"/>
                    <a:pt x="531" y="1723"/>
                    <a:pt x="523" y="1718"/>
                  </a:cubicBezTo>
                  <a:cubicBezTo>
                    <a:pt x="520" y="1721"/>
                    <a:pt x="523" y="1732"/>
                    <a:pt x="517" y="1733"/>
                  </a:cubicBezTo>
                  <a:cubicBezTo>
                    <a:pt x="509" y="1735"/>
                    <a:pt x="508" y="1729"/>
                    <a:pt x="506" y="1726"/>
                  </a:cubicBezTo>
                  <a:cubicBezTo>
                    <a:pt x="477" y="1740"/>
                    <a:pt x="451" y="1733"/>
                    <a:pt x="421" y="1724"/>
                  </a:cubicBezTo>
                  <a:close/>
                  <a:moveTo>
                    <a:pt x="498" y="1302"/>
                  </a:moveTo>
                  <a:cubicBezTo>
                    <a:pt x="499" y="1252"/>
                    <a:pt x="505" y="1203"/>
                    <a:pt x="506" y="1153"/>
                  </a:cubicBezTo>
                  <a:cubicBezTo>
                    <a:pt x="507" y="1088"/>
                    <a:pt x="513" y="1035"/>
                    <a:pt x="515" y="959"/>
                  </a:cubicBezTo>
                  <a:cubicBezTo>
                    <a:pt x="518" y="865"/>
                    <a:pt x="518" y="784"/>
                    <a:pt x="517" y="712"/>
                  </a:cubicBezTo>
                  <a:cubicBezTo>
                    <a:pt x="508" y="707"/>
                    <a:pt x="475" y="718"/>
                    <a:pt x="458" y="704"/>
                  </a:cubicBezTo>
                  <a:cubicBezTo>
                    <a:pt x="457" y="750"/>
                    <a:pt x="461" y="785"/>
                    <a:pt x="462" y="826"/>
                  </a:cubicBezTo>
                  <a:cubicBezTo>
                    <a:pt x="465" y="893"/>
                    <a:pt x="467" y="964"/>
                    <a:pt x="466" y="1028"/>
                  </a:cubicBezTo>
                  <a:cubicBezTo>
                    <a:pt x="466" y="1066"/>
                    <a:pt x="466" y="1134"/>
                    <a:pt x="462" y="1188"/>
                  </a:cubicBezTo>
                  <a:cubicBezTo>
                    <a:pt x="460" y="1228"/>
                    <a:pt x="453" y="1266"/>
                    <a:pt x="455" y="1304"/>
                  </a:cubicBezTo>
                  <a:cubicBezTo>
                    <a:pt x="456" y="1353"/>
                    <a:pt x="451" y="1401"/>
                    <a:pt x="453" y="1451"/>
                  </a:cubicBezTo>
                  <a:cubicBezTo>
                    <a:pt x="456" y="1521"/>
                    <a:pt x="439" y="1591"/>
                    <a:pt x="443" y="1655"/>
                  </a:cubicBezTo>
                  <a:cubicBezTo>
                    <a:pt x="464" y="1661"/>
                    <a:pt x="483" y="1662"/>
                    <a:pt x="502" y="1647"/>
                  </a:cubicBezTo>
                  <a:cubicBezTo>
                    <a:pt x="502" y="1524"/>
                    <a:pt x="494" y="1411"/>
                    <a:pt x="498" y="1302"/>
                  </a:cubicBezTo>
                  <a:close/>
                  <a:moveTo>
                    <a:pt x="502" y="1671"/>
                  </a:moveTo>
                  <a:cubicBezTo>
                    <a:pt x="482" y="1673"/>
                    <a:pt x="468" y="1683"/>
                    <a:pt x="443" y="1673"/>
                  </a:cubicBezTo>
                  <a:cubicBezTo>
                    <a:pt x="438" y="1682"/>
                    <a:pt x="438" y="1696"/>
                    <a:pt x="439" y="1710"/>
                  </a:cubicBezTo>
                  <a:cubicBezTo>
                    <a:pt x="457" y="1717"/>
                    <a:pt x="485" y="1719"/>
                    <a:pt x="504" y="1710"/>
                  </a:cubicBezTo>
                  <a:cubicBezTo>
                    <a:pt x="504" y="1697"/>
                    <a:pt x="505" y="1684"/>
                    <a:pt x="502" y="1671"/>
                  </a:cubicBezTo>
                  <a:close/>
                  <a:moveTo>
                    <a:pt x="447" y="387"/>
                  </a:moveTo>
                  <a:cubicBezTo>
                    <a:pt x="441" y="385"/>
                    <a:pt x="442" y="387"/>
                    <a:pt x="435" y="387"/>
                  </a:cubicBezTo>
                  <a:cubicBezTo>
                    <a:pt x="423" y="374"/>
                    <a:pt x="411" y="373"/>
                    <a:pt x="402" y="357"/>
                  </a:cubicBezTo>
                  <a:cubicBezTo>
                    <a:pt x="375" y="352"/>
                    <a:pt x="365" y="328"/>
                    <a:pt x="339" y="322"/>
                  </a:cubicBezTo>
                  <a:cubicBezTo>
                    <a:pt x="327" y="301"/>
                    <a:pt x="303" y="297"/>
                    <a:pt x="284" y="285"/>
                  </a:cubicBezTo>
                  <a:cubicBezTo>
                    <a:pt x="266" y="274"/>
                    <a:pt x="255" y="252"/>
                    <a:pt x="233" y="250"/>
                  </a:cubicBezTo>
                  <a:cubicBezTo>
                    <a:pt x="214" y="226"/>
                    <a:pt x="184" y="217"/>
                    <a:pt x="157" y="199"/>
                  </a:cubicBezTo>
                  <a:cubicBezTo>
                    <a:pt x="144" y="190"/>
                    <a:pt x="134" y="176"/>
                    <a:pt x="121" y="167"/>
                  </a:cubicBezTo>
                  <a:cubicBezTo>
                    <a:pt x="98" y="151"/>
                    <a:pt x="64" y="128"/>
                    <a:pt x="43" y="122"/>
                  </a:cubicBezTo>
                  <a:cubicBezTo>
                    <a:pt x="37" y="130"/>
                    <a:pt x="31" y="138"/>
                    <a:pt x="31" y="152"/>
                  </a:cubicBezTo>
                  <a:cubicBezTo>
                    <a:pt x="36" y="160"/>
                    <a:pt x="46" y="164"/>
                    <a:pt x="51" y="173"/>
                  </a:cubicBezTo>
                  <a:cubicBezTo>
                    <a:pt x="149" y="220"/>
                    <a:pt x="226" y="288"/>
                    <a:pt x="321" y="338"/>
                  </a:cubicBezTo>
                  <a:cubicBezTo>
                    <a:pt x="342" y="360"/>
                    <a:pt x="377" y="369"/>
                    <a:pt x="396" y="393"/>
                  </a:cubicBezTo>
                  <a:cubicBezTo>
                    <a:pt x="417" y="397"/>
                    <a:pt x="424" y="416"/>
                    <a:pt x="447" y="418"/>
                  </a:cubicBezTo>
                  <a:cubicBezTo>
                    <a:pt x="447" y="423"/>
                    <a:pt x="454" y="431"/>
                    <a:pt x="458" y="426"/>
                  </a:cubicBezTo>
                  <a:cubicBezTo>
                    <a:pt x="453" y="416"/>
                    <a:pt x="468" y="409"/>
                    <a:pt x="472" y="402"/>
                  </a:cubicBezTo>
                  <a:cubicBezTo>
                    <a:pt x="460" y="401"/>
                    <a:pt x="454" y="393"/>
                    <a:pt x="447" y="387"/>
                  </a:cubicBezTo>
                  <a:close/>
                  <a:moveTo>
                    <a:pt x="433" y="442"/>
                  </a:moveTo>
                  <a:cubicBezTo>
                    <a:pt x="384" y="405"/>
                    <a:pt x="350" y="377"/>
                    <a:pt x="296" y="348"/>
                  </a:cubicBezTo>
                  <a:cubicBezTo>
                    <a:pt x="243" y="302"/>
                    <a:pt x="184" y="264"/>
                    <a:pt x="119" y="230"/>
                  </a:cubicBezTo>
                  <a:cubicBezTo>
                    <a:pt x="113" y="223"/>
                    <a:pt x="104" y="209"/>
                    <a:pt x="92" y="214"/>
                  </a:cubicBezTo>
                  <a:cubicBezTo>
                    <a:pt x="101" y="243"/>
                    <a:pt x="98" y="273"/>
                    <a:pt x="98" y="306"/>
                  </a:cubicBezTo>
                  <a:cubicBezTo>
                    <a:pt x="97" y="322"/>
                    <a:pt x="103" y="337"/>
                    <a:pt x="104" y="351"/>
                  </a:cubicBezTo>
                  <a:cubicBezTo>
                    <a:pt x="104" y="367"/>
                    <a:pt x="99" y="386"/>
                    <a:pt x="104" y="400"/>
                  </a:cubicBezTo>
                  <a:cubicBezTo>
                    <a:pt x="108" y="412"/>
                    <a:pt x="123" y="419"/>
                    <a:pt x="131" y="430"/>
                  </a:cubicBezTo>
                  <a:cubicBezTo>
                    <a:pt x="135" y="434"/>
                    <a:pt x="135" y="441"/>
                    <a:pt x="139" y="446"/>
                  </a:cubicBezTo>
                  <a:cubicBezTo>
                    <a:pt x="150" y="460"/>
                    <a:pt x="171" y="468"/>
                    <a:pt x="188" y="481"/>
                  </a:cubicBezTo>
                  <a:cubicBezTo>
                    <a:pt x="198" y="489"/>
                    <a:pt x="209" y="501"/>
                    <a:pt x="215" y="504"/>
                  </a:cubicBezTo>
                  <a:cubicBezTo>
                    <a:pt x="219" y="506"/>
                    <a:pt x="224" y="504"/>
                    <a:pt x="227" y="506"/>
                  </a:cubicBezTo>
                  <a:cubicBezTo>
                    <a:pt x="235" y="512"/>
                    <a:pt x="242" y="523"/>
                    <a:pt x="251" y="530"/>
                  </a:cubicBezTo>
                  <a:cubicBezTo>
                    <a:pt x="315" y="584"/>
                    <a:pt x="389" y="640"/>
                    <a:pt x="458" y="679"/>
                  </a:cubicBezTo>
                  <a:cubicBezTo>
                    <a:pt x="440" y="605"/>
                    <a:pt x="450" y="545"/>
                    <a:pt x="449" y="477"/>
                  </a:cubicBezTo>
                  <a:cubicBezTo>
                    <a:pt x="456" y="468"/>
                    <a:pt x="458" y="463"/>
                    <a:pt x="458" y="449"/>
                  </a:cubicBezTo>
                  <a:cubicBezTo>
                    <a:pt x="445" y="448"/>
                    <a:pt x="445" y="440"/>
                    <a:pt x="433" y="442"/>
                  </a:cubicBezTo>
                  <a:close/>
                  <a:moveTo>
                    <a:pt x="296" y="587"/>
                  </a:moveTo>
                  <a:cubicBezTo>
                    <a:pt x="248" y="564"/>
                    <a:pt x="199" y="515"/>
                    <a:pt x="155" y="489"/>
                  </a:cubicBezTo>
                  <a:cubicBezTo>
                    <a:pt x="156" y="522"/>
                    <a:pt x="155" y="577"/>
                    <a:pt x="155" y="622"/>
                  </a:cubicBezTo>
                  <a:cubicBezTo>
                    <a:pt x="154" y="673"/>
                    <a:pt x="159" y="734"/>
                    <a:pt x="162" y="798"/>
                  </a:cubicBezTo>
                  <a:cubicBezTo>
                    <a:pt x="168" y="891"/>
                    <a:pt x="168" y="1009"/>
                    <a:pt x="172" y="1114"/>
                  </a:cubicBezTo>
                  <a:cubicBezTo>
                    <a:pt x="173" y="1134"/>
                    <a:pt x="171" y="1167"/>
                    <a:pt x="174" y="1181"/>
                  </a:cubicBezTo>
                  <a:cubicBezTo>
                    <a:pt x="177" y="1191"/>
                    <a:pt x="190" y="1198"/>
                    <a:pt x="190" y="1212"/>
                  </a:cubicBezTo>
                  <a:cubicBezTo>
                    <a:pt x="272" y="1310"/>
                    <a:pt x="353" y="1410"/>
                    <a:pt x="433" y="1510"/>
                  </a:cubicBezTo>
                  <a:cubicBezTo>
                    <a:pt x="439" y="1478"/>
                    <a:pt x="438" y="1447"/>
                    <a:pt x="437" y="1418"/>
                  </a:cubicBezTo>
                  <a:cubicBezTo>
                    <a:pt x="435" y="1366"/>
                    <a:pt x="439" y="1314"/>
                    <a:pt x="439" y="1265"/>
                  </a:cubicBezTo>
                  <a:cubicBezTo>
                    <a:pt x="439" y="1241"/>
                    <a:pt x="431" y="1218"/>
                    <a:pt x="443" y="1196"/>
                  </a:cubicBezTo>
                  <a:cubicBezTo>
                    <a:pt x="437" y="1154"/>
                    <a:pt x="444" y="1110"/>
                    <a:pt x="447" y="1071"/>
                  </a:cubicBezTo>
                  <a:cubicBezTo>
                    <a:pt x="450" y="1022"/>
                    <a:pt x="443" y="970"/>
                    <a:pt x="441" y="918"/>
                  </a:cubicBezTo>
                  <a:cubicBezTo>
                    <a:pt x="437" y="838"/>
                    <a:pt x="446" y="758"/>
                    <a:pt x="441" y="694"/>
                  </a:cubicBezTo>
                  <a:cubicBezTo>
                    <a:pt x="398" y="663"/>
                    <a:pt x="343" y="624"/>
                    <a:pt x="296" y="587"/>
                  </a:cubicBezTo>
                  <a:close/>
                  <a:moveTo>
                    <a:pt x="433" y="1530"/>
                  </a:moveTo>
                  <a:cubicBezTo>
                    <a:pt x="431" y="1529"/>
                    <a:pt x="429" y="1530"/>
                    <a:pt x="427" y="1530"/>
                  </a:cubicBezTo>
                  <a:cubicBezTo>
                    <a:pt x="415" y="1522"/>
                    <a:pt x="403" y="1499"/>
                    <a:pt x="392" y="1484"/>
                  </a:cubicBezTo>
                  <a:cubicBezTo>
                    <a:pt x="379" y="1468"/>
                    <a:pt x="370" y="1451"/>
                    <a:pt x="357" y="1439"/>
                  </a:cubicBezTo>
                  <a:cubicBezTo>
                    <a:pt x="339" y="1401"/>
                    <a:pt x="302" y="1374"/>
                    <a:pt x="274" y="1339"/>
                  </a:cubicBezTo>
                  <a:cubicBezTo>
                    <a:pt x="249" y="1308"/>
                    <a:pt x="227" y="1274"/>
                    <a:pt x="200" y="1245"/>
                  </a:cubicBezTo>
                  <a:cubicBezTo>
                    <a:pt x="180" y="1224"/>
                    <a:pt x="169" y="1193"/>
                    <a:pt x="151" y="1171"/>
                  </a:cubicBezTo>
                  <a:cubicBezTo>
                    <a:pt x="152" y="1194"/>
                    <a:pt x="168" y="1216"/>
                    <a:pt x="184" y="1230"/>
                  </a:cubicBezTo>
                  <a:cubicBezTo>
                    <a:pt x="182" y="1236"/>
                    <a:pt x="187" y="1237"/>
                    <a:pt x="186" y="1243"/>
                  </a:cubicBezTo>
                  <a:cubicBezTo>
                    <a:pt x="272" y="1347"/>
                    <a:pt x="347" y="1461"/>
                    <a:pt x="431" y="1567"/>
                  </a:cubicBezTo>
                  <a:cubicBezTo>
                    <a:pt x="431" y="1554"/>
                    <a:pt x="434" y="1544"/>
                    <a:pt x="433" y="1530"/>
                  </a:cubicBezTo>
                  <a:close/>
                  <a:moveTo>
                    <a:pt x="110" y="1283"/>
                  </a:moveTo>
                  <a:cubicBezTo>
                    <a:pt x="97" y="1285"/>
                    <a:pt x="96" y="1292"/>
                    <a:pt x="88" y="1294"/>
                  </a:cubicBezTo>
                  <a:cubicBezTo>
                    <a:pt x="95" y="1332"/>
                    <a:pt x="127" y="1321"/>
                    <a:pt x="159" y="1328"/>
                  </a:cubicBezTo>
                  <a:cubicBezTo>
                    <a:pt x="171" y="1317"/>
                    <a:pt x="179" y="1314"/>
                    <a:pt x="194" y="1306"/>
                  </a:cubicBezTo>
                  <a:cubicBezTo>
                    <a:pt x="192" y="1299"/>
                    <a:pt x="199" y="1293"/>
                    <a:pt x="196" y="1286"/>
                  </a:cubicBezTo>
                  <a:cubicBezTo>
                    <a:pt x="184" y="1310"/>
                    <a:pt x="119" y="1308"/>
                    <a:pt x="110" y="1283"/>
                  </a:cubicBezTo>
                  <a:close/>
                  <a:moveTo>
                    <a:pt x="176" y="1257"/>
                  </a:moveTo>
                  <a:cubicBezTo>
                    <a:pt x="161" y="1263"/>
                    <a:pt x="137" y="1261"/>
                    <a:pt x="125" y="1259"/>
                  </a:cubicBezTo>
                  <a:cubicBezTo>
                    <a:pt x="125" y="1266"/>
                    <a:pt x="119" y="1277"/>
                    <a:pt x="125" y="1288"/>
                  </a:cubicBezTo>
                  <a:cubicBezTo>
                    <a:pt x="149" y="1290"/>
                    <a:pt x="202" y="1288"/>
                    <a:pt x="176" y="1257"/>
                  </a:cubicBezTo>
                  <a:close/>
                  <a:moveTo>
                    <a:pt x="153" y="1049"/>
                  </a:moveTo>
                  <a:cubicBezTo>
                    <a:pt x="157" y="970"/>
                    <a:pt x="151" y="889"/>
                    <a:pt x="151" y="808"/>
                  </a:cubicBezTo>
                  <a:cubicBezTo>
                    <a:pt x="151" y="771"/>
                    <a:pt x="143" y="732"/>
                    <a:pt x="141" y="696"/>
                  </a:cubicBezTo>
                  <a:cubicBezTo>
                    <a:pt x="139" y="664"/>
                    <a:pt x="144" y="631"/>
                    <a:pt x="141" y="602"/>
                  </a:cubicBezTo>
                  <a:cubicBezTo>
                    <a:pt x="139" y="588"/>
                    <a:pt x="134" y="575"/>
                    <a:pt x="133" y="561"/>
                  </a:cubicBezTo>
                  <a:cubicBezTo>
                    <a:pt x="133" y="547"/>
                    <a:pt x="136" y="535"/>
                    <a:pt x="135" y="522"/>
                  </a:cubicBezTo>
                  <a:cubicBezTo>
                    <a:pt x="133" y="500"/>
                    <a:pt x="131" y="487"/>
                    <a:pt x="133" y="469"/>
                  </a:cubicBezTo>
                  <a:cubicBezTo>
                    <a:pt x="121" y="466"/>
                    <a:pt x="109" y="444"/>
                    <a:pt x="102" y="449"/>
                  </a:cubicBezTo>
                  <a:cubicBezTo>
                    <a:pt x="97" y="549"/>
                    <a:pt x="122" y="648"/>
                    <a:pt x="117" y="745"/>
                  </a:cubicBezTo>
                  <a:cubicBezTo>
                    <a:pt x="114" y="822"/>
                    <a:pt x="115" y="914"/>
                    <a:pt x="121" y="992"/>
                  </a:cubicBezTo>
                  <a:cubicBezTo>
                    <a:pt x="147" y="1059"/>
                    <a:pt x="112" y="1158"/>
                    <a:pt x="127" y="1236"/>
                  </a:cubicBezTo>
                  <a:cubicBezTo>
                    <a:pt x="139" y="1242"/>
                    <a:pt x="152" y="1237"/>
                    <a:pt x="161" y="1230"/>
                  </a:cubicBezTo>
                  <a:cubicBezTo>
                    <a:pt x="161" y="1220"/>
                    <a:pt x="139" y="1208"/>
                    <a:pt x="135" y="1190"/>
                  </a:cubicBezTo>
                  <a:cubicBezTo>
                    <a:pt x="133" y="1182"/>
                    <a:pt x="137" y="1155"/>
                    <a:pt x="141" y="1151"/>
                  </a:cubicBezTo>
                  <a:cubicBezTo>
                    <a:pt x="149" y="1144"/>
                    <a:pt x="160" y="1147"/>
                    <a:pt x="162" y="1157"/>
                  </a:cubicBezTo>
                  <a:cubicBezTo>
                    <a:pt x="159" y="1123"/>
                    <a:pt x="159" y="1090"/>
                    <a:pt x="153" y="10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9" name="文本框 78"/>
          <p:cNvSpPr txBox="1"/>
          <p:nvPr/>
        </p:nvSpPr>
        <p:spPr>
          <a:xfrm>
            <a:off x="2002318" y="3170144"/>
            <a:ext cx="2031325" cy="461665"/>
          </a:xfrm>
          <a:prstGeom prst="rect">
            <a:avLst/>
          </a:prstGeom>
          <a:noFill/>
        </p:spPr>
        <p:txBody>
          <a:bodyPr wrap="none" rtlCol="0">
            <a:spAutoFit/>
          </a:bodyPr>
          <a:lstStyle/>
          <a:p>
            <a:r>
              <a:rPr lang="zh-CN" altLang="en-US" sz="2400">
                <a:latin typeface="微软雅黑" panose="020B0503020204020204" pitchFamily="34" charset="-122"/>
                <a:ea typeface="微软雅黑" panose="020B0503020204020204" pitchFamily="34" charset="-122"/>
              </a:rPr>
              <a:t>单击添加标题</a:t>
            </a:r>
          </a:p>
        </p:txBody>
      </p:sp>
      <p:sp>
        <p:nvSpPr>
          <p:cNvPr id="80" name="文本框 79"/>
          <p:cNvSpPr txBox="1"/>
          <p:nvPr/>
        </p:nvSpPr>
        <p:spPr>
          <a:xfrm>
            <a:off x="1756990" y="3758291"/>
            <a:ext cx="2545909" cy="1200329"/>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单击添加文本内容单击添加文本内容单击添加文本内容单击添加文本内容单击添加文本内容</a:t>
            </a:r>
          </a:p>
        </p:txBody>
      </p:sp>
      <p:sp>
        <p:nvSpPr>
          <p:cNvPr id="81" name="文本框 80"/>
          <p:cNvSpPr txBox="1"/>
          <p:nvPr/>
        </p:nvSpPr>
        <p:spPr>
          <a:xfrm>
            <a:off x="8186325" y="3171761"/>
            <a:ext cx="2031325" cy="461665"/>
          </a:xfrm>
          <a:prstGeom prst="rect">
            <a:avLst/>
          </a:prstGeom>
          <a:noFill/>
        </p:spPr>
        <p:txBody>
          <a:bodyPr wrap="none" rtlCol="0">
            <a:spAutoFit/>
          </a:bodyPr>
          <a:lstStyle/>
          <a:p>
            <a:r>
              <a:rPr lang="zh-CN" altLang="en-US" sz="2400">
                <a:latin typeface="微软雅黑" panose="020B0503020204020204" pitchFamily="34" charset="-122"/>
                <a:ea typeface="微软雅黑" panose="020B0503020204020204" pitchFamily="34" charset="-122"/>
              </a:rPr>
              <a:t>单击添加标题</a:t>
            </a:r>
          </a:p>
        </p:txBody>
      </p:sp>
      <p:sp>
        <p:nvSpPr>
          <p:cNvPr id="82" name="文本框 81"/>
          <p:cNvSpPr txBox="1"/>
          <p:nvPr/>
        </p:nvSpPr>
        <p:spPr>
          <a:xfrm>
            <a:off x="7940997" y="3759908"/>
            <a:ext cx="2545909" cy="1200329"/>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单击添加文本内容单击添加文本内容单击添加文本内容单击添加文本内容单击添加文本内容</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132"/>
          <p:cNvGrpSpPr>
            <a:grpSpLocks noChangeAspect="1"/>
          </p:cNvGrpSpPr>
          <p:nvPr/>
        </p:nvGrpSpPr>
        <p:grpSpPr>
          <a:xfrm rot="5400000">
            <a:off x="3109265" y="462156"/>
            <a:ext cx="646427" cy="265751"/>
            <a:chOff x="2494" y="1611"/>
            <a:chExt cx="2683" cy="1103"/>
          </a:xfrm>
          <a:solidFill>
            <a:srgbClr val="21211F"/>
          </a:solidFill>
        </p:grpSpPr>
        <p:sp>
          <p:nvSpPr>
            <p:cNvPr id="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5" name="TextBox 76"/>
          <p:cNvSpPr txBox="1"/>
          <p:nvPr/>
        </p:nvSpPr>
        <p:spPr>
          <a:xfrm>
            <a:off x="438032" y="271818"/>
            <a:ext cx="2646878" cy="584775"/>
          </a:xfrm>
          <a:prstGeom prst="rect">
            <a:avLst/>
          </a:prstGeom>
          <a:noFill/>
        </p:spPr>
        <p:txBody>
          <a:bodyPr wrap="none" rtlCol="0">
            <a:spAutoFit/>
          </a:bodyPr>
          <a:lstStyle/>
          <a:p>
            <a:r>
              <a:rPr lang="zh-CN" altLang="en-US" sz="3200" b="1">
                <a:solidFill>
                  <a:srgbClr val="21211F"/>
                </a:solidFill>
                <a:latin typeface="汉仪丫丫体简" panose="02010604000101010101" pitchFamily="2" charset="-122"/>
                <a:ea typeface="汉仪丫丫体简" panose="02010604000101010101" pitchFamily="2" charset="-122"/>
                <a:cs typeface="+mn-ea"/>
                <a:sym typeface="+mn-lt"/>
              </a:rPr>
              <a:t>添加您的标题</a:t>
            </a:r>
          </a:p>
        </p:txBody>
      </p:sp>
      <p:sp>
        <p:nvSpPr>
          <p:cNvPr id="6" name="任意多边形 5"/>
          <p:cNvSpPr/>
          <p:nvPr/>
        </p:nvSpPr>
        <p:spPr>
          <a:xfrm>
            <a:off x="438032" y="872526"/>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7"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sp>
        <p:nvSpPr>
          <p:cNvPr id="7" name="Freeform 5"/>
          <p:cNvSpPr>
            <a:spLocks noEditPoints="1"/>
          </p:cNvSpPr>
          <p:nvPr/>
        </p:nvSpPr>
        <p:spPr bwMode="auto">
          <a:xfrm>
            <a:off x="1661794" y="1645920"/>
            <a:ext cx="3305051" cy="4315143"/>
          </a:xfrm>
          <a:custGeom>
            <a:avLst/>
            <a:gdLst>
              <a:gd name="T0" fmla="*/ 82 w 720"/>
              <a:gd name="T1" fmla="*/ 36 h 941"/>
              <a:gd name="T2" fmla="*/ 134 w 720"/>
              <a:gd name="T3" fmla="*/ 36 h 941"/>
              <a:gd name="T4" fmla="*/ 231 w 720"/>
              <a:gd name="T5" fmla="*/ 36 h 941"/>
              <a:gd name="T6" fmla="*/ 272 w 720"/>
              <a:gd name="T7" fmla="*/ 36 h 941"/>
              <a:gd name="T8" fmla="*/ 328 w 720"/>
              <a:gd name="T9" fmla="*/ 27 h 941"/>
              <a:gd name="T10" fmla="*/ 391 w 720"/>
              <a:gd name="T11" fmla="*/ 13 h 941"/>
              <a:gd name="T12" fmla="*/ 452 w 720"/>
              <a:gd name="T13" fmla="*/ 13 h 941"/>
              <a:gd name="T14" fmla="*/ 515 w 720"/>
              <a:gd name="T15" fmla="*/ 11 h 941"/>
              <a:gd name="T16" fmla="*/ 572 w 720"/>
              <a:gd name="T17" fmla="*/ 34 h 941"/>
              <a:gd name="T18" fmla="*/ 635 w 720"/>
              <a:gd name="T19" fmla="*/ 28 h 941"/>
              <a:gd name="T20" fmla="*/ 700 w 720"/>
              <a:gd name="T21" fmla="*/ 364 h 941"/>
              <a:gd name="T22" fmla="*/ 706 w 720"/>
              <a:gd name="T23" fmla="*/ 783 h 941"/>
              <a:gd name="T24" fmla="*/ 578 w 720"/>
              <a:gd name="T25" fmla="*/ 941 h 941"/>
              <a:gd name="T26" fmla="*/ 102 w 720"/>
              <a:gd name="T27" fmla="*/ 931 h 941"/>
              <a:gd name="T28" fmla="*/ 12 w 720"/>
              <a:gd name="T29" fmla="*/ 851 h 941"/>
              <a:gd name="T30" fmla="*/ 4 w 720"/>
              <a:gd name="T31" fmla="*/ 428 h 941"/>
              <a:gd name="T32" fmla="*/ 41 w 720"/>
              <a:gd name="T33" fmla="*/ 33 h 941"/>
              <a:gd name="T34" fmla="*/ 689 w 720"/>
              <a:gd name="T35" fmla="*/ 732 h 941"/>
              <a:gd name="T36" fmla="*/ 691 w 720"/>
              <a:gd name="T37" fmla="*/ 326 h 941"/>
              <a:gd name="T38" fmla="*/ 637 w 720"/>
              <a:gd name="T39" fmla="*/ 49 h 941"/>
              <a:gd name="T40" fmla="*/ 603 w 720"/>
              <a:gd name="T41" fmla="*/ 49 h 941"/>
              <a:gd name="T42" fmla="*/ 539 w 720"/>
              <a:gd name="T43" fmla="*/ 76 h 941"/>
              <a:gd name="T44" fmla="*/ 512 w 720"/>
              <a:gd name="T45" fmla="*/ 87 h 941"/>
              <a:gd name="T46" fmla="*/ 457 w 720"/>
              <a:gd name="T47" fmla="*/ 61 h 941"/>
              <a:gd name="T48" fmla="*/ 420 w 720"/>
              <a:gd name="T49" fmla="*/ 49 h 941"/>
              <a:gd name="T50" fmla="*/ 360 w 720"/>
              <a:gd name="T51" fmla="*/ 66 h 941"/>
              <a:gd name="T52" fmla="*/ 323 w 720"/>
              <a:gd name="T53" fmla="*/ 87 h 941"/>
              <a:gd name="T54" fmla="*/ 264 w 720"/>
              <a:gd name="T55" fmla="*/ 85 h 941"/>
              <a:gd name="T56" fmla="*/ 202 w 720"/>
              <a:gd name="T57" fmla="*/ 60 h 941"/>
              <a:gd name="T58" fmla="*/ 168 w 720"/>
              <a:gd name="T59" fmla="*/ 49 h 941"/>
              <a:gd name="T60" fmla="*/ 101 w 720"/>
              <a:gd name="T61" fmla="*/ 76 h 941"/>
              <a:gd name="T62" fmla="*/ 65 w 720"/>
              <a:gd name="T63" fmla="*/ 87 h 941"/>
              <a:gd name="T64" fmla="*/ 18 w 720"/>
              <a:gd name="T65" fmla="*/ 100 h 941"/>
              <a:gd name="T66" fmla="*/ 24 w 720"/>
              <a:gd name="T67" fmla="*/ 533 h 941"/>
              <a:gd name="T68" fmla="*/ 24 w 720"/>
              <a:gd name="T69" fmla="*/ 908 h 941"/>
              <a:gd name="T70" fmla="*/ 104 w 720"/>
              <a:gd name="T71" fmla="*/ 907 h 941"/>
              <a:gd name="T72" fmla="*/ 190 w 720"/>
              <a:gd name="T73" fmla="*/ 917 h 941"/>
              <a:gd name="T74" fmla="*/ 486 w 720"/>
              <a:gd name="T75" fmla="*/ 915 h 941"/>
              <a:gd name="T76" fmla="*/ 553 w 720"/>
              <a:gd name="T77" fmla="*/ 927 h 941"/>
              <a:gd name="T78" fmla="*/ 698 w 720"/>
              <a:gd name="T79" fmla="*/ 875 h 941"/>
              <a:gd name="T80" fmla="*/ 584 w 720"/>
              <a:gd name="T81" fmla="*/ 921 h 941"/>
              <a:gd name="T82" fmla="*/ 685 w 720"/>
              <a:gd name="T83" fmla="*/ 909 h 941"/>
              <a:gd name="T84" fmla="*/ 511 w 720"/>
              <a:gd name="T85" fmla="*/ 65 h 941"/>
              <a:gd name="T86" fmla="*/ 371 w 720"/>
              <a:gd name="T87" fmla="*/ 68 h 941"/>
              <a:gd name="T88" fmla="*/ 374 w 720"/>
              <a:gd name="T89" fmla="*/ 13 h 941"/>
              <a:gd name="T90" fmla="*/ 192 w 720"/>
              <a:gd name="T91" fmla="*/ 33 h 941"/>
              <a:gd name="T92" fmla="*/ 119 w 720"/>
              <a:gd name="T93" fmla="*/ 75 h 941"/>
              <a:gd name="T94" fmla="*/ 554 w 720"/>
              <a:gd name="T95" fmla="*/ 13 h 941"/>
              <a:gd name="T96" fmla="*/ 566 w 720"/>
              <a:gd name="T97" fmla="*/ 35 h 941"/>
              <a:gd name="T98" fmla="*/ 439 w 720"/>
              <a:gd name="T99" fmla="*/ 75 h 941"/>
              <a:gd name="T100" fmla="*/ 308 w 720"/>
              <a:gd name="T101" fmla="*/ 59 h 941"/>
              <a:gd name="T102" fmla="*/ 320 w 720"/>
              <a:gd name="T103" fmla="*/ 12 h 941"/>
              <a:gd name="T104" fmla="*/ 256 w 720"/>
              <a:gd name="T105" fmla="*/ 53 h 941"/>
              <a:gd name="T106" fmla="*/ 66 w 720"/>
              <a:gd name="T107" fmla="*/ 67 h 941"/>
              <a:gd name="T108" fmla="*/ 621 w 720"/>
              <a:gd name="T109" fmla="*/ 75 h 941"/>
              <a:gd name="T110" fmla="*/ 249 w 720"/>
              <a:gd name="T111" fmla="*/ 916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0" h="941">
                <a:moveTo>
                  <a:pt x="41" y="33"/>
                </a:moveTo>
                <a:cubicBezTo>
                  <a:pt x="42" y="26"/>
                  <a:pt x="42" y="20"/>
                  <a:pt x="43" y="15"/>
                </a:cubicBezTo>
                <a:cubicBezTo>
                  <a:pt x="44" y="6"/>
                  <a:pt x="48" y="4"/>
                  <a:pt x="55" y="3"/>
                </a:cubicBezTo>
                <a:cubicBezTo>
                  <a:pt x="66" y="2"/>
                  <a:pt x="70" y="5"/>
                  <a:pt x="70" y="14"/>
                </a:cubicBezTo>
                <a:cubicBezTo>
                  <a:pt x="71" y="19"/>
                  <a:pt x="70" y="23"/>
                  <a:pt x="71" y="27"/>
                </a:cubicBezTo>
                <a:cubicBezTo>
                  <a:pt x="71" y="34"/>
                  <a:pt x="73" y="36"/>
                  <a:pt x="82" y="36"/>
                </a:cubicBezTo>
                <a:cubicBezTo>
                  <a:pt x="88" y="37"/>
                  <a:pt x="95" y="37"/>
                  <a:pt x="103" y="37"/>
                </a:cubicBezTo>
                <a:cubicBezTo>
                  <a:pt x="104" y="32"/>
                  <a:pt x="105" y="27"/>
                  <a:pt x="106" y="22"/>
                </a:cubicBezTo>
                <a:cubicBezTo>
                  <a:pt x="106" y="19"/>
                  <a:pt x="106" y="15"/>
                  <a:pt x="107" y="12"/>
                </a:cubicBezTo>
                <a:cubicBezTo>
                  <a:pt x="110" y="4"/>
                  <a:pt x="122" y="0"/>
                  <a:pt x="130" y="5"/>
                </a:cubicBezTo>
                <a:cubicBezTo>
                  <a:pt x="132" y="6"/>
                  <a:pt x="133" y="9"/>
                  <a:pt x="133" y="12"/>
                </a:cubicBezTo>
                <a:cubicBezTo>
                  <a:pt x="134" y="20"/>
                  <a:pt x="134" y="27"/>
                  <a:pt x="134" y="36"/>
                </a:cubicBezTo>
                <a:cubicBezTo>
                  <a:pt x="168" y="36"/>
                  <a:pt x="168" y="36"/>
                  <a:pt x="168" y="36"/>
                </a:cubicBezTo>
                <a:cubicBezTo>
                  <a:pt x="169" y="29"/>
                  <a:pt x="170" y="21"/>
                  <a:pt x="171" y="14"/>
                </a:cubicBezTo>
                <a:cubicBezTo>
                  <a:pt x="173" y="5"/>
                  <a:pt x="177" y="2"/>
                  <a:pt x="188" y="3"/>
                </a:cubicBezTo>
                <a:cubicBezTo>
                  <a:pt x="196" y="4"/>
                  <a:pt x="198" y="5"/>
                  <a:pt x="198" y="12"/>
                </a:cubicBezTo>
                <a:cubicBezTo>
                  <a:pt x="198" y="20"/>
                  <a:pt x="198" y="27"/>
                  <a:pt x="198" y="36"/>
                </a:cubicBezTo>
                <a:cubicBezTo>
                  <a:pt x="231" y="36"/>
                  <a:pt x="231" y="36"/>
                  <a:pt x="231" y="36"/>
                </a:cubicBezTo>
                <a:cubicBezTo>
                  <a:pt x="232" y="32"/>
                  <a:pt x="233" y="28"/>
                  <a:pt x="233" y="23"/>
                </a:cubicBezTo>
                <a:cubicBezTo>
                  <a:pt x="234" y="20"/>
                  <a:pt x="233" y="16"/>
                  <a:pt x="234" y="13"/>
                </a:cubicBezTo>
                <a:cubicBezTo>
                  <a:pt x="237" y="4"/>
                  <a:pt x="247" y="0"/>
                  <a:pt x="256" y="4"/>
                </a:cubicBezTo>
                <a:cubicBezTo>
                  <a:pt x="259" y="5"/>
                  <a:pt x="260" y="9"/>
                  <a:pt x="261" y="11"/>
                </a:cubicBezTo>
                <a:cubicBezTo>
                  <a:pt x="262" y="16"/>
                  <a:pt x="261" y="21"/>
                  <a:pt x="261" y="26"/>
                </a:cubicBezTo>
                <a:cubicBezTo>
                  <a:pt x="262" y="34"/>
                  <a:pt x="263" y="36"/>
                  <a:pt x="272" y="36"/>
                </a:cubicBezTo>
                <a:cubicBezTo>
                  <a:pt x="281" y="37"/>
                  <a:pt x="289" y="37"/>
                  <a:pt x="298" y="37"/>
                </a:cubicBezTo>
                <a:cubicBezTo>
                  <a:pt x="299" y="32"/>
                  <a:pt x="300" y="28"/>
                  <a:pt x="300" y="24"/>
                </a:cubicBezTo>
                <a:cubicBezTo>
                  <a:pt x="301" y="20"/>
                  <a:pt x="300" y="16"/>
                  <a:pt x="301" y="13"/>
                </a:cubicBezTo>
                <a:cubicBezTo>
                  <a:pt x="304" y="4"/>
                  <a:pt x="314" y="0"/>
                  <a:pt x="323" y="4"/>
                </a:cubicBezTo>
                <a:cubicBezTo>
                  <a:pt x="325" y="5"/>
                  <a:pt x="327" y="8"/>
                  <a:pt x="328" y="11"/>
                </a:cubicBezTo>
                <a:cubicBezTo>
                  <a:pt x="329" y="16"/>
                  <a:pt x="328" y="22"/>
                  <a:pt x="328" y="27"/>
                </a:cubicBezTo>
                <a:cubicBezTo>
                  <a:pt x="329" y="34"/>
                  <a:pt x="331" y="36"/>
                  <a:pt x="339" y="36"/>
                </a:cubicBezTo>
                <a:cubicBezTo>
                  <a:pt x="346" y="37"/>
                  <a:pt x="353" y="37"/>
                  <a:pt x="361" y="37"/>
                </a:cubicBezTo>
                <a:cubicBezTo>
                  <a:pt x="362" y="32"/>
                  <a:pt x="363" y="27"/>
                  <a:pt x="363" y="22"/>
                </a:cubicBezTo>
                <a:cubicBezTo>
                  <a:pt x="364" y="19"/>
                  <a:pt x="364" y="15"/>
                  <a:pt x="365" y="12"/>
                </a:cubicBezTo>
                <a:cubicBezTo>
                  <a:pt x="367" y="4"/>
                  <a:pt x="380" y="0"/>
                  <a:pt x="387" y="5"/>
                </a:cubicBezTo>
                <a:cubicBezTo>
                  <a:pt x="390" y="6"/>
                  <a:pt x="391" y="10"/>
                  <a:pt x="391" y="13"/>
                </a:cubicBezTo>
                <a:cubicBezTo>
                  <a:pt x="392" y="20"/>
                  <a:pt x="391" y="27"/>
                  <a:pt x="391" y="36"/>
                </a:cubicBezTo>
                <a:cubicBezTo>
                  <a:pt x="422" y="36"/>
                  <a:pt x="422" y="36"/>
                  <a:pt x="422" y="36"/>
                </a:cubicBezTo>
                <a:cubicBezTo>
                  <a:pt x="422" y="32"/>
                  <a:pt x="423" y="28"/>
                  <a:pt x="424" y="23"/>
                </a:cubicBezTo>
                <a:cubicBezTo>
                  <a:pt x="425" y="19"/>
                  <a:pt x="424" y="15"/>
                  <a:pt x="426" y="12"/>
                </a:cubicBezTo>
                <a:cubicBezTo>
                  <a:pt x="428" y="4"/>
                  <a:pt x="431" y="3"/>
                  <a:pt x="440" y="3"/>
                </a:cubicBezTo>
                <a:cubicBezTo>
                  <a:pt x="449" y="3"/>
                  <a:pt x="451" y="5"/>
                  <a:pt x="452" y="13"/>
                </a:cubicBezTo>
                <a:cubicBezTo>
                  <a:pt x="452" y="18"/>
                  <a:pt x="452" y="23"/>
                  <a:pt x="452" y="27"/>
                </a:cubicBezTo>
                <a:cubicBezTo>
                  <a:pt x="453" y="34"/>
                  <a:pt x="454" y="36"/>
                  <a:pt x="462" y="36"/>
                </a:cubicBezTo>
                <a:cubicBezTo>
                  <a:pt x="469" y="37"/>
                  <a:pt x="477" y="36"/>
                  <a:pt x="485" y="36"/>
                </a:cubicBezTo>
                <a:cubicBezTo>
                  <a:pt x="486" y="29"/>
                  <a:pt x="487" y="22"/>
                  <a:pt x="488" y="15"/>
                </a:cubicBezTo>
                <a:cubicBezTo>
                  <a:pt x="490" y="5"/>
                  <a:pt x="495" y="2"/>
                  <a:pt x="507" y="3"/>
                </a:cubicBezTo>
                <a:cubicBezTo>
                  <a:pt x="512" y="4"/>
                  <a:pt x="515" y="6"/>
                  <a:pt x="515" y="11"/>
                </a:cubicBezTo>
                <a:cubicBezTo>
                  <a:pt x="515" y="19"/>
                  <a:pt x="515" y="26"/>
                  <a:pt x="515" y="34"/>
                </a:cubicBezTo>
                <a:cubicBezTo>
                  <a:pt x="524" y="38"/>
                  <a:pt x="532" y="37"/>
                  <a:pt x="542" y="36"/>
                </a:cubicBezTo>
                <a:cubicBezTo>
                  <a:pt x="543" y="29"/>
                  <a:pt x="543" y="22"/>
                  <a:pt x="545" y="15"/>
                </a:cubicBezTo>
                <a:cubicBezTo>
                  <a:pt x="546" y="5"/>
                  <a:pt x="550" y="2"/>
                  <a:pt x="561" y="3"/>
                </a:cubicBezTo>
                <a:cubicBezTo>
                  <a:pt x="569" y="3"/>
                  <a:pt x="571" y="5"/>
                  <a:pt x="572" y="12"/>
                </a:cubicBezTo>
                <a:cubicBezTo>
                  <a:pt x="572" y="20"/>
                  <a:pt x="572" y="27"/>
                  <a:pt x="572" y="34"/>
                </a:cubicBezTo>
                <a:cubicBezTo>
                  <a:pt x="583" y="38"/>
                  <a:pt x="593" y="36"/>
                  <a:pt x="605" y="36"/>
                </a:cubicBezTo>
                <a:cubicBezTo>
                  <a:pt x="606" y="32"/>
                  <a:pt x="606" y="27"/>
                  <a:pt x="607" y="23"/>
                </a:cubicBezTo>
                <a:cubicBezTo>
                  <a:pt x="607" y="20"/>
                  <a:pt x="607" y="16"/>
                  <a:pt x="608" y="12"/>
                </a:cubicBezTo>
                <a:cubicBezTo>
                  <a:pt x="611" y="5"/>
                  <a:pt x="614" y="3"/>
                  <a:pt x="623" y="3"/>
                </a:cubicBezTo>
                <a:cubicBezTo>
                  <a:pt x="632" y="3"/>
                  <a:pt x="634" y="5"/>
                  <a:pt x="635" y="12"/>
                </a:cubicBezTo>
                <a:cubicBezTo>
                  <a:pt x="635" y="18"/>
                  <a:pt x="635" y="23"/>
                  <a:pt x="635" y="28"/>
                </a:cubicBezTo>
                <a:cubicBezTo>
                  <a:pt x="636" y="34"/>
                  <a:pt x="637" y="36"/>
                  <a:pt x="645" y="36"/>
                </a:cubicBezTo>
                <a:cubicBezTo>
                  <a:pt x="654" y="37"/>
                  <a:pt x="663" y="37"/>
                  <a:pt x="672" y="38"/>
                </a:cubicBezTo>
                <a:cubicBezTo>
                  <a:pt x="684" y="39"/>
                  <a:pt x="687" y="40"/>
                  <a:pt x="689" y="50"/>
                </a:cubicBezTo>
                <a:cubicBezTo>
                  <a:pt x="691" y="67"/>
                  <a:pt x="694" y="84"/>
                  <a:pt x="695" y="102"/>
                </a:cubicBezTo>
                <a:cubicBezTo>
                  <a:pt x="697" y="148"/>
                  <a:pt x="698" y="195"/>
                  <a:pt x="699" y="242"/>
                </a:cubicBezTo>
                <a:cubicBezTo>
                  <a:pt x="700" y="283"/>
                  <a:pt x="701" y="323"/>
                  <a:pt x="700" y="364"/>
                </a:cubicBezTo>
                <a:cubicBezTo>
                  <a:pt x="700" y="387"/>
                  <a:pt x="702" y="410"/>
                  <a:pt x="708" y="433"/>
                </a:cubicBezTo>
                <a:cubicBezTo>
                  <a:pt x="711" y="446"/>
                  <a:pt x="711" y="459"/>
                  <a:pt x="707" y="473"/>
                </a:cubicBezTo>
                <a:cubicBezTo>
                  <a:pt x="704" y="483"/>
                  <a:pt x="704" y="494"/>
                  <a:pt x="704" y="504"/>
                </a:cubicBezTo>
                <a:cubicBezTo>
                  <a:pt x="705" y="540"/>
                  <a:pt x="708" y="576"/>
                  <a:pt x="708" y="612"/>
                </a:cubicBezTo>
                <a:cubicBezTo>
                  <a:pt x="709" y="648"/>
                  <a:pt x="707" y="684"/>
                  <a:pt x="707" y="719"/>
                </a:cubicBezTo>
                <a:cubicBezTo>
                  <a:pt x="706" y="741"/>
                  <a:pt x="706" y="762"/>
                  <a:pt x="706" y="783"/>
                </a:cubicBezTo>
                <a:cubicBezTo>
                  <a:pt x="706" y="796"/>
                  <a:pt x="706" y="809"/>
                  <a:pt x="706" y="822"/>
                </a:cubicBezTo>
                <a:cubicBezTo>
                  <a:pt x="706" y="852"/>
                  <a:pt x="708" y="882"/>
                  <a:pt x="714" y="912"/>
                </a:cubicBezTo>
                <a:cubicBezTo>
                  <a:pt x="715" y="917"/>
                  <a:pt x="716" y="923"/>
                  <a:pt x="718" y="929"/>
                </a:cubicBezTo>
                <a:cubicBezTo>
                  <a:pt x="720" y="935"/>
                  <a:pt x="718" y="938"/>
                  <a:pt x="710" y="939"/>
                </a:cubicBezTo>
                <a:cubicBezTo>
                  <a:pt x="709" y="940"/>
                  <a:pt x="707" y="940"/>
                  <a:pt x="705" y="940"/>
                </a:cubicBezTo>
                <a:cubicBezTo>
                  <a:pt x="663" y="937"/>
                  <a:pt x="620" y="941"/>
                  <a:pt x="578" y="941"/>
                </a:cubicBezTo>
                <a:cubicBezTo>
                  <a:pt x="556" y="941"/>
                  <a:pt x="535" y="939"/>
                  <a:pt x="513" y="939"/>
                </a:cubicBezTo>
                <a:cubicBezTo>
                  <a:pt x="465" y="939"/>
                  <a:pt x="416" y="937"/>
                  <a:pt x="368" y="934"/>
                </a:cubicBezTo>
                <a:cubicBezTo>
                  <a:pt x="356" y="933"/>
                  <a:pt x="344" y="933"/>
                  <a:pt x="332" y="934"/>
                </a:cubicBezTo>
                <a:cubicBezTo>
                  <a:pt x="306" y="936"/>
                  <a:pt x="281" y="934"/>
                  <a:pt x="255" y="930"/>
                </a:cubicBezTo>
                <a:cubicBezTo>
                  <a:pt x="238" y="927"/>
                  <a:pt x="221" y="927"/>
                  <a:pt x="204" y="928"/>
                </a:cubicBezTo>
                <a:cubicBezTo>
                  <a:pt x="170" y="929"/>
                  <a:pt x="136" y="930"/>
                  <a:pt x="102" y="931"/>
                </a:cubicBezTo>
                <a:cubicBezTo>
                  <a:pt x="91" y="931"/>
                  <a:pt x="80" y="930"/>
                  <a:pt x="69" y="928"/>
                </a:cubicBezTo>
                <a:cubicBezTo>
                  <a:pt x="59" y="926"/>
                  <a:pt x="49" y="924"/>
                  <a:pt x="39" y="926"/>
                </a:cubicBezTo>
                <a:cubicBezTo>
                  <a:pt x="35" y="926"/>
                  <a:pt x="32" y="927"/>
                  <a:pt x="28" y="927"/>
                </a:cubicBezTo>
                <a:cubicBezTo>
                  <a:pt x="17" y="927"/>
                  <a:pt x="14" y="924"/>
                  <a:pt x="13" y="915"/>
                </a:cubicBezTo>
                <a:cubicBezTo>
                  <a:pt x="13" y="902"/>
                  <a:pt x="11" y="889"/>
                  <a:pt x="11" y="876"/>
                </a:cubicBezTo>
                <a:cubicBezTo>
                  <a:pt x="10" y="867"/>
                  <a:pt x="10" y="859"/>
                  <a:pt x="12" y="851"/>
                </a:cubicBezTo>
                <a:cubicBezTo>
                  <a:pt x="17" y="830"/>
                  <a:pt x="15" y="810"/>
                  <a:pt x="14" y="789"/>
                </a:cubicBezTo>
                <a:cubicBezTo>
                  <a:pt x="12" y="765"/>
                  <a:pt x="11" y="740"/>
                  <a:pt x="11" y="715"/>
                </a:cubicBezTo>
                <a:cubicBezTo>
                  <a:pt x="12" y="683"/>
                  <a:pt x="10" y="651"/>
                  <a:pt x="7" y="618"/>
                </a:cubicBezTo>
                <a:cubicBezTo>
                  <a:pt x="6" y="606"/>
                  <a:pt x="7" y="594"/>
                  <a:pt x="6" y="582"/>
                </a:cubicBezTo>
                <a:cubicBezTo>
                  <a:pt x="6" y="545"/>
                  <a:pt x="5" y="509"/>
                  <a:pt x="5" y="473"/>
                </a:cubicBezTo>
                <a:cubicBezTo>
                  <a:pt x="5" y="458"/>
                  <a:pt x="5" y="443"/>
                  <a:pt x="4" y="428"/>
                </a:cubicBezTo>
                <a:cubicBezTo>
                  <a:pt x="0" y="371"/>
                  <a:pt x="0" y="314"/>
                  <a:pt x="3" y="257"/>
                </a:cubicBezTo>
                <a:cubicBezTo>
                  <a:pt x="6" y="221"/>
                  <a:pt x="7" y="184"/>
                  <a:pt x="6" y="148"/>
                </a:cubicBezTo>
                <a:cubicBezTo>
                  <a:pt x="5" y="119"/>
                  <a:pt x="6" y="90"/>
                  <a:pt x="7" y="62"/>
                </a:cubicBezTo>
                <a:cubicBezTo>
                  <a:pt x="7" y="55"/>
                  <a:pt x="8" y="49"/>
                  <a:pt x="8" y="42"/>
                </a:cubicBezTo>
                <a:cubicBezTo>
                  <a:pt x="9" y="37"/>
                  <a:pt x="13" y="34"/>
                  <a:pt x="19" y="33"/>
                </a:cubicBezTo>
                <a:cubicBezTo>
                  <a:pt x="26" y="33"/>
                  <a:pt x="33" y="33"/>
                  <a:pt x="41" y="33"/>
                </a:cubicBezTo>
                <a:moveTo>
                  <a:pt x="685" y="909"/>
                </a:moveTo>
                <a:cubicBezTo>
                  <a:pt x="688" y="896"/>
                  <a:pt x="692" y="769"/>
                  <a:pt x="689" y="759"/>
                </a:cubicBezTo>
                <a:cubicBezTo>
                  <a:pt x="685" y="778"/>
                  <a:pt x="681" y="795"/>
                  <a:pt x="677" y="812"/>
                </a:cubicBezTo>
                <a:cubicBezTo>
                  <a:pt x="675" y="809"/>
                  <a:pt x="674" y="806"/>
                  <a:pt x="675" y="803"/>
                </a:cubicBezTo>
                <a:cubicBezTo>
                  <a:pt x="677" y="793"/>
                  <a:pt x="678" y="783"/>
                  <a:pt x="681" y="774"/>
                </a:cubicBezTo>
                <a:cubicBezTo>
                  <a:pt x="683" y="760"/>
                  <a:pt x="688" y="746"/>
                  <a:pt x="689" y="732"/>
                </a:cubicBezTo>
                <a:cubicBezTo>
                  <a:pt x="691" y="695"/>
                  <a:pt x="691" y="657"/>
                  <a:pt x="692" y="620"/>
                </a:cubicBezTo>
                <a:cubicBezTo>
                  <a:pt x="693" y="580"/>
                  <a:pt x="692" y="541"/>
                  <a:pt x="693" y="501"/>
                </a:cubicBezTo>
                <a:cubicBezTo>
                  <a:pt x="693" y="492"/>
                  <a:pt x="693" y="482"/>
                  <a:pt x="695" y="473"/>
                </a:cubicBezTo>
                <a:cubicBezTo>
                  <a:pt x="698" y="461"/>
                  <a:pt x="698" y="449"/>
                  <a:pt x="696" y="436"/>
                </a:cubicBezTo>
                <a:cubicBezTo>
                  <a:pt x="691" y="412"/>
                  <a:pt x="688" y="387"/>
                  <a:pt x="691" y="362"/>
                </a:cubicBezTo>
                <a:cubicBezTo>
                  <a:pt x="692" y="350"/>
                  <a:pt x="692" y="338"/>
                  <a:pt x="691" y="326"/>
                </a:cubicBezTo>
                <a:cubicBezTo>
                  <a:pt x="689" y="303"/>
                  <a:pt x="686" y="280"/>
                  <a:pt x="684" y="258"/>
                </a:cubicBezTo>
                <a:cubicBezTo>
                  <a:pt x="683" y="234"/>
                  <a:pt x="682" y="210"/>
                  <a:pt x="680" y="186"/>
                </a:cubicBezTo>
                <a:cubicBezTo>
                  <a:pt x="680" y="173"/>
                  <a:pt x="679" y="160"/>
                  <a:pt x="679" y="147"/>
                </a:cubicBezTo>
                <a:cubicBezTo>
                  <a:pt x="679" y="121"/>
                  <a:pt x="679" y="95"/>
                  <a:pt x="679" y="69"/>
                </a:cubicBezTo>
                <a:cubicBezTo>
                  <a:pt x="679" y="63"/>
                  <a:pt x="677" y="56"/>
                  <a:pt x="676" y="49"/>
                </a:cubicBezTo>
                <a:cubicBezTo>
                  <a:pt x="662" y="48"/>
                  <a:pt x="649" y="48"/>
                  <a:pt x="637" y="49"/>
                </a:cubicBezTo>
                <a:cubicBezTo>
                  <a:pt x="635" y="54"/>
                  <a:pt x="635" y="57"/>
                  <a:pt x="639" y="61"/>
                </a:cubicBezTo>
                <a:cubicBezTo>
                  <a:pt x="644" y="65"/>
                  <a:pt x="643" y="81"/>
                  <a:pt x="638" y="85"/>
                </a:cubicBezTo>
                <a:cubicBezTo>
                  <a:pt x="636" y="86"/>
                  <a:pt x="633" y="87"/>
                  <a:pt x="630" y="87"/>
                </a:cubicBezTo>
                <a:cubicBezTo>
                  <a:pt x="626" y="87"/>
                  <a:pt x="622" y="86"/>
                  <a:pt x="617" y="86"/>
                </a:cubicBezTo>
                <a:cubicBezTo>
                  <a:pt x="602" y="85"/>
                  <a:pt x="601" y="84"/>
                  <a:pt x="603" y="71"/>
                </a:cubicBezTo>
                <a:cubicBezTo>
                  <a:pt x="604" y="64"/>
                  <a:pt x="607" y="56"/>
                  <a:pt x="603" y="49"/>
                </a:cubicBezTo>
                <a:cubicBezTo>
                  <a:pt x="571" y="49"/>
                  <a:pt x="571" y="49"/>
                  <a:pt x="571" y="49"/>
                </a:cubicBezTo>
                <a:cubicBezTo>
                  <a:pt x="573" y="54"/>
                  <a:pt x="574" y="57"/>
                  <a:pt x="576" y="60"/>
                </a:cubicBezTo>
                <a:cubicBezTo>
                  <a:pt x="580" y="66"/>
                  <a:pt x="580" y="81"/>
                  <a:pt x="575" y="85"/>
                </a:cubicBezTo>
                <a:cubicBezTo>
                  <a:pt x="573" y="86"/>
                  <a:pt x="570" y="87"/>
                  <a:pt x="567" y="87"/>
                </a:cubicBezTo>
                <a:cubicBezTo>
                  <a:pt x="561" y="87"/>
                  <a:pt x="555" y="86"/>
                  <a:pt x="549" y="85"/>
                </a:cubicBezTo>
                <a:cubicBezTo>
                  <a:pt x="541" y="84"/>
                  <a:pt x="539" y="83"/>
                  <a:pt x="539" y="76"/>
                </a:cubicBezTo>
                <a:cubicBezTo>
                  <a:pt x="540" y="71"/>
                  <a:pt x="541" y="66"/>
                  <a:pt x="541" y="61"/>
                </a:cubicBezTo>
                <a:cubicBezTo>
                  <a:pt x="542" y="57"/>
                  <a:pt x="541" y="53"/>
                  <a:pt x="541" y="49"/>
                </a:cubicBezTo>
                <a:cubicBezTo>
                  <a:pt x="514" y="49"/>
                  <a:pt x="514" y="49"/>
                  <a:pt x="514" y="49"/>
                </a:cubicBezTo>
                <a:cubicBezTo>
                  <a:pt x="516" y="54"/>
                  <a:pt x="517" y="57"/>
                  <a:pt x="519" y="60"/>
                </a:cubicBezTo>
                <a:cubicBezTo>
                  <a:pt x="523" y="66"/>
                  <a:pt x="524" y="81"/>
                  <a:pt x="519" y="85"/>
                </a:cubicBezTo>
                <a:cubicBezTo>
                  <a:pt x="517" y="86"/>
                  <a:pt x="514" y="87"/>
                  <a:pt x="512" y="87"/>
                </a:cubicBezTo>
                <a:cubicBezTo>
                  <a:pt x="504" y="87"/>
                  <a:pt x="497" y="86"/>
                  <a:pt x="490" y="85"/>
                </a:cubicBezTo>
                <a:cubicBezTo>
                  <a:pt x="485" y="85"/>
                  <a:pt x="482" y="82"/>
                  <a:pt x="483" y="78"/>
                </a:cubicBezTo>
                <a:cubicBezTo>
                  <a:pt x="483" y="72"/>
                  <a:pt x="484" y="67"/>
                  <a:pt x="484" y="61"/>
                </a:cubicBezTo>
                <a:cubicBezTo>
                  <a:pt x="485" y="57"/>
                  <a:pt x="485" y="53"/>
                  <a:pt x="485" y="49"/>
                </a:cubicBezTo>
                <a:cubicBezTo>
                  <a:pt x="454" y="49"/>
                  <a:pt x="454" y="49"/>
                  <a:pt x="454" y="49"/>
                </a:cubicBezTo>
                <a:cubicBezTo>
                  <a:pt x="453" y="57"/>
                  <a:pt x="453" y="57"/>
                  <a:pt x="457" y="61"/>
                </a:cubicBezTo>
                <a:cubicBezTo>
                  <a:pt x="459" y="63"/>
                  <a:pt x="460" y="66"/>
                  <a:pt x="460" y="68"/>
                </a:cubicBezTo>
                <a:cubicBezTo>
                  <a:pt x="460" y="72"/>
                  <a:pt x="459" y="76"/>
                  <a:pt x="458" y="81"/>
                </a:cubicBezTo>
                <a:cubicBezTo>
                  <a:pt x="457" y="85"/>
                  <a:pt x="453" y="87"/>
                  <a:pt x="448" y="87"/>
                </a:cubicBezTo>
                <a:cubicBezTo>
                  <a:pt x="443" y="87"/>
                  <a:pt x="438" y="86"/>
                  <a:pt x="434" y="86"/>
                </a:cubicBezTo>
                <a:cubicBezTo>
                  <a:pt x="420" y="85"/>
                  <a:pt x="418" y="83"/>
                  <a:pt x="420" y="72"/>
                </a:cubicBezTo>
                <a:cubicBezTo>
                  <a:pt x="421" y="64"/>
                  <a:pt x="424" y="57"/>
                  <a:pt x="420" y="49"/>
                </a:cubicBezTo>
                <a:cubicBezTo>
                  <a:pt x="391" y="49"/>
                  <a:pt x="391" y="49"/>
                  <a:pt x="391" y="49"/>
                </a:cubicBezTo>
                <a:cubicBezTo>
                  <a:pt x="392" y="53"/>
                  <a:pt x="391" y="57"/>
                  <a:pt x="393" y="58"/>
                </a:cubicBezTo>
                <a:cubicBezTo>
                  <a:pt x="404" y="65"/>
                  <a:pt x="398" y="73"/>
                  <a:pt x="397" y="80"/>
                </a:cubicBezTo>
                <a:cubicBezTo>
                  <a:pt x="397" y="86"/>
                  <a:pt x="392" y="88"/>
                  <a:pt x="386" y="87"/>
                </a:cubicBezTo>
                <a:cubicBezTo>
                  <a:pt x="384" y="87"/>
                  <a:pt x="381" y="86"/>
                  <a:pt x="379" y="86"/>
                </a:cubicBezTo>
                <a:cubicBezTo>
                  <a:pt x="357" y="84"/>
                  <a:pt x="357" y="84"/>
                  <a:pt x="360" y="66"/>
                </a:cubicBezTo>
                <a:cubicBezTo>
                  <a:pt x="360" y="64"/>
                  <a:pt x="361" y="61"/>
                  <a:pt x="361" y="59"/>
                </a:cubicBezTo>
                <a:cubicBezTo>
                  <a:pt x="362" y="56"/>
                  <a:pt x="361" y="53"/>
                  <a:pt x="361" y="49"/>
                </a:cubicBezTo>
                <a:cubicBezTo>
                  <a:pt x="330" y="49"/>
                  <a:pt x="330" y="49"/>
                  <a:pt x="330" y="49"/>
                </a:cubicBezTo>
                <a:cubicBezTo>
                  <a:pt x="329" y="54"/>
                  <a:pt x="329" y="57"/>
                  <a:pt x="333" y="61"/>
                </a:cubicBezTo>
                <a:cubicBezTo>
                  <a:pt x="337" y="65"/>
                  <a:pt x="337" y="81"/>
                  <a:pt x="331" y="85"/>
                </a:cubicBezTo>
                <a:cubicBezTo>
                  <a:pt x="329" y="86"/>
                  <a:pt x="326" y="87"/>
                  <a:pt x="323" y="87"/>
                </a:cubicBezTo>
                <a:cubicBezTo>
                  <a:pt x="319" y="87"/>
                  <a:pt x="315" y="86"/>
                  <a:pt x="311" y="86"/>
                </a:cubicBezTo>
                <a:cubicBezTo>
                  <a:pt x="295" y="85"/>
                  <a:pt x="295" y="84"/>
                  <a:pt x="296" y="71"/>
                </a:cubicBezTo>
                <a:cubicBezTo>
                  <a:pt x="297" y="64"/>
                  <a:pt x="300" y="56"/>
                  <a:pt x="296" y="49"/>
                </a:cubicBezTo>
                <a:cubicBezTo>
                  <a:pt x="285" y="49"/>
                  <a:pt x="274" y="47"/>
                  <a:pt x="263" y="50"/>
                </a:cubicBezTo>
                <a:cubicBezTo>
                  <a:pt x="262" y="54"/>
                  <a:pt x="262" y="58"/>
                  <a:pt x="266" y="61"/>
                </a:cubicBezTo>
                <a:cubicBezTo>
                  <a:pt x="270" y="65"/>
                  <a:pt x="269" y="81"/>
                  <a:pt x="264" y="85"/>
                </a:cubicBezTo>
                <a:cubicBezTo>
                  <a:pt x="262" y="86"/>
                  <a:pt x="259" y="87"/>
                  <a:pt x="256" y="87"/>
                </a:cubicBezTo>
                <a:cubicBezTo>
                  <a:pt x="251" y="87"/>
                  <a:pt x="247" y="86"/>
                  <a:pt x="242" y="86"/>
                </a:cubicBezTo>
                <a:cubicBezTo>
                  <a:pt x="229" y="85"/>
                  <a:pt x="228" y="83"/>
                  <a:pt x="229" y="72"/>
                </a:cubicBezTo>
                <a:cubicBezTo>
                  <a:pt x="230" y="65"/>
                  <a:pt x="230" y="57"/>
                  <a:pt x="231" y="49"/>
                </a:cubicBezTo>
                <a:cubicBezTo>
                  <a:pt x="197" y="49"/>
                  <a:pt x="197" y="49"/>
                  <a:pt x="197" y="49"/>
                </a:cubicBezTo>
                <a:cubicBezTo>
                  <a:pt x="199" y="54"/>
                  <a:pt x="200" y="57"/>
                  <a:pt x="202" y="60"/>
                </a:cubicBezTo>
                <a:cubicBezTo>
                  <a:pt x="206" y="66"/>
                  <a:pt x="206" y="81"/>
                  <a:pt x="201" y="85"/>
                </a:cubicBezTo>
                <a:cubicBezTo>
                  <a:pt x="200" y="86"/>
                  <a:pt x="197" y="87"/>
                  <a:pt x="195" y="87"/>
                </a:cubicBezTo>
                <a:cubicBezTo>
                  <a:pt x="188" y="87"/>
                  <a:pt x="181" y="86"/>
                  <a:pt x="174" y="85"/>
                </a:cubicBezTo>
                <a:cubicBezTo>
                  <a:pt x="168" y="85"/>
                  <a:pt x="165" y="82"/>
                  <a:pt x="165" y="77"/>
                </a:cubicBezTo>
                <a:cubicBezTo>
                  <a:pt x="166" y="71"/>
                  <a:pt x="167" y="66"/>
                  <a:pt x="168" y="60"/>
                </a:cubicBezTo>
                <a:cubicBezTo>
                  <a:pt x="168" y="57"/>
                  <a:pt x="168" y="53"/>
                  <a:pt x="168" y="49"/>
                </a:cubicBezTo>
                <a:cubicBezTo>
                  <a:pt x="135" y="49"/>
                  <a:pt x="135" y="49"/>
                  <a:pt x="135" y="49"/>
                </a:cubicBezTo>
                <a:cubicBezTo>
                  <a:pt x="134" y="57"/>
                  <a:pt x="134" y="57"/>
                  <a:pt x="138" y="61"/>
                </a:cubicBezTo>
                <a:cubicBezTo>
                  <a:pt x="142" y="65"/>
                  <a:pt x="142" y="81"/>
                  <a:pt x="137" y="85"/>
                </a:cubicBezTo>
                <a:cubicBezTo>
                  <a:pt x="135" y="86"/>
                  <a:pt x="132" y="87"/>
                  <a:pt x="130" y="87"/>
                </a:cubicBezTo>
                <a:cubicBezTo>
                  <a:pt x="123" y="87"/>
                  <a:pt x="116" y="86"/>
                  <a:pt x="109" y="85"/>
                </a:cubicBezTo>
                <a:cubicBezTo>
                  <a:pt x="103" y="85"/>
                  <a:pt x="100" y="82"/>
                  <a:pt x="101" y="76"/>
                </a:cubicBezTo>
                <a:cubicBezTo>
                  <a:pt x="102" y="71"/>
                  <a:pt x="103" y="66"/>
                  <a:pt x="103" y="60"/>
                </a:cubicBezTo>
                <a:cubicBezTo>
                  <a:pt x="104" y="56"/>
                  <a:pt x="103" y="53"/>
                  <a:pt x="103" y="49"/>
                </a:cubicBezTo>
                <a:cubicBezTo>
                  <a:pt x="72" y="49"/>
                  <a:pt x="72" y="49"/>
                  <a:pt x="72" y="49"/>
                </a:cubicBezTo>
                <a:cubicBezTo>
                  <a:pt x="70" y="54"/>
                  <a:pt x="71" y="58"/>
                  <a:pt x="75" y="61"/>
                </a:cubicBezTo>
                <a:cubicBezTo>
                  <a:pt x="80" y="65"/>
                  <a:pt x="78" y="82"/>
                  <a:pt x="73" y="85"/>
                </a:cubicBezTo>
                <a:cubicBezTo>
                  <a:pt x="71" y="87"/>
                  <a:pt x="67" y="87"/>
                  <a:pt x="65" y="87"/>
                </a:cubicBezTo>
                <a:cubicBezTo>
                  <a:pt x="60" y="87"/>
                  <a:pt x="55" y="86"/>
                  <a:pt x="50" y="86"/>
                </a:cubicBezTo>
                <a:cubicBezTo>
                  <a:pt x="38" y="85"/>
                  <a:pt x="37" y="83"/>
                  <a:pt x="38" y="72"/>
                </a:cubicBezTo>
                <a:cubicBezTo>
                  <a:pt x="40" y="63"/>
                  <a:pt x="42" y="54"/>
                  <a:pt x="39" y="44"/>
                </a:cubicBezTo>
                <a:cubicBezTo>
                  <a:pt x="19" y="44"/>
                  <a:pt x="19" y="44"/>
                  <a:pt x="19" y="44"/>
                </a:cubicBezTo>
                <a:cubicBezTo>
                  <a:pt x="19" y="48"/>
                  <a:pt x="18" y="52"/>
                  <a:pt x="18" y="56"/>
                </a:cubicBezTo>
                <a:cubicBezTo>
                  <a:pt x="18" y="71"/>
                  <a:pt x="19" y="85"/>
                  <a:pt x="18" y="100"/>
                </a:cubicBezTo>
                <a:cubicBezTo>
                  <a:pt x="18" y="114"/>
                  <a:pt x="17" y="129"/>
                  <a:pt x="17" y="144"/>
                </a:cubicBezTo>
                <a:cubicBezTo>
                  <a:pt x="17" y="160"/>
                  <a:pt x="18" y="176"/>
                  <a:pt x="18" y="192"/>
                </a:cubicBezTo>
                <a:cubicBezTo>
                  <a:pt x="18" y="220"/>
                  <a:pt x="15" y="248"/>
                  <a:pt x="15" y="276"/>
                </a:cubicBezTo>
                <a:cubicBezTo>
                  <a:pt x="15" y="322"/>
                  <a:pt x="13" y="369"/>
                  <a:pt x="20" y="415"/>
                </a:cubicBezTo>
                <a:cubicBezTo>
                  <a:pt x="24" y="443"/>
                  <a:pt x="23" y="471"/>
                  <a:pt x="24" y="499"/>
                </a:cubicBezTo>
                <a:cubicBezTo>
                  <a:pt x="25" y="510"/>
                  <a:pt x="25" y="522"/>
                  <a:pt x="24" y="533"/>
                </a:cubicBezTo>
                <a:cubicBezTo>
                  <a:pt x="23" y="569"/>
                  <a:pt x="20" y="604"/>
                  <a:pt x="23" y="640"/>
                </a:cubicBezTo>
                <a:cubicBezTo>
                  <a:pt x="25" y="661"/>
                  <a:pt x="25" y="683"/>
                  <a:pt x="26" y="704"/>
                </a:cubicBezTo>
                <a:cubicBezTo>
                  <a:pt x="27" y="731"/>
                  <a:pt x="27" y="758"/>
                  <a:pt x="29" y="785"/>
                </a:cubicBezTo>
                <a:cubicBezTo>
                  <a:pt x="30" y="804"/>
                  <a:pt x="32" y="822"/>
                  <a:pt x="28" y="841"/>
                </a:cubicBezTo>
                <a:cubicBezTo>
                  <a:pt x="25" y="856"/>
                  <a:pt x="23" y="872"/>
                  <a:pt x="25" y="887"/>
                </a:cubicBezTo>
                <a:cubicBezTo>
                  <a:pt x="26" y="894"/>
                  <a:pt x="25" y="901"/>
                  <a:pt x="24" y="908"/>
                </a:cubicBezTo>
                <a:cubicBezTo>
                  <a:pt x="24" y="911"/>
                  <a:pt x="24" y="914"/>
                  <a:pt x="24" y="919"/>
                </a:cubicBezTo>
                <a:cubicBezTo>
                  <a:pt x="31" y="917"/>
                  <a:pt x="38" y="916"/>
                  <a:pt x="46" y="915"/>
                </a:cubicBezTo>
                <a:cubicBezTo>
                  <a:pt x="40" y="913"/>
                  <a:pt x="36" y="912"/>
                  <a:pt x="33" y="910"/>
                </a:cubicBezTo>
                <a:cubicBezTo>
                  <a:pt x="33" y="909"/>
                  <a:pt x="33" y="909"/>
                  <a:pt x="33" y="908"/>
                </a:cubicBezTo>
                <a:cubicBezTo>
                  <a:pt x="38" y="908"/>
                  <a:pt x="44" y="907"/>
                  <a:pt x="49" y="908"/>
                </a:cubicBezTo>
                <a:cubicBezTo>
                  <a:pt x="68" y="910"/>
                  <a:pt x="86" y="909"/>
                  <a:pt x="104" y="907"/>
                </a:cubicBezTo>
                <a:cubicBezTo>
                  <a:pt x="116" y="906"/>
                  <a:pt x="128" y="905"/>
                  <a:pt x="140" y="906"/>
                </a:cubicBezTo>
                <a:cubicBezTo>
                  <a:pt x="149" y="906"/>
                  <a:pt x="159" y="906"/>
                  <a:pt x="166" y="912"/>
                </a:cubicBezTo>
                <a:cubicBezTo>
                  <a:pt x="132" y="906"/>
                  <a:pt x="100" y="917"/>
                  <a:pt x="66" y="916"/>
                </a:cubicBezTo>
                <a:cubicBezTo>
                  <a:pt x="76" y="919"/>
                  <a:pt x="85" y="921"/>
                  <a:pt x="96" y="921"/>
                </a:cubicBezTo>
                <a:cubicBezTo>
                  <a:pt x="121" y="920"/>
                  <a:pt x="146" y="919"/>
                  <a:pt x="172" y="918"/>
                </a:cubicBezTo>
                <a:cubicBezTo>
                  <a:pt x="177" y="918"/>
                  <a:pt x="183" y="918"/>
                  <a:pt x="190" y="917"/>
                </a:cubicBezTo>
                <a:cubicBezTo>
                  <a:pt x="186" y="915"/>
                  <a:pt x="184" y="913"/>
                  <a:pt x="181" y="911"/>
                </a:cubicBezTo>
                <a:cubicBezTo>
                  <a:pt x="182" y="911"/>
                  <a:pt x="183" y="910"/>
                  <a:pt x="184" y="910"/>
                </a:cubicBezTo>
                <a:cubicBezTo>
                  <a:pt x="221" y="910"/>
                  <a:pt x="258" y="910"/>
                  <a:pt x="296" y="913"/>
                </a:cubicBezTo>
                <a:cubicBezTo>
                  <a:pt x="320" y="916"/>
                  <a:pt x="345" y="917"/>
                  <a:pt x="370" y="914"/>
                </a:cubicBezTo>
                <a:cubicBezTo>
                  <a:pt x="388" y="912"/>
                  <a:pt x="407" y="912"/>
                  <a:pt x="425" y="912"/>
                </a:cubicBezTo>
                <a:cubicBezTo>
                  <a:pt x="445" y="912"/>
                  <a:pt x="466" y="914"/>
                  <a:pt x="486" y="915"/>
                </a:cubicBezTo>
                <a:cubicBezTo>
                  <a:pt x="492" y="915"/>
                  <a:pt x="499" y="916"/>
                  <a:pt x="506" y="917"/>
                </a:cubicBezTo>
                <a:cubicBezTo>
                  <a:pt x="505" y="920"/>
                  <a:pt x="505" y="920"/>
                  <a:pt x="505" y="920"/>
                </a:cubicBezTo>
                <a:cubicBezTo>
                  <a:pt x="460" y="922"/>
                  <a:pt x="414" y="915"/>
                  <a:pt x="368" y="922"/>
                </a:cubicBezTo>
                <a:cubicBezTo>
                  <a:pt x="406" y="924"/>
                  <a:pt x="444" y="926"/>
                  <a:pt x="483" y="927"/>
                </a:cubicBezTo>
                <a:cubicBezTo>
                  <a:pt x="492" y="927"/>
                  <a:pt x="502" y="927"/>
                  <a:pt x="512" y="927"/>
                </a:cubicBezTo>
                <a:cubicBezTo>
                  <a:pt x="526" y="927"/>
                  <a:pt x="540" y="927"/>
                  <a:pt x="553" y="927"/>
                </a:cubicBezTo>
                <a:cubicBezTo>
                  <a:pt x="569" y="927"/>
                  <a:pt x="585" y="928"/>
                  <a:pt x="601" y="928"/>
                </a:cubicBezTo>
                <a:cubicBezTo>
                  <a:pt x="631" y="928"/>
                  <a:pt x="662" y="927"/>
                  <a:pt x="692" y="926"/>
                </a:cubicBezTo>
                <a:cubicBezTo>
                  <a:pt x="696" y="926"/>
                  <a:pt x="699" y="926"/>
                  <a:pt x="704" y="926"/>
                </a:cubicBezTo>
                <a:cubicBezTo>
                  <a:pt x="703" y="920"/>
                  <a:pt x="705" y="914"/>
                  <a:pt x="702" y="912"/>
                </a:cubicBezTo>
                <a:cubicBezTo>
                  <a:pt x="696" y="906"/>
                  <a:pt x="697" y="900"/>
                  <a:pt x="697" y="894"/>
                </a:cubicBezTo>
                <a:cubicBezTo>
                  <a:pt x="697" y="888"/>
                  <a:pt x="698" y="881"/>
                  <a:pt x="698" y="875"/>
                </a:cubicBezTo>
                <a:cubicBezTo>
                  <a:pt x="698" y="869"/>
                  <a:pt x="697" y="863"/>
                  <a:pt x="697" y="857"/>
                </a:cubicBezTo>
                <a:cubicBezTo>
                  <a:pt x="695" y="878"/>
                  <a:pt x="698" y="901"/>
                  <a:pt x="691" y="921"/>
                </a:cubicBezTo>
                <a:cubicBezTo>
                  <a:pt x="685" y="920"/>
                  <a:pt x="681" y="918"/>
                  <a:pt x="677" y="918"/>
                </a:cubicBezTo>
                <a:cubicBezTo>
                  <a:pt x="670" y="919"/>
                  <a:pt x="664" y="920"/>
                  <a:pt x="657" y="921"/>
                </a:cubicBezTo>
                <a:cubicBezTo>
                  <a:pt x="646" y="922"/>
                  <a:pt x="634" y="925"/>
                  <a:pt x="624" y="923"/>
                </a:cubicBezTo>
                <a:cubicBezTo>
                  <a:pt x="610" y="921"/>
                  <a:pt x="597" y="922"/>
                  <a:pt x="584" y="921"/>
                </a:cubicBezTo>
                <a:cubicBezTo>
                  <a:pt x="579" y="921"/>
                  <a:pt x="573" y="922"/>
                  <a:pt x="567" y="921"/>
                </a:cubicBezTo>
                <a:cubicBezTo>
                  <a:pt x="565" y="921"/>
                  <a:pt x="563" y="919"/>
                  <a:pt x="560" y="919"/>
                </a:cubicBezTo>
                <a:cubicBezTo>
                  <a:pt x="564" y="917"/>
                  <a:pt x="567" y="917"/>
                  <a:pt x="570" y="917"/>
                </a:cubicBezTo>
                <a:cubicBezTo>
                  <a:pt x="581" y="917"/>
                  <a:pt x="593" y="916"/>
                  <a:pt x="604" y="917"/>
                </a:cubicBezTo>
                <a:cubicBezTo>
                  <a:pt x="615" y="917"/>
                  <a:pt x="626" y="911"/>
                  <a:pt x="637" y="918"/>
                </a:cubicBezTo>
                <a:cubicBezTo>
                  <a:pt x="653" y="915"/>
                  <a:pt x="669" y="912"/>
                  <a:pt x="685" y="909"/>
                </a:cubicBezTo>
                <a:moveTo>
                  <a:pt x="498" y="12"/>
                </a:moveTo>
                <a:cubicBezTo>
                  <a:pt x="497" y="17"/>
                  <a:pt x="496" y="22"/>
                  <a:pt x="496" y="27"/>
                </a:cubicBezTo>
                <a:cubicBezTo>
                  <a:pt x="495" y="41"/>
                  <a:pt x="495" y="55"/>
                  <a:pt x="495" y="69"/>
                </a:cubicBezTo>
                <a:cubicBezTo>
                  <a:pt x="495" y="72"/>
                  <a:pt x="496" y="75"/>
                  <a:pt x="501" y="75"/>
                </a:cubicBezTo>
                <a:cubicBezTo>
                  <a:pt x="506" y="75"/>
                  <a:pt x="509" y="73"/>
                  <a:pt x="511" y="69"/>
                </a:cubicBezTo>
                <a:cubicBezTo>
                  <a:pt x="511" y="68"/>
                  <a:pt x="511" y="66"/>
                  <a:pt x="511" y="65"/>
                </a:cubicBezTo>
                <a:cubicBezTo>
                  <a:pt x="510" y="54"/>
                  <a:pt x="510" y="43"/>
                  <a:pt x="509" y="32"/>
                </a:cubicBezTo>
                <a:cubicBezTo>
                  <a:pt x="509" y="25"/>
                  <a:pt x="508" y="19"/>
                  <a:pt x="508" y="12"/>
                </a:cubicBezTo>
                <a:lnTo>
                  <a:pt x="498" y="12"/>
                </a:lnTo>
                <a:close/>
                <a:moveTo>
                  <a:pt x="374" y="13"/>
                </a:moveTo>
                <a:cubicBezTo>
                  <a:pt x="373" y="18"/>
                  <a:pt x="373" y="22"/>
                  <a:pt x="372" y="27"/>
                </a:cubicBezTo>
                <a:cubicBezTo>
                  <a:pt x="372" y="41"/>
                  <a:pt x="371" y="54"/>
                  <a:pt x="371" y="68"/>
                </a:cubicBezTo>
                <a:cubicBezTo>
                  <a:pt x="371" y="72"/>
                  <a:pt x="372" y="75"/>
                  <a:pt x="377" y="75"/>
                </a:cubicBezTo>
                <a:cubicBezTo>
                  <a:pt x="382" y="76"/>
                  <a:pt x="386" y="73"/>
                  <a:pt x="387" y="69"/>
                </a:cubicBezTo>
                <a:cubicBezTo>
                  <a:pt x="387" y="67"/>
                  <a:pt x="387" y="66"/>
                  <a:pt x="387" y="64"/>
                </a:cubicBezTo>
                <a:cubicBezTo>
                  <a:pt x="386" y="56"/>
                  <a:pt x="386" y="47"/>
                  <a:pt x="385" y="39"/>
                </a:cubicBezTo>
                <a:cubicBezTo>
                  <a:pt x="385" y="31"/>
                  <a:pt x="385" y="24"/>
                  <a:pt x="384" y="17"/>
                </a:cubicBezTo>
                <a:cubicBezTo>
                  <a:pt x="384" y="12"/>
                  <a:pt x="381" y="10"/>
                  <a:pt x="374" y="13"/>
                </a:cubicBezTo>
                <a:moveTo>
                  <a:pt x="180" y="13"/>
                </a:moveTo>
                <a:cubicBezTo>
                  <a:pt x="179" y="31"/>
                  <a:pt x="178" y="49"/>
                  <a:pt x="177" y="68"/>
                </a:cubicBezTo>
                <a:cubicBezTo>
                  <a:pt x="177" y="71"/>
                  <a:pt x="178" y="75"/>
                  <a:pt x="184" y="75"/>
                </a:cubicBezTo>
                <a:cubicBezTo>
                  <a:pt x="189" y="76"/>
                  <a:pt x="193" y="72"/>
                  <a:pt x="194" y="67"/>
                </a:cubicBezTo>
                <a:cubicBezTo>
                  <a:pt x="194" y="66"/>
                  <a:pt x="194" y="66"/>
                  <a:pt x="194" y="65"/>
                </a:cubicBezTo>
                <a:cubicBezTo>
                  <a:pt x="193" y="54"/>
                  <a:pt x="193" y="43"/>
                  <a:pt x="192" y="33"/>
                </a:cubicBezTo>
                <a:cubicBezTo>
                  <a:pt x="192" y="27"/>
                  <a:pt x="191" y="22"/>
                  <a:pt x="191" y="17"/>
                </a:cubicBezTo>
                <a:cubicBezTo>
                  <a:pt x="191" y="12"/>
                  <a:pt x="187" y="11"/>
                  <a:pt x="180" y="13"/>
                </a:cubicBezTo>
                <a:moveTo>
                  <a:pt x="116" y="13"/>
                </a:moveTo>
                <a:cubicBezTo>
                  <a:pt x="115" y="27"/>
                  <a:pt x="114" y="42"/>
                  <a:pt x="113" y="56"/>
                </a:cubicBezTo>
                <a:cubicBezTo>
                  <a:pt x="113" y="60"/>
                  <a:pt x="112" y="65"/>
                  <a:pt x="113" y="69"/>
                </a:cubicBezTo>
                <a:cubicBezTo>
                  <a:pt x="114" y="71"/>
                  <a:pt x="117" y="75"/>
                  <a:pt x="119" y="75"/>
                </a:cubicBezTo>
                <a:cubicBezTo>
                  <a:pt x="122" y="75"/>
                  <a:pt x="126" y="73"/>
                  <a:pt x="128" y="71"/>
                </a:cubicBezTo>
                <a:cubicBezTo>
                  <a:pt x="129" y="70"/>
                  <a:pt x="129" y="67"/>
                  <a:pt x="129" y="65"/>
                </a:cubicBezTo>
                <a:cubicBezTo>
                  <a:pt x="129" y="55"/>
                  <a:pt x="128" y="45"/>
                  <a:pt x="128" y="35"/>
                </a:cubicBezTo>
                <a:cubicBezTo>
                  <a:pt x="127" y="29"/>
                  <a:pt x="127" y="23"/>
                  <a:pt x="127" y="17"/>
                </a:cubicBezTo>
                <a:cubicBezTo>
                  <a:pt x="126" y="12"/>
                  <a:pt x="123" y="10"/>
                  <a:pt x="116" y="13"/>
                </a:cubicBezTo>
                <a:moveTo>
                  <a:pt x="554" y="13"/>
                </a:moveTo>
                <a:cubicBezTo>
                  <a:pt x="555" y="22"/>
                  <a:pt x="549" y="32"/>
                  <a:pt x="555" y="41"/>
                </a:cubicBezTo>
                <a:cubicBezTo>
                  <a:pt x="556" y="42"/>
                  <a:pt x="555" y="44"/>
                  <a:pt x="555" y="45"/>
                </a:cubicBezTo>
                <a:cubicBezTo>
                  <a:pt x="548" y="53"/>
                  <a:pt x="552" y="62"/>
                  <a:pt x="552" y="70"/>
                </a:cubicBezTo>
                <a:cubicBezTo>
                  <a:pt x="552" y="75"/>
                  <a:pt x="557" y="76"/>
                  <a:pt x="562" y="75"/>
                </a:cubicBezTo>
                <a:cubicBezTo>
                  <a:pt x="567" y="73"/>
                  <a:pt x="568" y="69"/>
                  <a:pt x="567" y="65"/>
                </a:cubicBezTo>
                <a:cubicBezTo>
                  <a:pt x="567" y="55"/>
                  <a:pt x="566" y="45"/>
                  <a:pt x="566" y="35"/>
                </a:cubicBezTo>
                <a:cubicBezTo>
                  <a:pt x="565" y="29"/>
                  <a:pt x="565" y="23"/>
                  <a:pt x="565" y="17"/>
                </a:cubicBezTo>
                <a:cubicBezTo>
                  <a:pt x="565" y="12"/>
                  <a:pt x="561" y="10"/>
                  <a:pt x="554" y="13"/>
                </a:cubicBezTo>
                <a:moveTo>
                  <a:pt x="444" y="12"/>
                </a:moveTo>
                <a:cubicBezTo>
                  <a:pt x="437" y="11"/>
                  <a:pt x="434" y="13"/>
                  <a:pt x="434" y="17"/>
                </a:cubicBezTo>
                <a:cubicBezTo>
                  <a:pt x="433" y="34"/>
                  <a:pt x="432" y="51"/>
                  <a:pt x="432" y="68"/>
                </a:cubicBezTo>
                <a:cubicBezTo>
                  <a:pt x="431" y="72"/>
                  <a:pt x="433" y="75"/>
                  <a:pt x="439" y="75"/>
                </a:cubicBezTo>
                <a:cubicBezTo>
                  <a:pt x="444" y="75"/>
                  <a:pt x="447" y="73"/>
                  <a:pt x="447" y="68"/>
                </a:cubicBezTo>
                <a:cubicBezTo>
                  <a:pt x="447" y="63"/>
                  <a:pt x="447" y="58"/>
                  <a:pt x="446" y="53"/>
                </a:cubicBezTo>
                <a:cubicBezTo>
                  <a:pt x="446" y="39"/>
                  <a:pt x="445" y="26"/>
                  <a:pt x="444" y="12"/>
                </a:cubicBezTo>
                <a:moveTo>
                  <a:pt x="320" y="12"/>
                </a:moveTo>
                <a:cubicBezTo>
                  <a:pt x="311" y="12"/>
                  <a:pt x="310" y="12"/>
                  <a:pt x="310" y="19"/>
                </a:cubicBezTo>
                <a:cubicBezTo>
                  <a:pt x="309" y="32"/>
                  <a:pt x="308" y="45"/>
                  <a:pt x="308" y="59"/>
                </a:cubicBezTo>
                <a:cubicBezTo>
                  <a:pt x="308" y="62"/>
                  <a:pt x="307" y="66"/>
                  <a:pt x="308" y="69"/>
                </a:cubicBezTo>
                <a:cubicBezTo>
                  <a:pt x="309" y="72"/>
                  <a:pt x="312" y="75"/>
                  <a:pt x="314" y="75"/>
                </a:cubicBezTo>
                <a:cubicBezTo>
                  <a:pt x="319" y="76"/>
                  <a:pt x="323" y="74"/>
                  <a:pt x="323" y="69"/>
                </a:cubicBezTo>
                <a:cubicBezTo>
                  <a:pt x="324" y="67"/>
                  <a:pt x="323" y="65"/>
                  <a:pt x="323" y="63"/>
                </a:cubicBezTo>
                <a:cubicBezTo>
                  <a:pt x="323" y="53"/>
                  <a:pt x="323" y="44"/>
                  <a:pt x="322" y="35"/>
                </a:cubicBezTo>
                <a:cubicBezTo>
                  <a:pt x="322" y="27"/>
                  <a:pt x="321" y="20"/>
                  <a:pt x="320" y="12"/>
                </a:cubicBezTo>
                <a:moveTo>
                  <a:pt x="254" y="13"/>
                </a:moveTo>
                <a:cubicBezTo>
                  <a:pt x="246" y="10"/>
                  <a:pt x="243" y="13"/>
                  <a:pt x="243" y="17"/>
                </a:cubicBezTo>
                <a:cubicBezTo>
                  <a:pt x="242" y="34"/>
                  <a:pt x="241" y="51"/>
                  <a:pt x="241" y="68"/>
                </a:cubicBezTo>
                <a:cubicBezTo>
                  <a:pt x="241" y="72"/>
                  <a:pt x="242" y="75"/>
                  <a:pt x="248" y="75"/>
                </a:cubicBezTo>
                <a:cubicBezTo>
                  <a:pt x="253" y="75"/>
                  <a:pt x="257" y="73"/>
                  <a:pt x="256" y="68"/>
                </a:cubicBezTo>
                <a:cubicBezTo>
                  <a:pt x="256" y="63"/>
                  <a:pt x="256" y="58"/>
                  <a:pt x="256" y="53"/>
                </a:cubicBezTo>
                <a:cubicBezTo>
                  <a:pt x="255" y="39"/>
                  <a:pt x="254" y="26"/>
                  <a:pt x="254" y="13"/>
                </a:cubicBezTo>
                <a:moveTo>
                  <a:pt x="63" y="13"/>
                </a:moveTo>
                <a:cubicBezTo>
                  <a:pt x="55" y="10"/>
                  <a:pt x="52" y="13"/>
                  <a:pt x="52" y="18"/>
                </a:cubicBezTo>
                <a:cubicBezTo>
                  <a:pt x="51" y="35"/>
                  <a:pt x="51" y="51"/>
                  <a:pt x="50" y="68"/>
                </a:cubicBezTo>
                <a:cubicBezTo>
                  <a:pt x="50" y="71"/>
                  <a:pt x="51" y="75"/>
                  <a:pt x="57" y="75"/>
                </a:cubicBezTo>
                <a:cubicBezTo>
                  <a:pt x="62" y="75"/>
                  <a:pt x="66" y="72"/>
                  <a:pt x="66" y="67"/>
                </a:cubicBezTo>
                <a:cubicBezTo>
                  <a:pt x="65" y="49"/>
                  <a:pt x="64" y="31"/>
                  <a:pt x="63" y="13"/>
                </a:cubicBezTo>
                <a:moveTo>
                  <a:pt x="627" y="13"/>
                </a:moveTo>
                <a:cubicBezTo>
                  <a:pt x="619" y="10"/>
                  <a:pt x="617" y="14"/>
                  <a:pt x="617" y="19"/>
                </a:cubicBezTo>
                <a:cubicBezTo>
                  <a:pt x="616" y="32"/>
                  <a:pt x="615" y="45"/>
                  <a:pt x="614" y="59"/>
                </a:cubicBezTo>
                <a:cubicBezTo>
                  <a:pt x="614" y="62"/>
                  <a:pt x="614" y="66"/>
                  <a:pt x="615" y="69"/>
                </a:cubicBezTo>
                <a:cubicBezTo>
                  <a:pt x="616" y="72"/>
                  <a:pt x="619" y="75"/>
                  <a:pt x="621" y="75"/>
                </a:cubicBezTo>
                <a:cubicBezTo>
                  <a:pt x="626" y="76"/>
                  <a:pt x="630" y="74"/>
                  <a:pt x="630" y="69"/>
                </a:cubicBezTo>
                <a:cubicBezTo>
                  <a:pt x="630" y="67"/>
                  <a:pt x="630" y="65"/>
                  <a:pt x="630" y="63"/>
                </a:cubicBezTo>
                <a:cubicBezTo>
                  <a:pt x="630" y="53"/>
                  <a:pt x="629" y="44"/>
                  <a:pt x="629" y="35"/>
                </a:cubicBezTo>
                <a:cubicBezTo>
                  <a:pt x="628" y="27"/>
                  <a:pt x="628" y="20"/>
                  <a:pt x="627" y="13"/>
                </a:cubicBezTo>
                <a:moveTo>
                  <a:pt x="332" y="922"/>
                </a:moveTo>
                <a:cubicBezTo>
                  <a:pt x="304" y="920"/>
                  <a:pt x="277" y="918"/>
                  <a:pt x="249" y="916"/>
                </a:cubicBezTo>
                <a:cubicBezTo>
                  <a:pt x="276" y="924"/>
                  <a:pt x="304" y="923"/>
                  <a:pt x="332" y="922"/>
                </a:cubicBezTo>
              </a:path>
            </a:pathLst>
          </a:custGeom>
          <a:solidFill>
            <a:srgbClr val="21211F"/>
          </a:solidFill>
          <a:ln>
            <a:noFill/>
          </a:ln>
        </p:spPr>
        <p:txBody>
          <a:bodyPr vert="horz" wrap="square" lIns="91440" tIns="45720" rIns="91440" bIns="45720" numCol="1" anchor="t" anchorCtr="0" compatLnSpc="1"/>
          <a:lstStyle/>
          <a:p>
            <a:endParaRPr lang="zh-CN" altLang="en-US"/>
          </a:p>
        </p:txBody>
      </p:sp>
      <p:sp>
        <p:nvSpPr>
          <p:cNvPr id="8" name="椭圆 31"/>
          <p:cNvSpPr/>
          <p:nvPr/>
        </p:nvSpPr>
        <p:spPr>
          <a:xfrm rot="19294916">
            <a:off x="7120258" y="1878362"/>
            <a:ext cx="209343" cy="207255"/>
          </a:xfrm>
          <a:custGeom>
            <a:avLst/>
            <a:gdLst>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6" fmla="*/ 62645 w 660406"/>
              <a:gd name="connsiteY6" fmla="*/ 132510 h 65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pattFill prst="dkUpDiag">
            <a:fgClr>
              <a:schemeClr val="accent1">
                <a:lumMod val="50000"/>
              </a:schemeClr>
            </a:fgClr>
            <a:bgClr>
              <a:schemeClr val="bg1"/>
            </a:bgClr>
          </a:pattFill>
          <a:ln w="25400" cap="rnd">
            <a:solidFill>
              <a:schemeClr val="tx1"/>
            </a:solidFill>
            <a:prstDash val="solid"/>
            <a:round/>
            <a:tailEnd type="non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31"/>
          <p:cNvSpPr/>
          <p:nvPr/>
        </p:nvSpPr>
        <p:spPr>
          <a:xfrm rot="19294916">
            <a:off x="7108755" y="3248245"/>
            <a:ext cx="209343" cy="207255"/>
          </a:xfrm>
          <a:custGeom>
            <a:avLst/>
            <a:gdLst>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6" fmla="*/ 62645 w 660406"/>
              <a:gd name="connsiteY6" fmla="*/ 132510 h 65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pattFill prst="dkUpDiag">
            <a:fgClr>
              <a:schemeClr val="accent1">
                <a:lumMod val="50000"/>
              </a:schemeClr>
            </a:fgClr>
            <a:bgClr>
              <a:schemeClr val="bg1"/>
            </a:bgClr>
          </a:pattFill>
          <a:ln w="25400" cap="rnd">
            <a:solidFill>
              <a:schemeClr val="tx1"/>
            </a:solidFill>
            <a:prstDash val="solid"/>
            <a:round/>
            <a:tailEnd type="non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31"/>
          <p:cNvSpPr/>
          <p:nvPr/>
        </p:nvSpPr>
        <p:spPr>
          <a:xfrm rot="19294916">
            <a:off x="7108617" y="4618128"/>
            <a:ext cx="209343" cy="207255"/>
          </a:xfrm>
          <a:custGeom>
            <a:avLst/>
            <a:gdLst>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6" fmla="*/ 62645 w 660406"/>
              <a:gd name="connsiteY6" fmla="*/ 132510 h 65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pattFill prst="dkUpDiag">
            <a:fgClr>
              <a:schemeClr val="accent1">
                <a:lumMod val="50000"/>
              </a:schemeClr>
            </a:fgClr>
            <a:bgClr>
              <a:schemeClr val="bg1"/>
            </a:bgClr>
          </a:pattFill>
          <a:ln w="25400" cap="rnd">
            <a:solidFill>
              <a:schemeClr val="tx1"/>
            </a:solidFill>
            <a:prstDash val="solid"/>
            <a:round/>
            <a:tailEnd type="non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文本框 48"/>
          <p:cNvSpPr txBox="1"/>
          <p:nvPr/>
        </p:nvSpPr>
        <p:spPr>
          <a:xfrm>
            <a:off x="7371333" y="1781934"/>
            <a:ext cx="1980029" cy="400110"/>
          </a:xfrm>
          <a:prstGeom prst="rect">
            <a:avLst/>
          </a:prstGeom>
          <a:noFill/>
        </p:spPr>
        <p:txBody>
          <a:bodyPr wrap="none" rtlCol="0">
            <a:spAutoFit/>
          </a:bodyPr>
          <a:lstStyle/>
          <a:p>
            <a:r>
              <a:rPr lang="zh-CN" altLang="en-US" sz="2000">
                <a:latin typeface="微软雅黑" panose="020B0503020204020204" pitchFamily="34" charset="-122"/>
                <a:ea typeface="微软雅黑" panose="020B0503020204020204" pitchFamily="34" charset="-122"/>
              </a:rPr>
              <a:t>单击添加小标题</a:t>
            </a:r>
          </a:p>
        </p:txBody>
      </p:sp>
      <p:sp>
        <p:nvSpPr>
          <p:cNvPr id="50" name="文本框 49"/>
          <p:cNvSpPr txBox="1"/>
          <p:nvPr/>
        </p:nvSpPr>
        <p:spPr>
          <a:xfrm>
            <a:off x="7066885" y="2212821"/>
            <a:ext cx="4343797" cy="58477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单击添加您所需要的内容单击添加您所需要的内容单击添加您所需要的内容</a:t>
            </a:r>
          </a:p>
        </p:txBody>
      </p:sp>
      <p:sp>
        <p:nvSpPr>
          <p:cNvPr id="13" name="文本框 12"/>
          <p:cNvSpPr txBox="1"/>
          <p:nvPr/>
        </p:nvSpPr>
        <p:spPr>
          <a:xfrm>
            <a:off x="7371333" y="3151735"/>
            <a:ext cx="1980029" cy="400110"/>
          </a:xfrm>
          <a:prstGeom prst="rect">
            <a:avLst/>
          </a:prstGeom>
          <a:noFill/>
        </p:spPr>
        <p:txBody>
          <a:bodyPr wrap="none" rtlCol="0">
            <a:spAutoFit/>
          </a:bodyPr>
          <a:lstStyle/>
          <a:p>
            <a:r>
              <a:rPr lang="zh-CN" altLang="en-US" sz="2000">
                <a:latin typeface="微软雅黑" panose="020B0503020204020204" pitchFamily="34" charset="-122"/>
                <a:ea typeface="微软雅黑" panose="020B0503020204020204" pitchFamily="34" charset="-122"/>
              </a:rPr>
              <a:t>单击添加小标题</a:t>
            </a:r>
          </a:p>
        </p:txBody>
      </p:sp>
      <p:sp>
        <p:nvSpPr>
          <p:cNvPr id="14" name="文本框 13"/>
          <p:cNvSpPr txBox="1"/>
          <p:nvPr/>
        </p:nvSpPr>
        <p:spPr>
          <a:xfrm>
            <a:off x="7066885" y="3582622"/>
            <a:ext cx="4343797" cy="58477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单击添加您所需要的内容单击添加您所需要的内容单击添加您所需要的内容</a:t>
            </a:r>
          </a:p>
        </p:txBody>
      </p:sp>
      <p:sp>
        <p:nvSpPr>
          <p:cNvPr id="15" name="文本框 14"/>
          <p:cNvSpPr txBox="1"/>
          <p:nvPr/>
        </p:nvSpPr>
        <p:spPr>
          <a:xfrm>
            <a:off x="7371333" y="4521536"/>
            <a:ext cx="1980029" cy="400110"/>
          </a:xfrm>
          <a:prstGeom prst="rect">
            <a:avLst/>
          </a:prstGeom>
          <a:noFill/>
        </p:spPr>
        <p:txBody>
          <a:bodyPr wrap="none" rtlCol="0">
            <a:spAutoFit/>
          </a:bodyPr>
          <a:lstStyle/>
          <a:p>
            <a:r>
              <a:rPr lang="zh-CN" altLang="en-US" sz="2000">
                <a:latin typeface="微软雅黑" panose="020B0503020204020204" pitchFamily="34" charset="-122"/>
                <a:ea typeface="微软雅黑" panose="020B0503020204020204" pitchFamily="34" charset="-122"/>
              </a:rPr>
              <a:t>单击添加小标题</a:t>
            </a:r>
          </a:p>
        </p:txBody>
      </p:sp>
      <p:sp>
        <p:nvSpPr>
          <p:cNvPr id="16" name="文本框 15"/>
          <p:cNvSpPr txBox="1"/>
          <p:nvPr/>
        </p:nvSpPr>
        <p:spPr>
          <a:xfrm>
            <a:off x="7066885" y="4952423"/>
            <a:ext cx="4343797" cy="58477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单击添加您所需要的内容单击添加您所需要的内容单击添加您所需要的内容</a:t>
            </a:r>
          </a:p>
        </p:txBody>
      </p:sp>
      <p:sp>
        <p:nvSpPr>
          <p:cNvPr id="11" name="文本框 10"/>
          <p:cNvSpPr txBox="1"/>
          <p:nvPr/>
        </p:nvSpPr>
        <p:spPr>
          <a:xfrm>
            <a:off x="1954482" y="2379644"/>
            <a:ext cx="2719674" cy="584775"/>
          </a:xfrm>
          <a:prstGeom prst="rect">
            <a:avLst/>
          </a:prstGeom>
          <a:noFill/>
        </p:spPr>
        <p:txBody>
          <a:bodyPr wrap="square" rtlCol="0">
            <a:spAutoFit/>
          </a:bodyPr>
          <a:lstStyle/>
          <a:p>
            <a:r>
              <a:rPr lang="zh-CN" altLang="en-US" sz="3200">
                <a:latin typeface="方正行楷简体" panose="02010601030101010101" pitchFamily="2" charset="-122"/>
                <a:ea typeface="方正行楷简体" panose="02010601030101010101" pitchFamily="2" charset="-122"/>
              </a:rPr>
              <a:t>添加您的标题</a:t>
            </a:r>
          </a:p>
        </p:txBody>
      </p:sp>
      <p:sp>
        <p:nvSpPr>
          <p:cNvPr id="17" name="文本框 16"/>
          <p:cNvSpPr txBox="1"/>
          <p:nvPr/>
        </p:nvSpPr>
        <p:spPr>
          <a:xfrm>
            <a:off x="2029480" y="3043459"/>
            <a:ext cx="2540245" cy="2400657"/>
          </a:xfrm>
          <a:prstGeom prst="rect">
            <a:avLst/>
          </a:prstGeom>
          <a:noFill/>
        </p:spPr>
        <p:txBody>
          <a:bodyPr wrap="square" rtlCol="0">
            <a:spAutoFit/>
          </a:bodyPr>
          <a:lstStyle/>
          <a:p>
            <a:pPr>
              <a:lnSpc>
                <a:spcPct val="150000"/>
              </a:lnSpc>
            </a:pPr>
            <a:r>
              <a:rPr lang="zh-CN" altLang="en-US" sz="2000">
                <a:latin typeface="方正行楷简体" panose="02010601030101010101" pitchFamily="2" charset="-122"/>
                <a:ea typeface="方正行楷简体" panose="02010601030101010101" pitchFamily="2" charset="-122"/>
              </a:rPr>
              <a:t>单击添加文本单击添加文本单击添加文本单击添加文本单击添加文本单击添加文本单击添加文本</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lum/>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tretch>
            <a:fillRect r="-12000"/>
          </a:stretch>
        </a:blipFill>
        <a:effectLst/>
      </p:bgPr>
    </p:bg>
    <p:spTree>
      <p:nvGrpSpPr>
        <p:cNvPr id="1" name=""/>
        <p:cNvGrpSpPr/>
        <p:nvPr/>
      </p:nvGrpSpPr>
      <p:grpSpPr>
        <a:xfrm>
          <a:off x="0" y="0"/>
          <a:ext cx="0" cy="0"/>
          <a:chOff x="0" y="0"/>
          <a:chExt cx="0" cy="0"/>
        </a:xfrm>
      </p:grpSpPr>
      <p:sp>
        <p:nvSpPr>
          <p:cNvPr id="4" name="文本框 3"/>
          <p:cNvSpPr txBox="1"/>
          <p:nvPr/>
        </p:nvSpPr>
        <p:spPr>
          <a:xfrm>
            <a:off x="475198" y="1673514"/>
            <a:ext cx="6083717" cy="1862048"/>
          </a:xfrm>
          <a:prstGeom prst="rect">
            <a:avLst/>
          </a:prstGeom>
          <a:noFill/>
        </p:spPr>
        <p:txBody>
          <a:bodyPr wrap="none" rtlCol="0">
            <a:spAutoFit/>
          </a:bodyPr>
          <a:lstStyle/>
          <a:p>
            <a:r>
              <a:rPr lang="zh-CN" altLang="en-US" sz="11500">
                <a:solidFill>
                  <a:prstClr val="black"/>
                </a:solidFill>
                <a:latin typeface="方正喵呜体" panose="02010600010101010101" pitchFamily="2" charset="-122"/>
                <a:ea typeface="方正喵呜体" panose="02010600010101010101" pitchFamily="2" charset="-122"/>
                <a:cs typeface="Andalus" panose="02020603050405020304" pitchFamily="18" charset="-78"/>
              </a:rPr>
              <a:t>感谢聆听</a:t>
            </a:r>
          </a:p>
        </p:txBody>
      </p:sp>
      <p:sp>
        <p:nvSpPr>
          <p:cNvPr id="7" name="文本框 6"/>
          <p:cNvSpPr txBox="1"/>
          <p:nvPr/>
        </p:nvSpPr>
        <p:spPr>
          <a:xfrm>
            <a:off x="4820940" y="4188415"/>
            <a:ext cx="1880643" cy="400110"/>
          </a:xfrm>
          <a:prstGeom prst="rect">
            <a:avLst/>
          </a:prstGeom>
          <a:noFill/>
        </p:spPr>
        <p:txBody>
          <a:bodyPr wrap="none" rtlCol="0">
            <a:spAutoFit/>
          </a:bodyPr>
          <a:lstStyle/>
          <a:p>
            <a:r>
              <a:rPr lang="zh-CN" altLang="en-US" sz="2000">
                <a:latin typeface="方正喵呜体" panose="02010600010101010101" pitchFamily="2" charset="-122"/>
                <a:ea typeface="方正喵呜体" panose="02010600010101010101" pitchFamily="2" charset="-122"/>
              </a:rPr>
              <a:t>汇报人：</a:t>
            </a:r>
            <a:r>
              <a:rPr lang="en-US" altLang="zh-CN" sz="2000">
                <a:latin typeface="方正喵呜体" panose="02010600010101010101" pitchFamily="2" charset="-122"/>
                <a:ea typeface="方正喵呜体" panose="02010600010101010101" pitchFamily="2" charset="-122"/>
              </a:rPr>
              <a:t>xiazaii</a:t>
            </a:r>
            <a:endParaRPr lang="zh-CN" altLang="en-US" sz="2000" dirty="0">
              <a:latin typeface="方正喵呜体" panose="02010600010101010101" pitchFamily="2" charset="-122"/>
              <a:ea typeface="方正喵呜体" panose="02010600010101010101" pitchFamily="2" charset="-122"/>
            </a:endParaRPr>
          </a:p>
        </p:txBody>
      </p:sp>
      <p:sp>
        <p:nvSpPr>
          <p:cNvPr id="8" name="文本框 7"/>
          <p:cNvSpPr txBox="1"/>
          <p:nvPr/>
        </p:nvSpPr>
        <p:spPr>
          <a:xfrm>
            <a:off x="-37762" y="3435492"/>
            <a:ext cx="7109639" cy="461665"/>
          </a:xfrm>
          <a:prstGeom prst="rect">
            <a:avLst/>
          </a:prstGeom>
          <a:noFill/>
        </p:spPr>
        <p:txBody>
          <a:bodyPr wrap="none" rtlCol="0">
            <a:spAutoFit/>
          </a:bodyPr>
          <a:lstStyle/>
          <a:p>
            <a:r>
              <a:rPr lang="en-US" altLang="zh-CN" sz="2400">
                <a:latin typeface="方正喵呜体" panose="02010600010101010101" pitchFamily="2" charset="-122"/>
                <a:ea typeface="方正喵呜体" panose="02010600010101010101" pitchFamily="2" charset="-122"/>
              </a:rPr>
              <a:t>The best preparation for tomorrow is doing your best today</a:t>
            </a:r>
            <a:endParaRPr lang="zh-CN" altLang="en-US" sz="2400">
              <a:latin typeface="方正喵呜体" panose="02010600010101010101" pitchFamily="2" charset="-122"/>
              <a:ea typeface="方正喵呜体" panose="0201060001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组合 1"/>
          <p:cNvGrpSpPr/>
          <p:nvPr/>
        </p:nvGrpSpPr>
        <p:grpSpPr>
          <a:xfrm>
            <a:off x="5029996" y="1622398"/>
            <a:ext cx="3511153" cy="2760305"/>
            <a:chOff x="3154364" y="2608264"/>
            <a:chExt cx="4337050" cy="3062288"/>
          </a:xfrm>
          <a:solidFill>
            <a:schemeClr val="tx1"/>
          </a:solidFill>
        </p:grpSpPr>
        <p:sp>
          <p:nvSpPr>
            <p:cNvPr id="3" name="Freeform 28"/>
            <p:cNvSpPr>
              <a:spLocks noEditPoints="1"/>
            </p:cNvSpPr>
            <p:nvPr/>
          </p:nvSpPr>
          <p:spPr bwMode="auto">
            <a:xfrm>
              <a:off x="3775076" y="2779714"/>
              <a:ext cx="3013075" cy="1584325"/>
            </a:xfrm>
            <a:custGeom>
              <a:avLst/>
              <a:gdLst>
                <a:gd name="T0" fmla="*/ 1641 w 1898"/>
                <a:gd name="T1" fmla="*/ 31 h 998"/>
                <a:gd name="T2" fmla="*/ 1035 w 1898"/>
                <a:gd name="T3" fmla="*/ 28 h 998"/>
                <a:gd name="T4" fmla="*/ 376 w 1898"/>
                <a:gd name="T5" fmla="*/ 23 h 998"/>
                <a:gd name="T6" fmla="*/ 101 w 1898"/>
                <a:gd name="T7" fmla="*/ 1 h 998"/>
                <a:gd name="T8" fmla="*/ 462 w 1898"/>
                <a:gd name="T9" fmla="*/ 3 h 998"/>
                <a:gd name="T10" fmla="*/ 1135 w 1898"/>
                <a:gd name="T11" fmla="*/ 6 h 998"/>
                <a:gd name="T12" fmla="*/ 1712 w 1898"/>
                <a:gd name="T13" fmla="*/ 11 h 998"/>
                <a:gd name="T14" fmla="*/ 1850 w 1898"/>
                <a:gd name="T15" fmla="*/ 84 h 998"/>
                <a:gd name="T16" fmla="*/ 1853 w 1898"/>
                <a:gd name="T17" fmla="*/ 54 h 998"/>
                <a:gd name="T18" fmla="*/ 1851 w 1898"/>
                <a:gd name="T19" fmla="*/ 38 h 998"/>
                <a:gd name="T20" fmla="*/ 1839 w 1898"/>
                <a:gd name="T21" fmla="*/ 34 h 998"/>
                <a:gd name="T22" fmla="*/ 1849 w 1898"/>
                <a:gd name="T23" fmla="*/ 11 h 998"/>
                <a:gd name="T24" fmla="*/ 1881 w 1898"/>
                <a:gd name="T25" fmla="*/ 16 h 998"/>
                <a:gd name="T26" fmla="*/ 1891 w 1898"/>
                <a:gd name="T27" fmla="*/ 31 h 998"/>
                <a:gd name="T28" fmla="*/ 1888 w 1898"/>
                <a:gd name="T29" fmla="*/ 59 h 998"/>
                <a:gd name="T30" fmla="*/ 1861 w 1898"/>
                <a:gd name="T31" fmla="*/ 959 h 998"/>
                <a:gd name="T32" fmla="*/ 1859 w 1898"/>
                <a:gd name="T33" fmla="*/ 752 h 998"/>
                <a:gd name="T34" fmla="*/ 1854 w 1898"/>
                <a:gd name="T35" fmla="*/ 412 h 998"/>
                <a:gd name="T36" fmla="*/ 1850 w 1898"/>
                <a:gd name="T37" fmla="*/ 135 h 998"/>
                <a:gd name="T38" fmla="*/ 1887 w 1898"/>
                <a:gd name="T39" fmla="*/ 122 h 998"/>
                <a:gd name="T40" fmla="*/ 1891 w 1898"/>
                <a:gd name="T41" fmla="*/ 398 h 998"/>
                <a:gd name="T42" fmla="*/ 1896 w 1898"/>
                <a:gd name="T43" fmla="*/ 739 h 998"/>
                <a:gd name="T44" fmla="*/ 1898 w 1898"/>
                <a:gd name="T45" fmla="*/ 946 h 998"/>
                <a:gd name="T46" fmla="*/ 1833 w 1898"/>
                <a:gd name="T47" fmla="*/ 974 h 998"/>
                <a:gd name="T48" fmla="*/ 1866 w 1898"/>
                <a:gd name="T49" fmla="*/ 977 h 998"/>
                <a:gd name="T50" fmla="*/ 1857 w 1898"/>
                <a:gd name="T51" fmla="*/ 983 h 998"/>
                <a:gd name="T52" fmla="*/ 1860 w 1898"/>
                <a:gd name="T53" fmla="*/ 972 h 998"/>
                <a:gd name="T54" fmla="*/ 1894 w 1898"/>
                <a:gd name="T55" fmla="*/ 971 h 998"/>
                <a:gd name="T56" fmla="*/ 1860 w 1898"/>
                <a:gd name="T57" fmla="*/ 997 h 998"/>
                <a:gd name="T58" fmla="*/ 1829 w 1898"/>
                <a:gd name="T59" fmla="*/ 997 h 998"/>
                <a:gd name="T60" fmla="*/ 1794 w 1898"/>
                <a:gd name="T61" fmla="*/ 996 h 998"/>
                <a:gd name="T62" fmla="*/ 235 w 1898"/>
                <a:gd name="T63" fmla="*/ 974 h 998"/>
                <a:gd name="T64" fmla="*/ 813 w 1898"/>
                <a:gd name="T65" fmla="*/ 974 h 998"/>
                <a:gd name="T66" fmla="*/ 1475 w 1898"/>
                <a:gd name="T67" fmla="*/ 974 h 998"/>
                <a:gd name="T68" fmla="*/ 1818 w 1898"/>
                <a:gd name="T69" fmla="*/ 974 h 998"/>
                <a:gd name="T70" fmla="*/ 1514 w 1898"/>
                <a:gd name="T71" fmla="*/ 996 h 998"/>
                <a:gd name="T72" fmla="*/ 867 w 1898"/>
                <a:gd name="T73" fmla="*/ 996 h 998"/>
                <a:gd name="T74" fmla="*/ 259 w 1898"/>
                <a:gd name="T75" fmla="*/ 996 h 998"/>
                <a:gd name="T76" fmla="*/ 7 w 1898"/>
                <a:gd name="T77" fmla="*/ 936 h 998"/>
                <a:gd name="T78" fmla="*/ 47 w 1898"/>
                <a:gd name="T79" fmla="*/ 949 h 998"/>
                <a:gd name="T80" fmla="*/ 50 w 1898"/>
                <a:gd name="T81" fmla="*/ 967 h 998"/>
                <a:gd name="T82" fmla="*/ 66 w 1898"/>
                <a:gd name="T83" fmla="*/ 973 h 998"/>
                <a:gd name="T84" fmla="*/ 71 w 1898"/>
                <a:gd name="T85" fmla="*/ 996 h 998"/>
                <a:gd name="T86" fmla="*/ 28 w 1898"/>
                <a:gd name="T87" fmla="*/ 992 h 998"/>
                <a:gd name="T88" fmla="*/ 11 w 1898"/>
                <a:gd name="T89" fmla="*/ 978 h 998"/>
                <a:gd name="T90" fmla="*/ 9 w 1898"/>
                <a:gd name="T91" fmla="*/ 953 h 998"/>
                <a:gd name="T92" fmla="*/ 46 w 1898"/>
                <a:gd name="T93" fmla="*/ 50 h 998"/>
                <a:gd name="T94" fmla="*/ 40 w 1898"/>
                <a:gd name="T95" fmla="*/ 234 h 998"/>
                <a:gd name="T96" fmla="*/ 38 w 1898"/>
                <a:gd name="T97" fmla="*/ 565 h 998"/>
                <a:gd name="T98" fmla="*/ 42 w 1898"/>
                <a:gd name="T99" fmla="*/ 851 h 998"/>
                <a:gd name="T100" fmla="*/ 6 w 1898"/>
                <a:gd name="T101" fmla="*/ 904 h 998"/>
                <a:gd name="T102" fmla="*/ 1 w 1898"/>
                <a:gd name="T103" fmla="*/ 652 h 998"/>
                <a:gd name="T104" fmla="*/ 1 w 1898"/>
                <a:gd name="T105" fmla="*/ 314 h 998"/>
                <a:gd name="T106" fmla="*/ 6 w 1898"/>
                <a:gd name="T107" fmla="*/ 81 h 998"/>
                <a:gd name="T108" fmla="*/ 65 w 1898"/>
                <a:gd name="T109" fmla="*/ 23 h 998"/>
                <a:gd name="T110" fmla="*/ 31 w 1898"/>
                <a:gd name="T111" fmla="*/ 22 h 998"/>
                <a:gd name="T112" fmla="*/ 52 w 1898"/>
                <a:gd name="T113" fmla="*/ 12 h 998"/>
                <a:gd name="T114" fmla="*/ 48 w 1898"/>
                <a:gd name="T115" fmla="*/ 36 h 998"/>
                <a:gd name="T116" fmla="*/ 12 w 1898"/>
                <a:gd name="T117" fmla="*/ 41 h 998"/>
                <a:gd name="T118" fmla="*/ 16 w 1898"/>
                <a:gd name="T119" fmla="*/ 19 h 998"/>
                <a:gd name="T120" fmla="*/ 58 w 1898"/>
                <a:gd name="T121" fmla="*/ 0 h 998"/>
                <a:gd name="T122" fmla="*/ 101 w 1898"/>
                <a:gd name="T123" fmla="*/ 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8" h="998">
                  <a:moveTo>
                    <a:pt x="1839" y="11"/>
                  </a:moveTo>
                  <a:lnTo>
                    <a:pt x="1816" y="32"/>
                  </a:lnTo>
                  <a:lnTo>
                    <a:pt x="1816" y="32"/>
                  </a:lnTo>
                  <a:lnTo>
                    <a:pt x="1806" y="32"/>
                  </a:lnTo>
                  <a:lnTo>
                    <a:pt x="1788" y="32"/>
                  </a:lnTo>
                  <a:lnTo>
                    <a:pt x="1762" y="32"/>
                  </a:lnTo>
                  <a:lnTo>
                    <a:pt x="1728" y="32"/>
                  </a:lnTo>
                  <a:lnTo>
                    <a:pt x="1688" y="31"/>
                  </a:lnTo>
                  <a:lnTo>
                    <a:pt x="1641" y="31"/>
                  </a:lnTo>
                  <a:lnTo>
                    <a:pt x="1589" y="31"/>
                  </a:lnTo>
                  <a:lnTo>
                    <a:pt x="1532" y="31"/>
                  </a:lnTo>
                  <a:lnTo>
                    <a:pt x="1469" y="30"/>
                  </a:lnTo>
                  <a:lnTo>
                    <a:pt x="1404" y="30"/>
                  </a:lnTo>
                  <a:lnTo>
                    <a:pt x="1335" y="29"/>
                  </a:lnTo>
                  <a:lnTo>
                    <a:pt x="1263" y="29"/>
                  </a:lnTo>
                  <a:lnTo>
                    <a:pt x="1188" y="29"/>
                  </a:lnTo>
                  <a:lnTo>
                    <a:pt x="1111" y="28"/>
                  </a:lnTo>
                  <a:lnTo>
                    <a:pt x="1035" y="28"/>
                  </a:lnTo>
                  <a:lnTo>
                    <a:pt x="956" y="26"/>
                  </a:lnTo>
                  <a:lnTo>
                    <a:pt x="879" y="26"/>
                  </a:lnTo>
                  <a:lnTo>
                    <a:pt x="801" y="25"/>
                  </a:lnTo>
                  <a:lnTo>
                    <a:pt x="724" y="25"/>
                  </a:lnTo>
                  <a:lnTo>
                    <a:pt x="650" y="25"/>
                  </a:lnTo>
                  <a:lnTo>
                    <a:pt x="576" y="24"/>
                  </a:lnTo>
                  <a:lnTo>
                    <a:pt x="506" y="24"/>
                  </a:lnTo>
                  <a:lnTo>
                    <a:pt x="439" y="24"/>
                  </a:lnTo>
                  <a:lnTo>
                    <a:pt x="376" y="23"/>
                  </a:lnTo>
                  <a:lnTo>
                    <a:pt x="318" y="23"/>
                  </a:lnTo>
                  <a:lnTo>
                    <a:pt x="264" y="23"/>
                  </a:lnTo>
                  <a:lnTo>
                    <a:pt x="216" y="23"/>
                  </a:lnTo>
                  <a:lnTo>
                    <a:pt x="175" y="23"/>
                  </a:lnTo>
                  <a:lnTo>
                    <a:pt x="139" y="22"/>
                  </a:lnTo>
                  <a:lnTo>
                    <a:pt x="110" y="22"/>
                  </a:lnTo>
                  <a:lnTo>
                    <a:pt x="90" y="22"/>
                  </a:lnTo>
                  <a:lnTo>
                    <a:pt x="78" y="23"/>
                  </a:lnTo>
                  <a:lnTo>
                    <a:pt x="101" y="1"/>
                  </a:lnTo>
                  <a:lnTo>
                    <a:pt x="114" y="1"/>
                  </a:lnTo>
                  <a:lnTo>
                    <a:pt x="134" y="0"/>
                  </a:lnTo>
                  <a:lnTo>
                    <a:pt x="161" y="1"/>
                  </a:lnTo>
                  <a:lnTo>
                    <a:pt x="197" y="1"/>
                  </a:lnTo>
                  <a:lnTo>
                    <a:pt x="239" y="1"/>
                  </a:lnTo>
                  <a:lnTo>
                    <a:pt x="288" y="1"/>
                  </a:lnTo>
                  <a:lnTo>
                    <a:pt x="340" y="1"/>
                  </a:lnTo>
                  <a:lnTo>
                    <a:pt x="400" y="1"/>
                  </a:lnTo>
                  <a:lnTo>
                    <a:pt x="462" y="3"/>
                  </a:lnTo>
                  <a:lnTo>
                    <a:pt x="529" y="3"/>
                  </a:lnTo>
                  <a:lnTo>
                    <a:pt x="599" y="3"/>
                  </a:lnTo>
                  <a:lnTo>
                    <a:pt x="672" y="4"/>
                  </a:lnTo>
                  <a:lnTo>
                    <a:pt x="747" y="4"/>
                  </a:lnTo>
                  <a:lnTo>
                    <a:pt x="824" y="5"/>
                  </a:lnTo>
                  <a:lnTo>
                    <a:pt x="901" y="5"/>
                  </a:lnTo>
                  <a:lnTo>
                    <a:pt x="980" y="5"/>
                  </a:lnTo>
                  <a:lnTo>
                    <a:pt x="1058" y="6"/>
                  </a:lnTo>
                  <a:lnTo>
                    <a:pt x="1135" y="6"/>
                  </a:lnTo>
                  <a:lnTo>
                    <a:pt x="1212" y="7"/>
                  </a:lnTo>
                  <a:lnTo>
                    <a:pt x="1286" y="7"/>
                  </a:lnTo>
                  <a:lnTo>
                    <a:pt x="1358" y="9"/>
                  </a:lnTo>
                  <a:lnTo>
                    <a:pt x="1428" y="9"/>
                  </a:lnTo>
                  <a:lnTo>
                    <a:pt x="1493" y="9"/>
                  </a:lnTo>
                  <a:lnTo>
                    <a:pt x="1555" y="10"/>
                  </a:lnTo>
                  <a:lnTo>
                    <a:pt x="1613" y="10"/>
                  </a:lnTo>
                  <a:lnTo>
                    <a:pt x="1665" y="10"/>
                  </a:lnTo>
                  <a:lnTo>
                    <a:pt x="1712" y="11"/>
                  </a:lnTo>
                  <a:lnTo>
                    <a:pt x="1751" y="11"/>
                  </a:lnTo>
                  <a:lnTo>
                    <a:pt x="1785" y="11"/>
                  </a:lnTo>
                  <a:lnTo>
                    <a:pt x="1811" y="11"/>
                  </a:lnTo>
                  <a:lnTo>
                    <a:pt x="1830" y="11"/>
                  </a:lnTo>
                  <a:lnTo>
                    <a:pt x="1839" y="11"/>
                  </a:lnTo>
                  <a:lnTo>
                    <a:pt x="1839" y="11"/>
                  </a:lnTo>
                  <a:lnTo>
                    <a:pt x="1839" y="11"/>
                  </a:lnTo>
                  <a:close/>
                  <a:moveTo>
                    <a:pt x="1887" y="71"/>
                  </a:moveTo>
                  <a:lnTo>
                    <a:pt x="1850" y="84"/>
                  </a:lnTo>
                  <a:lnTo>
                    <a:pt x="1850" y="84"/>
                  </a:lnTo>
                  <a:lnTo>
                    <a:pt x="1850" y="79"/>
                  </a:lnTo>
                  <a:lnTo>
                    <a:pt x="1850" y="75"/>
                  </a:lnTo>
                  <a:lnTo>
                    <a:pt x="1851" y="71"/>
                  </a:lnTo>
                  <a:lnTo>
                    <a:pt x="1851" y="67"/>
                  </a:lnTo>
                  <a:lnTo>
                    <a:pt x="1851" y="63"/>
                  </a:lnTo>
                  <a:lnTo>
                    <a:pt x="1853" y="60"/>
                  </a:lnTo>
                  <a:lnTo>
                    <a:pt x="1853" y="57"/>
                  </a:lnTo>
                  <a:lnTo>
                    <a:pt x="1853" y="54"/>
                  </a:lnTo>
                  <a:lnTo>
                    <a:pt x="1854" y="52"/>
                  </a:lnTo>
                  <a:lnTo>
                    <a:pt x="1854" y="49"/>
                  </a:lnTo>
                  <a:lnTo>
                    <a:pt x="1854" y="47"/>
                  </a:lnTo>
                  <a:lnTo>
                    <a:pt x="1854" y="44"/>
                  </a:lnTo>
                  <a:lnTo>
                    <a:pt x="1854" y="43"/>
                  </a:lnTo>
                  <a:lnTo>
                    <a:pt x="1853" y="42"/>
                  </a:lnTo>
                  <a:lnTo>
                    <a:pt x="1853" y="40"/>
                  </a:lnTo>
                  <a:lnTo>
                    <a:pt x="1853" y="38"/>
                  </a:lnTo>
                  <a:lnTo>
                    <a:pt x="1851" y="38"/>
                  </a:lnTo>
                  <a:lnTo>
                    <a:pt x="1851" y="37"/>
                  </a:lnTo>
                  <a:lnTo>
                    <a:pt x="1850" y="36"/>
                  </a:lnTo>
                  <a:lnTo>
                    <a:pt x="1849" y="36"/>
                  </a:lnTo>
                  <a:lnTo>
                    <a:pt x="1849" y="35"/>
                  </a:lnTo>
                  <a:lnTo>
                    <a:pt x="1848" y="35"/>
                  </a:lnTo>
                  <a:lnTo>
                    <a:pt x="1845" y="35"/>
                  </a:lnTo>
                  <a:lnTo>
                    <a:pt x="1844" y="34"/>
                  </a:lnTo>
                  <a:lnTo>
                    <a:pt x="1842" y="34"/>
                  </a:lnTo>
                  <a:lnTo>
                    <a:pt x="1839" y="34"/>
                  </a:lnTo>
                  <a:lnTo>
                    <a:pt x="1837" y="34"/>
                  </a:lnTo>
                  <a:lnTo>
                    <a:pt x="1833" y="32"/>
                  </a:lnTo>
                  <a:lnTo>
                    <a:pt x="1830" y="32"/>
                  </a:lnTo>
                  <a:lnTo>
                    <a:pt x="1825" y="32"/>
                  </a:lnTo>
                  <a:lnTo>
                    <a:pt x="1822" y="32"/>
                  </a:lnTo>
                  <a:lnTo>
                    <a:pt x="1816" y="32"/>
                  </a:lnTo>
                  <a:lnTo>
                    <a:pt x="1839" y="11"/>
                  </a:lnTo>
                  <a:lnTo>
                    <a:pt x="1844" y="11"/>
                  </a:lnTo>
                  <a:lnTo>
                    <a:pt x="1849" y="11"/>
                  </a:lnTo>
                  <a:lnTo>
                    <a:pt x="1854" y="11"/>
                  </a:lnTo>
                  <a:lnTo>
                    <a:pt x="1859" y="11"/>
                  </a:lnTo>
                  <a:lnTo>
                    <a:pt x="1862" y="12"/>
                  </a:lnTo>
                  <a:lnTo>
                    <a:pt x="1866" y="12"/>
                  </a:lnTo>
                  <a:lnTo>
                    <a:pt x="1869" y="12"/>
                  </a:lnTo>
                  <a:lnTo>
                    <a:pt x="1873" y="13"/>
                  </a:lnTo>
                  <a:lnTo>
                    <a:pt x="1876" y="13"/>
                  </a:lnTo>
                  <a:lnTo>
                    <a:pt x="1879" y="14"/>
                  </a:lnTo>
                  <a:lnTo>
                    <a:pt x="1881" y="16"/>
                  </a:lnTo>
                  <a:lnTo>
                    <a:pt x="1884" y="17"/>
                  </a:lnTo>
                  <a:lnTo>
                    <a:pt x="1885" y="18"/>
                  </a:lnTo>
                  <a:lnTo>
                    <a:pt x="1887" y="19"/>
                  </a:lnTo>
                  <a:lnTo>
                    <a:pt x="1888" y="22"/>
                  </a:lnTo>
                  <a:lnTo>
                    <a:pt x="1890" y="23"/>
                  </a:lnTo>
                  <a:lnTo>
                    <a:pt x="1890" y="25"/>
                  </a:lnTo>
                  <a:lnTo>
                    <a:pt x="1891" y="26"/>
                  </a:lnTo>
                  <a:lnTo>
                    <a:pt x="1891" y="29"/>
                  </a:lnTo>
                  <a:lnTo>
                    <a:pt x="1891" y="31"/>
                  </a:lnTo>
                  <a:lnTo>
                    <a:pt x="1891" y="34"/>
                  </a:lnTo>
                  <a:lnTo>
                    <a:pt x="1891" y="36"/>
                  </a:lnTo>
                  <a:lnTo>
                    <a:pt x="1891" y="38"/>
                  </a:lnTo>
                  <a:lnTo>
                    <a:pt x="1891" y="42"/>
                  </a:lnTo>
                  <a:lnTo>
                    <a:pt x="1890" y="44"/>
                  </a:lnTo>
                  <a:lnTo>
                    <a:pt x="1890" y="48"/>
                  </a:lnTo>
                  <a:lnTo>
                    <a:pt x="1890" y="52"/>
                  </a:lnTo>
                  <a:lnTo>
                    <a:pt x="1888" y="55"/>
                  </a:lnTo>
                  <a:lnTo>
                    <a:pt x="1888" y="59"/>
                  </a:lnTo>
                  <a:lnTo>
                    <a:pt x="1888" y="62"/>
                  </a:lnTo>
                  <a:lnTo>
                    <a:pt x="1887" y="67"/>
                  </a:lnTo>
                  <a:lnTo>
                    <a:pt x="1887" y="71"/>
                  </a:lnTo>
                  <a:lnTo>
                    <a:pt x="1887" y="71"/>
                  </a:lnTo>
                  <a:lnTo>
                    <a:pt x="1887" y="71"/>
                  </a:lnTo>
                  <a:close/>
                  <a:moveTo>
                    <a:pt x="1898" y="952"/>
                  </a:moveTo>
                  <a:lnTo>
                    <a:pt x="1861" y="965"/>
                  </a:lnTo>
                  <a:lnTo>
                    <a:pt x="1861" y="965"/>
                  </a:lnTo>
                  <a:lnTo>
                    <a:pt x="1861" y="959"/>
                  </a:lnTo>
                  <a:lnTo>
                    <a:pt x="1861" y="949"/>
                  </a:lnTo>
                  <a:lnTo>
                    <a:pt x="1861" y="935"/>
                  </a:lnTo>
                  <a:lnTo>
                    <a:pt x="1861" y="917"/>
                  </a:lnTo>
                  <a:lnTo>
                    <a:pt x="1861" y="897"/>
                  </a:lnTo>
                  <a:lnTo>
                    <a:pt x="1860" y="873"/>
                  </a:lnTo>
                  <a:lnTo>
                    <a:pt x="1860" y="847"/>
                  </a:lnTo>
                  <a:lnTo>
                    <a:pt x="1860" y="817"/>
                  </a:lnTo>
                  <a:lnTo>
                    <a:pt x="1860" y="786"/>
                  </a:lnTo>
                  <a:lnTo>
                    <a:pt x="1859" y="752"/>
                  </a:lnTo>
                  <a:lnTo>
                    <a:pt x="1859" y="718"/>
                  </a:lnTo>
                  <a:lnTo>
                    <a:pt x="1857" y="682"/>
                  </a:lnTo>
                  <a:lnTo>
                    <a:pt x="1857" y="644"/>
                  </a:lnTo>
                  <a:lnTo>
                    <a:pt x="1856" y="605"/>
                  </a:lnTo>
                  <a:lnTo>
                    <a:pt x="1856" y="567"/>
                  </a:lnTo>
                  <a:lnTo>
                    <a:pt x="1855" y="528"/>
                  </a:lnTo>
                  <a:lnTo>
                    <a:pt x="1855" y="488"/>
                  </a:lnTo>
                  <a:lnTo>
                    <a:pt x="1854" y="450"/>
                  </a:lnTo>
                  <a:lnTo>
                    <a:pt x="1854" y="412"/>
                  </a:lnTo>
                  <a:lnTo>
                    <a:pt x="1853" y="374"/>
                  </a:lnTo>
                  <a:lnTo>
                    <a:pt x="1853" y="338"/>
                  </a:lnTo>
                  <a:lnTo>
                    <a:pt x="1851" y="302"/>
                  </a:lnTo>
                  <a:lnTo>
                    <a:pt x="1851" y="269"/>
                  </a:lnTo>
                  <a:lnTo>
                    <a:pt x="1850" y="237"/>
                  </a:lnTo>
                  <a:lnTo>
                    <a:pt x="1850" y="208"/>
                  </a:lnTo>
                  <a:lnTo>
                    <a:pt x="1850" y="180"/>
                  </a:lnTo>
                  <a:lnTo>
                    <a:pt x="1850" y="157"/>
                  </a:lnTo>
                  <a:lnTo>
                    <a:pt x="1850" y="135"/>
                  </a:lnTo>
                  <a:lnTo>
                    <a:pt x="1850" y="116"/>
                  </a:lnTo>
                  <a:lnTo>
                    <a:pt x="1850" y="102"/>
                  </a:lnTo>
                  <a:lnTo>
                    <a:pt x="1850" y="91"/>
                  </a:lnTo>
                  <a:lnTo>
                    <a:pt x="1850" y="84"/>
                  </a:lnTo>
                  <a:lnTo>
                    <a:pt x="1887" y="71"/>
                  </a:lnTo>
                  <a:lnTo>
                    <a:pt x="1887" y="78"/>
                  </a:lnTo>
                  <a:lnTo>
                    <a:pt x="1887" y="89"/>
                  </a:lnTo>
                  <a:lnTo>
                    <a:pt x="1887" y="103"/>
                  </a:lnTo>
                  <a:lnTo>
                    <a:pt x="1887" y="122"/>
                  </a:lnTo>
                  <a:lnTo>
                    <a:pt x="1887" y="142"/>
                  </a:lnTo>
                  <a:lnTo>
                    <a:pt x="1887" y="167"/>
                  </a:lnTo>
                  <a:lnTo>
                    <a:pt x="1887" y="195"/>
                  </a:lnTo>
                  <a:lnTo>
                    <a:pt x="1888" y="223"/>
                  </a:lnTo>
                  <a:lnTo>
                    <a:pt x="1888" y="256"/>
                  </a:lnTo>
                  <a:lnTo>
                    <a:pt x="1890" y="289"/>
                  </a:lnTo>
                  <a:lnTo>
                    <a:pt x="1890" y="324"/>
                  </a:lnTo>
                  <a:lnTo>
                    <a:pt x="1890" y="361"/>
                  </a:lnTo>
                  <a:lnTo>
                    <a:pt x="1891" y="398"/>
                  </a:lnTo>
                  <a:lnTo>
                    <a:pt x="1891" y="437"/>
                  </a:lnTo>
                  <a:lnTo>
                    <a:pt x="1892" y="475"/>
                  </a:lnTo>
                  <a:lnTo>
                    <a:pt x="1893" y="515"/>
                  </a:lnTo>
                  <a:lnTo>
                    <a:pt x="1893" y="554"/>
                  </a:lnTo>
                  <a:lnTo>
                    <a:pt x="1894" y="592"/>
                  </a:lnTo>
                  <a:lnTo>
                    <a:pt x="1894" y="631"/>
                  </a:lnTo>
                  <a:lnTo>
                    <a:pt x="1896" y="668"/>
                  </a:lnTo>
                  <a:lnTo>
                    <a:pt x="1896" y="705"/>
                  </a:lnTo>
                  <a:lnTo>
                    <a:pt x="1896" y="739"/>
                  </a:lnTo>
                  <a:lnTo>
                    <a:pt x="1897" y="773"/>
                  </a:lnTo>
                  <a:lnTo>
                    <a:pt x="1897" y="804"/>
                  </a:lnTo>
                  <a:lnTo>
                    <a:pt x="1898" y="832"/>
                  </a:lnTo>
                  <a:lnTo>
                    <a:pt x="1898" y="860"/>
                  </a:lnTo>
                  <a:lnTo>
                    <a:pt x="1898" y="884"/>
                  </a:lnTo>
                  <a:lnTo>
                    <a:pt x="1898" y="904"/>
                  </a:lnTo>
                  <a:lnTo>
                    <a:pt x="1898" y="922"/>
                  </a:lnTo>
                  <a:lnTo>
                    <a:pt x="1898" y="936"/>
                  </a:lnTo>
                  <a:lnTo>
                    <a:pt x="1898" y="946"/>
                  </a:lnTo>
                  <a:lnTo>
                    <a:pt x="1898" y="952"/>
                  </a:lnTo>
                  <a:lnTo>
                    <a:pt x="1898" y="952"/>
                  </a:lnTo>
                  <a:lnTo>
                    <a:pt x="1898" y="952"/>
                  </a:lnTo>
                  <a:close/>
                  <a:moveTo>
                    <a:pt x="1794" y="996"/>
                  </a:moveTo>
                  <a:lnTo>
                    <a:pt x="1818" y="974"/>
                  </a:lnTo>
                  <a:lnTo>
                    <a:pt x="1818" y="974"/>
                  </a:lnTo>
                  <a:lnTo>
                    <a:pt x="1823" y="974"/>
                  </a:lnTo>
                  <a:lnTo>
                    <a:pt x="1829" y="974"/>
                  </a:lnTo>
                  <a:lnTo>
                    <a:pt x="1833" y="974"/>
                  </a:lnTo>
                  <a:lnTo>
                    <a:pt x="1838" y="974"/>
                  </a:lnTo>
                  <a:lnTo>
                    <a:pt x="1843" y="974"/>
                  </a:lnTo>
                  <a:lnTo>
                    <a:pt x="1847" y="976"/>
                  </a:lnTo>
                  <a:lnTo>
                    <a:pt x="1850" y="976"/>
                  </a:lnTo>
                  <a:lnTo>
                    <a:pt x="1854" y="976"/>
                  </a:lnTo>
                  <a:lnTo>
                    <a:pt x="1857" y="976"/>
                  </a:lnTo>
                  <a:lnTo>
                    <a:pt x="1861" y="977"/>
                  </a:lnTo>
                  <a:lnTo>
                    <a:pt x="1863" y="977"/>
                  </a:lnTo>
                  <a:lnTo>
                    <a:pt x="1866" y="977"/>
                  </a:lnTo>
                  <a:lnTo>
                    <a:pt x="1868" y="977"/>
                  </a:lnTo>
                  <a:lnTo>
                    <a:pt x="1869" y="977"/>
                  </a:lnTo>
                  <a:lnTo>
                    <a:pt x="1870" y="977"/>
                  </a:lnTo>
                  <a:lnTo>
                    <a:pt x="1870" y="977"/>
                  </a:lnTo>
                  <a:lnTo>
                    <a:pt x="1870" y="977"/>
                  </a:lnTo>
                  <a:lnTo>
                    <a:pt x="1868" y="977"/>
                  </a:lnTo>
                  <a:lnTo>
                    <a:pt x="1864" y="979"/>
                  </a:lnTo>
                  <a:lnTo>
                    <a:pt x="1861" y="980"/>
                  </a:lnTo>
                  <a:lnTo>
                    <a:pt x="1857" y="983"/>
                  </a:lnTo>
                  <a:lnTo>
                    <a:pt x="1856" y="984"/>
                  </a:lnTo>
                  <a:lnTo>
                    <a:pt x="1856" y="984"/>
                  </a:lnTo>
                  <a:lnTo>
                    <a:pt x="1856" y="984"/>
                  </a:lnTo>
                  <a:lnTo>
                    <a:pt x="1857" y="983"/>
                  </a:lnTo>
                  <a:lnTo>
                    <a:pt x="1857" y="982"/>
                  </a:lnTo>
                  <a:lnTo>
                    <a:pt x="1859" y="979"/>
                  </a:lnTo>
                  <a:lnTo>
                    <a:pt x="1859" y="977"/>
                  </a:lnTo>
                  <a:lnTo>
                    <a:pt x="1860" y="974"/>
                  </a:lnTo>
                  <a:lnTo>
                    <a:pt x="1860" y="972"/>
                  </a:lnTo>
                  <a:lnTo>
                    <a:pt x="1860" y="968"/>
                  </a:lnTo>
                  <a:lnTo>
                    <a:pt x="1861" y="965"/>
                  </a:lnTo>
                  <a:lnTo>
                    <a:pt x="1898" y="952"/>
                  </a:lnTo>
                  <a:lnTo>
                    <a:pt x="1898" y="956"/>
                  </a:lnTo>
                  <a:lnTo>
                    <a:pt x="1897" y="959"/>
                  </a:lnTo>
                  <a:lnTo>
                    <a:pt x="1897" y="962"/>
                  </a:lnTo>
                  <a:lnTo>
                    <a:pt x="1896" y="966"/>
                  </a:lnTo>
                  <a:lnTo>
                    <a:pt x="1896" y="968"/>
                  </a:lnTo>
                  <a:lnTo>
                    <a:pt x="1894" y="971"/>
                  </a:lnTo>
                  <a:lnTo>
                    <a:pt x="1893" y="973"/>
                  </a:lnTo>
                  <a:lnTo>
                    <a:pt x="1892" y="976"/>
                  </a:lnTo>
                  <a:lnTo>
                    <a:pt x="1891" y="979"/>
                  </a:lnTo>
                  <a:lnTo>
                    <a:pt x="1888" y="982"/>
                  </a:lnTo>
                  <a:lnTo>
                    <a:pt x="1884" y="985"/>
                  </a:lnTo>
                  <a:lnTo>
                    <a:pt x="1879" y="989"/>
                  </a:lnTo>
                  <a:lnTo>
                    <a:pt x="1872" y="992"/>
                  </a:lnTo>
                  <a:lnTo>
                    <a:pt x="1864" y="995"/>
                  </a:lnTo>
                  <a:lnTo>
                    <a:pt x="1860" y="997"/>
                  </a:lnTo>
                  <a:lnTo>
                    <a:pt x="1855" y="997"/>
                  </a:lnTo>
                  <a:lnTo>
                    <a:pt x="1851" y="998"/>
                  </a:lnTo>
                  <a:lnTo>
                    <a:pt x="1848" y="998"/>
                  </a:lnTo>
                  <a:lnTo>
                    <a:pt x="1844" y="998"/>
                  </a:lnTo>
                  <a:lnTo>
                    <a:pt x="1841" y="998"/>
                  </a:lnTo>
                  <a:lnTo>
                    <a:pt x="1838" y="998"/>
                  </a:lnTo>
                  <a:lnTo>
                    <a:pt x="1835" y="997"/>
                  </a:lnTo>
                  <a:lnTo>
                    <a:pt x="1831" y="997"/>
                  </a:lnTo>
                  <a:lnTo>
                    <a:pt x="1829" y="997"/>
                  </a:lnTo>
                  <a:lnTo>
                    <a:pt x="1825" y="997"/>
                  </a:lnTo>
                  <a:lnTo>
                    <a:pt x="1820" y="997"/>
                  </a:lnTo>
                  <a:lnTo>
                    <a:pt x="1817" y="996"/>
                  </a:lnTo>
                  <a:lnTo>
                    <a:pt x="1813" y="996"/>
                  </a:lnTo>
                  <a:lnTo>
                    <a:pt x="1808" y="996"/>
                  </a:lnTo>
                  <a:lnTo>
                    <a:pt x="1804" y="996"/>
                  </a:lnTo>
                  <a:lnTo>
                    <a:pt x="1800" y="996"/>
                  </a:lnTo>
                  <a:lnTo>
                    <a:pt x="1794" y="996"/>
                  </a:lnTo>
                  <a:lnTo>
                    <a:pt x="1794" y="996"/>
                  </a:lnTo>
                  <a:lnTo>
                    <a:pt x="1794" y="996"/>
                  </a:lnTo>
                  <a:close/>
                  <a:moveTo>
                    <a:pt x="78" y="996"/>
                  </a:moveTo>
                  <a:lnTo>
                    <a:pt x="102" y="974"/>
                  </a:lnTo>
                  <a:lnTo>
                    <a:pt x="102" y="974"/>
                  </a:lnTo>
                  <a:lnTo>
                    <a:pt x="112" y="974"/>
                  </a:lnTo>
                  <a:lnTo>
                    <a:pt x="133" y="974"/>
                  </a:lnTo>
                  <a:lnTo>
                    <a:pt x="160" y="974"/>
                  </a:lnTo>
                  <a:lnTo>
                    <a:pt x="195" y="974"/>
                  </a:lnTo>
                  <a:lnTo>
                    <a:pt x="235" y="974"/>
                  </a:lnTo>
                  <a:lnTo>
                    <a:pt x="283" y="974"/>
                  </a:lnTo>
                  <a:lnTo>
                    <a:pt x="336" y="974"/>
                  </a:lnTo>
                  <a:lnTo>
                    <a:pt x="393" y="974"/>
                  </a:lnTo>
                  <a:lnTo>
                    <a:pt x="455" y="974"/>
                  </a:lnTo>
                  <a:lnTo>
                    <a:pt x="522" y="974"/>
                  </a:lnTo>
                  <a:lnTo>
                    <a:pt x="591" y="974"/>
                  </a:lnTo>
                  <a:lnTo>
                    <a:pt x="663" y="974"/>
                  </a:lnTo>
                  <a:lnTo>
                    <a:pt x="737" y="974"/>
                  </a:lnTo>
                  <a:lnTo>
                    <a:pt x="813" y="974"/>
                  </a:lnTo>
                  <a:lnTo>
                    <a:pt x="889" y="974"/>
                  </a:lnTo>
                  <a:lnTo>
                    <a:pt x="967" y="974"/>
                  </a:lnTo>
                  <a:lnTo>
                    <a:pt x="1043" y="974"/>
                  </a:lnTo>
                  <a:lnTo>
                    <a:pt x="1121" y="974"/>
                  </a:lnTo>
                  <a:lnTo>
                    <a:pt x="1196" y="974"/>
                  </a:lnTo>
                  <a:lnTo>
                    <a:pt x="1270" y="974"/>
                  </a:lnTo>
                  <a:lnTo>
                    <a:pt x="1341" y="974"/>
                  </a:lnTo>
                  <a:lnTo>
                    <a:pt x="1410" y="974"/>
                  </a:lnTo>
                  <a:lnTo>
                    <a:pt x="1475" y="974"/>
                  </a:lnTo>
                  <a:lnTo>
                    <a:pt x="1536" y="974"/>
                  </a:lnTo>
                  <a:lnTo>
                    <a:pt x="1592" y="974"/>
                  </a:lnTo>
                  <a:lnTo>
                    <a:pt x="1645" y="974"/>
                  </a:lnTo>
                  <a:lnTo>
                    <a:pt x="1690" y="974"/>
                  </a:lnTo>
                  <a:lnTo>
                    <a:pt x="1731" y="974"/>
                  </a:lnTo>
                  <a:lnTo>
                    <a:pt x="1764" y="974"/>
                  </a:lnTo>
                  <a:lnTo>
                    <a:pt x="1789" y="974"/>
                  </a:lnTo>
                  <a:lnTo>
                    <a:pt x="1808" y="974"/>
                  </a:lnTo>
                  <a:lnTo>
                    <a:pt x="1818" y="974"/>
                  </a:lnTo>
                  <a:lnTo>
                    <a:pt x="1794" y="996"/>
                  </a:lnTo>
                  <a:lnTo>
                    <a:pt x="1785" y="996"/>
                  </a:lnTo>
                  <a:lnTo>
                    <a:pt x="1767" y="996"/>
                  </a:lnTo>
                  <a:lnTo>
                    <a:pt x="1740" y="996"/>
                  </a:lnTo>
                  <a:lnTo>
                    <a:pt x="1708" y="996"/>
                  </a:lnTo>
                  <a:lnTo>
                    <a:pt x="1668" y="996"/>
                  </a:lnTo>
                  <a:lnTo>
                    <a:pt x="1621" y="996"/>
                  </a:lnTo>
                  <a:lnTo>
                    <a:pt x="1570" y="996"/>
                  </a:lnTo>
                  <a:lnTo>
                    <a:pt x="1514" y="996"/>
                  </a:lnTo>
                  <a:lnTo>
                    <a:pt x="1452" y="996"/>
                  </a:lnTo>
                  <a:lnTo>
                    <a:pt x="1387" y="996"/>
                  </a:lnTo>
                  <a:lnTo>
                    <a:pt x="1318" y="996"/>
                  </a:lnTo>
                  <a:lnTo>
                    <a:pt x="1246" y="996"/>
                  </a:lnTo>
                  <a:lnTo>
                    <a:pt x="1172" y="996"/>
                  </a:lnTo>
                  <a:lnTo>
                    <a:pt x="1097" y="996"/>
                  </a:lnTo>
                  <a:lnTo>
                    <a:pt x="1021" y="996"/>
                  </a:lnTo>
                  <a:lnTo>
                    <a:pt x="943" y="996"/>
                  </a:lnTo>
                  <a:lnTo>
                    <a:pt x="867" y="996"/>
                  </a:lnTo>
                  <a:lnTo>
                    <a:pt x="789" y="996"/>
                  </a:lnTo>
                  <a:lnTo>
                    <a:pt x="714" y="996"/>
                  </a:lnTo>
                  <a:lnTo>
                    <a:pt x="640" y="996"/>
                  </a:lnTo>
                  <a:lnTo>
                    <a:pt x="567" y="996"/>
                  </a:lnTo>
                  <a:lnTo>
                    <a:pt x="498" y="996"/>
                  </a:lnTo>
                  <a:lnTo>
                    <a:pt x="432" y="996"/>
                  </a:lnTo>
                  <a:lnTo>
                    <a:pt x="370" y="996"/>
                  </a:lnTo>
                  <a:lnTo>
                    <a:pt x="313" y="996"/>
                  </a:lnTo>
                  <a:lnTo>
                    <a:pt x="259" y="996"/>
                  </a:lnTo>
                  <a:lnTo>
                    <a:pt x="213" y="996"/>
                  </a:lnTo>
                  <a:lnTo>
                    <a:pt x="171" y="996"/>
                  </a:lnTo>
                  <a:lnTo>
                    <a:pt x="136" y="996"/>
                  </a:lnTo>
                  <a:lnTo>
                    <a:pt x="109" y="996"/>
                  </a:lnTo>
                  <a:lnTo>
                    <a:pt x="90" y="996"/>
                  </a:lnTo>
                  <a:lnTo>
                    <a:pt x="78" y="996"/>
                  </a:lnTo>
                  <a:lnTo>
                    <a:pt x="78" y="996"/>
                  </a:lnTo>
                  <a:lnTo>
                    <a:pt x="78" y="996"/>
                  </a:lnTo>
                  <a:close/>
                  <a:moveTo>
                    <a:pt x="7" y="936"/>
                  </a:moveTo>
                  <a:lnTo>
                    <a:pt x="44" y="922"/>
                  </a:lnTo>
                  <a:lnTo>
                    <a:pt x="44" y="922"/>
                  </a:lnTo>
                  <a:lnTo>
                    <a:pt x="46" y="927"/>
                  </a:lnTo>
                  <a:lnTo>
                    <a:pt x="46" y="931"/>
                  </a:lnTo>
                  <a:lnTo>
                    <a:pt x="46" y="935"/>
                  </a:lnTo>
                  <a:lnTo>
                    <a:pt x="47" y="939"/>
                  </a:lnTo>
                  <a:lnTo>
                    <a:pt x="47" y="942"/>
                  </a:lnTo>
                  <a:lnTo>
                    <a:pt x="47" y="946"/>
                  </a:lnTo>
                  <a:lnTo>
                    <a:pt x="47" y="949"/>
                  </a:lnTo>
                  <a:lnTo>
                    <a:pt x="47" y="952"/>
                  </a:lnTo>
                  <a:lnTo>
                    <a:pt x="47" y="955"/>
                  </a:lnTo>
                  <a:lnTo>
                    <a:pt x="47" y="958"/>
                  </a:lnTo>
                  <a:lnTo>
                    <a:pt x="47" y="959"/>
                  </a:lnTo>
                  <a:lnTo>
                    <a:pt x="48" y="961"/>
                  </a:lnTo>
                  <a:lnTo>
                    <a:pt x="48" y="964"/>
                  </a:lnTo>
                  <a:lnTo>
                    <a:pt x="48" y="965"/>
                  </a:lnTo>
                  <a:lnTo>
                    <a:pt x="49" y="966"/>
                  </a:lnTo>
                  <a:lnTo>
                    <a:pt x="50" y="967"/>
                  </a:lnTo>
                  <a:lnTo>
                    <a:pt x="50" y="968"/>
                  </a:lnTo>
                  <a:lnTo>
                    <a:pt x="52" y="968"/>
                  </a:lnTo>
                  <a:lnTo>
                    <a:pt x="53" y="970"/>
                  </a:lnTo>
                  <a:lnTo>
                    <a:pt x="54" y="971"/>
                  </a:lnTo>
                  <a:lnTo>
                    <a:pt x="55" y="971"/>
                  </a:lnTo>
                  <a:lnTo>
                    <a:pt x="58" y="972"/>
                  </a:lnTo>
                  <a:lnTo>
                    <a:pt x="60" y="972"/>
                  </a:lnTo>
                  <a:lnTo>
                    <a:pt x="62" y="972"/>
                  </a:lnTo>
                  <a:lnTo>
                    <a:pt x="66" y="973"/>
                  </a:lnTo>
                  <a:lnTo>
                    <a:pt x="69" y="973"/>
                  </a:lnTo>
                  <a:lnTo>
                    <a:pt x="73" y="973"/>
                  </a:lnTo>
                  <a:lnTo>
                    <a:pt x="78" y="973"/>
                  </a:lnTo>
                  <a:lnTo>
                    <a:pt x="83" y="974"/>
                  </a:lnTo>
                  <a:lnTo>
                    <a:pt x="89" y="974"/>
                  </a:lnTo>
                  <a:lnTo>
                    <a:pt x="95" y="974"/>
                  </a:lnTo>
                  <a:lnTo>
                    <a:pt x="102" y="974"/>
                  </a:lnTo>
                  <a:lnTo>
                    <a:pt x="78" y="996"/>
                  </a:lnTo>
                  <a:lnTo>
                    <a:pt x="71" y="996"/>
                  </a:lnTo>
                  <a:lnTo>
                    <a:pt x="65" y="996"/>
                  </a:lnTo>
                  <a:lnTo>
                    <a:pt x="59" y="996"/>
                  </a:lnTo>
                  <a:lnTo>
                    <a:pt x="53" y="995"/>
                  </a:lnTo>
                  <a:lnTo>
                    <a:pt x="48" y="995"/>
                  </a:lnTo>
                  <a:lnTo>
                    <a:pt x="43" y="995"/>
                  </a:lnTo>
                  <a:lnTo>
                    <a:pt x="38" y="995"/>
                  </a:lnTo>
                  <a:lnTo>
                    <a:pt x="35" y="994"/>
                  </a:lnTo>
                  <a:lnTo>
                    <a:pt x="31" y="994"/>
                  </a:lnTo>
                  <a:lnTo>
                    <a:pt x="28" y="992"/>
                  </a:lnTo>
                  <a:lnTo>
                    <a:pt x="24" y="991"/>
                  </a:lnTo>
                  <a:lnTo>
                    <a:pt x="22" y="990"/>
                  </a:lnTo>
                  <a:lnTo>
                    <a:pt x="19" y="989"/>
                  </a:lnTo>
                  <a:lnTo>
                    <a:pt x="17" y="988"/>
                  </a:lnTo>
                  <a:lnTo>
                    <a:pt x="15" y="986"/>
                  </a:lnTo>
                  <a:lnTo>
                    <a:pt x="13" y="984"/>
                  </a:lnTo>
                  <a:lnTo>
                    <a:pt x="12" y="983"/>
                  </a:lnTo>
                  <a:lnTo>
                    <a:pt x="12" y="980"/>
                  </a:lnTo>
                  <a:lnTo>
                    <a:pt x="11" y="978"/>
                  </a:lnTo>
                  <a:lnTo>
                    <a:pt x="11" y="976"/>
                  </a:lnTo>
                  <a:lnTo>
                    <a:pt x="10" y="973"/>
                  </a:lnTo>
                  <a:lnTo>
                    <a:pt x="10" y="971"/>
                  </a:lnTo>
                  <a:lnTo>
                    <a:pt x="10" y="968"/>
                  </a:lnTo>
                  <a:lnTo>
                    <a:pt x="10" y="966"/>
                  </a:lnTo>
                  <a:lnTo>
                    <a:pt x="10" y="962"/>
                  </a:lnTo>
                  <a:lnTo>
                    <a:pt x="10" y="960"/>
                  </a:lnTo>
                  <a:lnTo>
                    <a:pt x="9" y="956"/>
                  </a:lnTo>
                  <a:lnTo>
                    <a:pt x="9" y="953"/>
                  </a:lnTo>
                  <a:lnTo>
                    <a:pt x="9" y="949"/>
                  </a:lnTo>
                  <a:lnTo>
                    <a:pt x="9" y="945"/>
                  </a:lnTo>
                  <a:lnTo>
                    <a:pt x="9" y="941"/>
                  </a:lnTo>
                  <a:lnTo>
                    <a:pt x="7" y="936"/>
                  </a:lnTo>
                  <a:lnTo>
                    <a:pt x="7" y="936"/>
                  </a:lnTo>
                  <a:lnTo>
                    <a:pt x="7" y="936"/>
                  </a:lnTo>
                  <a:close/>
                  <a:moveTo>
                    <a:pt x="9" y="62"/>
                  </a:moveTo>
                  <a:lnTo>
                    <a:pt x="46" y="50"/>
                  </a:lnTo>
                  <a:lnTo>
                    <a:pt x="46" y="50"/>
                  </a:lnTo>
                  <a:lnTo>
                    <a:pt x="44" y="57"/>
                  </a:lnTo>
                  <a:lnTo>
                    <a:pt x="43" y="68"/>
                  </a:lnTo>
                  <a:lnTo>
                    <a:pt x="43" y="83"/>
                  </a:lnTo>
                  <a:lnTo>
                    <a:pt x="42" y="102"/>
                  </a:lnTo>
                  <a:lnTo>
                    <a:pt x="41" y="122"/>
                  </a:lnTo>
                  <a:lnTo>
                    <a:pt x="41" y="147"/>
                  </a:lnTo>
                  <a:lnTo>
                    <a:pt x="40" y="173"/>
                  </a:lnTo>
                  <a:lnTo>
                    <a:pt x="40" y="203"/>
                  </a:lnTo>
                  <a:lnTo>
                    <a:pt x="40" y="234"/>
                  </a:lnTo>
                  <a:lnTo>
                    <a:pt x="38" y="266"/>
                  </a:lnTo>
                  <a:lnTo>
                    <a:pt x="38" y="301"/>
                  </a:lnTo>
                  <a:lnTo>
                    <a:pt x="38" y="337"/>
                  </a:lnTo>
                  <a:lnTo>
                    <a:pt x="38" y="374"/>
                  </a:lnTo>
                  <a:lnTo>
                    <a:pt x="38" y="412"/>
                  </a:lnTo>
                  <a:lnTo>
                    <a:pt x="38" y="450"/>
                  </a:lnTo>
                  <a:lnTo>
                    <a:pt x="38" y="488"/>
                  </a:lnTo>
                  <a:lnTo>
                    <a:pt x="38" y="527"/>
                  </a:lnTo>
                  <a:lnTo>
                    <a:pt x="38" y="565"/>
                  </a:lnTo>
                  <a:lnTo>
                    <a:pt x="38" y="602"/>
                  </a:lnTo>
                  <a:lnTo>
                    <a:pt x="40" y="639"/>
                  </a:lnTo>
                  <a:lnTo>
                    <a:pt x="40" y="675"/>
                  </a:lnTo>
                  <a:lnTo>
                    <a:pt x="40" y="709"/>
                  </a:lnTo>
                  <a:lnTo>
                    <a:pt x="40" y="742"/>
                  </a:lnTo>
                  <a:lnTo>
                    <a:pt x="41" y="773"/>
                  </a:lnTo>
                  <a:lnTo>
                    <a:pt x="41" y="801"/>
                  </a:lnTo>
                  <a:lnTo>
                    <a:pt x="42" y="828"/>
                  </a:lnTo>
                  <a:lnTo>
                    <a:pt x="42" y="851"/>
                  </a:lnTo>
                  <a:lnTo>
                    <a:pt x="43" y="873"/>
                  </a:lnTo>
                  <a:lnTo>
                    <a:pt x="43" y="891"/>
                  </a:lnTo>
                  <a:lnTo>
                    <a:pt x="43" y="905"/>
                  </a:lnTo>
                  <a:lnTo>
                    <a:pt x="44" y="916"/>
                  </a:lnTo>
                  <a:lnTo>
                    <a:pt x="44" y="922"/>
                  </a:lnTo>
                  <a:lnTo>
                    <a:pt x="7" y="936"/>
                  </a:lnTo>
                  <a:lnTo>
                    <a:pt x="7" y="929"/>
                  </a:lnTo>
                  <a:lnTo>
                    <a:pt x="6" y="918"/>
                  </a:lnTo>
                  <a:lnTo>
                    <a:pt x="6" y="904"/>
                  </a:lnTo>
                  <a:lnTo>
                    <a:pt x="5" y="886"/>
                  </a:lnTo>
                  <a:lnTo>
                    <a:pt x="5" y="866"/>
                  </a:lnTo>
                  <a:lnTo>
                    <a:pt x="4" y="842"/>
                  </a:lnTo>
                  <a:lnTo>
                    <a:pt x="4" y="816"/>
                  </a:lnTo>
                  <a:lnTo>
                    <a:pt x="4" y="786"/>
                  </a:lnTo>
                  <a:lnTo>
                    <a:pt x="3" y="755"/>
                  </a:lnTo>
                  <a:lnTo>
                    <a:pt x="3" y="722"/>
                  </a:lnTo>
                  <a:lnTo>
                    <a:pt x="3" y="688"/>
                  </a:lnTo>
                  <a:lnTo>
                    <a:pt x="1" y="652"/>
                  </a:lnTo>
                  <a:lnTo>
                    <a:pt x="1" y="615"/>
                  </a:lnTo>
                  <a:lnTo>
                    <a:pt x="1" y="578"/>
                  </a:lnTo>
                  <a:lnTo>
                    <a:pt x="1" y="540"/>
                  </a:lnTo>
                  <a:lnTo>
                    <a:pt x="1" y="502"/>
                  </a:lnTo>
                  <a:lnTo>
                    <a:pt x="1" y="463"/>
                  </a:lnTo>
                  <a:lnTo>
                    <a:pt x="0" y="425"/>
                  </a:lnTo>
                  <a:lnTo>
                    <a:pt x="1" y="387"/>
                  </a:lnTo>
                  <a:lnTo>
                    <a:pt x="1" y="350"/>
                  </a:lnTo>
                  <a:lnTo>
                    <a:pt x="1" y="314"/>
                  </a:lnTo>
                  <a:lnTo>
                    <a:pt x="1" y="280"/>
                  </a:lnTo>
                  <a:lnTo>
                    <a:pt x="1" y="247"/>
                  </a:lnTo>
                  <a:lnTo>
                    <a:pt x="3" y="215"/>
                  </a:lnTo>
                  <a:lnTo>
                    <a:pt x="3" y="186"/>
                  </a:lnTo>
                  <a:lnTo>
                    <a:pt x="3" y="160"/>
                  </a:lnTo>
                  <a:lnTo>
                    <a:pt x="4" y="135"/>
                  </a:lnTo>
                  <a:lnTo>
                    <a:pt x="5" y="114"/>
                  </a:lnTo>
                  <a:lnTo>
                    <a:pt x="5" y="96"/>
                  </a:lnTo>
                  <a:lnTo>
                    <a:pt x="6" y="81"/>
                  </a:lnTo>
                  <a:lnTo>
                    <a:pt x="7" y="69"/>
                  </a:lnTo>
                  <a:lnTo>
                    <a:pt x="9" y="62"/>
                  </a:lnTo>
                  <a:lnTo>
                    <a:pt x="9" y="62"/>
                  </a:lnTo>
                  <a:lnTo>
                    <a:pt x="9" y="62"/>
                  </a:lnTo>
                  <a:close/>
                  <a:moveTo>
                    <a:pt x="101" y="1"/>
                  </a:moveTo>
                  <a:lnTo>
                    <a:pt x="78" y="23"/>
                  </a:lnTo>
                  <a:lnTo>
                    <a:pt x="78" y="23"/>
                  </a:lnTo>
                  <a:lnTo>
                    <a:pt x="72" y="23"/>
                  </a:lnTo>
                  <a:lnTo>
                    <a:pt x="65" y="23"/>
                  </a:lnTo>
                  <a:lnTo>
                    <a:pt x="59" y="23"/>
                  </a:lnTo>
                  <a:lnTo>
                    <a:pt x="54" y="23"/>
                  </a:lnTo>
                  <a:lnTo>
                    <a:pt x="49" y="22"/>
                  </a:lnTo>
                  <a:lnTo>
                    <a:pt x="44" y="22"/>
                  </a:lnTo>
                  <a:lnTo>
                    <a:pt x="41" y="22"/>
                  </a:lnTo>
                  <a:lnTo>
                    <a:pt x="37" y="22"/>
                  </a:lnTo>
                  <a:lnTo>
                    <a:pt x="35" y="22"/>
                  </a:lnTo>
                  <a:lnTo>
                    <a:pt x="32" y="22"/>
                  </a:lnTo>
                  <a:lnTo>
                    <a:pt x="31" y="22"/>
                  </a:lnTo>
                  <a:lnTo>
                    <a:pt x="31" y="22"/>
                  </a:lnTo>
                  <a:lnTo>
                    <a:pt x="34" y="22"/>
                  </a:lnTo>
                  <a:lnTo>
                    <a:pt x="37" y="20"/>
                  </a:lnTo>
                  <a:lnTo>
                    <a:pt x="44" y="17"/>
                  </a:lnTo>
                  <a:lnTo>
                    <a:pt x="49" y="13"/>
                  </a:lnTo>
                  <a:lnTo>
                    <a:pt x="52" y="12"/>
                  </a:lnTo>
                  <a:lnTo>
                    <a:pt x="52" y="11"/>
                  </a:lnTo>
                  <a:lnTo>
                    <a:pt x="52" y="11"/>
                  </a:lnTo>
                  <a:lnTo>
                    <a:pt x="52" y="12"/>
                  </a:lnTo>
                  <a:lnTo>
                    <a:pt x="50" y="13"/>
                  </a:lnTo>
                  <a:lnTo>
                    <a:pt x="50" y="16"/>
                  </a:lnTo>
                  <a:lnTo>
                    <a:pt x="50" y="17"/>
                  </a:lnTo>
                  <a:lnTo>
                    <a:pt x="50" y="19"/>
                  </a:lnTo>
                  <a:lnTo>
                    <a:pt x="50" y="23"/>
                  </a:lnTo>
                  <a:lnTo>
                    <a:pt x="50" y="25"/>
                  </a:lnTo>
                  <a:lnTo>
                    <a:pt x="49" y="29"/>
                  </a:lnTo>
                  <a:lnTo>
                    <a:pt x="49" y="32"/>
                  </a:lnTo>
                  <a:lnTo>
                    <a:pt x="48" y="36"/>
                  </a:lnTo>
                  <a:lnTo>
                    <a:pt x="48" y="41"/>
                  </a:lnTo>
                  <a:lnTo>
                    <a:pt x="47" y="46"/>
                  </a:lnTo>
                  <a:lnTo>
                    <a:pt x="46" y="50"/>
                  </a:lnTo>
                  <a:lnTo>
                    <a:pt x="9" y="62"/>
                  </a:lnTo>
                  <a:lnTo>
                    <a:pt x="10" y="57"/>
                  </a:lnTo>
                  <a:lnTo>
                    <a:pt x="11" y="53"/>
                  </a:lnTo>
                  <a:lnTo>
                    <a:pt x="11" y="48"/>
                  </a:lnTo>
                  <a:lnTo>
                    <a:pt x="12" y="44"/>
                  </a:lnTo>
                  <a:lnTo>
                    <a:pt x="12" y="41"/>
                  </a:lnTo>
                  <a:lnTo>
                    <a:pt x="12" y="38"/>
                  </a:lnTo>
                  <a:lnTo>
                    <a:pt x="12" y="35"/>
                  </a:lnTo>
                  <a:lnTo>
                    <a:pt x="13" y="32"/>
                  </a:lnTo>
                  <a:lnTo>
                    <a:pt x="13" y="30"/>
                  </a:lnTo>
                  <a:lnTo>
                    <a:pt x="13" y="28"/>
                  </a:lnTo>
                  <a:lnTo>
                    <a:pt x="13" y="25"/>
                  </a:lnTo>
                  <a:lnTo>
                    <a:pt x="13" y="24"/>
                  </a:lnTo>
                  <a:lnTo>
                    <a:pt x="15" y="22"/>
                  </a:lnTo>
                  <a:lnTo>
                    <a:pt x="16" y="19"/>
                  </a:lnTo>
                  <a:lnTo>
                    <a:pt x="17" y="17"/>
                  </a:lnTo>
                  <a:lnTo>
                    <a:pt x="21" y="13"/>
                  </a:lnTo>
                  <a:lnTo>
                    <a:pt x="28" y="9"/>
                  </a:lnTo>
                  <a:lnTo>
                    <a:pt x="36" y="4"/>
                  </a:lnTo>
                  <a:lnTo>
                    <a:pt x="43" y="3"/>
                  </a:lnTo>
                  <a:lnTo>
                    <a:pt x="48" y="1"/>
                  </a:lnTo>
                  <a:lnTo>
                    <a:pt x="52" y="1"/>
                  </a:lnTo>
                  <a:lnTo>
                    <a:pt x="55" y="0"/>
                  </a:lnTo>
                  <a:lnTo>
                    <a:pt x="58" y="0"/>
                  </a:lnTo>
                  <a:lnTo>
                    <a:pt x="61" y="0"/>
                  </a:lnTo>
                  <a:lnTo>
                    <a:pt x="65" y="0"/>
                  </a:lnTo>
                  <a:lnTo>
                    <a:pt x="68" y="1"/>
                  </a:lnTo>
                  <a:lnTo>
                    <a:pt x="73" y="1"/>
                  </a:lnTo>
                  <a:lnTo>
                    <a:pt x="78" y="1"/>
                  </a:lnTo>
                  <a:lnTo>
                    <a:pt x="83" y="1"/>
                  </a:lnTo>
                  <a:lnTo>
                    <a:pt x="89" y="1"/>
                  </a:lnTo>
                  <a:lnTo>
                    <a:pt x="95" y="1"/>
                  </a:lnTo>
                  <a:lnTo>
                    <a:pt x="101" y="1"/>
                  </a:lnTo>
                  <a:lnTo>
                    <a:pt x="10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4" name="Freeform 29"/>
            <p:cNvSpPr>
              <a:spLocks noEditPoints="1"/>
            </p:cNvSpPr>
            <p:nvPr/>
          </p:nvSpPr>
          <p:spPr bwMode="auto">
            <a:xfrm>
              <a:off x="3154364" y="4465639"/>
              <a:ext cx="4337050" cy="1204913"/>
            </a:xfrm>
            <a:custGeom>
              <a:avLst/>
              <a:gdLst>
                <a:gd name="T0" fmla="*/ 385 w 2732"/>
                <a:gd name="T1" fmla="*/ 0 h 759"/>
                <a:gd name="T2" fmla="*/ 391 w 2732"/>
                <a:gd name="T3" fmla="*/ 1 h 759"/>
                <a:gd name="T4" fmla="*/ 394 w 2732"/>
                <a:gd name="T5" fmla="*/ 4 h 759"/>
                <a:gd name="T6" fmla="*/ 390 w 2732"/>
                <a:gd name="T7" fmla="*/ 9 h 759"/>
                <a:gd name="T8" fmla="*/ 384 w 2732"/>
                <a:gd name="T9" fmla="*/ 14 h 759"/>
                <a:gd name="T10" fmla="*/ 376 w 2732"/>
                <a:gd name="T11" fmla="*/ 19 h 759"/>
                <a:gd name="T12" fmla="*/ 281 w 2732"/>
                <a:gd name="T13" fmla="*/ 66 h 759"/>
                <a:gd name="T14" fmla="*/ 310 w 2732"/>
                <a:gd name="T15" fmla="*/ 20 h 759"/>
                <a:gd name="T16" fmla="*/ 359 w 2732"/>
                <a:gd name="T17" fmla="*/ 1 h 759"/>
                <a:gd name="T18" fmla="*/ 381 w 2732"/>
                <a:gd name="T19" fmla="*/ 1 h 759"/>
                <a:gd name="T20" fmla="*/ 348 w 2732"/>
                <a:gd name="T21" fmla="*/ 21 h 759"/>
                <a:gd name="T22" fmla="*/ 336 w 2732"/>
                <a:gd name="T23" fmla="*/ 22 h 759"/>
                <a:gd name="T24" fmla="*/ 329 w 2732"/>
                <a:gd name="T25" fmla="*/ 33 h 759"/>
                <a:gd name="T26" fmla="*/ 15 w 2732"/>
                <a:gd name="T27" fmla="*/ 632 h 759"/>
                <a:gd name="T28" fmla="*/ 88 w 2732"/>
                <a:gd name="T29" fmla="*/ 484 h 759"/>
                <a:gd name="T30" fmla="*/ 198 w 2732"/>
                <a:gd name="T31" fmla="*/ 254 h 759"/>
                <a:gd name="T32" fmla="*/ 275 w 2732"/>
                <a:gd name="T33" fmla="*/ 81 h 759"/>
                <a:gd name="T34" fmla="*/ 281 w 2732"/>
                <a:gd name="T35" fmla="*/ 143 h 759"/>
                <a:gd name="T36" fmla="*/ 179 w 2732"/>
                <a:gd name="T37" fmla="*/ 361 h 759"/>
                <a:gd name="T38" fmla="*/ 79 w 2732"/>
                <a:gd name="T39" fmla="*/ 569 h 759"/>
                <a:gd name="T40" fmla="*/ 93 w 2732"/>
                <a:gd name="T41" fmla="*/ 747 h 759"/>
                <a:gd name="T42" fmla="*/ 26 w 2732"/>
                <a:gd name="T43" fmla="*/ 736 h 759"/>
                <a:gd name="T44" fmla="*/ 0 w 2732"/>
                <a:gd name="T45" fmla="*/ 699 h 759"/>
                <a:gd name="T46" fmla="*/ 9 w 2732"/>
                <a:gd name="T47" fmla="*/ 644 h 759"/>
                <a:gd name="T48" fmla="*/ 38 w 2732"/>
                <a:gd name="T49" fmla="*/ 661 h 759"/>
                <a:gd name="T50" fmla="*/ 45 w 2732"/>
                <a:gd name="T51" fmla="*/ 704 h 759"/>
                <a:gd name="T52" fmla="*/ 82 w 2732"/>
                <a:gd name="T53" fmla="*/ 725 h 759"/>
                <a:gd name="T54" fmla="*/ 2569 w 2732"/>
                <a:gd name="T55" fmla="*/ 755 h 759"/>
                <a:gd name="T56" fmla="*/ 1975 w 2732"/>
                <a:gd name="T57" fmla="*/ 743 h 759"/>
                <a:gd name="T58" fmla="*/ 909 w 2732"/>
                <a:gd name="T59" fmla="*/ 739 h 759"/>
                <a:gd name="T60" fmla="*/ 142 w 2732"/>
                <a:gd name="T61" fmla="*/ 745 h 759"/>
                <a:gd name="T62" fmla="*/ 463 w 2732"/>
                <a:gd name="T63" fmla="*/ 719 h 759"/>
                <a:gd name="T64" fmla="*/ 1476 w 2732"/>
                <a:gd name="T65" fmla="*/ 718 h 759"/>
                <a:gd name="T66" fmla="*/ 2403 w 2732"/>
                <a:gd name="T67" fmla="*/ 727 h 759"/>
                <a:gd name="T68" fmla="*/ 2721 w 2732"/>
                <a:gd name="T69" fmla="*/ 666 h 759"/>
                <a:gd name="T70" fmla="*/ 2728 w 2732"/>
                <a:gd name="T71" fmla="*/ 700 h 759"/>
                <a:gd name="T72" fmla="*/ 2679 w 2732"/>
                <a:gd name="T73" fmla="*/ 743 h 759"/>
                <a:gd name="T74" fmla="*/ 2590 w 2732"/>
                <a:gd name="T75" fmla="*/ 758 h 759"/>
                <a:gd name="T76" fmla="*/ 2651 w 2732"/>
                <a:gd name="T77" fmla="*/ 736 h 759"/>
                <a:gd name="T78" fmla="*/ 2683 w 2732"/>
                <a:gd name="T79" fmla="*/ 722 h 759"/>
                <a:gd name="T80" fmla="*/ 2693 w 2732"/>
                <a:gd name="T81" fmla="*/ 696 h 759"/>
                <a:gd name="T82" fmla="*/ 2402 w 2732"/>
                <a:gd name="T83" fmla="*/ 50 h 759"/>
                <a:gd name="T84" fmla="*/ 2477 w 2732"/>
                <a:gd name="T85" fmla="*/ 213 h 759"/>
                <a:gd name="T86" fmla="*/ 2612 w 2732"/>
                <a:gd name="T87" fmla="*/ 477 h 759"/>
                <a:gd name="T88" fmla="*/ 2714 w 2732"/>
                <a:gd name="T89" fmla="*/ 657 h 759"/>
                <a:gd name="T90" fmla="*/ 2636 w 2732"/>
                <a:gd name="T91" fmla="*/ 605 h 759"/>
                <a:gd name="T92" fmla="*/ 2506 w 2732"/>
                <a:gd name="T93" fmla="*/ 360 h 759"/>
                <a:gd name="T94" fmla="*/ 2390 w 2732"/>
                <a:gd name="T95" fmla="*/ 123 h 759"/>
                <a:gd name="T96" fmla="*/ 2310 w 2732"/>
                <a:gd name="T97" fmla="*/ 6 h 759"/>
                <a:gd name="T98" fmla="*/ 2353 w 2732"/>
                <a:gd name="T99" fmla="*/ 4 h 759"/>
                <a:gd name="T100" fmla="*/ 2384 w 2732"/>
                <a:gd name="T101" fmla="*/ 15 h 759"/>
                <a:gd name="T102" fmla="*/ 2401 w 2732"/>
                <a:gd name="T103" fmla="*/ 46 h 759"/>
                <a:gd name="T104" fmla="*/ 2353 w 2732"/>
                <a:gd name="T105" fmla="*/ 39 h 759"/>
                <a:gd name="T106" fmla="*/ 2335 w 2732"/>
                <a:gd name="T107" fmla="*/ 27 h 759"/>
                <a:gd name="T108" fmla="*/ 2303 w 2732"/>
                <a:gd name="T109" fmla="*/ 27 h 759"/>
                <a:gd name="T110" fmla="*/ 2281 w 2732"/>
                <a:gd name="T111" fmla="*/ 27 h 759"/>
                <a:gd name="T112" fmla="*/ 2276 w 2732"/>
                <a:gd name="T113" fmla="*/ 25 h 759"/>
                <a:gd name="T114" fmla="*/ 2276 w 2732"/>
                <a:gd name="T115" fmla="*/ 21 h 759"/>
                <a:gd name="T116" fmla="*/ 2279 w 2732"/>
                <a:gd name="T117" fmla="*/ 16 h 759"/>
                <a:gd name="T118" fmla="*/ 2287 w 2732"/>
                <a:gd name="T119" fmla="*/ 11 h 759"/>
                <a:gd name="T120" fmla="*/ 2296 w 2732"/>
                <a:gd name="T121" fmla="*/ 8 h 759"/>
                <a:gd name="T122" fmla="*/ 2304 w 2732"/>
                <a:gd name="T123" fmla="*/ 6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2" h="759">
                  <a:moveTo>
                    <a:pt x="370" y="20"/>
                  </a:moveTo>
                  <a:lnTo>
                    <a:pt x="379" y="1"/>
                  </a:lnTo>
                  <a:lnTo>
                    <a:pt x="381" y="1"/>
                  </a:lnTo>
                  <a:lnTo>
                    <a:pt x="381" y="1"/>
                  </a:lnTo>
                  <a:lnTo>
                    <a:pt x="382" y="0"/>
                  </a:lnTo>
                  <a:lnTo>
                    <a:pt x="383" y="0"/>
                  </a:lnTo>
                  <a:lnTo>
                    <a:pt x="384" y="0"/>
                  </a:lnTo>
                  <a:lnTo>
                    <a:pt x="384" y="0"/>
                  </a:lnTo>
                  <a:lnTo>
                    <a:pt x="385" y="0"/>
                  </a:lnTo>
                  <a:lnTo>
                    <a:pt x="385" y="0"/>
                  </a:lnTo>
                  <a:lnTo>
                    <a:pt x="386" y="0"/>
                  </a:lnTo>
                  <a:lnTo>
                    <a:pt x="388" y="0"/>
                  </a:lnTo>
                  <a:lnTo>
                    <a:pt x="388" y="0"/>
                  </a:lnTo>
                  <a:lnTo>
                    <a:pt x="389" y="0"/>
                  </a:lnTo>
                  <a:lnTo>
                    <a:pt x="389" y="0"/>
                  </a:lnTo>
                  <a:lnTo>
                    <a:pt x="390" y="0"/>
                  </a:lnTo>
                  <a:lnTo>
                    <a:pt x="390" y="1"/>
                  </a:lnTo>
                  <a:lnTo>
                    <a:pt x="390" y="1"/>
                  </a:lnTo>
                  <a:lnTo>
                    <a:pt x="391" y="1"/>
                  </a:lnTo>
                  <a:lnTo>
                    <a:pt x="391" y="1"/>
                  </a:lnTo>
                  <a:lnTo>
                    <a:pt x="391" y="1"/>
                  </a:lnTo>
                  <a:lnTo>
                    <a:pt x="392" y="2"/>
                  </a:lnTo>
                  <a:lnTo>
                    <a:pt x="392" y="2"/>
                  </a:lnTo>
                  <a:lnTo>
                    <a:pt x="392" y="2"/>
                  </a:lnTo>
                  <a:lnTo>
                    <a:pt x="392" y="2"/>
                  </a:lnTo>
                  <a:lnTo>
                    <a:pt x="392" y="3"/>
                  </a:lnTo>
                  <a:lnTo>
                    <a:pt x="394" y="3"/>
                  </a:lnTo>
                  <a:lnTo>
                    <a:pt x="394" y="3"/>
                  </a:lnTo>
                  <a:lnTo>
                    <a:pt x="394" y="4"/>
                  </a:lnTo>
                  <a:lnTo>
                    <a:pt x="394" y="4"/>
                  </a:lnTo>
                  <a:lnTo>
                    <a:pt x="394" y="4"/>
                  </a:lnTo>
                  <a:lnTo>
                    <a:pt x="392" y="6"/>
                  </a:lnTo>
                  <a:lnTo>
                    <a:pt x="392" y="6"/>
                  </a:lnTo>
                  <a:lnTo>
                    <a:pt x="392" y="6"/>
                  </a:lnTo>
                  <a:lnTo>
                    <a:pt x="392" y="7"/>
                  </a:lnTo>
                  <a:lnTo>
                    <a:pt x="392" y="7"/>
                  </a:lnTo>
                  <a:lnTo>
                    <a:pt x="391" y="8"/>
                  </a:lnTo>
                  <a:lnTo>
                    <a:pt x="391" y="8"/>
                  </a:lnTo>
                  <a:lnTo>
                    <a:pt x="391" y="9"/>
                  </a:lnTo>
                  <a:lnTo>
                    <a:pt x="390" y="9"/>
                  </a:lnTo>
                  <a:lnTo>
                    <a:pt x="390" y="10"/>
                  </a:lnTo>
                  <a:lnTo>
                    <a:pt x="389" y="10"/>
                  </a:lnTo>
                  <a:lnTo>
                    <a:pt x="389" y="10"/>
                  </a:lnTo>
                  <a:lnTo>
                    <a:pt x="388" y="11"/>
                  </a:lnTo>
                  <a:lnTo>
                    <a:pt x="388" y="11"/>
                  </a:lnTo>
                  <a:lnTo>
                    <a:pt x="386" y="13"/>
                  </a:lnTo>
                  <a:lnTo>
                    <a:pt x="386" y="13"/>
                  </a:lnTo>
                  <a:lnTo>
                    <a:pt x="385" y="14"/>
                  </a:lnTo>
                  <a:lnTo>
                    <a:pt x="384" y="14"/>
                  </a:lnTo>
                  <a:lnTo>
                    <a:pt x="384" y="14"/>
                  </a:lnTo>
                  <a:lnTo>
                    <a:pt x="383" y="15"/>
                  </a:lnTo>
                  <a:lnTo>
                    <a:pt x="383" y="15"/>
                  </a:lnTo>
                  <a:lnTo>
                    <a:pt x="382" y="15"/>
                  </a:lnTo>
                  <a:lnTo>
                    <a:pt x="381" y="16"/>
                  </a:lnTo>
                  <a:lnTo>
                    <a:pt x="379" y="16"/>
                  </a:lnTo>
                  <a:lnTo>
                    <a:pt x="379" y="17"/>
                  </a:lnTo>
                  <a:lnTo>
                    <a:pt x="378" y="17"/>
                  </a:lnTo>
                  <a:lnTo>
                    <a:pt x="377" y="17"/>
                  </a:lnTo>
                  <a:lnTo>
                    <a:pt x="376" y="19"/>
                  </a:lnTo>
                  <a:lnTo>
                    <a:pt x="376" y="19"/>
                  </a:lnTo>
                  <a:lnTo>
                    <a:pt x="375" y="19"/>
                  </a:lnTo>
                  <a:lnTo>
                    <a:pt x="373" y="19"/>
                  </a:lnTo>
                  <a:lnTo>
                    <a:pt x="372" y="20"/>
                  </a:lnTo>
                  <a:lnTo>
                    <a:pt x="372" y="20"/>
                  </a:lnTo>
                  <a:lnTo>
                    <a:pt x="371" y="20"/>
                  </a:lnTo>
                  <a:lnTo>
                    <a:pt x="370" y="20"/>
                  </a:lnTo>
                  <a:lnTo>
                    <a:pt x="370" y="20"/>
                  </a:lnTo>
                  <a:close/>
                  <a:moveTo>
                    <a:pt x="318" y="56"/>
                  </a:moveTo>
                  <a:lnTo>
                    <a:pt x="281" y="66"/>
                  </a:lnTo>
                  <a:lnTo>
                    <a:pt x="281" y="66"/>
                  </a:lnTo>
                  <a:lnTo>
                    <a:pt x="284" y="60"/>
                  </a:lnTo>
                  <a:lnTo>
                    <a:pt x="286" y="54"/>
                  </a:lnTo>
                  <a:lnTo>
                    <a:pt x="289" y="49"/>
                  </a:lnTo>
                  <a:lnTo>
                    <a:pt x="291" y="44"/>
                  </a:lnTo>
                  <a:lnTo>
                    <a:pt x="293" y="39"/>
                  </a:lnTo>
                  <a:lnTo>
                    <a:pt x="297" y="35"/>
                  </a:lnTo>
                  <a:lnTo>
                    <a:pt x="299" y="32"/>
                  </a:lnTo>
                  <a:lnTo>
                    <a:pt x="303" y="27"/>
                  </a:lnTo>
                  <a:lnTo>
                    <a:pt x="307" y="23"/>
                  </a:lnTo>
                  <a:lnTo>
                    <a:pt x="310" y="20"/>
                  </a:lnTo>
                  <a:lnTo>
                    <a:pt x="314" y="17"/>
                  </a:lnTo>
                  <a:lnTo>
                    <a:pt x="318" y="14"/>
                  </a:lnTo>
                  <a:lnTo>
                    <a:pt x="324" y="10"/>
                  </a:lnTo>
                  <a:lnTo>
                    <a:pt x="330" y="8"/>
                  </a:lnTo>
                  <a:lnTo>
                    <a:pt x="336" y="6"/>
                  </a:lnTo>
                  <a:lnTo>
                    <a:pt x="341" y="3"/>
                  </a:lnTo>
                  <a:lnTo>
                    <a:pt x="347" y="2"/>
                  </a:lnTo>
                  <a:lnTo>
                    <a:pt x="351" y="1"/>
                  </a:lnTo>
                  <a:lnTo>
                    <a:pt x="355" y="1"/>
                  </a:lnTo>
                  <a:lnTo>
                    <a:pt x="359" y="1"/>
                  </a:lnTo>
                  <a:lnTo>
                    <a:pt x="363" y="1"/>
                  </a:lnTo>
                  <a:lnTo>
                    <a:pt x="365" y="0"/>
                  </a:lnTo>
                  <a:lnTo>
                    <a:pt x="367" y="1"/>
                  </a:lnTo>
                  <a:lnTo>
                    <a:pt x="370" y="1"/>
                  </a:lnTo>
                  <a:lnTo>
                    <a:pt x="372" y="1"/>
                  </a:lnTo>
                  <a:lnTo>
                    <a:pt x="375" y="1"/>
                  </a:lnTo>
                  <a:lnTo>
                    <a:pt x="377" y="1"/>
                  </a:lnTo>
                  <a:lnTo>
                    <a:pt x="378" y="1"/>
                  </a:lnTo>
                  <a:lnTo>
                    <a:pt x="379" y="1"/>
                  </a:lnTo>
                  <a:lnTo>
                    <a:pt x="381" y="1"/>
                  </a:lnTo>
                  <a:lnTo>
                    <a:pt x="381" y="1"/>
                  </a:lnTo>
                  <a:lnTo>
                    <a:pt x="379" y="1"/>
                  </a:lnTo>
                  <a:lnTo>
                    <a:pt x="370" y="20"/>
                  </a:lnTo>
                  <a:lnTo>
                    <a:pt x="365" y="21"/>
                  </a:lnTo>
                  <a:lnTo>
                    <a:pt x="361" y="21"/>
                  </a:lnTo>
                  <a:lnTo>
                    <a:pt x="358" y="22"/>
                  </a:lnTo>
                  <a:lnTo>
                    <a:pt x="355" y="22"/>
                  </a:lnTo>
                  <a:lnTo>
                    <a:pt x="353" y="22"/>
                  </a:lnTo>
                  <a:lnTo>
                    <a:pt x="351" y="22"/>
                  </a:lnTo>
                  <a:lnTo>
                    <a:pt x="348" y="21"/>
                  </a:lnTo>
                  <a:lnTo>
                    <a:pt x="346" y="21"/>
                  </a:lnTo>
                  <a:lnTo>
                    <a:pt x="344" y="21"/>
                  </a:lnTo>
                  <a:lnTo>
                    <a:pt x="342" y="21"/>
                  </a:lnTo>
                  <a:lnTo>
                    <a:pt x="340" y="21"/>
                  </a:lnTo>
                  <a:lnTo>
                    <a:pt x="339" y="21"/>
                  </a:lnTo>
                  <a:lnTo>
                    <a:pt x="338" y="22"/>
                  </a:lnTo>
                  <a:lnTo>
                    <a:pt x="336" y="22"/>
                  </a:lnTo>
                  <a:lnTo>
                    <a:pt x="336" y="22"/>
                  </a:lnTo>
                  <a:lnTo>
                    <a:pt x="336" y="22"/>
                  </a:lnTo>
                  <a:lnTo>
                    <a:pt x="336" y="22"/>
                  </a:lnTo>
                  <a:lnTo>
                    <a:pt x="338" y="21"/>
                  </a:lnTo>
                  <a:lnTo>
                    <a:pt x="339" y="21"/>
                  </a:lnTo>
                  <a:lnTo>
                    <a:pt x="339" y="21"/>
                  </a:lnTo>
                  <a:lnTo>
                    <a:pt x="339" y="21"/>
                  </a:lnTo>
                  <a:lnTo>
                    <a:pt x="338" y="21"/>
                  </a:lnTo>
                  <a:lnTo>
                    <a:pt x="336" y="22"/>
                  </a:lnTo>
                  <a:lnTo>
                    <a:pt x="335" y="25"/>
                  </a:lnTo>
                  <a:lnTo>
                    <a:pt x="333" y="27"/>
                  </a:lnTo>
                  <a:lnTo>
                    <a:pt x="332" y="29"/>
                  </a:lnTo>
                  <a:lnTo>
                    <a:pt x="329" y="33"/>
                  </a:lnTo>
                  <a:lnTo>
                    <a:pt x="327" y="37"/>
                  </a:lnTo>
                  <a:lnTo>
                    <a:pt x="324" y="40"/>
                  </a:lnTo>
                  <a:lnTo>
                    <a:pt x="323" y="45"/>
                  </a:lnTo>
                  <a:lnTo>
                    <a:pt x="321" y="50"/>
                  </a:lnTo>
                  <a:lnTo>
                    <a:pt x="318" y="56"/>
                  </a:lnTo>
                  <a:lnTo>
                    <a:pt x="318" y="56"/>
                  </a:lnTo>
                  <a:lnTo>
                    <a:pt x="318" y="56"/>
                  </a:lnTo>
                  <a:close/>
                  <a:moveTo>
                    <a:pt x="51" y="624"/>
                  </a:moveTo>
                  <a:lnTo>
                    <a:pt x="15" y="632"/>
                  </a:lnTo>
                  <a:lnTo>
                    <a:pt x="15" y="632"/>
                  </a:lnTo>
                  <a:lnTo>
                    <a:pt x="19" y="625"/>
                  </a:lnTo>
                  <a:lnTo>
                    <a:pt x="24" y="616"/>
                  </a:lnTo>
                  <a:lnTo>
                    <a:pt x="30" y="605"/>
                  </a:lnTo>
                  <a:lnTo>
                    <a:pt x="36" y="592"/>
                  </a:lnTo>
                  <a:lnTo>
                    <a:pt x="43" y="577"/>
                  </a:lnTo>
                  <a:lnTo>
                    <a:pt x="51" y="561"/>
                  </a:lnTo>
                  <a:lnTo>
                    <a:pt x="59" y="543"/>
                  </a:lnTo>
                  <a:lnTo>
                    <a:pt x="69" y="525"/>
                  </a:lnTo>
                  <a:lnTo>
                    <a:pt x="79" y="505"/>
                  </a:lnTo>
                  <a:lnTo>
                    <a:pt x="88" y="484"/>
                  </a:lnTo>
                  <a:lnTo>
                    <a:pt x="99" y="462"/>
                  </a:lnTo>
                  <a:lnTo>
                    <a:pt x="110" y="440"/>
                  </a:lnTo>
                  <a:lnTo>
                    <a:pt x="120" y="417"/>
                  </a:lnTo>
                  <a:lnTo>
                    <a:pt x="131" y="394"/>
                  </a:lnTo>
                  <a:lnTo>
                    <a:pt x="143" y="370"/>
                  </a:lnTo>
                  <a:lnTo>
                    <a:pt x="154" y="347"/>
                  </a:lnTo>
                  <a:lnTo>
                    <a:pt x="164" y="323"/>
                  </a:lnTo>
                  <a:lnTo>
                    <a:pt x="176" y="299"/>
                  </a:lnTo>
                  <a:lnTo>
                    <a:pt x="187" y="277"/>
                  </a:lnTo>
                  <a:lnTo>
                    <a:pt x="198" y="254"/>
                  </a:lnTo>
                  <a:lnTo>
                    <a:pt x="207" y="231"/>
                  </a:lnTo>
                  <a:lnTo>
                    <a:pt x="218" y="210"/>
                  </a:lnTo>
                  <a:lnTo>
                    <a:pt x="228" y="189"/>
                  </a:lnTo>
                  <a:lnTo>
                    <a:pt x="236" y="170"/>
                  </a:lnTo>
                  <a:lnTo>
                    <a:pt x="244" y="151"/>
                  </a:lnTo>
                  <a:lnTo>
                    <a:pt x="253" y="134"/>
                  </a:lnTo>
                  <a:lnTo>
                    <a:pt x="260" y="119"/>
                  </a:lnTo>
                  <a:lnTo>
                    <a:pt x="266" y="105"/>
                  </a:lnTo>
                  <a:lnTo>
                    <a:pt x="271" y="91"/>
                  </a:lnTo>
                  <a:lnTo>
                    <a:pt x="275" y="81"/>
                  </a:lnTo>
                  <a:lnTo>
                    <a:pt x="279" y="72"/>
                  </a:lnTo>
                  <a:lnTo>
                    <a:pt x="281" y="66"/>
                  </a:lnTo>
                  <a:lnTo>
                    <a:pt x="318" y="56"/>
                  </a:lnTo>
                  <a:lnTo>
                    <a:pt x="316" y="63"/>
                  </a:lnTo>
                  <a:lnTo>
                    <a:pt x="312" y="72"/>
                  </a:lnTo>
                  <a:lnTo>
                    <a:pt x="308" y="83"/>
                  </a:lnTo>
                  <a:lnTo>
                    <a:pt x="302" y="95"/>
                  </a:lnTo>
                  <a:lnTo>
                    <a:pt x="296" y="109"/>
                  </a:lnTo>
                  <a:lnTo>
                    <a:pt x="289" y="126"/>
                  </a:lnTo>
                  <a:lnTo>
                    <a:pt x="281" y="143"/>
                  </a:lnTo>
                  <a:lnTo>
                    <a:pt x="273" y="161"/>
                  </a:lnTo>
                  <a:lnTo>
                    <a:pt x="264" y="181"/>
                  </a:lnTo>
                  <a:lnTo>
                    <a:pt x="254" y="201"/>
                  </a:lnTo>
                  <a:lnTo>
                    <a:pt x="244" y="223"/>
                  </a:lnTo>
                  <a:lnTo>
                    <a:pt x="234" y="245"/>
                  </a:lnTo>
                  <a:lnTo>
                    <a:pt x="223" y="268"/>
                  </a:lnTo>
                  <a:lnTo>
                    <a:pt x="212" y="291"/>
                  </a:lnTo>
                  <a:lnTo>
                    <a:pt x="201" y="315"/>
                  </a:lnTo>
                  <a:lnTo>
                    <a:pt x="190" y="337"/>
                  </a:lnTo>
                  <a:lnTo>
                    <a:pt x="179" y="361"/>
                  </a:lnTo>
                  <a:lnTo>
                    <a:pt x="168" y="385"/>
                  </a:lnTo>
                  <a:lnTo>
                    <a:pt x="156" y="408"/>
                  </a:lnTo>
                  <a:lnTo>
                    <a:pt x="145" y="432"/>
                  </a:lnTo>
                  <a:lnTo>
                    <a:pt x="135" y="453"/>
                  </a:lnTo>
                  <a:lnTo>
                    <a:pt x="124" y="475"/>
                  </a:lnTo>
                  <a:lnTo>
                    <a:pt x="114" y="496"/>
                  </a:lnTo>
                  <a:lnTo>
                    <a:pt x="105" y="515"/>
                  </a:lnTo>
                  <a:lnTo>
                    <a:pt x="95" y="534"/>
                  </a:lnTo>
                  <a:lnTo>
                    <a:pt x="87" y="552"/>
                  </a:lnTo>
                  <a:lnTo>
                    <a:pt x="79" y="569"/>
                  </a:lnTo>
                  <a:lnTo>
                    <a:pt x="71" y="583"/>
                  </a:lnTo>
                  <a:lnTo>
                    <a:pt x="65" y="597"/>
                  </a:lnTo>
                  <a:lnTo>
                    <a:pt x="59" y="607"/>
                  </a:lnTo>
                  <a:lnTo>
                    <a:pt x="55" y="617"/>
                  </a:lnTo>
                  <a:lnTo>
                    <a:pt x="51" y="624"/>
                  </a:lnTo>
                  <a:lnTo>
                    <a:pt x="51" y="624"/>
                  </a:lnTo>
                  <a:lnTo>
                    <a:pt x="51" y="624"/>
                  </a:lnTo>
                  <a:close/>
                  <a:moveTo>
                    <a:pt x="112" y="725"/>
                  </a:moveTo>
                  <a:lnTo>
                    <a:pt x="93" y="747"/>
                  </a:lnTo>
                  <a:lnTo>
                    <a:pt x="93" y="747"/>
                  </a:lnTo>
                  <a:lnTo>
                    <a:pt x="85" y="747"/>
                  </a:lnTo>
                  <a:lnTo>
                    <a:pt x="76" y="748"/>
                  </a:lnTo>
                  <a:lnTo>
                    <a:pt x="69" y="747"/>
                  </a:lnTo>
                  <a:lnTo>
                    <a:pt x="62" y="747"/>
                  </a:lnTo>
                  <a:lnTo>
                    <a:pt x="55" y="746"/>
                  </a:lnTo>
                  <a:lnTo>
                    <a:pt x="48" y="745"/>
                  </a:lnTo>
                  <a:lnTo>
                    <a:pt x="42" y="743"/>
                  </a:lnTo>
                  <a:lnTo>
                    <a:pt x="37" y="741"/>
                  </a:lnTo>
                  <a:lnTo>
                    <a:pt x="31" y="739"/>
                  </a:lnTo>
                  <a:lnTo>
                    <a:pt x="26" y="736"/>
                  </a:lnTo>
                  <a:lnTo>
                    <a:pt x="22" y="734"/>
                  </a:lnTo>
                  <a:lnTo>
                    <a:pt x="19" y="731"/>
                  </a:lnTo>
                  <a:lnTo>
                    <a:pt x="15" y="728"/>
                  </a:lnTo>
                  <a:lnTo>
                    <a:pt x="12" y="724"/>
                  </a:lnTo>
                  <a:lnTo>
                    <a:pt x="9" y="721"/>
                  </a:lnTo>
                  <a:lnTo>
                    <a:pt x="6" y="717"/>
                  </a:lnTo>
                  <a:lnTo>
                    <a:pt x="5" y="712"/>
                  </a:lnTo>
                  <a:lnTo>
                    <a:pt x="2" y="708"/>
                  </a:lnTo>
                  <a:lnTo>
                    <a:pt x="1" y="704"/>
                  </a:lnTo>
                  <a:lnTo>
                    <a:pt x="0" y="699"/>
                  </a:lnTo>
                  <a:lnTo>
                    <a:pt x="0" y="694"/>
                  </a:lnTo>
                  <a:lnTo>
                    <a:pt x="0" y="690"/>
                  </a:lnTo>
                  <a:lnTo>
                    <a:pt x="0" y="684"/>
                  </a:lnTo>
                  <a:lnTo>
                    <a:pt x="0" y="679"/>
                  </a:lnTo>
                  <a:lnTo>
                    <a:pt x="0" y="673"/>
                  </a:lnTo>
                  <a:lnTo>
                    <a:pt x="1" y="668"/>
                  </a:lnTo>
                  <a:lnTo>
                    <a:pt x="3" y="662"/>
                  </a:lnTo>
                  <a:lnTo>
                    <a:pt x="5" y="656"/>
                  </a:lnTo>
                  <a:lnTo>
                    <a:pt x="7" y="650"/>
                  </a:lnTo>
                  <a:lnTo>
                    <a:pt x="9" y="644"/>
                  </a:lnTo>
                  <a:lnTo>
                    <a:pt x="12" y="638"/>
                  </a:lnTo>
                  <a:lnTo>
                    <a:pt x="15" y="632"/>
                  </a:lnTo>
                  <a:lnTo>
                    <a:pt x="51" y="624"/>
                  </a:lnTo>
                  <a:lnTo>
                    <a:pt x="48" y="630"/>
                  </a:lnTo>
                  <a:lnTo>
                    <a:pt x="45" y="636"/>
                  </a:lnTo>
                  <a:lnTo>
                    <a:pt x="43" y="641"/>
                  </a:lnTo>
                  <a:lnTo>
                    <a:pt x="42" y="645"/>
                  </a:lnTo>
                  <a:lnTo>
                    <a:pt x="40" y="651"/>
                  </a:lnTo>
                  <a:lnTo>
                    <a:pt x="39" y="656"/>
                  </a:lnTo>
                  <a:lnTo>
                    <a:pt x="38" y="661"/>
                  </a:lnTo>
                  <a:lnTo>
                    <a:pt x="37" y="666"/>
                  </a:lnTo>
                  <a:lnTo>
                    <a:pt x="37" y="671"/>
                  </a:lnTo>
                  <a:lnTo>
                    <a:pt x="37" y="675"/>
                  </a:lnTo>
                  <a:lnTo>
                    <a:pt x="37" y="680"/>
                  </a:lnTo>
                  <a:lnTo>
                    <a:pt x="38" y="685"/>
                  </a:lnTo>
                  <a:lnTo>
                    <a:pt x="38" y="688"/>
                  </a:lnTo>
                  <a:lnTo>
                    <a:pt x="39" y="693"/>
                  </a:lnTo>
                  <a:lnTo>
                    <a:pt x="42" y="697"/>
                  </a:lnTo>
                  <a:lnTo>
                    <a:pt x="43" y="700"/>
                  </a:lnTo>
                  <a:lnTo>
                    <a:pt x="45" y="704"/>
                  </a:lnTo>
                  <a:lnTo>
                    <a:pt x="48" y="706"/>
                  </a:lnTo>
                  <a:lnTo>
                    <a:pt x="50" y="710"/>
                  </a:lnTo>
                  <a:lnTo>
                    <a:pt x="53" y="712"/>
                  </a:lnTo>
                  <a:lnTo>
                    <a:pt x="57" y="715"/>
                  </a:lnTo>
                  <a:lnTo>
                    <a:pt x="61" y="717"/>
                  </a:lnTo>
                  <a:lnTo>
                    <a:pt x="64" y="719"/>
                  </a:lnTo>
                  <a:lnTo>
                    <a:pt x="68" y="721"/>
                  </a:lnTo>
                  <a:lnTo>
                    <a:pt x="73" y="723"/>
                  </a:lnTo>
                  <a:lnTo>
                    <a:pt x="77" y="724"/>
                  </a:lnTo>
                  <a:lnTo>
                    <a:pt x="82" y="725"/>
                  </a:lnTo>
                  <a:lnTo>
                    <a:pt x="88" y="725"/>
                  </a:lnTo>
                  <a:lnTo>
                    <a:pt x="94" y="727"/>
                  </a:lnTo>
                  <a:lnTo>
                    <a:pt x="99" y="727"/>
                  </a:lnTo>
                  <a:lnTo>
                    <a:pt x="106" y="725"/>
                  </a:lnTo>
                  <a:lnTo>
                    <a:pt x="112" y="725"/>
                  </a:lnTo>
                  <a:lnTo>
                    <a:pt x="112" y="725"/>
                  </a:lnTo>
                  <a:lnTo>
                    <a:pt x="112" y="725"/>
                  </a:lnTo>
                  <a:close/>
                  <a:moveTo>
                    <a:pt x="2598" y="735"/>
                  </a:moveTo>
                  <a:lnTo>
                    <a:pt x="2569" y="755"/>
                  </a:lnTo>
                  <a:lnTo>
                    <a:pt x="2569" y="755"/>
                  </a:lnTo>
                  <a:lnTo>
                    <a:pt x="2554" y="754"/>
                  </a:lnTo>
                  <a:lnTo>
                    <a:pt x="2526" y="753"/>
                  </a:lnTo>
                  <a:lnTo>
                    <a:pt x="2487" y="751"/>
                  </a:lnTo>
                  <a:lnTo>
                    <a:pt x="2438" y="749"/>
                  </a:lnTo>
                  <a:lnTo>
                    <a:pt x="2380" y="748"/>
                  </a:lnTo>
                  <a:lnTo>
                    <a:pt x="2313" y="747"/>
                  </a:lnTo>
                  <a:lnTo>
                    <a:pt x="2238" y="746"/>
                  </a:lnTo>
                  <a:lnTo>
                    <a:pt x="2156" y="745"/>
                  </a:lnTo>
                  <a:lnTo>
                    <a:pt x="2068" y="743"/>
                  </a:lnTo>
                  <a:lnTo>
                    <a:pt x="1975" y="743"/>
                  </a:lnTo>
                  <a:lnTo>
                    <a:pt x="1877" y="742"/>
                  </a:lnTo>
                  <a:lnTo>
                    <a:pt x="1775" y="741"/>
                  </a:lnTo>
                  <a:lnTo>
                    <a:pt x="1669" y="741"/>
                  </a:lnTo>
                  <a:lnTo>
                    <a:pt x="1562" y="740"/>
                  </a:lnTo>
                  <a:lnTo>
                    <a:pt x="1452" y="740"/>
                  </a:lnTo>
                  <a:lnTo>
                    <a:pt x="1342" y="740"/>
                  </a:lnTo>
                  <a:lnTo>
                    <a:pt x="1233" y="739"/>
                  </a:lnTo>
                  <a:lnTo>
                    <a:pt x="1123" y="739"/>
                  </a:lnTo>
                  <a:lnTo>
                    <a:pt x="1014" y="739"/>
                  </a:lnTo>
                  <a:lnTo>
                    <a:pt x="909" y="739"/>
                  </a:lnTo>
                  <a:lnTo>
                    <a:pt x="805" y="739"/>
                  </a:lnTo>
                  <a:lnTo>
                    <a:pt x="706" y="739"/>
                  </a:lnTo>
                  <a:lnTo>
                    <a:pt x="612" y="740"/>
                  </a:lnTo>
                  <a:lnTo>
                    <a:pt x="523" y="740"/>
                  </a:lnTo>
                  <a:lnTo>
                    <a:pt x="440" y="740"/>
                  </a:lnTo>
                  <a:lnTo>
                    <a:pt x="364" y="741"/>
                  </a:lnTo>
                  <a:lnTo>
                    <a:pt x="295" y="742"/>
                  </a:lnTo>
                  <a:lnTo>
                    <a:pt x="234" y="742"/>
                  </a:lnTo>
                  <a:lnTo>
                    <a:pt x="182" y="743"/>
                  </a:lnTo>
                  <a:lnTo>
                    <a:pt x="142" y="745"/>
                  </a:lnTo>
                  <a:lnTo>
                    <a:pt x="111" y="746"/>
                  </a:lnTo>
                  <a:lnTo>
                    <a:pt x="93" y="747"/>
                  </a:lnTo>
                  <a:lnTo>
                    <a:pt x="112" y="725"/>
                  </a:lnTo>
                  <a:lnTo>
                    <a:pt x="132" y="724"/>
                  </a:lnTo>
                  <a:lnTo>
                    <a:pt x="163" y="723"/>
                  </a:lnTo>
                  <a:lnTo>
                    <a:pt x="205" y="722"/>
                  </a:lnTo>
                  <a:lnTo>
                    <a:pt x="256" y="721"/>
                  </a:lnTo>
                  <a:lnTo>
                    <a:pt x="317" y="721"/>
                  </a:lnTo>
                  <a:lnTo>
                    <a:pt x="386" y="719"/>
                  </a:lnTo>
                  <a:lnTo>
                    <a:pt x="463" y="719"/>
                  </a:lnTo>
                  <a:lnTo>
                    <a:pt x="546" y="718"/>
                  </a:lnTo>
                  <a:lnTo>
                    <a:pt x="635" y="718"/>
                  </a:lnTo>
                  <a:lnTo>
                    <a:pt x="730" y="718"/>
                  </a:lnTo>
                  <a:lnTo>
                    <a:pt x="829" y="717"/>
                  </a:lnTo>
                  <a:lnTo>
                    <a:pt x="932" y="717"/>
                  </a:lnTo>
                  <a:lnTo>
                    <a:pt x="1038" y="717"/>
                  </a:lnTo>
                  <a:lnTo>
                    <a:pt x="1146" y="717"/>
                  </a:lnTo>
                  <a:lnTo>
                    <a:pt x="1255" y="717"/>
                  </a:lnTo>
                  <a:lnTo>
                    <a:pt x="1365" y="718"/>
                  </a:lnTo>
                  <a:lnTo>
                    <a:pt x="1476" y="718"/>
                  </a:lnTo>
                  <a:lnTo>
                    <a:pt x="1585" y="718"/>
                  </a:lnTo>
                  <a:lnTo>
                    <a:pt x="1693" y="719"/>
                  </a:lnTo>
                  <a:lnTo>
                    <a:pt x="1798" y="719"/>
                  </a:lnTo>
                  <a:lnTo>
                    <a:pt x="1900" y="721"/>
                  </a:lnTo>
                  <a:lnTo>
                    <a:pt x="1999" y="722"/>
                  </a:lnTo>
                  <a:lnTo>
                    <a:pt x="2092" y="722"/>
                  </a:lnTo>
                  <a:lnTo>
                    <a:pt x="2180" y="723"/>
                  </a:lnTo>
                  <a:lnTo>
                    <a:pt x="2261" y="724"/>
                  </a:lnTo>
                  <a:lnTo>
                    <a:pt x="2337" y="725"/>
                  </a:lnTo>
                  <a:lnTo>
                    <a:pt x="2403" y="727"/>
                  </a:lnTo>
                  <a:lnTo>
                    <a:pt x="2462" y="728"/>
                  </a:lnTo>
                  <a:lnTo>
                    <a:pt x="2512" y="730"/>
                  </a:lnTo>
                  <a:lnTo>
                    <a:pt x="2551" y="731"/>
                  </a:lnTo>
                  <a:lnTo>
                    <a:pt x="2580" y="733"/>
                  </a:lnTo>
                  <a:lnTo>
                    <a:pt x="2598" y="735"/>
                  </a:lnTo>
                  <a:lnTo>
                    <a:pt x="2598" y="735"/>
                  </a:lnTo>
                  <a:lnTo>
                    <a:pt x="2598" y="735"/>
                  </a:lnTo>
                  <a:close/>
                  <a:moveTo>
                    <a:pt x="2686" y="685"/>
                  </a:moveTo>
                  <a:lnTo>
                    <a:pt x="2721" y="666"/>
                  </a:lnTo>
                  <a:lnTo>
                    <a:pt x="2721" y="666"/>
                  </a:lnTo>
                  <a:lnTo>
                    <a:pt x="2725" y="669"/>
                  </a:lnTo>
                  <a:lnTo>
                    <a:pt x="2727" y="672"/>
                  </a:lnTo>
                  <a:lnTo>
                    <a:pt x="2728" y="674"/>
                  </a:lnTo>
                  <a:lnTo>
                    <a:pt x="2729" y="678"/>
                  </a:lnTo>
                  <a:lnTo>
                    <a:pt x="2730" y="681"/>
                  </a:lnTo>
                  <a:lnTo>
                    <a:pt x="2732" y="685"/>
                  </a:lnTo>
                  <a:lnTo>
                    <a:pt x="2730" y="688"/>
                  </a:lnTo>
                  <a:lnTo>
                    <a:pt x="2730" y="692"/>
                  </a:lnTo>
                  <a:lnTo>
                    <a:pt x="2729" y="697"/>
                  </a:lnTo>
                  <a:lnTo>
                    <a:pt x="2728" y="700"/>
                  </a:lnTo>
                  <a:lnTo>
                    <a:pt x="2726" y="704"/>
                  </a:lnTo>
                  <a:lnTo>
                    <a:pt x="2723" y="709"/>
                  </a:lnTo>
                  <a:lnTo>
                    <a:pt x="2720" y="714"/>
                  </a:lnTo>
                  <a:lnTo>
                    <a:pt x="2716" y="717"/>
                  </a:lnTo>
                  <a:lnTo>
                    <a:pt x="2713" y="722"/>
                  </a:lnTo>
                  <a:lnTo>
                    <a:pt x="2707" y="727"/>
                  </a:lnTo>
                  <a:lnTo>
                    <a:pt x="2701" y="730"/>
                  </a:lnTo>
                  <a:lnTo>
                    <a:pt x="2695" y="735"/>
                  </a:lnTo>
                  <a:lnTo>
                    <a:pt x="2688" y="739"/>
                  </a:lnTo>
                  <a:lnTo>
                    <a:pt x="2679" y="743"/>
                  </a:lnTo>
                  <a:lnTo>
                    <a:pt x="2671" y="747"/>
                  </a:lnTo>
                  <a:lnTo>
                    <a:pt x="2662" y="749"/>
                  </a:lnTo>
                  <a:lnTo>
                    <a:pt x="2654" y="753"/>
                  </a:lnTo>
                  <a:lnTo>
                    <a:pt x="2645" y="754"/>
                  </a:lnTo>
                  <a:lnTo>
                    <a:pt x="2636" y="756"/>
                  </a:lnTo>
                  <a:lnTo>
                    <a:pt x="2627" y="758"/>
                  </a:lnTo>
                  <a:lnTo>
                    <a:pt x="2618" y="759"/>
                  </a:lnTo>
                  <a:lnTo>
                    <a:pt x="2609" y="759"/>
                  </a:lnTo>
                  <a:lnTo>
                    <a:pt x="2599" y="759"/>
                  </a:lnTo>
                  <a:lnTo>
                    <a:pt x="2590" y="758"/>
                  </a:lnTo>
                  <a:lnTo>
                    <a:pt x="2580" y="758"/>
                  </a:lnTo>
                  <a:lnTo>
                    <a:pt x="2569" y="755"/>
                  </a:lnTo>
                  <a:lnTo>
                    <a:pt x="2598" y="735"/>
                  </a:lnTo>
                  <a:lnTo>
                    <a:pt x="2606" y="736"/>
                  </a:lnTo>
                  <a:lnTo>
                    <a:pt x="2615" y="737"/>
                  </a:lnTo>
                  <a:lnTo>
                    <a:pt x="2623" y="737"/>
                  </a:lnTo>
                  <a:lnTo>
                    <a:pt x="2631" y="737"/>
                  </a:lnTo>
                  <a:lnTo>
                    <a:pt x="2639" y="737"/>
                  </a:lnTo>
                  <a:lnTo>
                    <a:pt x="2645" y="736"/>
                  </a:lnTo>
                  <a:lnTo>
                    <a:pt x="2651" y="736"/>
                  </a:lnTo>
                  <a:lnTo>
                    <a:pt x="2655" y="735"/>
                  </a:lnTo>
                  <a:lnTo>
                    <a:pt x="2660" y="734"/>
                  </a:lnTo>
                  <a:lnTo>
                    <a:pt x="2664" y="733"/>
                  </a:lnTo>
                  <a:lnTo>
                    <a:pt x="2667" y="731"/>
                  </a:lnTo>
                  <a:lnTo>
                    <a:pt x="2671" y="730"/>
                  </a:lnTo>
                  <a:lnTo>
                    <a:pt x="2673" y="729"/>
                  </a:lnTo>
                  <a:lnTo>
                    <a:pt x="2676" y="728"/>
                  </a:lnTo>
                  <a:lnTo>
                    <a:pt x="2678" y="725"/>
                  </a:lnTo>
                  <a:lnTo>
                    <a:pt x="2680" y="724"/>
                  </a:lnTo>
                  <a:lnTo>
                    <a:pt x="2683" y="722"/>
                  </a:lnTo>
                  <a:lnTo>
                    <a:pt x="2685" y="719"/>
                  </a:lnTo>
                  <a:lnTo>
                    <a:pt x="2686" y="717"/>
                  </a:lnTo>
                  <a:lnTo>
                    <a:pt x="2689" y="715"/>
                  </a:lnTo>
                  <a:lnTo>
                    <a:pt x="2690" y="712"/>
                  </a:lnTo>
                  <a:lnTo>
                    <a:pt x="2691" y="710"/>
                  </a:lnTo>
                  <a:lnTo>
                    <a:pt x="2692" y="706"/>
                  </a:lnTo>
                  <a:lnTo>
                    <a:pt x="2693" y="704"/>
                  </a:lnTo>
                  <a:lnTo>
                    <a:pt x="2693" y="702"/>
                  </a:lnTo>
                  <a:lnTo>
                    <a:pt x="2693" y="698"/>
                  </a:lnTo>
                  <a:lnTo>
                    <a:pt x="2693" y="696"/>
                  </a:lnTo>
                  <a:lnTo>
                    <a:pt x="2692" y="693"/>
                  </a:lnTo>
                  <a:lnTo>
                    <a:pt x="2692" y="691"/>
                  </a:lnTo>
                  <a:lnTo>
                    <a:pt x="2690" y="688"/>
                  </a:lnTo>
                  <a:lnTo>
                    <a:pt x="2689" y="687"/>
                  </a:lnTo>
                  <a:lnTo>
                    <a:pt x="2686" y="685"/>
                  </a:lnTo>
                  <a:lnTo>
                    <a:pt x="2686" y="685"/>
                  </a:lnTo>
                  <a:lnTo>
                    <a:pt x="2686" y="685"/>
                  </a:lnTo>
                  <a:close/>
                  <a:moveTo>
                    <a:pt x="2365" y="65"/>
                  </a:moveTo>
                  <a:lnTo>
                    <a:pt x="2402" y="50"/>
                  </a:lnTo>
                  <a:lnTo>
                    <a:pt x="2402" y="50"/>
                  </a:lnTo>
                  <a:lnTo>
                    <a:pt x="2405" y="57"/>
                  </a:lnTo>
                  <a:lnTo>
                    <a:pt x="2408" y="65"/>
                  </a:lnTo>
                  <a:lnTo>
                    <a:pt x="2413" y="77"/>
                  </a:lnTo>
                  <a:lnTo>
                    <a:pt x="2419" y="91"/>
                  </a:lnTo>
                  <a:lnTo>
                    <a:pt x="2426" y="107"/>
                  </a:lnTo>
                  <a:lnTo>
                    <a:pt x="2436" y="125"/>
                  </a:lnTo>
                  <a:lnTo>
                    <a:pt x="2444" y="145"/>
                  </a:lnTo>
                  <a:lnTo>
                    <a:pt x="2455" y="167"/>
                  </a:lnTo>
                  <a:lnTo>
                    <a:pt x="2466" y="189"/>
                  </a:lnTo>
                  <a:lnTo>
                    <a:pt x="2477" y="213"/>
                  </a:lnTo>
                  <a:lnTo>
                    <a:pt x="2489" y="237"/>
                  </a:lnTo>
                  <a:lnTo>
                    <a:pt x="2503" y="263"/>
                  </a:lnTo>
                  <a:lnTo>
                    <a:pt x="2516" y="290"/>
                  </a:lnTo>
                  <a:lnTo>
                    <a:pt x="2530" y="317"/>
                  </a:lnTo>
                  <a:lnTo>
                    <a:pt x="2543" y="343"/>
                  </a:lnTo>
                  <a:lnTo>
                    <a:pt x="2557" y="371"/>
                  </a:lnTo>
                  <a:lnTo>
                    <a:pt x="2571" y="398"/>
                  </a:lnTo>
                  <a:lnTo>
                    <a:pt x="2585" y="425"/>
                  </a:lnTo>
                  <a:lnTo>
                    <a:pt x="2599" y="451"/>
                  </a:lnTo>
                  <a:lnTo>
                    <a:pt x="2612" y="477"/>
                  </a:lnTo>
                  <a:lnTo>
                    <a:pt x="2625" y="502"/>
                  </a:lnTo>
                  <a:lnTo>
                    <a:pt x="2639" y="526"/>
                  </a:lnTo>
                  <a:lnTo>
                    <a:pt x="2651" y="548"/>
                  </a:lnTo>
                  <a:lnTo>
                    <a:pt x="2662" y="569"/>
                  </a:lnTo>
                  <a:lnTo>
                    <a:pt x="2673" y="589"/>
                  </a:lnTo>
                  <a:lnTo>
                    <a:pt x="2683" y="607"/>
                  </a:lnTo>
                  <a:lnTo>
                    <a:pt x="2692" y="623"/>
                  </a:lnTo>
                  <a:lnTo>
                    <a:pt x="2701" y="637"/>
                  </a:lnTo>
                  <a:lnTo>
                    <a:pt x="2708" y="648"/>
                  </a:lnTo>
                  <a:lnTo>
                    <a:pt x="2714" y="657"/>
                  </a:lnTo>
                  <a:lnTo>
                    <a:pt x="2719" y="663"/>
                  </a:lnTo>
                  <a:lnTo>
                    <a:pt x="2721" y="666"/>
                  </a:lnTo>
                  <a:lnTo>
                    <a:pt x="2686" y="685"/>
                  </a:lnTo>
                  <a:lnTo>
                    <a:pt x="2683" y="681"/>
                  </a:lnTo>
                  <a:lnTo>
                    <a:pt x="2678" y="674"/>
                  </a:lnTo>
                  <a:lnTo>
                    <a:pt x="2672" y="665"/>
                  </a:lnTo>
                  <a:lnTo>
                    <a:pt x="2664" y="654"/>
                  </a:lnTo>
                  <a:lnTo>
                    <a:pt x="2657" y="639"/>
                  </a:lnTo>
                  <a:lnTo>
                    <a:pt x="2647" y="624"/>
                  </a:lnTo>
                  <a:lnTo>
                    <a:pt x="2636" y="605"/>
                  </a:lnTo>
                  <a:lnTo>
                    <a:pt x="2625" y="586"/>
                  </a:lnTo>
                  <a:lnTo>
                    <a:pt x="2614" y="564"/>
                  </a:lnTo>
                  <a:lnTo>
                    <a:pt x="2602" y="542"/>
                  </a:lnTo>
                  <a:lnTo>
                    <a:pt x="2588" y="518"/>
                  </a:lnTo>
                  <a:lnTo>
                    <a:pt x="2575" y="493"/>
                  </a:lnTo>
                  <a:lnTo>
                    <a:pt x="2562" y="468"/>
                  </a:lnTo>
                  <a:lnTo>
                    <a:pt x="2548" y="441"/>
                  </a:lnTo>
                  <a:lnTo>
                    <a:pt x="2535" y="414"/>
                  </a:lnTo>
                  <a:lnTo>
                    <a:pt x="2520" y="388"/>
                  </a:lnTo>
                  <a:lnTo>
                    <a:pt x="2506" y="360"/>
                  </a:lnTo>
                  <a:lnTo>
                    <a:pt x="2493" y="333"/>
                  </a:lnTo>
                  <a:lnTo>
                    <a:pt x="2479" y="306"/>
                  </a:lnTo>
                  <a:lnTo>
                    <a:pt x="2466" y="279"/>
                  </a:lnTo>
                  <a:lnTo>
                    <a:pt x="2454" y="254"/>
                  </a:lnTo>
                  <a:lnTo>
                    <a:pt x="2440" y="229"/>
                  </a:lnTo>
                  <a:lnTo>
                    <a:pt x="2429" y="205"/>
                  </a:lnTo>
                  <a:lnTo>
                    <a:pt x="2418" y="182"/>
                  </a:lnTo>
                  <a:lnTo>
                    <a:pt x="2408" y="161"/>
                  </a:lnTo>
                  <a:lnTo>
                    <a:pt x="2399" y="142"/>
                  </a:lnTo>
                  <a:lnTo>
                    <a:pt x="2390" y="123"/>
                  </a:lnTo>
                  <a:lnTo>
                    <a:pt x="2382" y="107"/>
                  </a:lnTo>
                  <a:lnTo>
                    <a:pt x="2376" y="93"/>
                  </a:lnTo>
                  <a:lnTo>
                    <a:pt x="2371" y="81"/>
                  </a:lnTo>
                  <a:lnTo>
                    <a:pt x="2368" y="72"/>
                  </a:lnTo>
                  <a:lnTo>
                    <a:pt x="2365" y="65"/>
                  </a:lnTo>
                  <a:lnTo>
                    <a:pt x="2365" y="65"/>
                  </a:lnTo>
                  <a:lnTo>
                    <a:pt x="2365" y="65"/>
                  </a:lnTo>
                  <a:close/>
                  <a:moveTo>
                    <a:pt x="2283" y="27"/>
                  </a:moveTo>
                  <a:lnTo>
                    <a:pt x="2306" y="6"/>
                  </a:lnTo>
                  <a:lnTo>
                    <a:pt x="2310" y="6"/>
                  </a:lnTo>
                  <a:lnTo>
                    <a:pt x="2315" y="6"/>
                  </a:lnTo>
                  <a:lnTo>
                    <a:pt x="2320" y="6"/>
                  </a:lnTo>
                  <a:lnTo>
                    <a:pt x="2325" y="6"/>
                  </a:lnTo>
                  <a:lnTo>
                    <a:pt x="2328" y="6"/>
                  </a:lnTo>
                  <a:lnTo>
                    <a:pt x="2333" y="4"/>
                  </a:lnTo>
                  <a:lnTo>
                    <a:pt x="2338" y="4"/>
                  </a:lnTo>
                  <a:lnTo>
                    <a:pt x="2341" y="4"/>
                  </a:lnTo>
                  <a:lnTo>
                    <a:pt x="2345" y="4"/>
                  </a:lnTo>
                  <a:lnTo>
                    <a:pt x="2350" y="4"/>
                  </a:lnTo>
                  <a:lnTo>
                    <a:pt x="2353" y="4"/>
                  </a:lnTo>
                  <a:lnTo>
                    <a:pt x="2357" y="6"/>
                  </a:lnTo>
                  <a:lnTo>
                    <a:pt x="2361" y="6"/>
                  </a:lnTo>
                  <a:lnTo>
                    <a:pt x="2364" y="6"/>
                  </a:lnTo>
                  <a:lnTo>
                    <a:pt x="2368" y="7"/>
                  </a:lnTo>
                  <a:lnTo>
                    <a:pt x="2370" y="8"/>
                  </a:lnTo>
                  <a:lnTo>
                    <a:pt x="2374" y="9"/>
                  </a:lnTo>
                  <a:lnTo>
                    <a:pt x="2376" y="10"/>
                  </a:lnTo>
                  <a:lnTo>
                    <a:pt x="2378" y="11"/>
                  </a:lnTo>
                  <a:lnTo>
                    <a:pt x="2382" y="13"/>
                  </a:lnTo>
                  <a:lnTo>
                    <a:pt x="2384" y="15"/>
                  </a:lnTo>
                  <a:lnTo>
                    <a:pt x="2386" y="16"/>
                  </a:lnTo>
                  <a:lnTo>
                    <a:pt x="2388" y="19"/>
                  </a:lnTo>
                  <a:lnTo>
                    <a:pt x="2390" y="21"/>
                  </a:lnTo>
                  <a:lnTo>
                    <a:pt x="2392" y="25"/>
                  </a:lnTo>
                  <a:lnTo>
                    <a:pt x="2394" y="27"/>
                  </a:lnTo>
                  <a:lnTo>
                    <a:pt x="2395" y="31"/>
                  </a:lnTo>
                  <a:lnTo>
                    <a:pt x="2396" y="34"/>
                  </a:lnTo>
                  <a:lnTo>
                    <a:pt x="2399" y="38"/>
                  </a:lnTo>
                  <a:lnTo>
                    <a:pt x="2400" y="41"/>
                  </a:lnTo>
                  <a:lnTo>
                    <a:pt x="2401" y="46"/>
                  </a:lnTo>
                  <a:lnTo>
                    <a:pt x="2402" y="50"/>
                  </a:lnTo>
                  <a:lnTo>
                    <a:pt x="2365" y="65"/>
                  </a:lnTo>
                  <a:lnTo>
                    <a:pt x="2364" y="60"/>
                  </a:lnTo>
                  <a:lnTo>
                    <a:pt x="2363" y="57"/>
                  </a:lnTo>
                  <a:lnTo>
                    <a:pt x="2362" y="53"/>
                  </a:lnTo>
                  <a:lnTo>
                    <a:pt x="2361" y="50"/>
                  </a:lnTo>
                  <a:lnTo>
                    <a:pt x="2358" y="46"/>
                  </a:lnTo>
                  <a:lnTo>
                    <a:pt x="2357" y="44"/>
                  </a:lnTo>
                  <a:lnTo>
                    <a:pt x="2356" y="40"/>
                  </a:lnTo>
                  <a:lnTo>
                    <a:pt x="2353" y="39"/>
                  </a:lnTo>
                  <a:lnTo>
                    <a:pt x="2352" y="37"/>
                  </a:lnTo>
                  <a:lnTo>
                    <a:pt x="2351" y="34"/>
                  </a:lnTo>
                  <a:lnTo>
                    <a:pt x="2349" y="33"/>
                  </a:lnTo>
                  <a:lnTo>
                    <a:pt x="2347" y="32"/>
                  </a:lnTo>
                  <a:lnTo>
                    <a:pt x="2345" y="31"/>
                  </a:lnTo>
                  <a:lnTo>
                    <a:pt x="2344" y="29"/>
                  </a:lnTo>
                  <a:lnTo>
                    <a:pt x="2341" y="28"/>
                  </a:lnTo>
                  <a:lnTo>
                    <a:pt x="2339" y="28"/>
                  </a:lnTo>
                  <a:lnTo>
                    <a:pt x="2338" y="27"/>
                  </a:lnTo>
                  <a:lnTo>
                    <a:pt x="2335" y="27"/>
                  </a:lnTo>
                  <a:lnTo>
                    <a:pt x="2333" y="27"/>
                  </a:lnTo>
                  <a:lnTo>
                    <a:pt x="2331" y="26"/>
                  </a:lnTo>
                  <a:lnTo>
                    <a:pt x="2328" y="26"/>
                  </a:lnTo>
                  <a:lnTo>
                    <a:pt x="2325" y="26"/>
                  </a:lnTo>
                  <a:lnTo>
                    <a:pt x="2322" y="26"/>
                  </a:lnTo>
                  <a:lnTo>
                    <a:pt x="2319" y="26"/>
                  </a:lnTo>
                  <a:lnTo>
                    <a:pt x="2315" y="26"/>
                  </a:lnTo>
                  <a:lnTo>
                    <a:pt x="2312" y="26"/>
                  </a:lnTo>
                  <a:lnTo>
                    <a:pt x="2307" y="26"/>
                  </a:lnTo>
                  <a:lnTo>
                    <a:pt x="2303" y="27"/>
                  </a:lnTo>
                  <a:lnTo>
                    <a:pt x="2298" y="27"/>
                  </a:lnTo>
                  <a:lnTo>
                    <a:pt x="2294" y="27"/>
                  </a:lnTo>
                  <a:lnTo>
                    <a:pt x="2288" y="27"/>
                  </a:lnTo>
                  <a:lnTo>
                    <a:pt x="2283" y="27"/>
                  </a:lnTo>
                  <a:lnTo>
                    <a:pt x="2283" y="27"/>
                  </a:lnTo>
                  <a:close/>
                  <a:moveTo>
                    <a:pt x="2306" y="6"/>
                  </a:moveTo>
                  <a:lnTo>
                    <a:pt x="2283" y="27"/>
                  </a:lnTo>
                  <a:lnTo>
                    <a:pt x="2282" y="27"/>
                  </a:lnTo>
                  <a:lnTo>
                    <a:pt x="2282" y="27"/>
                  </a:lnTo>
                  <a:lnTo>
                    <a:pt x="2281" y="27"/>
                  </a:lnTo>
                  <a:lnTo>
                    <a:pt x="2279" y="27"/>
                  </a:lnTo>
                  <a:lnTo>
                    <a:pt x="2279" y="27"/>
                  </a:lnTo>
                  <a:lnTo>
                    <a:pt x="2278" y="27"/>
                  </a:lnTo>
                  <a:lnTo>
                    <a:pt x="2278" y="27"/>
                  </a:lnTo>
                  <a:lnTo>
                    <a:pt x="2278" y="26"/>
                  </a:lnTo>
                  <a:lnTo>
                    <a:pt x="2277" y="26"/>
                  </a:lnTo>
                  <a:lnTo>
                    <a:pt x="2277" y="26"/>
                  </a:lnTo>
                  <a:lnTo>
                    <a:pt x="2277" y="26"/>
                  </a:lnTo>
                  <a:lnTo>
                    <a:pt x="2276" y="26"/>
                  </a:lnTo>
                  <a:lnTo>
                    <a:pt x="2276" y="25"/>
                  </a:lnTo>
                  <a:lnTo>
                    <a:pt x="2276" y="25"/>
                  </a:lnTo>
                  <a:lnTo>
                    <a:pt x="2276" y="25"/>
                  </a:lnTo>
                  <a:lnTo>
                    <a:pt x="2276" y="25"/>
                  </a:lnTo>
                  <a:lnTo>
                    <a:pt x="2276" y="23"/>
                  </a:lnTo>
                  <a:lnTo>
                    <a:pt x="2276" y="23"/>
                  </a:lnTo>
                  <a:lnTo>
                    <a:pt x="2275" y="23"/>
                  </a:lnTo>
                  <a:lnTo>
                    <a:pt x="2276" y="22"/>
                  </a:lnTo>
                  <a:lnTo>
                    <a:pt x="2276" y="22"/>
                  </a:lnTo>
                  <a:lnTo>
                    <a:pt x="2276" y="22"/>
                  </a:lnTo>
                  <a:lnTo>
                    <a:pt x="2276" y="21"/>
                  </a:lnTo>
                  <a:lnTo>
                    <a:pt x="2276" y="21"/>
                  </a:lnTo>
                  <a:lnTo>
                    <a:pt x="2276" y="20"/>
                  </a:lnTo>
                  <a:lnTo>
                    <a:pt x="2276" y="20"/>
                  </a:lnTo>
                  <a:lnTo>
                    <a:pt x="2277" y="20"/>
                  </a:lnTo>
                  <a:lnTo>
                    <a:pt x="2277" y="19"/>
                  </a:lnTo>
                  <a:lnTo>
                    <a:pt x="2277" y="19"/>
                  </a:lnTo>
                  <a:lnTo>
                    <a:pt x="2278" y="17"/>
                  </a:lnTo>
                  <a:lnTo>
                    <a:pt x="2278" y="17"/>
                  </a:lnTo>
                  <a:lnTo>
                    <a:pt x="2279" y="16"/>
                  </a:lnTo>
                  <a:lnTo>
                    <a:pt x="2279" y="16"/>
                  </a:lnTo>
                  <a:lnTo>
                    <a:pt x="2281" y="15"/>
                  </a:lnTo>
                  <a:lnTo>
                    <a:pt x="2281" y="15"/>
                  </a:lnTo>
                  <a:lnTo>
                    <a:pt x="2282" y="15"/>
                  </a:lnTo>
                  <a:lnTo>
                    <a:pt x="2282" y="14"/>
                  </a:lnTo>
                  <a:lnTo>
                    <a:pt x="2283" y="14"/>
                  </a:lnTo>
                  <a:lnTo>
                    <a:pt x="2284" y="13"/>
                  </a:lnTo>
                  <a:lnTo>
                    <a:pt x="2284" y="13"/>
                  </a:lnTo>
                  <a:lnTo>
                    <a:pt x="2285" y="11"/>
                  </a:lnTo>
                  <a:lnTo>
                    <a:pt x="2287" y="11"/>
                  </a:lnTo>
                  <a:lnTo>
                    <a:pt x="2287" y="11"/>
                  </a:lnTo>
                  <a:lnTo>
                    <a:pt x="2288" y="10"/>
                  </a:lnTo>
                  <a:lnTo>
                    <a:pt x="2289" y="10"/>
                  </a:lnTo>
                  <a:lnTo>
                    <a:pt x="2289" y="10"/>
                  </a:lnTo>
                  <a:lnTo>
                    <a:pt x="2290" y="9"/>
                  </a:lnTo>
                  <a:lnTo>
                    <a:pt x="2291" y="9"/>
                  </a:lnTo>
                  <a:lnTo>
                    <a:pt x="2292" y="9"/>
                  </a:lnTo>
                  <a:lnTo>
                    <a:pt x="2292" y="8"/>
                  </a:lnTo>
                  <a:lnTo>
                    <a:pt x="2294" y="8"/>
                  </a:lnTo>
                  <a:lnTo>
                    <a:pt x="2295" y="8"/>
                  </a:lnTo>
                  <a:lnTo>
                    <a:pt x="2296" y="8"/>
                  </a:lnTo>
                  <a:lnTo>
                    <a:pt x="2296" y="7"/>
                  </a:lnTo>
                  <a:lnTo>
                    <a:pt x="2297" y="7"/>
                  </a:lnTo>
                  <a:lnTo>
                    <a:pt x="2298" y="7"/>
                  </a:lnTo>
                  <a:lnTo>
                    <a:pt x="2300" y="7"/>
                  </a:lnTo>
                  <a:lnTo>
                    <a:pt x="2300" y="7"/>
                  </a:lnTo>
                  <a:lnTo>
                    <a:pt x="2301" y="7"/>
                  </a:lnTo>
                  <a:lnTo>
                    <a:pt x="2302" y="6"/>
                  </a:lnTo>
                  <a:lnTo>
                    <a:pt x="2303" y="6"/>
                  </a:lnTo>
                  <a:lnTo>
                    <a:pt x="2303" y="6"/>
                  </a:lnTo>
                  <a:lnTo>
                    <a:pt x="2304" y="6"/>
                  </a:lnTo>
                  <a:lnTo>
                    <a:pt x="230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5" name="Freeform 30"/>
            <p:cNvSpPr>
              <a:spLocks noEditPoints="1"/>
            </p:cNvSpPr>
            <p:nvPr/>
          </p:nvSpPr>
          <p:spPr bwMode="auto">
            <a:xfrm>
              <a:off x="4691064" y="5149851"/>
              <a:ext cx="1200150" cy="415925"/>
            </a:xfrm>
            <a:custGeom>
              <a:avLst/>
              <a:gdLst>
                <a:gd name="T0" fmla="*/ 563 w 756"/>
                <a:gd name="T1" fmla="*/ 21 h 262"/>
                <a:gd name="T2" fmla="*/ 386 w 756"/>
                <a:gd name="T3" fmla="*/ 23 h 262"/>
                <a:gd name="T4" fmla="*/ 198 w 756"/>
                <a:gd name="T5" fmla="*/ 26 h 262"/>
                <a:gd name="T6" fmla="*/ 119 w 756"/>
                <a:gd name="T7" fmla="*/ 8 h 262"/>
                <a:gd name="T8" fmla="*/ 238 w 756"/>
                <a:gd name="T9" fmla="*/ 4 h 262"/>
                <a:gd name="T10" fmla="*/ 431 w 756"/>
                <a:gd name="T11" fmla="*/ 2 h 262"/>
                <a:gd name="T12" fmla="*/ 601 w 756"/>
                <a:gd name="T13" fmla="*/ 0 h 262"/>
                <a:gd name="T14" fmla="*/ 696 w 756"/>
                <a:gd name="T15" fmla="*/ 71 h 262"/>
                <a:gd name="T16" fmla="*/ 688 w 756"/>
                <a:gd name="T17" fmla="*/ 47 h 262"/>
                <a:gd name="T18" fmla="*/ 676 w 756"/>
                <a:gd name="T19" fmla="*/ 31 h 262"/>
                <a:gd name="T20" fmla="*/ 653 w 756"/>
                <a:gd name="T21" fmla="*/ 22 h 262"/>
                <a:gd name="T22" fmla="*/ 662 w 756"/>
                <a:gd name="T23" fmla="*/ 0 h 262"/>
                <a:gd name="T24" fmla="*/ 699 w 756"/>
                <a:gd name="T25" fmla="*/ 6 h 262"/>
                <a:gd name="T26" fmla="*/ 721 w 756"/>
                <a:gd name="T27" fmla="*/ 22 h 262"/>
                <a:gd name="T28" fmla="*/ 730 w 756"/>
                <a:gd name="T29" fmla="*/ 46 h 262"/>
                <a:gd name="T30" fmla="*/ 718 w 756"/>
                <a:gd name="T31" fmla="*/ 197 h 262"/>
                <a:gd name="T32" fmla="*/ 713 w 756"/>
                <a:gd name="T33" fmla="*/ 163 h 262"/>
                <a:gd name="T34" fmla="*/ 706 w 756"/>
                <a:gd name="T35" fmla="*/ 125 h 262"/>
                <a:gd name="T36" fmla="*/ 699 w 756"/>
                <a:gd name="T37" fmla="*/ 87 h 262"/>
                <a:gd name="T38" fmla="*/ 736 w 756"/>
                <a:gd name="T39" fmla="*/ 72 h 262"/>
                <a:gd name="T40" fmla="*/ 743 w 756"/>
                <a:gd name="T41" fmla="*/ 111 h 262"/>
                <a:gd name="T42" fmla="*/ 750 w 756"/>
                <a:gd name="T43" fmla="*/ 149 h 262"/>
                <a:gd name="T44" fmla="*/ 755 w 756"/>
                <a:gd name="T45" fmla="*/ 182 h 262"/>
                <a:gd name="T46" fmla="*/ 666 w 756"/>
                <a:gd name="T47" fmla="*/ 241 h 262"/>
                <a:gd name="T48" fmla="*/ 707 w 756"/>
                <a:gd name="T49" fmla="*/ 234 h 262"/>
                <a:gd name="T50" fmla="*/ 715 w 756"/>
                <a:gd name="T51" fmla="*/ 228 h 262"/>
                <a:gd name="T52" fmla="*/ 719 w 756"/>
                <a:gd name="T53" fmla="*/ 206 h 262"/>
                <a:gd name="T54" fmla="*/ 755 w 756"/>
                <a:gd name="T55" fmla="*/ 205 h 262"/>
                <a:gd name="T56" fmla="*/ 738 w 756"/>
                <a:gd name="T57" fmla="*/ 234 h 262"/>
                <a:gd name="T58" fmla="*/ 682 w 756"/>
                <a:gd name="T59" fmla="*/ 257 h 262"/>
                <a:gd name="T60" fmla="*/ 618 w 756"/>
                <a:gd name="T61" fmla="*/ 262 h 262"/>
                <a:gd name="T62" fmla="*/ 148 w 756"/>
                <a:gd name="T63" fmla="*/ 236 h 262"/>
                <a:gd name="T64" fmla="*/ 312 w 756"/>
                <a:gd name="T65" fmla="*/ 238 h 262"/>
                <a:gd name="T66" fmla="*/ 503 w 756"/>
                <a:gd name="T67" fmla="*/ 241 h 262"/>
                <a:gd name="T68" fmla="*/ 641 w 756"/>
                <a:gd name="T69" fmla="*/ 241 h 262"/>
                <a:gd name="T70" fmla="*/ 500 w 756"/>
                <a:gd name="T71" fmla="*/ 262 h 262"/>
                <a:gd name="T72" fmla="*/ 310 w 756"/>
                <a:gd name="T73" fmla="*/ 260 h 262"/>
                <a:gd name="T74" fmla="*/ 138 w 756"/>
                <a:gd name="T75" fmla="*/ 257 h 262"/>
                <a:gd name="T76" fmla="*/ 2 w 756"/>
                <a:gd name="T77" fmla="*/ 163 h 262"/>
                <a:gd name="T78" fmla="*/ 37 w 756"/>
                <a:gd name="T79" fmla="*/ 183 h 262"/>
                <a:gd name="T80" fmla="*/ 44 w 756"/>
                <a:gd name="T81" fmla="*/ 214 h 262"/>
                <a:gd name="T82" fmla="*/ 67 w 756"/>
                <a:gd name="T83" fmla="*/ 232 h 262"/>
                <a:gd name="T84" fmla="*/ 67 w 756"/>
                <a:gd name="T85" fmla="*/ 257 h 262"/>
                <a:gd name="T86" fmla="*/ 24 w 756"/>
                <a:gd name="T87" fmla="*/ 247 h 262"/>
                <a:gd name="T88" fmla="*/ 3 w 756"/>
                <a:gd name="T89" fmla="*/ 222 h 262"/>
                <a:gd name="T90" fmla="*/ 0 w 756"/>
                <a:gd name="T91" fmla="*/ 183 h 262"/>
                <a:gd name="T92" fmla="*/ 62 w 756"/>
                <a:gd name="T93" fmla="*/ 51 h 262"/>
                <a:gd name="T94" fmla="*/ 56 w 756"/>
                <a:gd name="T95" fmla="*/ 76 h 262"/>
                <a:gd name="T96" fmla="*/ 50 w 756"/>
                <a:gd name="T97" fmla="*/ 97 h 262"/>
                <a:gd name="T98" fmla="*/ 43 w 756"/>
                <a:gd name="T99" fmla="*/ 127 h 262"/>
                <a:gd name="T100" fmla="*/ 4 w 756"/>
                <a:gd name="T101" fmla="*/ 148 h 262"/>
                <a:gd name="T102" fmla="*/ 10 w 756"/>
                <a:gd name="T103" fmla="*/ 114 h 262"/>
                <a:gd name="T104" fmla="*/ 18 w 756"/>
                <a:gd name="T105" fmla="*/ 91 h 262"/>
                <a:gd name="T106" fmla="*/ 24 w 756"/>
                <a:gd name="T107" fmla="*/ 68 h 262"/>
                <a:gd name="T108" fmla="*/ 89 w 756"/>
                <a:gd name="T109" fmla="*/ 29 h 262"/>
                <a:gd name="T110" fmla="*/ 68 w 756"/>
                <a:gd name="T111" fmla="*/ 32 h 262"/>
                <a:gd name="T112" fmla="*/ 71 w 756"/>
                <a:gd name="T113" fmla="*/ 29 h 262"/>
                <a:gd name="T114" fmla="*/ 64 w 756"/>
                <a:gd name="T115" fmla="*/ 43 h 262"/>
                <a:gd name="T116" fmla="*/ 30 w 756"/>
                <a:gd name="T117" fmla="*/ 47 h 262"/>
                <a:gd name="T118" fmla="*/ 45 w 756"/>
                <a:gd name="T119" fmla="*/ 26 h 262"/>
                <a:gd name="T120" fmla="*/ 83 w 756"/>
                <a:gd name="T121" fmla="*/ 10 h 262"/>
                <a:gd name="T122" fmla="*/ 119 w 756"/>
                <a:gd name="T123" fmla="*/ 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6" h="262">
                  <a:moveTo>
                    <a:pt x="651" y="0"/>
                  </a:moveTo>
                  <a:lnTo>
                    <a:pt x="627" y="21"/>
                  </a:lnTo>
                  <a:lnTo>
                    <a:pt x="627" y="21"/>
                  </a:lnTo>
                  <a:lnTo>
                    <a:pt x="622" y="21"/>
                  </a:lnTo>
                  <a:lnTo>
                    <a:pt x="613" y="21"/>
                  </a:lnTo>
                  <a:lnTo>
                    <a:pt x="604" y="21"/>
                  </a:lnTo>
                  <a:lnTo>
                    <a:pt x="592" y="21"/>
                  </a:lnTo>
                  <a:lnTo>
                    <a:pt x="579" y="21"/>
                  </a:lnTo>
                  <a:lnTo>
                    <a:pt x="563" y="21"/>
                  </a:lnTo>
                  <a:lnTo>
                    <a:pt x="548" y="21"/>
                  </a:lnTo>
                  <a:lnTo>
                    <a:pt x="530" y="22"/>
                  </a:lnTo>
                  <a:lnTo>
                    <a:pt x="512" y="22"/>
                  </a:lnTo>
                  <a:lnTo>
                    <a:pt x="493" y="22"/>
                  </a:lnTo>
                  <a:lnTo>
                    <a:pt x="472" y="22"/>
                  </a:lnTo>
                  <a:lnTo>
                    <a:pt x="452" y="22"/>
                  </a:lnTo>
                  <a:lnTo>
                    <a:pt x="431" y="23"/>
                  </a:lnTo>
                  <a:lnTo>
                    <a:pt x="409" y="23"/>
                  </a:lnTo>
                  <a:lnTo>
                    <a:pt x="386" y="23"/>
                  </a:lnTo>
                  <a:lnTo>
                    <a:pt x="365" y="23"/>
                  </a:lnTo>
                  <a:lnTo>
                    <a:pt x="342" y="25"/>
                  </a:lnTo>
                  <a:lnTo>
                    <a:pt x="321" y="25"/>
                  </a:lnTo>
                  <a:lnTo>
                    <a:pt x="298" y="25"/>
                  </a:lnTo>
                  <a:lnTo>
                    <a:pt x="277" y="25"/>
                  </a:lnTo>
                  <a:lnTo>
                    <a:pt x="256" y="26"/>
                  </a:lnTo>
                  <a:lnTo>
                    <a:pt x="236" y="26"/>
                  </a:lnTo>
                  <a:lnTo>
                    <a:pt x="217" y="26"/>
                  </a:lnTo>
                  <a:lnTo>
                    <a:pt x="198" y="26"/>
                  </a:lnTo>
                  <a:lnTo>
                    <a:pt x="180" y="27"/>
                  </a:lnTo>
                  <a:lnTo>
                    <a:pt x="164" y="27"/>
                  </a:lnTo>
                  <a:lnTo>
                    <a:pt x="149" y="27"/>
                  </a:lnTo>
                  <a:lnTo>
                    <a:pt x="135" y="27"/>
                  </a:lnTo>
                  <a:lnTo>
                    <a:pt x="123" y="28"/>
                  </a:lnTo>
                  <a:lnTo>
                    <a:pt x="113" y="28"/>
                  </a:lnTo>
                  <a:lnTo>
                    <a:pt x="104" y="28"/>
                  </a:lnTo>
                  <a:lnTo>
                    <a:pt x="98" y="28"/>
                  </a:lnTo>
                  <a:lnTo>
                    <a:pt x="119" y="8"/>
                  </a:lnTo>
                  <a:lnTo>
                    <a:pt x="125" y="7"/>
                  </a:lnTo>
                  <a:lnTo>
                    <a:pt x="135" y="7"/>
                  </a:lnTo>
                  <a:lnTo>
                    <a:pt x="145" y="7"/>
                  </a:lnTo>
                  <a:lnTo>
                    <a:pt x="157" y="7"/>
                  </a:lnTo>
                  <a:lnTo>
                    <a:pt x="172" y="6"/>
                  </a:lnTo>
                  <a:lnTo>
                    <a:pt x="186" y="6"/>
                  </a:lnTo>
                  <a:lnTo>
                    <a:pt x="203" y="6"/>
                  </a:lnTo>
                  <a:lnTo>
                    <a:pt x="221" y="4"/>
                  </a:lnTo>
                  <a:lnTo>
                    <a:pt x="238" y="4"/>
                  </a:lnTo>
                  <a:lnTo>
                    <a:pt x="259" y="4"/>
                  </a:lnTo>
                  <a:lnTo>
                    <a:pt x="279" y="4"/>
                  </a:lnTo>
                  <a:lnTo>
                    <a:pt x="299" y="3"/>
                  </a:lnTo>
                  <a:lnTo>
                    <a:pt x="321" y="3"/>
                  </a:lnTo>
                  <a:lnTo>
                    <a:pt x="342" y="3"/>
                  </a:lnTo>
                  <a:lnTo>
                    <a:pt x="365" y="3"/>
                  </a:lnTo>
                  <a:lnTo>
                    <a:pt x="388" y="2"/>
                  </a:lnTo>
                  <a:lnTo>
                    <a:pt x="409" y="2"/>
                  </a:lnTo>
                  <a:lnTo>
                    <a:pt x="431" y="2"/>
                  </a:lnTo>
                  <a:lnTo>
                    <a:pt x="453" y="2"/>
                  </a:lnTo>
                  <a:lnTo>
                    <a:pt x="475" y="1"/>
                  </a:lnTo>
                  <a:lnTo>
                    <a:pt x="495" y="1"/>
                  </a:lnTo>
                  <a:lnTo>
                    <a:pt x="515" y="1"/>
                  </a:lnTo>
                  <a:lnTo>
                    <a:pt x="534" y="1"/>
                  </a:lnTo>
                  <a:lnTo>
                    <a:pt x="552" y="1"/>
                  </a:lnTo>
                  <a:lnTo>
                    <a:pt x="570" y="1"/>
                  </a:lnTo>
                  <a:lnTo>
                    <a:pt x="586" y="0"/>
                  </a:lnTo>
                  <a:lnTo>
                    <a:pt x="601" y="0"/>
                  </a:lnTo>
                  <a:lnTo>
                    <a:pt x="614" y="0"/>
                  </a:lnTo>
                  <a:lnTo>
                    <a:pt x="626" y="0"/>
                  </a:lnTo>
                  <a:lnTo>
                    <a:pt x="637" y="0"/>
                  </a:lnTo>
                  <a:lnTo>
                    <a:pt x="644" y="0"/>
                  </a:lnTo>
                  <a:lnTo>
                    <a:pt x="651" y="0"/>
                  </a:lnTo>
                  <a:lnTo>
                    <a:pt x="651" y="0"/>
                  </a:lnTo>
                  <a:lnTo>
                    <a:pt x="651" y="0"/>
                  </a:lnTo>
                  <a:close/>
                  <a:moveTo>
                    <a:pt x="733" y="57"/>
                  </a:moveTo>
                  <a:lnTo>
                    <a:pt x="696" y="71"/>
                  </a:lnTo>
                  <a:lnTo>
                    <a:pt x="696" y="71"/>
                  </a:lnTo>
                  <a:lnTo>
                    <a:pt x="694" y="68"/>
                  </a:lnTo>
                  <a:lnTo>
                    <a:pt x="694" y="65"/>
                  </a:lnTo>
                  <a:lnTo>
                    <a:pt x="693" y="62"/>
                  </a:lnTo>
                  <a:lnTo>
                    <a:pt x="692" y="58"/>
                  </a:lnTo>
                  <a:lnTo>
                    <a:pt x="692" y="56"/>
                  </a:lnTo>
                  <a:lnTo>
                    <a:pt x="691" y="52"/>
                  </a:lnTo>
                  <a:lnTo>
                    <a:pt x="690" y="50"/>
                  </a:lnTo>
                  <a:lnTo>
                    <a:pt x="688" y="47"/>
                  </a:lnTo>
                  <a:lnTo>
                    <a:pt x="687" y="45"/>
                  </a:lnTo>
                  <a:lnTo>
                    <a:pt x="686" y="43"/>
                  </a:lnTo>
                  <a:lnTo>
                    <a:pt x="685" y="40"/>
                  </a:lnTo>
                  <a:lnTo>
                    <a:pt x="684" y="39"/>
                  </a:lnTo>
                  <a:lnTo>
                    <a:pt x="682" y="37"/>
                  </a:lnTo>
                  <a:lnTo>
                    <a:pt x="681" y="35"/>
                  </a:lnTo>
                  <a:lnTo>
                    <a:pt x="680" y="33"/>
                  </a:lnTo>
                  <a:lnTo>
                    <a:pt x="678" y="32"/>
                  </a:lnTo>
                  <a:lnTo>
                    <a:pt x="676" y="31"/>
                  </a:lnTo>
                  <a:lnTo>
                    <a:pt x="674" y="29"/>
                  </a:lnTo>
                  <a:lnTo>
                    <a:pt x="672" y="28"/>
                  </a:lnTo>
                  <a:lnTo>
                    <a:pt x="669" y="27"/>
                  </a:lnTo>
                  <a:lnTo>
                    <a:pt x="667" y="26"/>
                  </a:lnTo>
                  <a:lnTo>
                    <a:pt x="664" y="26"/>
                  </a:lnTo>
                  <a:lnTo>
                    <a:pt x="662" y="25"/>
                  </a:lnTo>
                  <a:lnTo>
                    <a:pt x="660" y="23"/>
                  </a:lnTo>
                  <a:lnTo>
                    <a:pt x="656" y="23"/>
                  </a:lnTo>
                  <a:lnTo>
                    <a:pt x="653" y="22"/>
                  </a:lnTo>
                  <a:lnTo>
                    <a:pt x="649" y="22"/>
                  </a:lnTo>
                  <a:lnTo>
                    <a:pt x="645" y="22"/>
                  </a:lnTo>
                  <a:lnTo>
                    <a:pt x="642" y="21"/>
                  </a:lnTo>
                  <a:lnTo>
                    <a:pt x="637" y="21"/>
                  </a:lnTo>
                  <a:lnTo>
                    <a:pt x="633" y="21"/>
                  </a:lnTo>
                  <a:lnTo>
                    <a:pt x="627" y="21"/>
                  </a:lnTo>
                  <a:lnTo>
                    <a:pt x="651" y="0"/>
                  </a:lnTo>
                  <a:lnTo>
                    <a:pt x="656" y="0"/>
                  </a:lnTo>
                  <a:lnTo>
                    <a:pt x="662" y="0"/>
                  </a:lnTo>
                  <a:lnTo>
                    <a:pt x="667" y="0"/>
                  </a:lnTo>
                  <a:lnTo>
                    <a:pt x="672" y="1"/>
                  </a:lnTo>
                  <a:lnTo>
                    <a:pt x="676" y="1"/>
                  </a:lnTo>
                  <a:lnTo>
                    <a:pt x="681" y="2"/>
                  </a:lnTo>
                  <a:lnTo>
                    <a:pt x="685" y="2"/>
                  </a:lnTo>
                  <a:lnTo>
                    <a:pt x="688" y="3"/>
                  </a:lnTo>
                  <a:lnTo>
                    <a:pt x="692" y="4"/>
                  </a:lnTo>
                  <a:lnTo>
                    <a:pt x="696" y="6"/>
                  </a:lnTo>
                  <a:lnTo>
                    <a:pt x="699" y="6"/>
                  </a:lnTo>
                  <a:lnTo>
                    <a:pt x="703" y="8"/>
                  </a:lnTo>
                  <a:lnTo>
                    <a:pt x="705" y="9"/>
                  </a:lnTo>
                  <a:lnTo>
                    <a:pt x="707" y="10"/>
                  </a:lnTo>
                  <a:lnTo>
                    <a:pt x="710" y="11"/>
                  </a:lnTo>
                  <a:lnTo>
                    <a:pt x="712" y="14"/>
                  </a:lnTo>
                  <a:lnTo>
                    <a:pt x="715" y="15"/>
                  </a:lnTo>
                  <a:lnTo>
                    <a:pt x="717" y="17"/>
                  </a:lnTo>
                  <a:lnTo>
                    <a:pt x="718" y="20"/>
                  </a:lnTo>
                  <a:lnTo>
                    <a:pt x="721" y="22"/>
                  </a:lnTo>
                  <a:lnTo>
                    <a:pt x="722" y="25"/>
                  </a:lnTo>
                  <a:lnTo>
                    <a:pt x="723" y="27"/>
                  </a:lnTo>
                  <a:lnTo>
                    <a:pt x="724" y="29"/>
                  </a:lnTo>
                  <a:lnTo>
                    <a:pt x="725" y="32"/>
                  </a:lnTo>
                  <a:lnTo>
                    <a:pt x="727" y="34"/>
                  </a:lnTo>
                  <a:lnTo>
                    <a:pt x="728" y="38"/>
                  </a:lnTo>
                  <a:lnTo>
                    <a:pt x="729" y="40"/>
                  </a:lnTo>
                  <a:lnTo>
                    <a:pt x="730" y="44"/>
                  </a:lnTo>
                  <a:lnTo>
                    <a:pt x="730" y="46"/>
                  </a:lnTo>
                  <a:lnTo>
                    <a:pt x="731" y="50"/>
                  </a:lnTo>
                  <a:lnTo>
                    <a:pt x="733" y="53"/>
                  </a:lnTo>
                  <a:lnTo>
                    <a:pt x="733" y="57"/>
                  </a:lnTo>
                  <a:lnTo>
                    <a:pt x="733" y="57"/>
                  </a:lnTo>
                  <a:lnTo>
                    <a:pt x="733" y="57"/>
                  </a:lnTo>
                  <a:close/>
                  <a:moveTo>
                    <a:pt x="756" y="186"/>
                  </a:moveTo>
                  <a:lnTo>
                    <a:pt x="718" y="200"/>
                  </a:lnTo>
                  <a:lnTo>
                    <a:pt x="718" y="200"/>
                  </a:lnTo>
                  <a:lnTo>
                    <a:pt x="718" y="197"/>
                  </a:lnTo>
                  <a:lnTo>
                    <a:pt x="718" y="193"/>
                  </a:lnTo>
                  <a:lnTo>
                    <a:pt x="717" y="189"/>
                  </a:lnTo>
                  <a:lnTo>
                    <a:pt x="717" y="186"/>
                  </a:lnTo>
                  <a:lnTo>
                    <a:pt x="717" y="182"/>
                  </a:lnTo>
                  <a:lnTo>
                    <a:pt x="716" y="179"/>
                  </a:lnTo>
                  <a:lnTo>
                    <a:pt x="716" y="175"/>
                  </a:lnTo>
                  <a:lnTo>
                    <a:pt x="715" y="171"/>
                  </a:lnTo>
                  <a:lnTo>
                    <a:pt x="715" y="167"/>
                  </a:lnTo>
                  <a:lnTo>
                    <a:pt x="713" y="163"/>
                  </a:lnTo>
                  <a:lnTo>
                    <a:pt x="713" y="160"/>
                  </a:lnTo>
                  <a:lnTo>
                    <a:pt x="712" y="155"/>
                  </a:lnTo>
                  <a:lnTo>
                    <a:pt x="711" y="151"/>
                  </a:lnTo>
                  <a:lnTo>
                    <a:pt x="711" y="146"/>
                  </a:lnTo>
                  <a:lnTo>
                    <a:pt x="710" y="142"/>
                  </a:lnTo>
                  <a:lnTo>
                    <a:pt x="709" y="138"/>
                  </a:lnTo>
                  <a:lnTo>
                    <a:pt x="709" y="133"/>
                  </a:lnTo>
                  <a:lnTo>
                    <a:pt x="707" y="128"/>
                  </a:lnTo>
                  <a:lnTo>
                    <a:pt x="706" y="125"/>
                  </a:lnTo>
                  <a:lnTo>
                    <a:pt x="705" y="120"/>
                  </a:lnTo>
                  <a:lnTo>
                    <a:pt x="705" y="117"/>
                  </a:lnTo>
                  <a:lnTo>
                    <a:pt x="704" y="112"/>
                  </a:lnTo>
                  <a:lnTo>
                    <a:pt x="703" y="107"/>
                  </a:lnTo>
                  <a:lnTo>
                    <a:pt x="701" y="103"/>
                  </a:lnTo>
                  <a:lnTo>
                    <a:pt x="701" y="99"/>
                  </a:lnTo>
                  <a:lnTo>
                    <a:pt x="700" y="95"/>
                  </a:lnTo>
                  <a:lnTo>
                    <a:pt x="699" y="90"/>
                  </a:lnTo>
                  <a:lnTo>
                    <a:pt x="699" y="87"/>
                  </a:lnTo>
                  <a:lnTo>
                    <a:pt x="698" y="83"/>
                  </a:lnTo>
                  <a:lnTo>
                    <a:pt x="697" y="80"/>
                  </a:lnTo>
                  <a:lnTo>
                    <a:pt x="697" y="75"/>
                  </a:lnTo>
                  <a:lnTo>
                    <a:pt x="696" y="71"/>
                  </a:lnTo>
                  <a:lnTo>
                    <a:pt x="733" y="57"/>
                  </a:lnTo>
                  <a:lnTo>
                    <a:pt x="734" y="60"/>
                  </a:lnTo>
                  <a:lnTo>
                    <a:pt x="734" y="64"/>
                  </a:lnTo>
                  <a:lnTo>
                    <a:pt x="735" y="69"/>
                  </a:lnTo>
                  <a:lnTo>
                    <a:pt x="736" y="72"/>
                  </a:lnTo>
                  <a:lnTo>
                    <a:pt x="736" y="76"/>
                  </a:lnTo>
                  <a:lnTo>
                    <a:pt x="737" y="81"/>
                  </a:lnTo>
                  <a:lnTo>
                    <a:pt x="738" y="84"/>
                  </a:lnTo>
                  <a:lnTo>
                    <a:pt x="740" y="89"/>
                  </a:lnTo>
                  <a:lnTo>
                    <a:pt x="740" y="93"/>
                  </a:lnTo>
                  <a:lnTo>
                    <a:pt x="741" y="97"/>
                  </a:lnTo>
                  <a:lnTo>
                    <a:pt x="742" y="101"/>
                  </a:lnTo>
                  <a:lnTo>
                    <a:pt x="743" y="106"/>
                  </a:lnTo>
                  <a:lnTo>
                    <a:pt x="743" y="111"/>
                  </a:lnTo>
                  <a:lnTo>
                    <a:pt x="744" y="114"/>
                  </a:lnTo>
                  <a:lnTo>
                    <a:pt x="746" y="119"/>
                  </a:lnTo>
                  <a:lnTo>
                    <a:pt x="746" y="124"/>
                  </a:lnTo>
                  <a:lnTo>
                    <a:pt x="747" y="127"/>
                  </a:lnTo>
                  <a:lnTo>
                    <a:pt x="748" y="132"/>
                  </a:lnTo>
                  <a:lnTo>
                    <a:pt x="749" y="136"/>
                  </a:lnTo>
                  <a:lnTo>
                    <a:pt x="749" y="140"/>
                  </a:lnTo>
                  <a:lnTo>
                    <a:pt x="750" y="144"/>
                  </a:lnTo>
                  <a:lnTo>
                    <a:pt x="750" y="149"/>
                  </a:lnTo>
                  <a:lnTo>
                    <a:pt x="752" y="152"/>
                  </a:lnTo>
                  <a:lnTo>
                    <a:pt x="753" y="157"/>
                  </a:lnTo>
                  <a:lnTo>
                    <a:pt x="753" y="161"/>
                  </a:lnTo>
                  <a:lnTo>
                    <a:pt x="754" y="164"/>
                  </a:lnTo>
                  <a:lnTo>
                    <a:pt x="754" y="168"/>
                  </a:lnTo>
                  <a:lnTo>
                    <a:pt x="754" y="173"/>
                  </a:lnTo>
                  <a:lnTo>
                    <a:pt x="755" y="176"/>
                  </a:lnTo>
                  <a:lnTo>
                    <a:pt x="755" y="180"/>
                  </a:lnTo>
                  <a:lnTo>
                    <a:pt x="755" y="182"/>
                  </a:lnTo>
                  <a:lnTo>
                    <a:pt x="756" y="186"/>
                  </a:lnTo>
                  <a:lnTo>
                    <a:pt x="756" y="186"/>
                  </a:lnTo>
                  <a:lnTo>
                    <a:pt x="756" y="186"/>
                  </a:lnTo>
                  <a:close/>
                  <a:moveTo>
                    <a:pt x="618" y="262"/>
                  </a:moveTo>
                  <a:lnTo>
                    <a:pt x="641" y="241"/>
                  </a:lnTo>
                  <a:lnTo>
                    <a:pt x="641" y="241"/>
                  </a:lnTo>
                  <a:lnTo>
                    <a:pt x="650" y="241"/>
                  </a:lnTo>
                  <a:lnTo>
                    <a:pt x="657" y="241"/>
                  </a:lnTo>
                  <a:lnTo>
                    <a:pt x="666" y="241"/>
                  </a:lnTo>
                  <a:lnTo>
                    <a:pt x="673" y="240"/>
                  </a:lnTo>
                  <a:lnTo>
                    <a:pt x="679" y="240"/>
                  </a:lnTo>
                  <a:lnTo>
                    <a:pt x="685" y="238"/>
                  </a:lnTo>
                  <a:lnTo>
                    <a:pt x="691" y="238"/>
                  </a:lnTo>
                  <a:lnTo>
                    <a:pt x="696" y="237"/>
                  </a:lnTo>
                  <a:lnTo>
                    <a:pt x="699" y="236"/>
                  </a:lnTo>
                  <a:lnTo>
                    <a:pt x="703" y="236"/>
                  </a:lnTo>
                  <a:lnTo>
                    <a:pt x="705" y="235"/>
                  </a:lnTo>
                  <a:lnTo>
                    <a:pt x="707" y="234"/>
                  </a:lnTo>
                  <a:lnTo>
                    <a:pt x="709" y="234"/>
                  </a:lnTo>
                  <a:lnTo>
                    <a:pt x="709" y="234"/>
                  </a:lnTo>
                  <a:lnTo>
                    <a:pt x="710" y="232"/>
                  </a:lnTo>
                  <a:lnTo>
                    <a:pt x="710" y="232"/>
                  </a:lnTo>
                  <a:lnTo>
                    <a:pt x="711" y="232"/>
                  </a:lnTo>
                  <a:lnTo>
                    <a:pt x="711" y="231"/>
                  </a:lnTo>
                  <a:lnTo>
                    <a:pt x="712" y="230"/>
                  </a:lnTo>
                  <a:lnTo>
                    <a:pt x="713" y="229"/>
                  </a:lnTo>
                  <a:lnTo>
                    <a:pt x="715" y="228"/>
                  </a:lnTo>
                  <a:lnTo>
                    <a:pt x="716" y="225"/>
                  </a:lnTo>
                  <a:lnTo>
                    <a:pt x="716" y="224"/>
                  </a:lnTo>
                  <a:lnTo>
                    <a:pt x="717" y="222"/>
                  </a:lnTo>
                  <a:lnTo>
                    <a:pt x="718" y="219"/>
                  </a:lnTo>
                  <a:lnTo>
                    <a:pt x="718" y="217"/>
                  </a:lnTo>
                  <a:lnTo>
                    <a:pt x="718" y="214"/>
                  </a:lnTo>
                  <a:lnTo>
                    <a:pt x="718" y="211"/>
                  </a:lnTo>
                  <a:lnTo>
                    <a:pt x="719" y="208"/>
                  </a:lnTo>
                  <a:lnTo>
                    <a:pt x="719" y="206"/>
                  </a:lnTo>
                  <a:lnTo>
                    <a:pt x="718" y="203"/>
                  </a:lnTo>
                  <a:lnTo>
                    <a:pt x="718" y="200"/>
                  </a:lnTo>
                  <a:lnTo>
                    <a:pt x="756" y="186"/>
                  </a:lnTo>
                  <a:lnTo>
                    <a:pt x="756" y="189"/>
                  </a:lnTo>
                  <a:lnTo>
                    <a:pt x="756" y="192"/>
                  </a:lnTo>
                  <a:lnTo>
                    <a:pt x="756" y="195"/>
                  </a:lnTo>
                  <a:lnTo>
                    <a:pt x="756" y="199"/>
                  </a:lnTo>
                  <a:lnTo>
                    <a:pt x="756" y="201"/>
                  </a:lnTo>
                  <a:lnTo>
                    <a:pt x="755" y="205"/>
                  </a:lnTo>
                  <a:lnTo>
                    <a:pt x="755" y="207"/>
                  </a:lnTo>
                  <a:lnTo>
                    <a:pt x="754" y="211"/>
                  </a:lnTo>
                  <a:lnTo>
                    <a:pt x="753" y="214"/>
                  </a:lnTo>
                  <a:lnTo>
                    <a:pt x="752" y="217"/>
                  </a:lnTo>
                  <a:lnTo>
                    <a:pt x="750" y="220"/>
                  </a:lnTo>
                  <a:lnTo>
                    <a:pt x="748" y="223"/>
                  </a:lnTo>
                  <a:lnTo>
                    <a:pt x="746" y="226"/>
                  </a:lnTo>
                  <a:lnTo>
                    <a:pt x="742" y="230"/>
                  </a:lnTo>
                  <a:lnTo>
                    <a:pt x="738" y="234"/>
                  </a:lnTo>
                  <a:lnTo>
                    <a:pt x="734" y="237"/>
                  </a:lnTo>
                  <a:lnTo>
                    <a:pt x="728" y="241"/>
                  </a:lnTo>
                  <a:lnTo>
                    <a:pt x="722" y="244"/>
                  </a:lnTo>
                  <a:lnTo>
                    <a:pt x="716" y="247"/>
                  </a:lnTo>
                  <a:lnTo>
                    <a:pt x="710" y="250"/>
                  </a:lnTo>
                  <a:lnTo>
                    <a:pt x="703" y="253"/>
                  </a:lnTo>
                  <a:lnTo>
                    <a:pt x="697" y="254"/>
                  </a:lnTo>
                  <a:lnTo>
                    <a:pt x="690" y="256"/>
                  </a:lnTo>
                  <a:lnTo>
                    <a:pt x="682" y="257"/>
                  </a:lnTo>
                  <a:lnTo>
                    <a:pt x="675" y="259"/>
                  </a:lnTo>
                  <a:lnTo>
                    <a:pt x="668" y="260"/>
                  </a:lnTo>
                  <a:lnTo>
                    <a:pt x="661" y="261"/>
                  </a:lnTo>
                  <a:lnTo>
                    <a:pt x="653" y="261"/>
                  </a:lnTo>
                  <a:lnTo>
                    <a:pt x="645" y="262"/>
                  </a:lnTo>
                  <a:lnTo>
                    <a:pt x="636" y="262"/>
                  </a:lnTo>
                  <a:lnTo>
                    <a:pt x="627" y="262"/>
                  </a:lnTo>
                  <a:lnTo>
                    <a:pt x="618" y="262"/>
                  </a:lnTo>
                  <a:lnTo>
                    <a:pt x="618" y="262"/>
                  </a:lnTo>
                  <a:lnTo>
                    <a:pt x="618" y="262"/>
                  </a:lnTo>
                  <a:close/>
                  <a:moveTo>
                    <a:pt x="74" y="257"/>
                  </a:moveTo>
                  <a:lnTo>
                    <a:pt x="96" y="236"/>
                  </a:lnTo>
                  <a:lnTo>
                    <a:pt x="96" y="236"/>
                  </a:lnTo>
                  <a:lnTo>
                    <a:pt x="104" y="236"/>
                  </a:lnTo>
                  <a:lnTo>
                    <a:pt x="112" y="236"/>
                  </a:lnTo>
                  <a:lnTo>
                    <a:pt x="123" y="236"/>
                  </a:lnTo>
                  <a:lnTo>
                    <a:pt x="135" y="236"/>
                  </a:lnTo>
                  <a:lnTo>
                    <a:pt x="148" y="236"/>
                  </a:lnTo>
                  <a:lnTo>
                    <a:pt x="162" y="236"/>
                  </a:lnTo>
                  <a:lnTo>
                    <a:pt x="178" y="237"/>
                  </a:lnTo>
                  <a:lnTo>
                    <a:pt x="194" y="237"/>
                  </a:lnTo>
                  <a:lnTo>
                    <a:pt x="212" y="237"/>
                  </a:lnTo>
                  <a:lnTo>
                    <a:pt x="231" y="237"/>
                  </a:lnTo>
                  <a:lnTo>
                    <a:pt x="250" y="237"/>
                  </a:lnTo>
                  <a:lnTo>
                    <a:pt x="271" y="237"/>
                  </a:lnTo>
                  <a:lnTo>
                    <a:pt x="291" y="238"/>
                  </a:lnTo>
                  <a:lnTo>
                    <a:pt x="312" y="238"/>
                  </a:lnTo>
                  <a:lnTo>
                    <a:pt x="334" y="238"/>
                  </a:lnTo>
                  <a:lnTo>
                    <a:pt x="355" y="238"/>
                  </a:lnTo>
                  <a:lnTo>
                    <a:pt x="377" y="238"/>
                  </a:lnTo>
                  <a:lnTo>
                    <a:pt x="398" y="240"/>
                  </a:lnTo>
                  <a:lnTo>
                    <a:pt x="420" y="240"/>
                  </a:lnTo>
                  <a:lnTo>
                    <a:pt x="441" y="240"/>
                  </a:lnTo>
                  <a:lnTo>
                    <a:pt x="463" y="240"/>
                  </a:lnTo>
                  <a:lnTo>
                    <a:pt x="483" y="240"/>
                  </a:lnTo>
                  <a:lnTo>
                    <a:pt x="503" y="241"/>
                  </a:lnTo>
                  <a:lnTo>
                    <a:pt x="522" y="241"/>
                  </a:lnTo>
                  <a:lnTo>
                    <a:pt x="542" y="241"/>
                  </a:lnTo>
                  <a:lnTo>
                    <a:pt x="559" y="241"/>
                  </a:lnTo>
                  <a:lnTo>
                    <a:pt x="576" y="241"/>
                  </a:lnTo>
                  <a:lnTo>
                    <a:pt x="592" y="241"/>
                  </a:lnTo>
                  <a:lnTo>
                    <a:pt x="606" y="241"/>
                  </a:lnTo>
                  <a:lnTo>
                    <a:pt x="619" y="241"/>
                  </a:lnTo>
                  <a:lnTo>
                    <a:pt x="631" y="241"/>
                  </a:lnTo>
                  <a:lnTo>
                    <a:pt x="641" y="241"/>
                  </a:lnTo>
                  <a:lnTo>
                    <a:pt x="618" y="262"/>
                  </a:lnTo>
                  <a:lnTo>
                    <a:pt x="607" y="262"/>
                  </a:lnTo>
                  <a:lnTo>
                    <a:pt x="595" y="262"/>
                  </a:lnTo>
                  <a:lnTo>
                    <a:pt x="582" y="262"/>
                  </a:lnTo>
                  <a:lnTo>
                    <a:pt x="568" y="262"/>
                  </a:lnTo>
                  <a:lnTo>
                    <a:pt x="552" y="262"/>
                  </a:lnTo>
                  <a:lnTo>
                    <a:pt x="536" y="262"/>
                  </a:lnTo>
                  <a:lnTo>
                    <a:pt x="518" y="262"/>
                  </a:lnTo>
                  <a:lnTo>
                    <a:pt x="500" y="262"/>
                  </a:lnTo>
                  <a:lnTo>
                    <a:pt x="479" y="261"/>
                  </a:lnTo>
                  <a:lnTo>
                    <a:pt x="460" y="261"/>
                  </a:lnTo>
                  <a:lnTo>
                    <a:pt x="439" y="261"/>
                  </a:lnTo>
                  <a:lnTo>
                    <a:pt x="419" y="261"/>
                  </a:lnTo>
                  <a:lnTo>
                    <a:pt x="397" y="261"/>
                  </a:lnTo>
                  <a:lnTo>
                    <a:pt x="376" y="261"/>
                  </a:lnTo>
                  <a:lnTo>
                    <a:pt x="353" y="260"/>
                  </a:lnTo>
                  <a:lnTo>
                    <a:pt x="332" y="260"/>
                  </a:lnTo>
                  <a:lnTo>
                    <a:pt x="310" y="260"/>
                  </a:lnTo>
                  <a:lnTo>
                    <a:pt x="289" y="260"/>
                  </a:lnTo>
                  <a:lnTo>
                    <a:pt x="268" y="260"/>
                  </a:lnTo>
                  <a:lnTo>
                    <a:pt x="247" y="259"/>
                  </a:lnTo>
                  <a:lnTo>
                    <a:pt x="228" y="259"/>
                  </a:lnTo>
                  <a:lnTo>
                    <a:pt x="207" y="259"/>
                  </a:lnTo>
                  <a:lnTo>
                    <a:pt x="189" y="259"/>
                  </a:lnTo>
                  <a:lnTo>
                    <a:pt x="172" y="259"/>
                  </a:lnTo>
                  <a:lnTo>
                    <a:pt x="155" y="257"/>
                  </a:lnTo>
                  <a:lnTo>
                    <a:pt x="138" y="257"/>
                  </a:lnTo>
                  <a:lnTo>
                    <a:pt x="124" y="257"/>
                  </a:lnTo>
                  <a:lnTo>
                    <a:pt x="111" y="257"/>
                  </a:lnTo>
                  <a:lnTo>
                    <a:pt x="99" y="257"/>
                  </a:lnTo>
                  <a:lnTo>
                    <a:pt x="89" y="257"/>
                  </a:lnTo>
                  <a:lnTo>
                    <a:pt x="80" y="257"/>
                  </a:lnTo>
                  <a:lnTo>
                    <a:pt x="74" y="257"/>
                  </a:lnTo>
                  <a:lnTo>
                    <a:pt x="74" y="257"/>
                  </a:lnTo>
                  <a:lnTo>
                    <a:pt x="74" y="257"/>
                  </a:lnTo>
                  <a:close/>
                  <a:moveTo>
                    <a:pt x="2" y="163"/>
                  </a:moveTo>
                  <a:lnTo>
                    <a:pt x="39" y="151"/>
                  </a:lnTo>
                  <a:lnTo>
                    <a:pt x="39" y="151"/>
                  </a:lnTo>
                  <a:lnTo>
                    <a:pt x="39" y="156"/>
                  </a:lnTo>
                  <a:lnTo>
                    <a:pt x="38" y="161"/>
                  </a:lnTo>
                  <a:lnTo>
                    <a:pt x="38" y="166"/>
                  </a:lnTo>
                  <a:lnTo>
                    <a:pt x="37" y="170"/>
                  </a:lnTo>
                  <a:lnTo>
                    <a:pt x="37" y="175"/>
                  </a:lnTo>
                  <a:lnTo>
                    <a:pt x="37" y="180"/>
                  </a:lnTo>
                  <a:lnTo>
                    <a:pt x="37" y="183"/>
                  </a:lnTo>
                  <a:lnTo>
                    <a:pt x="37" y="188"/>
                  </a:lnTo>
                  <a:lnTo>
                    <a:pt x="38" y="192"/>
                  </a:lnTo>
                  <a:lnTo>
                    <a:pt x="38" y="195"/>
                  </a:lnTo>
                  <a:lnTo>
                    <a:pt x="38" y="199"/>
                  </a:lnTo>
                  <a:lnTo>
                    <a:pt x="39" y="203"/>
                  </a:lnTo>
                  <a:lnTo>
                    <a:pt x="40" y="206"/>
                  </a:lnTo>
                  <a:lnTo>
                    <a:pt x="41" y="208"/>
                  </a:lnTo>
                  <a:lnTo>
                    <a:pt x="43" y="212"/>
                  </a:lnTo>
                  <a:lnTo>
                    <a:pt x="44" y="214"/>
                  </a:lnTo>
                  <a:lnTo>
                    <a:pt x="46" y="217"/>
                  </a:lnTo>
                  <a:lnTo>
                    <a:pt x="47" y="219"/>
                  </a:lnTo>
                  <a:lnTo>
                    <a:pt x="50" y="222"/>
                  </a:lnTo>
                  <a:lnTo>
                    <a:pt x="52" y="224"/>
                  </a:lnTo>
                  <a:lnTo>
                    <a:pt x="55" y="226"/>
                  </a:lnTo>
                  <a:lnTo>
                    <a:pt x="57" y="228"/>
                  </a:lnTo>
                  <a:lnTo>
                    <a:pt x="59" y="229"/>
                  </a:lnTo>
                  <a:lnTo>
                    <a:pt x="63" y="231"/>
                  </a:lnTo>
                  <a:lnTo>
                    <a:pt x="67" y="232"/>
                  </a:lnTo>
                  <a:lnTo>
                    <a:pt x="70" y="234"/>
                  </a:lnTo>
                  <a:lnTo>
                    <a:pt x="74" y="234"/>
                  </a:lnTo>
                  <a:lnTo>
                    <a:pt x="77" y="235"/>
                  </a:lnTo>
                  <a:lnTo>
                    <a:pt x="82" y="235"/>
                  </a:lnTo>
                  <a:lnTo>
                    <a:pt x="87" y="236"/>
                  </a:lnTo>
                  <a:lnTo>
                    <a:pt x="92" y="236"/>
                  </a:lnTo>
                  <a:lnTo>
                    <a:pt x="96" y="236"/>
                  </a:lnTo>
                  <a:lnTo>
                    <a:pt x="74" y="257"/>
                  </a:lnTo>
                  <a:lnTo>
                    <a:pt x="67" y="257"/>
                  </a:lnTo>
                  <a:lnTo>
                    <a:pt x="61" y="257"/>
                  </a:lnTo>
                  <a:lnTo>
                    <a:pt x="55" y="256"/>
                  </a:lnTo>
                  <a:lnTo>
                    <a:pt x="50" y="256"/>
                  </a:lnTo>
                  <a:lnTo>
                    <a:pt x="44" y="255"/>
                  </a:lnTo>
                  <a:lnTo>
                    <a:pt x="39" y="254"/>
                  </a:lnTo>
                  <a:lnTo>
                    <a:pt x="34" y="253"/>
                  </a:lnTo>
                  <a:lnTo>
                    <a:pt x="31" y="250"/>
                  </a:lnTo>
                  <a:lnTo>
                    <a:pt x="27" y="249"/>
                  </a:lnTo>
                  <a:lnTo>
                    <a:pt x="24" y="247"/>
                  </a:lnTo>
                  <a:lnTo>
                    <a:pt x="20" y="244"/>
                  </a:lnTo>
                  <a:lnTo>
                    <a:pt x="16" y="242"/>
                  </a:lnTo>
                  <a:lnTo>
                    <a:pt x="14" y="240"/>
                  </a:lnTo>
                  <a:lnTo>
                    <a:pt x="12" y="237"/>
                  </a:lnTo>
                  <a:lnTo>
                    <a:pt x="9" y="235"/>
                  </a:lnTo>
                  <a:lnTo>
                    <a:pt x="8" y="231"/>
                  </a:lnTo>
                  <a:lnTo>
                    <a:pt x="6" y="228"/>
                  </a:lnTo>
                  <a:lnTo>
                    <a:pt x="4" y="225"/>
                  </a:lnTo>
                  <a:lnTo>
                    <a:pt x="3" y="222"/>
                  </a:lnTo>
                  <a:lnTo>
                    <a:pt x="2" y="218"/>
                  </a:lnTo>
                  <a:lnTo>
                    <a:pt x="1" y="213"/>
                  </a:lnTo>
                  <a:lnTo>
                    <a:pt x="1" y="210"/>
                  </a:lnTo>
                  <a:lnTo>
                    <a:pt x="0" y="206"/>
                  </a:lnTo>
                  <a:lnTo>
                    <a:pt x="0" y="201"/>
                  </a:lnTo>
                  <a:lnTo>
                    <a:pt x="0" y="197"/>
                  </a:lnTo>
                  <a:lnTo>
                    <a:pt x="0" y="193"/>
                  </a:lnTo>
                  <a:lnTo>
                    <a:pt x="0" y="188"/>
                  </a:lnTo>
                  <a:lnTo>
                    <a:pt x="0" y="183"/>
                  </a:lnTo>
                  <a:lnTo>
                    <a:pt x="0" y="179"/>
                  </a:lnTo>
                  <a:lnTo>
                    <a:pt x="1" y="174"/>
                  </a:lnTo>
                  <a:lnTo>
                    <a:pt x="1" y="168"/>
                  </a:lnTo>
                  <a:lnTo>
                    <a:pt x="2" y="163"/>
                  </a:lnTo>
                  <a:lnTo>
                    <a:pt x="2" y="163"/>
                  </a:lnTo>
                  <a:lnTo>
                    <a:pt x="2" y="163"/>
                  </a:lnTo>
                  <a:close/>
                  <a:moveTo>
                    <a:pt x="25" y="62"/>
                  </a:moveTo>
                  <a:lnTo>
                    <a:pt x="62" y="51"/>
                  </a:lnTo>
                  <a:lnTo>
                    <a:pt x="62" y="51"/>
                  </a:lnTo>
                  <a:lnTo>
                    <a:pt x="62" y="54"/>
                  </a:lnTo>
                  <a:lnTo>
                    <a:pt x="61" y="57"/>
                  </a:lnTo>
                  <a:lnTo>
                    <a:pt x="61" y="60"/>
                  </a:lnTo>
                  <a:lnTo>
                    <a:pt x="59" y="63"/>
                  </a:lnTo>
                  <a:lnTo>
                    <a:pt x="58" y="65"/>
                  </a:lnTo>
                  <a:lnTo>
                    <a:pt x="58" y="68"/>
                  </a:lnTo>
                  <a:lnTo>
                    <a:pt x="57" y="70"/>
                  </a:lnTo>
                  <a:lnTo>
                    <a:pt x="57" y="74"/>
                  </a:lnTo>
                  <a:lnTo>
                    <a:pt x="56" y="76"/>
                  </a:lnTo>
                  <a:lnTo>
                    <a:pt x="55" y="78"/>
                  </a:lnTo>
                  <a:lnTo>
                    <a:pt x="55" y="81"/>
                  </a:lnTo>
                  <a:lnTo>
                    <a:pt x="53" y="83"/>
                  </a:lnTo>
                  <a:lnTo>
                    <a:pt x="53" y="86"/>
                  </a:lnTo>
                  <a:lnTo>
                    <a:pt x="52" y="88"/>
                  </a:lnTo>
                  <a:lnTo>
                    <a:pt x="51" y="90"/>
                  </a:lnTo>
                  <a:lnTo>
                    <a:pt x="51" y="93"/>
                  </a:lnTo>
                  <a:lnTo>
                    <a:pt x="50" y="95"/>
                  </a:lnTo>
                  <a:lnTo>
                    <a:pt x="50" y="97"/>
                  </a:lnTo>
                  <a:lnTo>
                    <a:pt x="49" y="101"/>
                  </a:lnTo>
                  <a:lnTo>
                    <a:pt x="47" y="103"/>
                  </a:lnTo>
                  <a:lnTo>
                    <a:pt x="47" y="107"/>
                  </a:lnTo>
                  <a:lnTo>
                    <a:pt x="46" y="109"/>
                  </a:lnTo>
                  <a:lnTo>
                    <a:pt x="46" y="113"/>
                  </a:lnTo>
                  <a:lnTo>
                    <a:pt x="45" y="117"/>
                  </a:lnTo>
                  <a:lnTo>
                    <a:pt x="44" y="120"/>
                  </a:lnTo>
                  <a:lnTo>
                    <a:pt x="44" y="124"/>
                  </a:lnTo>
                  <a:lnTo>
                    <a:pt x="43" y="127"/>
                  </a:lnTo>
                  <a:lnTo>
                    <a:pt x="43" y="132"/>
                  </a:lnTo>
                  <a:lnTo>
                    <a:pt x="41" y="136"/>
                  </a:lnTo>
                  <a:lnTo>
                    <a:pt x="40" y="140"/>
                  </a:lnTo>
                  <a:lnTo>
                    <a:pt x="40" y="145"/>
                  </a:lnTo>
                  <a:lnTo>
                    <a:pt x="39" y="151"/>
                  </a:lnTo>
                  <a:lnTo>
                    <a:pt x="2" y="163"/>
                  </a:lnTo>
                  <a:lnTo>
                    <a:pt x="3" y="157"/>
                  </a:lnTo>
                  <a:lnTo>
                    <a:pt x="3" y="152"/>
                  </a:lnTo>
                  <a:lnTo>
                    <a:pt x="4" y="148"/>
                  </a:lnTo>
                  <a:lnTo>
                    <a:pt x="4" y="144"/>
                  </a:lnTo>
                  <a:lnTo>
                    <a:pt x="6" y="139"/>
                  </a:lnTo>
                  <a:lnTo>
                    <a:pt x="7" y="136"/>
                  </a:lnTo>
                  <a:lnTo>
                    <a:pt x="7" y="131"/>
                  </a:lnTo>
                  <a:lnTo>
                    <a:pt x="8" y="127"/>
                  </a:lnTo>
                  <a:lnTo>
                    <a:pt x="8" y="124"/>
                  </a:lnTo>
                  <a:lnTo>
                    <a:pt x="9" y="121"/>
                  </a:lnTo>
                  <a:lnTo>
                    <a:pt x="10" y="118"/>
                  </a:lnTo>
                  <a:lnTo>
                    <a:pt x="10" y="114"/>
                  </a:lnTo>
                  <a:lnTo>
                    <a:pt x="12" y="112"/>
                  </a:lnTo>
                  <a:lnTo>
                    <a:pt x="12" y="109"/>
                  </a:lnTo>
                  <a:lnTo>
                    <a:pt x="13" y="106"/>
                  </a:lnTo>
                  <a:lnTo>
                    <a:pt x="14" y="103"/>
                  </a:lnTo>
                  <a:lnTo>
                    <a:pt x="14" y="101"/>
                  </a:lnTo>
                  <a:lnTo>
                    <a:pt x="15" y="99"/>
                  </a:lnTo>
                  <a:lnTo>
                    <a:pt x="16" y="96"/>
                  </a:lnTo>
                  <a:lnTo>
                    <a:pt x="16" y="94"/>
                  </a:lnTo>
                  <a:lnTo>
                    <a:pt x="18" y="91"/>
                  </a:lnTo>
                  <a:lnTo>
                    <a:pt x="18" y="89"/>
                  </a:lnTo>
                  <a:lnTo>
                    <a:pt x="19" y="86"/>
                  </a:lnTo>
                  <a:lnTo>
                    <a:pt x="20" y="83"/>
                  </a:lnTo>
                  <a:lnTo>
                    <a:pt x="20" y="81"/>
                  </a:lnTo>
                  <a:lnTo>
                    <a:pt x="21" y="78"/>
                  </a:lnTo>
                  <a:lnTo>
                    <a:pt x="21" y="76"/>
                  </a:lnTo>
                  <a:lnTo>
                    <a:pt x="22" y="74"/>
                  </a:lnTo>
                  <a:lnTo>
                    <a:pt x="24" y="71"/>
                  </a:lnTo>
                  <a:lnTo>
                    <a:pt x="24" y="68"/>
                  </a:lnTo>
                  <a:lnTo>
                    <a:pt x="25" y="65"/>
                  </a:lnTo>
                  <a:lnTo>
                    <a:pt x="25" y="62"/>
                  </a:lnTo>
                  <a:lnTo>
                    <a:pt x="25" y="62"/>
                  </a:lnTo>
                  <a:lnTo>
                    <a:pt x="25" y="62"/>
                  </a:lnTo>
                  <a:close/>
                  <a:moveTo>
                    <a:pt x="119" y="8"/>
                  </a:moveTo>
                  <a:lnTo>
                    <a:pt x="98" y="28"/>
                  </a:lnTo>
                  <a:lnTo>
                    <a:pt x="98" y="28"/>
                  </a:lnTo>
                  <a:lnTo>
                    <a:pt x="93" y="29"/>
                  </a:lnTo>
                  <a:lnTo>
                    <a:pt x="89" y="29"/>
                  </a:lnTo>
                  <a:lnTo>
                    <a:pt x="86" y="29"/>
                  </a:lnTo>
                  <a:lnTo>
                    <a:pt x="82" y="29"/>
                  </a:lnTo>
                  <a:lnTo>
                    <a:pt x="80" y="29"/>
                  </a:lnTo>
                  <a:lnTo>
                    <a:pt x="76" y="31"/>
                  </a:lnTo>
                  <a:lnTo>
                    <a:pt x="74" y="31"/>
                  </a:lnTo>
                  <a:lnTo>
                    <a:pt x="71" y="31"/>
                  </a:lnTo>
                  <a:lnTo>
                    <a:pt x="70" y="31"/>
                  </a:lnTo>
                  <a:lnTo>
                    <a:pt x="68" y="32"/>
                  </a:lnTo>
                  <a:lnTo>
                    <a:pt x="68" y="32"/>
                  </a:lnTo>
                  <a:lnTo>
                    <a:pt x="67" y="32"/>
                  </a:lnTo>
                  <a:lnTo>
                    <a:pt x="67" y="32"/>
                  </a:lnTo>
                  <a:lnTo>
                    <a:pt x="68" y="32"/>
                  </a:lnTo>
                  <a:lnTo>
                    <a:pt x="68" y="31"/>
                  </a:lnTo>
                  <a:lnTo>
                    <a:pt x="69" y="31"/>
                  </a:lnTo>
                  <a:lnTo>
                    <a:pt x="70" y="29"/>
                  </a:lnTo>
                  <a:lnTo>
                    <a:pt x="70" y="29"/>
                  </a:lnTo>
                  <a:lnTo>
                    <a:pt x="71" y="29"/>
                  </a:lnTo>
                  <a:lnTo>
                    <a:pt x="71" y="29"/>
                  </a:lnTo>
                  <a:lnTo>
                    <a:pt x="70" y="29"/>
                  </a:lnTo>
                  <a:lnTo>
                    <a:pt x="70" y="31"/>
                  </a:lnTo>
                  <a:lnTo>
                    <a:pt x="69" y="32"/>
                  </a:lnTo>
                  <a:lnTo>
                    <a:pt x="69" y="33"/>
                  </a:lnTo>
                  <a:lnTo>
                    <a:pt x="68" y="34"/>
                  </a:lnTo>
                  <a:lnTo>
                    <a:pt x="67" y="37"/>
                  </a:lnTo>
                  <a:lnTo>
                    <a:pt x="67" y="38"/>
                  </a:lnTo>
                  <a:lnTo>
                    <a:pt x="65" y="40"/>
                  </a:lnTo>
                  <a:lnTo>
                    <a:pt x="64" y="43"/>
                  </a:lnTo>
                  <a:lnTo>
                    <a:pt x="64" y="45"/>
                  </a:lnTo>
                  <a:lnTo>
                    <a:pt x="63" y="49"/>
                  </a:lnTo>
                  <a:lnTo>
                    <a:pt x="62" y="51"/>
                  </a:lnTo>
                  <a:lnTo>
                    <a:pt x="25" y="62"/>
                  </a:lnTo>
                  <a:lnTo>
                    <a:pt x="26" y="59"/>
                  </a:lnTo>
                  <a:lnTo>
                    <a:pt x="27" y="56"/>
                  </a:lnTo>
                  <a:lnTo>
                    <a:pt x="27" y="53"/>
                  </a:lnTo>
                  <a:lnTo>
                    <a:pt x="28" y="51"/>
                  </a:lnTo>
                  <a:lnTo>
                    <a:pt x="30" y="47"/>
                  </a:lnTo>
                  <a:lnTo>
                    <a:pt x="31" y="45"/>
                  </a:lnTo>
                  <a:lnTo>
                    <a:pt x="32" y="43"/>
                  </a:lnTo>
                  <a:lnTo>
                    <a:pt x="33" y="40"/>
                  </a:lnTo>
                  <a:lnTo>
                    <a:pt x="34" y="38"/>
                  </a:lnTo>
                  <a:lnTo>
                    <a:pt x="36" y="35"/>
                  </a:lnTo>
                  <a:lnTo>
                    <a:pt x="38" y="33"/>
                  </a:lnTo>
                  <a:lnTo>
                    <a:pt x="40" y="31"/>
                  </a:lnTo>
                  <a:lnTo>
                    <a:pt x="43" y="28"/>
                  </a:lnTo>
                  <a:lnTo>
                    <a:pt x="45" y="26"/>
                  </a:lnTo>
                  <a:lnTo>
                    <a:pt x="50" y="23"/>
                  </a:lnTo>
                  <a:lnTo>
                    <a:pt x="53" y="21"/>
                  </a:lnTo>
                  <a:lnTo>
                    <a:pt x="58" y="19"/>
                  </a:lnTo>
                  <a:lnTo>
                    <a:pt x="63" y="16"/>
                  </a:lnTo>
                  <a:lnTo>
                    <a:pt x="68" y="15"/>
                  </a:lnTo>
                  <a:lnTo>
                    <a:pt x="73" y="13"/>
                  </a:lnTo>
                  <a:lnTo>
                    <a:pt x="76" y="11"/>
                  </a:lnTo>
                  <a:lnTo>
                    <a:pt x="80" y="11"/>
                  </a:lnTo>
                  <a:lnTo>
                    <a:pt x="83" y="10"/>
                  </a:lnTo>
                  <a:lnTo>
                    <a:pt x="87" y="10"/>
                  </a:lnTo>
                  <a:lnTo>
                    <a:pt x="90" y="9"/>
                  </a:lnTo>
                  <a:lnTo>
                    <a:pt x="95" y="9"/>
                  </a:lnTo>
                  <a:lnTo>
                    <a:pt x="99" y="9"/>
                  </a:lnTo>
                  <a:lnTo>
                    <a:pt x="102" y="8"/>
                  </a:lnTo>
                  <a:lnTo>
                    <a:pt x="106" y="8"/>
                  </a:lnTo>
                  <a:lnTo>
                    <a:pt x="110" y="8"/>
                  </a:lnTo>
                  <a:lnTo>
                    <a:pt x="114" y="8"/>
                  </a:lnTo>
                  <a:lnTo>
                    <a:pt x="119" y="8"/>
                  </a:lnTo>
                  <a:lnTo>
                    <a:pt x="119"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6" name="Freeform 31"/>
            <p:cNvSpPr>
              <a:spLocks noEditPoints="1"/>
            </p:cNvSpPr>
            <p:nvPr/>
          </p:nvSpPr>
          <p:spPr bwMode="auto">
            <a:xfrm>
              <a:off x="3714751" y="4546601"/>
              <a:ext cx="3133725" cy="539750"/>
            </a:xfrm>
            <a:custGeom>
              <a:avLst/>
              <a:gdLst>
                <a:gd name="T0" fmla="*/ 90 w 1974"/>
                <a:gd name="T1" fmla="*/ 74 h 340"/>
                <a:gd name="T2" fmla="*/ 111 w 1974"/>
                <a:gd name="T3" fmla="*/ 48 h 340"/>
                <a:gd name="T4" fmla="*/ 148 w 1974"/>
                <a:gd name="T5" fmla="*/ 23 h 340"/>
                <a:gd name="T6" fmla="*/ 170 w 1974"/>
                <a:gd name="T7" fmla="*/ 36 h 340"/>
                <a:gd name="T8" fmla="*/ 150 w 1974"/>
                <a:gd name="T9" fmla="*/ 39 h 340"/>
                <a:gd name="T10" fmla="*/ 140 w 1974"/>
                <a:gd name="T11" fmla="*/ 48 h 340"/>
                <a:gd name="T12" fmla="*/ 123 w 1974"/>
                <a:gd name="T13" fmla="*/ 72 h 340"/>
                <a:gd name="T14" fmla="*/ 5 w 1974"/>
                <a:gd name="T15" fmla="*/ 273 h 340"/>
                <a:gd name="T16" fmla="*/ 18 w 1974"/>
                <a:gd name="T17" fmla="*/ 236 h 340"/>
                <a:gd name="T18" fmla="*/ 38 w 1974"/>
                <a:gd name="T19" fmla="*/ 180 h 340"/>
                <a:gd name="T20" fmla="*/ 61 w 1974"/>
                <a:gd name="T21" fmla="*/ 125 h 340"/>
                <a:gd name="T22" fmla="*/ 106 w 1974"/>
                <a:gd name="T23" fmla="*/ 97 h 340"/>
                <a:gd name="T24" fmla="*/ 85 w 1974"/>
                <a:gd name="T25" fmla="*/ 146 h 340"/>
                <a:gd name="T26" fmla="*/ 63 w 1974"/>
                <a:gd name="T27" fmla="*/ 203 h 340"/>
                <a:gd name="T28" fmla="*/ 45 w 1974"/>
                <a:gd name="T29" fmla="*/ 252 h 340"/>
                <a:gd name="T30" fmla="*/ 111 w 1974"/>
                <a:gd name="T31" fmla="*/ 328 h 340"/>
                <a:gd name="T32" fmla="*/ 45 w 1974"/>
                <a:gd name="T33" fmla="*/ 325 h 340"/>
                <a:gd name="T34" fmla="*/ 10 w 1974"/>
                <a:gd name="T35" fmla="*/ 312 h 340"/>
                <a:gd name="T36" fmla="*/ 0 w 1974"/>
                <a:gd name="T37" fmla="*/ 288 h 340"/>
                <a:gd name="T38" fmla="*/ 37 w 1974"/>
                <a:gd name="T39" fmla="*/ 276 h 340"/>
                <a:gd name="T40" fmla="*/ 44 w 1974"/>
                <a:gd name="T41" fmla="*/ 294 h 340"/>
                <a:gd name="T42" fmla="*/ 74 w 1974"/>
                <a:gd name="T43" fmla="*/ 303 h 340"/>
                <a:gd name="T44" fmla="*/ 134 w 1974"/>
                <a:gd name="T45" fmla="*/ 307 h 340"/>
                <a:gd name="T46" fmla="*/ 1782 w 1974"/>
                <a:gd name="T47" fmla="*/ 340 h 340"/>
                <a:gd name="T48" fmla="*/ 1288 w 1974"/>
                <a:gd name="T49" fmla="*/ 338 h 340"/>
                <a:gd name="T50" fmla="*/ 615 w 1974"/>
                <a:gd name="T51" fmla="*/ 332 h 340"/>
                <a:gd name="T52" fmla="*/ 154 w 1974"/>
                <a:gd name="T53" fmla="*/ 328 h 340"/>
                <a:gd name="T54" fmla="*/ 332 w 1974"/>
                <a:gd name="T55" fmla="*/ 308 h 340"/>
                <a:gd name="T56" fmla="*/ 935 w 1974"/>
                <a:gd name="T57" fmla="*/ 313 h 340"/>
                <a:gd name="T58" fmla="*/ 1575 w 1974"/>
                <a:gd name="T59" fmla="*/ 317 h 340"/>
                <a:gd name="T60" fmla="*/ 1861 w 1974"/>
                <a:gd name="T61" fmla="*/ 317 h 340"/>
                <a:gd name="T62" fmla="*/ 1974 w 1974"/>
                <a:gd name="T63" fmla="*/ 274 h 340"/>
                <a:gd name="T64" fmla="*/ 1956 w 1974"/>
                <a:gd name="T65" fmla="*/ 312 h 340"/>
                <a:gd name="T66" fmla="*/ 1899 w 1974"/>
                <a:gd name="T67" fmla="*/ 334 h 340"/>
                <a:gd name="T68" fmla="*/ 1840 w 1974"/>
                <a:gd name="T69" fmla="*/ 339 h 340"/>
                <a:gd name="T70" fmla="*/ 1908 w 1974"/>
                <a:gd name="T71" fmla="*/ 314 h 340"/>
                <a:gd name="T72" fmla="*/ 1930 w 1974"/>
                <a:gd name="T73" fmla="*/ 309 h 340"/>
                <a:gd name="T74" fmla="*/ 1936 w 1974"/>
                <a:gd name="T75" fmla="*/ 292 h 340"/>
                <a:gd name="T76" fmla="*/ 1848 w 1974"/>
                <a:gd name="T77" fmla="*/ 68 h 340"/>
                <a:gd name="T78" fmla="*/ 1901 w 1974"/>
                <a:gd name="T79" fmla="*/ 81 h 340"/>
                <a:gd name="T80" fmla="*/ 1925 w 1974"/>
                <a:gd name="T81" fmla="*/ 140 h 340"/>
                <a:gd name="T82" fmla="*/ 1949 w 1974"/>
                <a:gd name="T83" fmla="*/ 205 h 340"/>
                <a:gd name="T84" fmla="*/ 1928 w 1974"/>
                <a:gd name="T85" fmla="*/ 260 h 340"/>
                <a:gd name="T86" fmla="*/ 1904 w 1974"/>
                <a:gd name="T87" fmla="*/ 198 h 340"/>
                <a:gd name="T88" fmla="*/ 1880 w 1974"/>
                <a:gd name="T89" fmla="*/ 134 h 340"/>
                <a:gd name="T90" fmla="*/ 1857 w 1974"/>
                <a:gd name="T91" fmla="*/ 82 h 340"/>
                <a:gd name="T92" fmla="*/ 1690 w 1974"/>
                <a:gd name="T93" fmla="*/ 0 h 340"/>
                <a:gd name="T94" fmla="*/ 1763 w 1974"/>
                <a:gd name="T95" fmla="*/ 3 h 340"/>
                <a:gd name="T96" fmla="*/ 1823 w 1974"/>
                <a:gd name="T97" fmla="*/ 17 h 340"/>
                <a:gd name="T98" fmla="*/ 1867 w 1974"/>
                <a:gd name="T99" fmla="*/ 36 h 340"/>
                <a:gd name="T100" fmla="*/ 1839 w 1974"/>
                <a:gd name="T101" fmla="*/ 60 h 340"/>
                <a:gd name="T102" fmla="*/ 1802 w 1974"/>
                <a:gd name="T103" fmla="*/ 40 h 340"/>
                <a:gd name="T104" fmla="*/ 1749 w 1974"/>
                <a:gd name="T105" fmla="*/ 27 h 340"/>
                <a:gd name="T106" fmla="*/ 1683 w 1974"/>
                <a:gd name="T107" fmla="*/ 21 h 340"/>
                <a:gd name="T108" fmla="*/ 227 w 1974"/>
                <a:gd name="T109" fmla="*/ 13 h 340"/>
                <a:gd name="T110" fmla="*/ 635 w 1974"/>
                <a:gd name="T111" fmla="*/ 8 h 340"/>
                <a:gd name="T112" fmla="*/ 1209 w 1974"/>
                <a:gd name="T113" fmla="*/ 2 h 340"/>
                <a:gd name="T114" fmla="*/ 1635 w 1974"/>
                <a:gd name="T115" fmla="*/ 0 h 340"/>
                <a:gd name="T116" fmla="*/ 1546 w 1974"/>
                <a:gd name="T117" fmla="*/ 21 h 340"/>
                <a:gd name="T118" fmla="*/ 1060 w 1974"/>
                <a:gd name="T119" fmla="*/ 25 h 340"/>
                <a:gd name="T120" fmla="*/ 497 w 1974"/>
                <a:gd name="T121" fmla="*/ 31 h 340"/>
                <a:gd name="T122" fmla="*/ 170 w 1974"/>
                <a:gd name="T123" fmla="*/ 3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340">
                  <a:moveTo>
                    <a:pt x="111" y="89"/>
                  </a:moveTo>
                  <a:lnTo>
                    <a:pt x="76" y="95"/>
                  </a:lnTo>
                  <a:lnTo>
                    <a:pt x="76" y="95"/>
                  </a:lnTo>
                  <a:lnTo>
                    <a:pt x="79" y="92"/>
                  </a:lnTo>
                  <a:lnTo>
                    <a:pt x="81" y="88"/>
                  </a:lnTo>
                  <a:lnTo>
                    <a:pt x="84" y="85"/>
                  </a:lnTo>
                  <a:lnTo>
                    <a:pt x="86" y="81"/>
                  </a:lnTo>
                  <a:lnTo>
                    <a:pt x="87" y="77"/>
                  </a:lnTo>
                  <a:lnTo>
                    <a:pt x="90" y="74"/>
                  </a:lnTo>
                  <a:lnTo>
                    <a:pt x="92" y="72"/>
                  </a:lnTo>
                  <a:lnTo>
                    <a:pt x="94" y="68"/>
                  </a:lnTo>
                  <a:lnTo>
                    <a:pt x="97" y="64"/>
                  </a:lnTo>
                  <a:lnTo>
                    <a:pt x="98" y="62"/>
                  </a:lnTo>
                  <a:lnTo>
                    <a:pt x="100" y="58"/>
                  </a:lnTo>
                  <a:lnTo>
                    <a:pt x="103" y="56"/>
                  </a:lnTo>
                  <a:lnTo>
                    <a:pt x="105" y="52"/>
                  </a:lnTo>
                  <a:lnTo>
                    <a:pt x="107" y="50"/>
                  </a:lnTo>
                  <a:lnTo>
                    <a:pt x="111" y="48"/>
                  </a:lnTo>
                  <a:lnTo>
                    <a:pt x="113" y="44"/>
                  </a:lnTo>
                  <a:lnTo>
                    <a:pt x="117" y="42"/>
                  </a:lnTo>
                  <a:lnTo>
                    <a:pt x="121" y="39"/>
                  </a:lnTo>
                  <a:lnTo>
                    <a:pt x="124" y="36"/>
                  </a:lnTo>
                  <a:lnTo>
                    <a:pt x="128" y="33"/>
                  </a:lnTo>
                  <a:lnTo>
                    <a:pt x="133" y="30"/>
                  </a:lnTo>
                  <a:lnTo>
                    <a:pt x="137" y="27"/>
                  </a:lnTo>
                  <a:lnTo>
                    <a:pt x="143" y="25"/>
                  </a:lnTo>
                  <a:lnTo>
                    <a:pt x="148" y="23"/>
                  </a:lnTo>
                  <a:lnTo>
                    <a:pt x="154" y="21"/>
                  </a:lnTo>
                  <a:lnTo>
                    <a:pt x="159" y="19"/>
                  </a:lnTo>
                  <a:lnTo>
                    <a:pt x="165" y="18"/>
                  </a:lnTo>
                  <a:lnTo>
                    <a:pt x="170" y="17"/>
                  </a:lnTo>
                  <a:lnTo>
                    <a:pt x="176" y="15"/>
                  </a:lnTo>
                  <a:lnTo>
                    <a:pt x="180" y="15"/>
                  </a:lnTo>
                  <a:lnTo>
                    <a:pt x="185" y="15"/>
                  </a:lnTo>
                  <a:lnTo>
                    <a:pt x="191" y="14"/>
                  </a:lnTo>
                  <a:lnTo>
                    <a:pt x="170" y="36"/>
                  </a:lnTo>
                  <a:lnTo>
                    <a:pt x="166" y="36"/>
                  </a:lnTo>
                  <a:lnTo>
                    <a:pt x="162" y="37"/>
                  </a:lnTo>
                  <a:lnTo>
                    <a:pt x="159" y="37"/>
                  </a:lnTo>
                  <a:lnTo>
                    <a:pt x="156" y="37"/>
                  </a:lnTo>
                  <a:lnTo>
                    <a:pt x="155" y="38"/>
                  </a:lnTo>
                  <a:lnTo>
                    <a:pt x="153" y="38"/>
                  </a:lnTo>
                  <a:lnTo>
                    <a:pt x="152" y="38"/>
                  </a:lnTo>
                  <a:lnTo>
                    <a:pt x="150" y="39"/>
                  </a:lnTo>
                  <a:lnTo>
                    <a:pt x="150" y="39"/>
                  </a:lnTo>
                  <a:lnTo>
                    <a:pt x="149" y="39"/>
                  </a:lnTo>
                  <a:lnTo>
                    <a:pt x="149" y="39"/>
                  </a:lnTo>
                  <a:lnTo>
                    <a:pt x="148" y="40"/>
                  </a:lnTo>
                  <a:lnTo>
                    <a:pt x="147" y="40"/>
                  </a:lnTo>
                  <a:lnTo>
                    <a:pt x="146" y="42"/>
                  </a:lnTo>
                  <a:lnTo>
                    <a:pt x="144" y="43"/>
                  </a:lnTo>
                  <a:lnTo>
                    <a:pt x="143" y="44"/>
                  </a:lnTo>
                  <a:lnTo>
                    <a:pt x="142" y="45"/>
                  </a:lnTo>
                  <a:lnTo>
                    <a:pt x="140" y="48"/>
                  </a:lnTo>
                  <a:lnTo>
                    <a:pt x="139" y="50"/>
                  </a:lnTo>
                  <a:lnTo>
                    <a:pt x="136" y="51"/>
                  </a:lnTo>
                  <a:lnTo>
                    <a:pt x="135" y="54"/>
                  </a:lnTo>
                  <a:lnTo>
                    <a:pt x="133" y="56"/>
                  </a:lnTo>
                  <a:lnTo>
                    <a:pt x="130" y="60"/>
                  </a:lnTo>
                  <a:lnTo>
                    <a:pt x="129" y="62"/>
                  </a:lnTo>
                  <a:lnTo>
                    <a:pt x="127" y="66"/>
                  </a:lnTo>
                  <a:lnTo>
                    <a:pt x="124" y="68"/>
                  </a:lnTo>
                  <a:lnTo>
                    <a:pt x="123" y="72"/>
                  </a:lnTo>
                  <a:lnTo>
                    <a:pt x="121" y="75"/>
                  </a:lnTo>
                  <a:lnTo>
                    <a:pt x="118" y="79"/>
                  </a:lnTo>
                  <a:lnTo>
                    <a:pt x="116" y="82"/>
                  </a:lnTo>
                  <a:lnTo>
                    <a:pt x="113" y="86"/>
                  </a:lnTo>
                  <a:lnTo>
                    <a:pt x="111" y="89"/>
                  </a:lnTo>
                  <a:lnTo>
                    <a:pt x="111" y="89"/>
                  </a:lnTo>
                  <a:lnTo>
                    <a:pt x="111" y="89"/>
                  </a:lnTo>
                  <a:close/>
                  <a:moveTo>
                    <a:pt x="41" y="264"/>
                  </a:moveTo>
                  <a:lnTo>
                    <a:pt x="5" y="273"/>
                  </a:lnTo>
                  <a:lnTo>
                    <a:pt x="5" y="273"/>
                  </a:lnTo>
                  <a:lnTo>
                    <a:pt x="6" y="270"/>
                  </a:lnTo>
                  <a:lnTo>
                    <a:pt x="7" y="266"/>
                  </a:lnTo>
                  <a:lnTo>
                    <a:pt x="8" y="261"/>
                  </a:lnTo>
                  <a:lnTo>
                    <a:pt x="11" y="257"/>
                  </a:lnTo>
                  <a:lnTo>
                    <a:pt x="12" y="252"/>
                  </a:lnTo>
                  <a:lnTo>
                    <a:pt x="14" y="247"/>
                  </a:lnTo>
                  <a:lnTo>
                    <a:pt x="16" y="242"/>
                  </a:lnTo>
                  <a:lnTo>
                    <a:pt x="18" y="236"/>
                  </a:lnTo>
                  <a:lnTo>
                    <a:pt x="20" y="230"/>
                  </a:lnTo>
                  <a:lnTo>
                    <a:pt x="22" y="224"/>
                  </a:lnTo>
                  <a:lnTo>
                    <a:pt x="24" y="218"/>
                  </a:lnTo>
                  <a:lnTo>
                    <a:pt x="26" y="212"/>
                  </a:lnTo>
                  <a:lnTo>
                    <a:pt x="29" y="206"/>
                  </a:lnTo>
                  <a:lnTo>
                    <a:pt x="31" y="199"/>
                  </a:lnTo>
                  <a:lnTo>
                    <a:pt x="33" y="193"/>
                  </a:lnTo>
                  <a:lnTo>
                    <a:pt x="36" y="187"/>
                  </a:lnTo>
                  <a:lnTo>
                    <a:pt x="38" y="180"/>
                  </a:lnTo>
                  <a:lnTo>
                    <a:pt x="41" y="174"/>
                  </a:lnTo>
                  <a:lnTo>
                    <a:pt x="43" y="168"/>
                  </a:lnTo>
                  <a:lnTo>
                    <a:pt x="45" y="161"/>
                  </a:lnTo>
                  <a:lnTo>
                    <a:pt x="48" y="155"/>
                  </a:lnTo>
                  <a:lnTo>
                    <a:pt x="50" y="149"/>
                  </a:lnTo>
                  <a:lnTo>
                    <a:pt x="53" y="143"/>
                  </a:lnTo>
                  <a:lnTo>
                    <a:pt x="55" y="137"/>
                  </a:lnTo>
                  <a:lnTo>
                    <a:pt x="59" y="131"/>
                  </a:lnTo>
                  <a:lnTo>
                    <a:pt x="61" y="125"/>
                  </a:lnTo>
                  <a:lnTo>
                    <a:pt x="63" y="120"/>
                  </a:lnTo>
                  <a:lnTo>
                    <a:pt x="66" y="115"/>
                  </a:lnTo>
                  <a:lnTo>
                    <a:pt x="68" y="110"/>
                  </a:lnTo>
                  <a:lnTo>
                    <a:pt x="70" y="105"/>
                  </a:lnTo>
                  <a:lnTo>
                    <a:pt x="74" y="100"/>
                  </a:lnTo>
                  <a:lnTo>
                    <a:pt x="76" y="95"/>
                  </a:lnTo>
                  <a:lnTo>
                    <a:pt x="111" y="89"/>
                  </a:lnTo>
                  <a:lnTo>
                    <a:pt x="109" y="93"/>
                  </a:lnTo>
                  <a:lnTo>
                    <a:pt x="106" y="97"/>
                  </a:lnTo>
                  <a:lnTo>
                    <a:pt x="104" y="101"/>
                  </a:lnTo>
                  <a:lnTo>
                    <a:pt x="102" y="106"/>
                  </a:lnTo>
                  <a:lnTo>
                    <a:pt x="99" y="111"/>
                  </a:lnTo>
                  <a:lnTo>
                    <a:pt x="97" y="117"/>
                  </a:lnTo>
                  <a:lnTo>
                    <a:pt x="94" y="122"/>
                  </a:lnTo>
                  <a:lnTo>
                    <a:pt x="92" y="128"/>
                  </a:lnTo>
                  <a:lnTo>
                    <a:pt x="90" y="134"/>
                  </a:lnTo>
                  <a:lnTo>
                    <a:pt x="87" y="140"/>
                  </a:lnTo>
                  <a:lnTo>
                    <a:pt x="85" y="146"/>
                  </a:lnTo>
                  <a:lnTo>
                    <a:pt x="82" y="152"/>
                  </a:lnTo>
                  <a:lnTo>
                    <a:pt x="80" y="157"/>
                  </a:lnTo>
                  <a:lnTo>
                    <a:pt x="78" y="165"/>
                  </a:lnTo>
                  <a:lnTo>
                    <a:pt x="75" y="171"/>
                  </a:lnTo>
                  <a:lnTo>
                    <a:pt x="73" y="177"/>
                  </a:lnTo>
                  <a:lnTo>
                    <a:pt x="70" y="184"/>
                  </a:lnTo>
                  <a:lnTo>
                    <a:pt x="68" y="190"/>
                  </a:lnTo>
                  <a:lnTo>
                    <a:pt x="66" y="196"/>
                  </a:lnTo>
                  <a:lnTo>
                    <a:pt x="63" y="203"/>
                  </a:lnTo>
                  <a:lnTo>
                    <a:pt x="61" y="209"/>
                  </a:lnTo>
                  <a:lnTo>
                    <a:pt x="59" y="215"/>
                  </a:lnTo>
                  <a:lnTo>
                    <a:pt x="56" y="221"/>
                  </a:lnTo>
                  <a:lnTo>
                    <a:pt x="55" y="227"/>
                  </a:lnTo>
                  <a:lnTo>
                    <a:pt x="53" y="232"/>
                  </a:lnTo>
                  <a:lnTo>
                    <a:pt x="51" y="237"/>
                  </a:lnTo>
                  <a:lnTo>
                    <a:pt x="49" y="242"/>
                  </a:lnTo>
                  <a:lnTo>
                    <a:pt x="48" y="247"/>
                  </a:lnTo>
                  <a:lnTo>
                    <a:pt x="45" y="252"/>
                  </a:lnTo>
                  <a:lnTo>
                    <a:pt x="44" y="257"/>
                  </a:lnTo>
                  <a:lnTo>
                    <a:pt x="42" y="260"/>
                  </a:lnTo>
                  <a:lnTo>
                    <a:pt x="41" y="264"/>
                  </a:lnTo>
                  <a:lnTo>
                    <a:pt x="41" y="264"/>
                  </a:lnTo>
                  <a:lnTo>
                    <a:pt x="41" y="264"/>
                  </a:lnTo>
                  <a:close/>
                  <a:moveTo>
                    <a:pt x="143" y="307"/>
                  </a:moveTo>
                  <a:lnTo>
                    <a:pt x="119" y="328"/>
                  </a:lnTo>
                  <a:lnTo>
                    <a:pt x="119" y="328"/>
                  </a:lnTo>
                  <a:lnTo>
                    <a:pt x="111" y="328"/>
                  </a:lnTo>
                  <a:lnTo>
                    <a:pt x="102" y="328"/>
                  </a:lnTo>
                  <a:lnTo>
                    <a:pt x="93" y="328"/>
                  </a:lnTo>
                  <a:lnTo>
                    <a:pt x="86" y="327"/>
                  </a:lnTo>
                  <a:lnTo>
                    <a:pt x="78" y="327"/>
                  </a:lnTo>
                  <a:lnTo>
                    <a:pt x="70" y="327"/>
                  </a:lnTo>
                  <a:lnTo>
                    <a:pt x="65" y="326"/>
                  </a:lnTo>
                  <a:lnTo>
                    <a:pt x="57" y="326"/>
                  </a:lnTo>
                  <a:lnTo>
                    <a:pt x="51" y="325"/>
                  </a:lnTo>
                  <a:lnTo>
                    <a:pt x="45" y="325"/>
                  </a:lnTo>
                  <a:lnTo>
                    <a:pt x="41" y="323"/>
                  </a:lnTo>
                  <a:lnTo>
                    <a:pt x="36" y="322"/>
                  </a:lnTo>
                  <a:lnTo>
                    <a:pt x="31" y="321"/>
                  </a:lnTo>
                  <a:lnTo>
                    <a:pt x="26" y="320"/>
                  </a:lnTo>
                  <a:lnTo>
                    <a:pt x="23" y="319"/>
                  </a:lnTo>
                  <a:lnTo>
                    <a:pt x="18" y="317"/>
                  </a:lnTo>
                  <a:lnTo>
                    <a:pt x="16" y="315"/>
                  </a:lnTo>
                  <a:lnTo>
                    <a:pt x="12" y="314"/>
                  </a:lnTo>
                  <a:lnTo>
                    <a:pt x="10" y="312"/>
                  </a:lnTo>
                  <a:lnTo>
                    <a:pt x="7" y="309"/>
                  </a:lnTo>
                  <a:lnTo>
                    <a:pt x="5" y="307"/>
                  </a:lnTo>
                  <a:lnTo>
                    <a:pt x="4" y="304"/>
                  </a:lnTo>
                  <a:lnTo>
                    <a:pt x="2" y="302"/>
                  </a:lnTo>
                  <a:lnTo>
                    <a:pt x="1" y="300"/>
                  </a:lnTo>
                  <a:lnTo>
                    <a:pt x="0" y="297"/>
                  </a:lnTo>
                  <a:lnTo>
                    <a:pt x="0" y="294"/>
                  </a:lnTo>
                  <a:lnTo>
                    <a:pt x="0" y="291"/>
                  </a:lnTo>
                  <a:lnTo>
                    <a:pt x="0" y="288"/>
                  </a:lnTo>
                  <a:lnTo>
                    <a:pt x="1" y="284"/>
                  </a:lnTo>
                  <a:lnTo>
                    <a:pt x="1" y="280"/>
                  </a:lnTo>
                  <a:lnTo>
                    <a:pt x="2" y="277"/>
                  </a:lnTo>
                  <a:lnTo>
                    <a:pt x="5" y="273"/>
                  </a:lnTo>
                  <a:lnTo>
                    <a:pt x="41" y="264"/>
                  </a:lnTo>
                  <a:lnTo>
                    <a:pt x="39" y="267"/>
                  </a:lnTo>
                  <a:lnTo>
                    <a:pt x="38" y="270"/>
                  </a:lnTo>
                  <a:lnTo>
                    <a:pt x="38" y="273"/>
                  </a:lnTo>
                  <a:lnTo>
                    <a:pt x="37" y="276"/>
                  </a:lnTo>
                  <a:lnTo>
                    <a:pt x="37" y="278"/>
                  </a:lnTo>
                  <a:lnTo>
                    <a:pt x="37" y="280"/>
                  </a:lnTo>
                  <a:lnTo>
                    <a:pt x="37" y="283"/>
                  </a:lnTo>
                  <a:lnTo>
                    <a:pt x="38" y="284"/>
                  </a:lnTo>
                  <a:lnTo>
                    <a:pt x="38" y="286"/>
                  </a:lnTo>
                  <a:lnTo>
                    <a:pt x="39" y="289"/>
                  </a:lnTo>
                  <a:lnTo>
                    <a:pt x="41" y="290"/>
                  </a:lnTo>
                  <a:lnTo>
                    <a:pt x="42" y="291"/>
                  </a:lnTo>
                  <a:lnTo>
                    <a:pt x="44" y="294"/>
                  </a:lnTo>
                  <a:lnTo>
                    <a:pt x="47" y="295"/>
                  </a:lnTo>
                  <a:lnTo>
                    <a:pt x="49" y="296"/>
                  </a:lnTo>
                  <a:lnTo>
                    <a:pt x="51" y="297"/>
                  </a:lnTo>
                  <a:lnTo>
                    <a:pt x="54" y="298"/>
                  </a:lnTo>
                  <a:lnTo>
                    <a:pt x="57" y="300"/>
                  </a:lnTo>
                  <a:lnTo>
                    <a:pt x="61" y="301"/>
                  </a:lnTo>
                  <a:lnTo>
                    <a:pt x="65" y="302"/>
                  </a:lnTo>
                  <a:lnTo>
                    <a:pt x="69" y="302"/>
                  </a:lnTo>
                  <a:lnTo>
                    <a:pt x="74" y="303"/>
                  </a:lnTo>
                  <a:lnTo>
                    <a:pt x="79" y="304"/>
                  </a:lnTo>
                  <a:lnTo>
                    <a:pt x="85" y="304"/>
                  </a:lnTo>
                  <a:lnTo>
                    <a:pt x="91" y="306"/>
                  </a:lnTo>
                  <a:lnTo>
                    <a:pt x="97" y="306"/>
                  </a:lnTo>
                  <a:lnTo>
                    <a:pt x="103" y="306"/>
                  </a:lnTo>
                  <a:lnTo>
                    <a:pt x="110" y="307"/>
                  </a:lnTo>
                  <a:lnTo>
                    <a:pt x="118" y="307"/>
                  </a:lnTo>
                  <a:lnTo>
                    <a:pt x="125" y="307"/>
                  </a:lnTo>
                  <a:lnTo>
                    <a:pt x="134" y="307"/>
                  </a:lnTo>
                  <a:lnTo>
                    <a:pt x="143" y="307"/>
                  </a:lnTo>
                  <a:lnTo>
                    <a:pt x="143" y="307"/>
                  </a:lnTo>
                  <a:lnTo>
                    <a:pt x="143" y="307"/>
                  </a:lnTo>
                  <a:close/>
                  <a:moveTo>
                    <a:pt x="1861" y="317"/>
                  </a:moveTo>
                  <a:lnTo>
                    <a:pt x="1840" y="339"/>
                  </a:lnTo>
                  <a:lnTo>
                    <a:pt x="1840" y="339"/>
                  </a:lnTo>
                  <a:lnTo>
                    <a:pt x="1828" y="340"/>
                  </a:lnTo>
                  <a:lnTo>
                    <a:pt x="1808" y="340"/>
                  </a:lnTo>
                  <a:lnTo>
                    <a:pt x="1782" y="340"/>
                  </a:lnTo>
                  <a:lnTo>
                    <a:pt x="1747" y="340"/>
                  </a:lnTo>
                  <a:lnTo>
                    <a:pt x="1707" y="340"/>
                  </a:lnTo>
                  <a:lnTo>
                    <a:pt x="1660" y="340"/>
                  </a:lnTo>
                  <a:lnTo>
                    <a:pt x="1609" y="339"/>
                  </a:lnTo>
                  <a:lnTo>
                    <a:pt x="1553" y="339"/>
                  </a:lnTo>
                  <a:lnTo>
                    <a:pt x="1491" y="339"/>
                  </a:lnTo>
                  <a:lnTo>
                    <a:pt x="1426" y="339"/>
                  </a:lnTo>
                  <a:lnTo>
                    <a:pt x="1358" y="338"/>
                  </a:lnTo>
                  <a:lnTo>
                    <a:pt x="1288" y="338"/>
                  </a:lnTo>
                  <a:lnTo>
                    <a:pt x="1215" y="337"/>
                  </a:lnTo>
                  <a:lnTo>
                    <a:pt x="1140" y="337"/>
                  </a:lnTo>
                  <a:lnTo>
                    <a:pt x="1063" y="335"/>
                  </a:lnTo>
                  <a:lnTo>
                    <a:pt x="987" y="335"/>
                  </a:lnTo>
                  <a:lnTo>
                    <a:pt x="911" y="334"/>
                  </a:lnTo>
                  <a:lnTo>
                    <a:pt x="836" y="334"/>
                  </a:lnTo>
                  <a:lnTo>
                    <a:pt x="760" y="333"/>
                  </a:lnTo>
                  <a:lnTo>
                    <a:pt x="686" y="333"/>
                  </a:lnTo>
                  <a:lnTo>
                    <a:pt x="615" y="332"/>
                  </a:lnTo>
                  <a:lnTo>
                    <a:pt x="547" y="332"/>
                  </a:lnTo>
                  <a:lnTo>
                    <a:pt x="481" y="331"/>
                  </a:lnTo>
                  <a:lnTo>
                    <a:pt x="419" y="331"/>
                  </a:lnTo>
                  <a:lnTo>
                    <a:pt x="360" y="329"/>
                  </a:lnTo>
                  <a:lnTo>
                    <a:pt x="308" y="329"/>
                  </a:lnTo>
                  <a:lnTo>
                    <a:pt x="260" y="329"/>
                  </a:lnTo>
                  <a:lnTo>
                    <a:pt x="218" y="328"/>
                  </a:lnTo>
                  <a:lnTo>
                    <a:pt x="183" y="328"/>
                  </a:lnTo>
                  <a:lnTo>
                    <a:pt x="154" y="328"/>
                  </a:lnTo>
                  <a:lnTo>
                    <a:pt x="133" y="328"/>
                  </a:lnTo>
                  <a:lnTo>
                    <a:pt x="119" y="328"/>
                  </a:lnTo>
                  <a:lnTo>
                    <a:pt x="143" y="307"/>
                  </a:lnTo>
                  <a:lnTo>
                    <a:pt x="156" y="307"/>
                  </a:lnTo>
                  <a:lnTo>
                    <a:pt x="178" y="307"/>
                  </a:lnTo>
                  <a:lnTo>
                    <a:pt x="207" y="307"/>
                  </a:lnTo>
                  <a:lnTo>
                    <a:pt x="241" y="308"/>
                  </a:lnTo>
                  <a:lnTo>
                    <a:pt x="284" y="308"/>
                  </a:lnTo>
                  <a:lnTo>
                    <a:pt x="332" y="308"/>
                  </a:lnTo>
                  <a:lnTo>
                    <a:pt x="384" y="309"/>
                  </a:lnTo>
                  <a:lnTo>
                    <a:pt x="442" y="309"/>
                  </a:lnTo>
                  <a:lnTo>
                    <a:pt x="504" y="309"/>
                  </a:lnTo>
                  <a:lnTo>
                    <a:pt x="569" y="310"/>
                  </a:lnTo>
                  <a:lnTo>
                    <a:pt x="639" y="310"/>
                  </a:lnTo>
                  <a:lnTo>
                    <a:pt x="710" y="312"/>
                  </a:lnTo>
                  <a:lnTo>
                    <a:pt x="783" y="312"/>
                  </a:lnTo>
                  <a:lnTo>
                    <a:pt x="858" y="313"/>
                  </a:lnTo>
                  <a:lnTo>
                    <a:pt x="935" y="313"/>
                  </a:lnTo>
                  <a:lnTo>
                    <a:pt x="1011" y="314"/>
                  </a:lnTo>
                  <a:lnTo>
                    <a:pt x="1087" y="314"/>
                  </a:lnTo>
                  <a:lnTo>
                    <a:pt x="1164" y="315"/>
                  </a:lnTo>
                  <a:lnTo>
                    <a:pt x="1238" y="315"/>
                  </a:lnTo>
                  <a:lnTo>
                    <a:pt x="1311" y="316"/>
                  </a:lnTo>
                  <a:lnTo>
                    <a:pt x="1382" y="316"/>
                  </a:lnTo>
                  <a:lnTo>
                    <a:pt x="1450" y="317"/>
                  </a:lnTo>
                  <a:lnTo>
                    <a:pt x="1515" y="317"/>
                  </a:lnTo>
                  <a:lnTo>
                    <a:pt x="1575" y="317"/>
                  </a:lnTo>
                  <a:lnTo>
                    <a:pt x="1633" y="319"/>
                  </a:lnTo>
                  <a:lnTo>
                    <a:pt x="1684" y="319"/>
                  </a:lnTo>
                  <a:lnTo>
                    <a:pt x="1731" y="319"/>
                  </a:lnTo>
                  <a:lnTo>
                    <a:pt x="1771" y="319"/>
                  </a:lnTo>
                  <a:lnTo>
                    <a:pt x="1805" y="319"/>
                  </a:lnTo>
                  <a:lnTo>
                    <a:pt x="1831" y="319"/>
                  </a:lnTo>
                  <a:lnTo>
                    <a:pt x="1850" y="319"/>
                  </a:lnTo>
                  <a:lnTo>
                    <a:pt x="1861" y="317"/>
                  </a:lnTo>
                  <a:lnTo>
                    <a:pt x="1861" y="317"/>
                  </a:lnTo>
                  <a:lnTo>
                    <a:pt x="1861" y="317"/>
                  </a:lnTo>
                  <a:close/>
                  <a:moveTo>
                    <a:pt x="1930" y="265"/>
                  </a:moveTo>
                  <a:lnTo>
                    <a:pt x="1966" y="249"/>
                  </a:lnTo>
                  <a:lnTo>
                    <a:pt x="1966" y="249"/>
                  </a:lnTo>
                  <a:lnTo>
                    <a:pt x="1968" y="255"/>
                  </a:lnTo>
                  <a:lnTo>
                    <a:pt x="1971" y="260"/>
                  </a:lnTo>
                  <a:lnTo>
                    <a:pt x="1972" y="266"/>
                  </a:lnTo>
                  <a:lnTo>
                    <a:pt x="1973" y="271"/>
                  </a:lnTo>
                  <a:lnTo>
                    <a:pt x="1974" y="274"/>
                  </a:lnTo>
                  <a:lnTo>
                    <a:pt x="1974" y="279"/>
                  </a:lnTo>
                  <a:lnTo>
                    <a:pt x="1973" y="284"/>
                  </a:lnTo>
                  <a:lnTo>
                    <a:pt x="1973" y="288"/>
                  </a:lnTo>
                  <a:lnTo>
                    <a:pt x="1972" y="291"/>
                  </a:lnTo>
                  <a:lnTo>
                    <a:pt x="1971" y="296"/>
                  </a:lnTo>
                  <a:lnTo>
                    <a:pt x="1968" y="300"/>
                  </a:lnTo>
                  <a:lnTo>
                    <a:pt x="1965" y="303"/>
                  </a:lnTo>
                  <a:lnTo>
                    <a:pt x="1961" y="308"/>
                  </a:lnTo>
                  <a:lnTo>
                    <a:pt x="1956" y="312"/>
                  </a:lnTo>
                  <a:lnTo>
                    <a:pt x="1950" y="315"/>
                  </a:lnTo>
                  <a:lnTo>
                    <a:pt x="1944" y="320"/>
                  </a:lnTo>
                  <a:lnTo>
                    <a:pt x="1937" y="322"/>
                  </a:lnTo>
                  <a:lnTo>
                    <a:pt x="1931" y="326"/>
                  </a:lnTo>
                  <a:lnTo>
                    <a:pt x="1924" y="328"/>
                  </a:lnTo>
                  <a:lnTo>
                    <a:pt x="1918" y="329"/>
                  </a:lnTo>
                  <a:lnTo>
                    <a:pt x="1912" y="332"/>
                  </a:lnTo>
                  <a:lnTo>
                    <a:pt x="1906" y="333"/>
                  </a:lnTo>
                  <a:lnTo>
                    <a:pt x="1899" y="334"/>
                  </a:lnTo>
                  <a:lnTo>
                    <a:pt x="1893" y="335"/>
                  </a:lnTo>
                  <a:lnTo>
                    <a:pt x="1887" y="335"/>
                  </a:lnTo>
                  <a:lnTo>
                    <a:pt x="1881" y="337"/>
                  </a:lnTo>
                  <a:lnTo>
                    <a:pt x="1874" y="337"/>
                  </a:lnTo>
                  <a:lnTo>
                    <a:pt x="1868" y="338"/>
                  </a:lnTo>
                  <a:lnTo>
                    <a:pt x="1861" y="338"/>
                  </a:lnTo>
                  <a:lnTo>
                    <a:pt x="1854" y="339"/>
                  </a:lnTo>
                  <a:lnTo>
                    <a:pt x="1848" y="339"/>
                  </a:lnTo>
                  <a:lnTo>
                    <a:pt x="1840" y="339"/>
                  </a:lnTo>
                  <a:lnTo>
                    <a:pt x="1861" y="317"/>
                  </a:lnTo>
                  <a:lnTo>
                    <a:pt x="1868" y="317"/>
                  </a:lnTo>
                  <a:lnTo>
                    <a:pt x="1874" y="317"/>
                  </a:lnTo>
                  <a:lnTo>
                    <a:pt x="1881" y="316"/>
                  </a:lnTo>
                  <a:lnTo>
                    <a:pt x="1887" y="316"/>
                  </a:lnTo>
                  <a:lnTo>
                    <a:pt x="1893" y="316"/>
                  </a:lnTo>
                  <a:lnTo>
                    <a:pt x="1899" y="315"/>
                  </a:lnTo>
                  <a:lnTo>
                    <a:pt x="1904" y="315"/>
                  </a:lnTo>
                  <a:lnTo>
                    <a:pt x="1908" y="314"/>
                  </a:lnTo>
                  <a:lnTo>
                    <a:pt x="1913" y="314"/>
                  </a:lnTo>
                  <a:lnTo>
                    <a:pt x="1918" y="313"/>
                  </a:lnTo>
                  <a:lnTo>
                    <a:pt x="1922" y="312"/>
                  </a:lnTo>
                  <a:lnTo>
                    <a:pt x="1924" y="312"/>
                  </a:lnTo>
                  <a:lnTo>
                    <a:pt x="1926" y="310"/>
                  </a:lnTo>
                  <a:lnTo>
                    <a:pt x="1929" y="309"/>
                  </a:lnTo>
                  <a:lnTo>
                    <a:pt x="1930" y="309"/>
                  </a:lnTo>
                  <a:lnTo>
                    <a:pt x="1930" y="309"/>
                  </a:lnTo>
                  <a:lnTo>
                    <a:pt x="1930" y="309"/>
                  </a:lnTo>
                  <a:lnTo>
                    <a:pt x="1930" y="309"/>
                  </a:lnTo>
                  <a:lnTo>
                    <a:pt x="1931" y="308"/>
                  </a:lnTo>
                  <a:lnTo>
                    <a:pt x="1932" y="307"/>
                  </a:lnTo>
                  <a:lnTo>
                    <a:pt x="1932" y="306"/>
                  </a:lnTo>
                  <a:lnTo>
                    <a:pt x="1934" y="304"/>
                  </a:lnTo>
                  <a:lnTo>
                    <a:pt x="1935" y="302"/>
                  </a:lnTo>
                  <a:lnTo>
                    <a:pt x="1936" y="300"/>
                  </a:lnTo>
                  <a:lnTo>
                    <a:pt x="1936" y="296"/>
                  </a:lnTo>
                  <a:lnTo>
                    <a:pt x="1936" y="292"/>
                  </a:lnTo>
                  <a:lnTo>
                    <a:pt x="1936" y="289"/>
                  </a:lnTo>
                  <a:lnTo>
                    <a:pt x="1936" y="285"/>
                  </a:lnTo>
                  <a:lnTo>
                    <a:pt x="1935" y="280"/>
                  </a:lnTo>
                  <a:lnTo>
                    <a:pt x="1934" y="276"/>
                  </a:lnTo>
                  <a:lnTo>
                    <a:pt x="1931" y="271"/>
                  </a:lnTo>
                  <a:lnTo>
                    <a:pt x="1930" y="265"/>
                  </a:lnTo>
                  <a:lnTo>
                    <a:pt x="1930" y="265"/>
                  </a:lnTo>
                  <a:lnTo>
                    <a:pt x="1930" y="265"/>
                  </a:lnTo>
                  <a:close/>
                  <a:moveTo>
                    <a:pt x="1848" y="68"/>
                  </a:moveTo>
                  <a:lnTo>
                    <a:pt x="1883" y="50"/>
                  </a:lnTo>
                  <a:lnTo>
                    <a:pt x="1883" y="50"/>
                  </a:lnTo>
                  <a:lnTo>
                    <a:pt x="1886" y="54"/>
                  </a:lnTo>
                  <a:lnTo>
                    <a:pt x="1888" y="57"/>
                  </a:lnTo>
                  <a:lnTo>
                    <a:pt x="1891" y="61"/>
                  </a:lnTo>
                  <a:lnTo>
                    <a:pt x="1894" y="66"/>
                  </a:lnTo>
                  <a:lnTo>
                    <a:pt x="1897" y="70"/>
                  </a:lnTo>
                  <a:lnTo>
                    <a:pt x="1899" y="75"/>
                  </a:lnTo>
                  <a:lnTo>
                    <a:pt x="1901" y="81"/>
                  </a:lnTo>
                  <a:lnTo>
                    <a:pt x="1904" y="86"/>
                  </a:lnTo>
                  <a:lnTo>
                    <a:pt x="1907" y="92"/>
                  </a:lnTo>
                  <a:lnTo>
                    <a:pt x="1910" y="98"/>
                  </a:lnTo>
                  <a:lnTo>
                    <a:pt x="1912" y="105"/>
                  </a:lnTo>
                  <a:lnTo>
                    <a:pt x="1914" y="111"/>
                  </a:lnTo>
                  <a:lnTo>
                    <a:pt x="1917" y="118"/>
                  </a:lnTo>
                  <a:lnTo>
                    <a:pt x="1920" y="125"/>
                  </a:lnTo>
                  <a:lnTo>
                    <a:pt x="1923" y="132"/>
                  </a:lnTo>
                  <a:lnTo>
                    <a:pt x="1925" y="140"/>
                  </a:lnTo>
                  <a:lnTo>
                    <a:pt x="1928" y="147"/>
                  </a:lnTo>
                  <a:lnTo>
                    <a:pt x="1930" y="154"/>
                  </a:lnTo>
                  <a:lnTo>
                    <a:pt x="1934" y="161"/>
                  </a:lnTo>
                  <a:lnTo>
                    <a:pt x="1936" y="168"/>
                  </a:lnTo>
                  <a:lnTo>
                    <a:pt x="1938" y="175"/>
                  </a:lnTo>
                  <a:lnTo>
                    <a:pt x="1941" y="184"/>
                  </a:lnTo>
                  <a:lnTo>
                    <a:pt x="1943" y="191"/>
                  </a:lnTo>
                  <a:lnTo>
                    <a:pt x="1947" y="198"/>
                  </a:lnTo>
                  <a:lnTo>
                    <a:pt x="1949" y="205"/>
                  </a:lnTo>
                  <a:lnTo>
                    <a:pt x="1951" y="211"/>
                  </a:lnTo>
                  <a:lnTo>
                    <a:pt x="1954" y="218"/>
                  </a:lnTo>
                  <a:lnTo>
                    <a:pt x="1956" y="226"/>
                  </a:lnTo>
                  <a:lnTo>
                    <a:pt x="1959" y="232"/>
                  </a:lnTo>
                  <a:lnTo>
                    <a:pt x="1961" y="237"/>
                  </a:lnTo>
                  <a:lnTo>
                    <a:pt x="1963" y="243"/>
                  </a:lnTo>
                  <a:lnTo>
                    <a:pt x="1966" y="249"/>
                  </a:lnTo>
                  <a:lnTo>
                    <a:pt x="1930" y="265"/>
                  </a:lnTo>
                  <a:lnTo>
                    <a:pt x="1928" y="260"/>
                  </a:lnTo>
                  <a:lnTo>
                    <a:pt x="1924" y="253"/>
                  </a:lnTo>
                  <a:lnTo>
                    <a:pt x="1922" y="247"/>
                  </a:lnTo>
                  <a:lnTo>
                    <a:pt x="1919" y="241"/>
                  </a:lnTo>
                  <a:lnTo>
                    <a:pt x="1917" y="234"/>
                  </a:lnTo>
                  <a:lnTo>
                    <a:pt x="1914" y="227"/>
                  </a:lnTo>
                  <a:lnTo>
                    <a:pt x="1912" y="221"/>
                  </a:lnTo>
                  <a:lnTo>
                    <a:pt x="1910" y="214"/>
                  </a:lnTo>
                  <a:lnTo>
                    <a:pt x="1906" y="206"/>
                  </a:lnTo>
                  <a:lnTo>
                    <a:pt x="1904" y="198"/>
                  </a:lnTo>
                  <a:lnTo>
                    <a:pt x="1901" y="191"/>
                  </a:lnTo>
                  <a:lnTo>
                    <a:pt x="1899" y="184"/>
                  </a:lnTo>
                  <a:lnTo>
                    <a:pt x="1897" y="177"/>
                  </a:lnTo>
                  <a:lnTo>
                    <a:pt x="1893" y="169"/>
                  </a:lnTo>
                  <a:lnTo>
                    <a:pt x="1891" y="162"/>
                  </a:lnTo>
                  <a:lnTo>
                    <a:pt x="1888" y="155"/>
                  </a:lnTo>
                  <a:lnTo>
                    <a:pt x="1886" y="148"/>
                  </a:lnTo>
                  <a:lnTo>
                    <a:pt x="1883" y="141"/>
                  </a:lnTo>
                  <a:lnTo>
                    <a:pt x="1880" y="134"/>
                  </a:lnTo>
                  <a:lnTo>
                    <a:pt x="1877" y="126"/>
                  </a:lnTo>
                  <a:lnTo>
                    <a:pt x="1875" y="120"/>
                  </a:lnTo>
                  <a:lnTo>
                    <a:pt x="1873" y="115"/>
                  </a:lnTo>
                  <a:lnTo>
                    <a:pt x="1870" y="109"/>
                  </a:lnTo>
                  <a:lnTo>
                    <a:pt x="1868" y="103"/>
                  </a:lnTo>
                  <a:lnTo>
                    <a:pt x="1864" y="97"/>
                  </a:lnTo>
                  <a:lnTo>
                    <a:pt x="1862" y="92"/>
                  </a:lnTo>
                  <a:lnTo>
                    <a:pt x="1860" y="86"/>
                  </a:lnTo>
                  <a:lnTo>
                    <a:pt x="1857" y="82"/>
                  </a:lnTo>
                  <a:lnTo>
                    <a:pt x="1855" y="77"/>
                  </a:lnTo>
                  <a:lnTo>
                    <a:pt x="1852" y="74"/>
                  </a:lnTo>
                  <a:lnTo>
                    <a:pt x="1850" y="70"/>
                  </a:lnTo>
                  <a:lnTo>
                    <a:pt x="1848" y="68"/>
                  </a:lnTo>
                  <a:lnTo>
                    <a:pt x="1848" y="68"/>
                  </a:lnTo>
                  <a:lnTo>
                    <a:pt x="1848" y="68"/>
                  </a:lnTo>
                  <a:close/>
                  <a:moveTo>
                    <a:pt x="1666" y="21"/>
                  </a:moveTo>
                  <a:lnTo>
                    <a:pt x="1690" y="0"/>
                  </a:lnTo>
                  <a:lnTo>
                    <a:pt x="1690" y="0"/>
                  </a:lnTo>
                  <a:lnTo>
                    <a:pt x="1698" y="0"/>
                  </a:lnTo>
                  <a:lnTo>
                    <a:pt x="1707" y="0"/>
                  </a:lnTo>
                  <a:lnTo>
                    <a:pt x="1715" y="0"/>
                  </a:lnTo>
                  <a:lnTo>
                    <a:pt x="1723" y="0"/>
                  </a:lnTo>
                  <a:lnTo>
                    <a:pt x="1732" y="1"/>
                  </a:lnTo>
                  <a:lnTo>
                    <a:pt x="1740" y="1"/>
                  </a:lnTo>
                  <a:lnTo>
                    <a:pt x="1747" y="2"/>
                  </a:lnTo>
                  <a:lnTo>
                    <a:pt x="1756" y="3"/>
                  </a:lnTo>
                  <a:lnTo>
                    <a:pt x="1763" y="3"/>
                  </a:lnTo>
                  <a:lnTo>
                    <a:pt x="1770" y="5"/>
                  </a:lnTo>
                  <a:lnTo>
                    <a:pt x="1777" y="6"/>
                  </a:lnTo>
                  <a:lnTo>
                    <a:pt x="1784" y="7"/>
                  </a:lnTo>
                  <a:lnTo>
                    <a:pt x="1791" y="8"/>
                  </a:lnTo>
                  <a:lnTo>
                    <a:pt x="1797" y="9"/>
                  </a:lnTo>
                  <a:lnTo>
                    <a:pt x="1805" y="12"/>
                  </a:lnTo>
                  <a:lnTo>
                    <a:pt x="1811" y="13"/>
                  </a:lnTo>
                  <a:lnTo>
                    <a:pt x="1817" y="14"/>
                  </a:lnTo>
                  <a:lnTo>
                    <a:pt x="1823" y="17"/>
                  </a:lnTo>
                  <a:lnTo>
                    <a:pt x="1828" y="18"/>
                  </a:lnTo>
                  <a:lnTo>
                    <a:pt x="1834" y="20"/>
                  </a:lnTo>
                  <a:lnTo>
                    <a:pt x="1839" y="23"/>
                  </a:lnTo>
                  <a:lnTo>
                    <a:pt x="1845" y="25"/>
                  </a:lnTo>
                  <a:lnTo>
                    <a:pt x="1850" y="26"/>
                  </a:lnTo>
                  <a:lnTo>
                    <a:pt x="1855" y="29"/>
                  </a:lnTo>
                  <a:lnTo>
                    <a:pt x="1858" y="31"/>
                  </a:lnTo>
                  <a:lnTo>
                    <a:pt x="1863" y="33"/>
                  </a:lnTo>
                  <a:lnTo>
                    <a:pt x="1867" y="36"/>
                  </a:lnTo>
                  <a:lnTo>
                    <a:pt x="1870" y="39"/>
                  </a:lnTo>
                  <a:lnTo>
                    <a:pt x="1874" y="42"/>
                  </a:lnTo>
                  <a:lnTo>
                    <a:pt x="1877" y="44"/>
                  </a:lnTo>
                  <a:lnTo>
                    <a:pt x="1881" y="48"/>
                  </a:lnTo>
                  <a:lnTo>
                    <a:pt x="1883" y="50"/>
                  </a:lnTo>
                  <a:lnTo>
                    <a:pt x="1848" y="68"/>
                  </a:lnTo>
                  <a:lnTo>
                    <a:pt x="1845" y="66"/>
                  </a:lnTo>
                  <a:lnTo>
                    <a:pt x="1843" y="62"/>
                  </a:lnTo>
                  <a:lnTo>
                    <a:pt x="1839" y="60"/>
                  </a:lnTo>
                  <a:lnTo>
                    <a:pt x="1837" y="57"/>
                  </a:lnTo>
                  <a:lnTo>
                    <a:pt x="1833" y="55"/>
                  </a:lnTo>
                  <a:lnTo>
                    <a:pt x="1830" y="52"/>
                  </a:lnTo>
                  <a:lnTo>
                    <a:pt x="1825" y="50"/>
                  </a:lnTo>
                  <a:lnTo>
                    <a:pt x="1821" y="49"/>
                  </a:lnTo>
                  <a:lnTo>
                    <a:pt x="1817" y="46"/>
                  </a:lnTo>
                  <a:lnTo>
                    <a:pt x="1812" y="44"/>
                  </a:lnTo>
                  <a:lnTo>
                    <a:pt x="1807" y="42"/>
                  </a:lnTo>
                  <a:lnTo>
                    <a:pt x="1802" y="40"/>
                  </a:lnTo>
                  <a:lnTo>
                    <a:pt x="1797" y="38"/>
                  </a:lnTo>
                  <a:lnTo>
                    <a:pt x="1791" y="37"/>
                  </a:lnTo>
                  <a:lnTo>
                    <a:pt x="1787" y="36"/>
                  </a:lnTo>
                  <a:lnTo>
                    <a:pt x="1781" y="33"/>
                  </a:lnTo>
                  <a:lnTo>
                    <a:pt x="1775" y="32"/>
                  </a:lnTo>
                  <a:lnTo>
                    <a:pt x="1769" y="31"/>
                  </a:lnTo>
                  <a:lnTo>
                    <a:pt x="1762" y="30"/>
                  </a:lnTo>
                  <a:lnTo>
                    <a:pt x="1756" y="29"/>
                  </a:lnTo>
                  <a:lnTo>
                    <a:pt x="1749" y="27"/>
                  </a:lnTo>
                  <a:lnTo>
                    <a:pt x="1743" y="26"/>
                  </a:lnTo>
                  <a:lnTo>
                    <a:pt x="1735" y="25"/>
                  </a:lnTo>
                  <a:lnTo>
                    <a:pt x="1728" y="24"/>
                  </a:lnTo>
                  <a:lnTo>
                    <a:pt x="1721" y="24"/>
                  </a:lnTo>
                  <a:lnTo>
                    <a:pt x="1714" y="23"/>
                  </a:lnTo>
                  <a:lnTo>
                    <a:pt x="1706" y="23"/>
                  </a:lnTo>
                  <a:lnTo>
                    <a:pt x="1698" y="21"/>
                  </a:lnTo>
                  <a:lnTo>
                    <a:pt x="1690" y="21"/>
                  </a:lnTo>
                  <a:lnTo>
                    <a:pt x="1683" y="21"/>
                  </a:lnTo>
                  <a:lnTo>
                    <a:pt x="1675" y="21"/>
                  </a:lnTo>
                  <a:lnTo>
                    <a:pt x="1666" y="21"/>
                  </a:lnTo>
                  <a:lnTo>
                    <a:pt x="1666" y="21"/>
                  </a:lnTo>
                  <a:lnTo>
                    <a:pt x="1666" y="21"/>
                  </a:lnTo>
                  <a:close/>
                  <a:moveTo>
                    <a:pt x="170" y="36"/>
                  </a:moveTo>
                  <a:lnTo>
                    <a:pt x="191" y="14"/>
                  </a:lnTo>
                  <a:lnTo>
                    <a:pt x="191" y="14"/>
                  </a:lnTo>
                  <a:lnTo>
                    <a:pt x="205" y="14"/>
                  </a:lnTo>
                  <a:lnTo>
                    <a:pt x="227" y="13"/>
                  </a:lnTo>
                  <a:lnTo>
                    <a:pt x="254" y="13"/>
                  </a:lnTo>
                  <a:lnTo>
                    <a:pt x="288" y="12"/>
                  </a:lnTo>
                  <a:lnTo>
                    <a:pt x="325" y="12"/>
                  </a:lnTo>
                  <a:lnTo>
                    <a:pt x="368" y="11"/>
                  </a:lnTo>
                  <a:lnTo>
                    <a:pt x="414" y="11"/>
                  </a:lnTo>
                  <a:lnTo>
                    <a:pt x="464" y="9"/>
                  </a:lnTo>
                  <a:lnTo>
                    <a:pt x="518" y="9"/>
                  </a:lnTo>
                  <a:lnTo>
                    <a:pt x="575" y="8"/>
                  </a:lnTo>
                  <a:lnTo>
                    <a:pt x="635" y="8"/>
                  </a:lnTo>
                  <a:lnTo>
                    <a:pt x="696" y="7"/>
                  </a:lnTo>
                  <a:lnTo>
                    <a:pt x="759" y="7"/>
                  </a:lnTo>
                  <a:lnTo>
                    <a:pt x="822" y="6"/>
                  </a:lnTo>
                  <a:lnTo>
                    <a:pt x="888" y="6"/>
                  </a:lnTo>
                  <a:lnTo>
                    <a:pt x="952" y="5"/>
                  </a:lnTo>
                  <a:lnTo>
                    <a:pt x="1018" y="5"/>
                  </a:lnTo>
                  <a:lnTo>
                    <a:pt x="1083" y="3"/>
                  </a:lnTo>
                  <a:lnTo>
                    <a:pt x="1146" y="3"/>
                  </a:lnTo>
                  <a:lnTo>
                    <a:pt x="1209" y="2"/>
                  </a:lnTo>
                  <a:lnTo>
                    <a:pt x="1269" y="2"/>
                  </a:lnTo>
                  <a:lnTo>
                    <a:pt x="1327" y="2"/>
                  </a:lnTo>
                  <a:lnTo>
                    <a:pt x="1382" y="1"/>
                  </a:lnTo>
                  <a:lnTo>
                    <a:pt x="1435" y="1"/>
                  </a:lnTo>
                  <a:lnTo>
                    <a:pt x="1484" y="1"/>
                  </a:lnTo>
                  <a:lnTo>
                    <a:pt x="1529" y="0"/>
                  </a:lnTo>
                  <a:lnTo>
                    <a:pt x="1570" y="0"/>
                  </a:lnTo>
                  <a:lnTo>
                    <a:pt x="1604" y="0"/>
                  </a:lnTo>
                  <a:lnTo>
                    <a:pt x="1635" y="0"/>
                  </a:lnTo>
                  <a:lnTo>
                    <a:pt x="1659" y="0"/>
                  </a:lnTo>
                  <a:lnTo>
                    <a:pt x="1678" y="0"/>
                  </a:lnTo>
                  <a:lnTo>
                    <a:pt x="1690" y="0"/>
                  </a:lnTo>
                  <a:lnTo>
                    <a:pt x="1666" y="21"/>
                  </a:lnTo>
                  <a:lnTo>
                    <a:pt x="1654" y="21"/>
                  </a:lnTo>
                  <a:lnTo>
                    <a:pt x="1636" y="21"/>
                  </a:lnTo>
                  <a:lnTo>
                    <a:pt x="1612" y="21"/>
                  </a:lnTo>
                  <a:lnTo>
                    <a:pt x="1581" y="21"/>
                  </a:lnTo>
                  <a:lnTo>
                    <a:pt x="1546" y="21"/>
                  </a:lnTo>
                  <a:lnTo>
                    <a:pt x="1506" y="21"/>
                  </a:lnTo>
                  <a:lnTo>
                    <a:pt x="1461" y="23"/>
                  </a:lnTo>
                  <a:lnTo>
                    <a:pt x="1412" y="23"/>
                  </a:lnTo>
                  <a:lnTo>
                    <a:pt x="1359" y="23"/>
                  </a:lnTo>
                  <a:lnTo>
                    <a:pt x="1305" y="24"/>
                  </a:lnTo>
                  <a:lnTo>
                    <a:pt x="1246" y="24"/>
                  </a:lnTo>
                  <a:lnTo>
                    <a:pt x="1185" y="24"/>
                  </a:lnTo>
                  <a:lnTo>
                    <a:pt x="1123" y="25"/>
                  </a:lnTo>
                  <a:lnTo>
                    <a:pt x="1060" y="25"/>
                  </a:lnTo>
                  <a:lnTo>
                    <a:pt x="995" y="26"/>
                  </a:lnTo>
                  <a:lnTo>
                    <a:pt x="930" y="26"/>
                  </a:lnTo>
                  <a:lnTo>
                    <a:pt x="865" y="27"/>
                  </a:lnTo>
                  <a:lnTo>
                    <a:pt x="800" y="27"/>
                  </a:lnTo>
                  <a:lnTo>
                    <a:pt x="736" y="29"/>
                  </a:lnTo>
                  <a:lnTo>
                    <a:pt x="673" y="29"/>
                  </a:lnTo>
                  <a:lnTo>
                    <a:pt x="612" y="30"/>
                  </a:lnTo>
                  <a:lnTo>
                    <a:pt x="553" y="30"/>
                  </a:lnTo>
                  <a:lnTo>
                    <a:pt x="497" y="31"/>
                  </a:lnTo>
                  <a:lnTo>
                    <a:pt x="442" y="31"/>
                  </a:lnTo>
                  <a:lnTo>
                    <a:pt x="392" y="32"/>
                  </a:lnTo>
                  <a:lnTo>
                    <a:pt x="345" y="32"/>
                  </a:lnTo>
                  <a:lnTo>
                    <a:pt x="303" y="33"/>
                  </a:lnTo>
                  <a:lnTo>
                    <a:pt x="265" y="33"/>
                  </a:lnTo>
                  <a:lnTo>
                    <a:pt x="232" y="35"/>
                  </a:lnTo>
                  <a:lnTo>
                    <a:pt x="205" y="35"/>
                  </a:lnTo>
                  <a:lnTo>
                    <a:pt x="184" y="36"/>
                  </a:lnTo>
                  <a:lnTo>
                    <a:pt x="170" y="36"/>
                  </a:lnTo>
                  <a:lnTo>
                    <a:pt x="17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7" name="Freeform 32"/>
            <p:cNvSpPr>
              <a:spLocks noEditPoints="1"/>
            </p:cNvSpPr>
            <p:nvPr/>
          </p:nvSpPr>
          <p:spPr bwMode="auto">
            <a:xfrm>
              <a:off x="3892551" y="4567239"/>
              <a:ext cx="258763" cy="500063"/>
            </a:xfrm>
            <a:custGeom>
              <a:avLst/>
              <a:gdLst>
                <a:gd name="T0" fmla="*/ 126 w 163"/>
                <a:gd name="T1" fmla="*/ 14 h 315"/>
                <a:gd name="T2" fmla="*/ 128 w 163"/>
                <a:gd name="T3" fmla="*/ 12 h 315"/>
                <a:gd name="T4" fmla="*/ 129 w 163"/>
                <a:gd name="T5" fmla="*/ 11 h 315"/>
                <a:gd name="T6" fmla="*/ 133 w 163"/>
                <a:gd name="T7" fmla="*/ 8 h 315"/>
                <a:gd name="T8" fmla="*/ 135 w 163"/>
                <a:gd name="T9" fmla="*/ 6 h 315"/>
                <a:gd name="T10" fmla="*/ 139 w 163"/>
                <a:gd name="T11" fmla="*/ 5 h 315"/>
                <a:gd name="T12" fmla="*/ 142 w 163"/>
                <a:gd name="T13" fmla="*/ 2 h 315"/>
                <a:gd name="T14" fmla="*/ 146 w 163"/>
                <a:gd name="T15" fmla="*/ 1 h 315"/>
                <a:gd name="T16" fmla="*/ 149 w 163"/>
                <a:gd name="T17" fmla="*/ 1 h 315"/>
                <a:gd name="T18" fmla="*/ 153 w 163"/>
                <a:gd name="T19" fmla="*/ 0 h 315"/>
                <a:gd name="T20" fmla="*/ 155 w 163"/>
                <a:gd name="T21" fmla="*/ 0 h 315"/>
                <a:gd name="T22" fmla="*/ 159 w 163"/>
                <a:gd name="T23" fmla="*/ 0 h 315"/>
                <a:gd name="T24" fmla="*/ 160 w 163"/>
                <a:gd name="T25" fmla="*/ 1 h 315"/>
                <a:gd name="T26" fmla="*/ 161 w 163"/>
                <a:gd name="T27" fmla="*/ 2 h 315"/>
                <a:gd name="T28" fmla="*/ 163 w 163"/>
                <a:gd name="T29" fmla="*/ 4 h 315"/>
                <a:gd name="T30" fmla="*/ 163 w 163"/>
                <a:gd name="T31" fmla="*/ 5 h 315"/>
                <a:gd name="T32" fmla="*/ 37 w 163"/>
                <a:gd name="T33" fmla="*/ 300 h 315"/>
                <a:gd name="T34" fmla="*/ 11 w 163"/>
                <a:gd name="T35" fmla="*/ 288 h 315"/>
                <a:gd name="T36" fmla="*/ 27 w 163"/>
                <a:gd name="T37" fmla="*/ 252 h 315"/>
                <a:gd name="T38" fmla="*/ 43 w 163"/>
                <a:gd name="T39" fmla="*/ 213 h 315"/>
                <a:gd name="T40" fmla="*/ 61 w 163"/>
                <a:gd name="T41" fmla="*/ 170 h 315"/>
                <a:gd name="T42" fmla="*/ 79 w 163"/>
                <a:gd name="T43" fmla="*/ 127 h 315"/>
                <a:gd name="T44" fmla="*/ 96 w 163"/>
                <a:gd name="T45" fmla="*/ 86 h 315"/>
                <a:gd name="T46" fmla="*/ 111 w 163"/>
                <a:gd name="T47" fmla="*/ 50 h 315"/>
                <a:gd name="T48" fmla="*/ 123 w 163"/>
                <a:gd name="T49" fmla="*/ 22 h 315"/>
                <a:gd name="T50" fmla="*/ 157 w 163"/>
                <a:gd name="T51" fmla="*/ 18 h 315"/>
                <a:gd name="T52" fmla="*/ 143 w 163"/>
                <a:gd name="T53" fmla="*/ 49 h 315"/>
                <a:gd name="T54" fmla="*/ 128 w 163"/>
                <a:gd name="T55" fmla="*/ 87 h 315"/>
                <a:gd name="T56" fmla="*/ 111 w 163"/>
                <a:gd name="T57" fmla="*/ 128 h 315"/>
                <a:gd name="T58" fmla="*/ 93 w 163"/>
                <a:gd name="T59" fmla="*/ 171 h 315"/>
                <a:gd name="T60" fmla="*/ 75 w 163"/>
                <a:gd name="T61" fmla="*/ 214 h 315"/>
                <a:gd name="T62" fmla="*/ 59 w 163"/>
                <a:gd name="T63" fmla="*/ 253 h 315"/>
                <a:gd name="T64" fmla="*/ 43 w 163"/>
                <a:gd name="T65" fmla="*/ 287 h 315"/>
                <a:gd name="T66" fmla="*/ 1 w 163"/>
                <a:gd name="T67" fmla="*/ 309 h 315"/>
                <a:gd name="T68" fmla="*/ 36 w 163"/>
                <a:gd name="T69" fmla="*/ 302 h 315"/>
                <a:gd name="T70" fmla="*/ 35 w 163"/>
                <a:gd name="T71" fmla="*/ 303 h 315"/>
                <a:gd name="T72" fmla="*/ 32 w 163"/>
                <a:gd name="T73" fmla="*/ 306 h 315"/>
                <a:gd name="T74" fmla="*/ 30 w 163"/>
                <a:gd name="T75" fmla="*/ 308 h 315"/>
                <a:gd name="T76" fmla="*/ 27 w 163"/>
                <a:gd name="T77" fmla="*/ 309 h 315"/>
                <a:gd name="T78" fmla="*/ 23 w 163"/>
                <a:gd name="T79" fmla="*/ 312 h 315"/>
                <a:gd name="T80" fmla="*/ 19 w 163"/>
                <a:gd name="T81" fmla="*/ 313 h 315"/>
                <a:gd name="T82" fmla="*/ 16 w 163"/>
                <a:gd name="T83" fmla="*/ 314 h 315"/>
                <a:gd name="T84" fmla="*/ 12 w 163"/>
                <a:gd name="T85" fmla="*/ 315 h 315"/>
                <a:gd name="T86" fmla="*/ 9 w 163"/>
                <a:gd name="T87" fmla="*/ 315 h 315"/>
                <a:gd name="T88" fmla="*/ 6 w 163"/>
                <a:gd name="T89" fmla="*/ 315 h 315"/>
                <a:gd name="T90" fmla="*/ 4 w 163"/>
                <a:gd name="T91" fmla="*/ 314 h 315"/>
                <a:gd name="T92" fmla="*/ 1 w 163"/>
                <a:gd name="T93" fmla="*/ 314 h 315"/>
                <a:gd name="T94" fmla="*/ 1 w 163"/>
                <a:gd name="T95" fmla="*/ 313 h 315"/>
                <a:gd name="T96" fmla="*/ 0 w 163"/>
                <a:gd name="T97" fmla="*/ 312 h 315"/>
                <a:gd name="T98" fmla="*/ 1 w 163"/>
                <a:gd name="T99" fmla="*/ 30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 h="315">
                  <a:moveTo>
                    <a:pt x="161" y="6"/>
                  </a:moveTo>
                  <a:lnTo>
                    <a:pt x="126" y="16"/>
                  </a:lnTo>
                  <a:lnTo>
                    <a:pt x="126" y="14"/>
                  </a:lnTo>
                  <a:lnTo>
                    <a:pt x="126" y="14"/>
                  </a:lnTo>
                  <a:lnTo>
                    <a:pt x="127" y="14"/>
                  </a:lnTo>
                  <a:lnTo>
                    <a:pt x="127" y="13"/>
                  </a:lnTo>
                  <a:lnTo>
                    <a:pt x="127" y="13"/>
                  </a:lnTo>
                  <a:lnTo>
                    <a:pt x="128" y="12"/>
                  </a:lnTo>
                  <a:lnTo>
                    <a:pt x="128" y="12"/>
                  </a:lnTo>
                  <a:lnTo>
                    <a:pt x="128" y="11"/>
                  </a:lnTo>
                  <a:lnTo>
                    <a:pt x="129" y="11"/>
                  </a:lnTo>
                  <a:lnTo>
                    <a:pt x="129" y="11"/>
                  </a:lnTo>
                  <a:lnTo>
                    <a:pt x="130" y="10"/>
                  </a:lnTo>
                  <a:lnTo>
                    <a:pt x="130" y="10"/>
                  </a:lnTo>
                  <a:lnTo>
                    <a:pt x="132" y="8"/>
                  </a:lnTo>
                  <a:lnTo>
                    <a:pt x="133" y="8"/>
                  </a:lnTo>
                  <a:lnTo>
                    <a:pt x="133" y="7"/>
                  </a:lnTo>
                  <a:lnTo>
                    <a:pt x="134" y="7"/>
                  </a:lnTo>
                  <a:lnTo>
                    <a:pt x="134" y="7"/>
                  </a:lnTo>
                  <a:lnTo>
                    <a:pt x="135" y="6"/>
                  </a:lnTo>
                  <a:lnTo>
                    <a:pt x="136" y="6"/>
                  </a:lnTo>
                  <a:lnTo>
                    <a:pt x="136" y="5"/>
                  </a:lnTo>
                  <a:lnTo>
                    <a:pt x="138" y="5"/>
                  </a:lnTo>
                  <a:lnTo>
                    <a:pt x="139" y="5"/>
                  </a:lnTo>
                  <a:lnTo>
                    <a:pt x="140" y="4"/>
                  </a:lnTo>
                  <a:lnTo>
                    <a:pt x="140" y="4"/>
                  </a:lnTo>
                  <a:lnTo>
                    <a:pt x="141" y="4"/>
                  </a:lnTo>
                  <a:lnTo>
                    <a:pt x="142" y="2"/>
                  </a:lnTo>
                  <a:lnTo>
                    <a:pt x="143" y="2"/>
                  </a:lnTo>
                  <a:lnTo>
                    <a:pt x="143" y="2"/>
                  </a:lnTo>
                  <a:lnTo>
                    <a:pt x="145" y="2"/>
                  </a:lnTo>
                  <a:lnTo>
                    <a:pt x="146" y="1"/>
                  </a:lnTo>
                  <a:lnTo>
                    <a:pt x="147" y="1"/>
                  </a:lnTo>
                  <a:lnTo>
                    <a:pt x="148" y="1"/>
                  </a:lnTo>
                  <a:lnTo>
                    <a:pt x="148" y="1"/>
                  </a:lnTo>
                  <a:lnTo>
                    <a:pt x="149" y="1"/>
                  </a:lnTo>
                  <a:lnTo>
                    <a:pt x="151" y="0"/>
                  </a:lnTo>
                  <a:lnTo>
                    <a:pt x="152" y="0"/>
                  </a:lnTo>
                  <a:lnTo>
                    <a:pt x="152" y="0"/>
                  </a:lnTo>
                  <a:lnTo>
                    <a:pt x="153" y="0"/>
                  </a:lnTo>
                  <a:lnTo>
                    <a:pt x="154" y="0"/>
                  </a:lnTo>
                  <a:lnTo>
                    <a:pt x="154" y="0"/>
                  </a:lnTo>
                  <a:lnTo>
                    <a:pt x="155" y="0"/>
                  </a:lnTo>
                  <a:lnTo>
                    <a:pt x="155" y="0"/>
                  </a:lnTo>
                  <a:lnTo>
                    <a:pt x="157" y="0"/>
                  </a:lnTo>
                  <a:lnTo>
                    <a:pt x="158" y="0"/>
                  </a:lnTo>
                  <a:lnTo>
                    <a:pt x="158" y="0"/>
                  </a:lnTo>
                  <a:lnTo>
                    <a:pt x="159" y="0"/>
                  </a:lnTo>
                  <a:lnTo>
                    <a:pt x="159" y="0"/>
                  </a:lnTo>
                  <a:lnTo>
                    <a:pt x="159" y="1"/>
                  </a:lnTo>
                  <a:lnTo>
                    <a:pt x="160" y="1"/>
                  </a:lnTo>
                  <a:lnTo>
                    <a:pt x="160" y="1"/>
                  </a:lnTo>
                  <a:lnTo>
                    <a:pt x="160" y="1"/>
                  </a:lnTo>
                  <a:lnTo>
                    <a:pt x="161" y="1"/>
                  </a:lnTo>
                  <a:lnTo>
                    <a:pt x="161" y="2"/>
                  </a:lnTo>
                  <a:lnTo>
                    <a:pt x="161" y="2"/>
                  </a:lnTo>
                  <a:lnTo>
                    <a:pt x="161" y="2"/>
                  </a:lnTo>
                  <a:lnTo>
                    <a:pt x="163" y="2"/>
                  </a:lnTo>
                  <a:lnTo>
                    <a:pt x="163" y="4"/>
                  </a:lnTo>
                  <a:lnTo>
                    <a:pt x="163" y="4"/>
                  </a:lnTo>
                  <a:lnTo>
                    <a:pt x="163" y="4"/>
                  </a:lnTo>
                  <a:lnTo>
                    <a:pt x="163" y="5"/>
                  </a:lnTo>
                  <a:lnTo>
                    <a:pt x="163" y="5"/>
                  </a:lnTo>
                  <a:lnTo>
                    <a:pt x="163" y="5"/>
                  </a:lnTo>
                  <a:lnTo>
                    <a:pt x="163" y="6"/>
                  </a:lnTo>
                  <a:lnTo>
                    <a:pt x="161" y="6"/>
                  </a:lnTo>
                  <a:lnTo>
                    <a:pt x="161" y="6"/>
                  </a:lnTo>
                  <a:close/>
                  <a:moveTo>
                    <a:pt x="37" y="300"/>
                  </a:moveTo>
                  <a:lnTo>
                    <a:pt x="1" y="309"/>
                  </a:lnTo>
                  <a:lnTo>
                    <a:pt x="4" y="302"/>
                  </a:lnTo>
                  <a:lnTo>
                    <a:pt x="7" y="295"/>
                  </a:lnTo>
                  <a:lnTo>
                    <a:pt x="11" y="288"/>
                  </a:lnTo>
                  <a:lnTo>
                    <a:pt x="15" y="279"/>
                  </a:lnTo>
                  <a:lnTo>
                    <a:pt x="18" y="271"/>
                  </a:lnTo>
                  <a:lnTo>
                    <a:pt x="22" y="261"/>
                  </a:lnTo>
                  <a:lnTo>
                    <a:pt x="27" y="252"/>
                  </a:lnTo>
                  <a:lnTo>
                    <a:pt x="30" y="242"/>
                  </a:lnTo>
                  <a:lnTo>
                    <a:pt x="35" y="233"/>
                  </a:lnTo>
                  <a:lnTo>
                    <a:pt x="38" y="223"/>
                  </a:lnTo>
                  <a:lnTo>
                    <a:pt x="43" y="213"/>
                  </a:lnTo>
                  <a:lnTo>
                    <a:pt x="48" y="202"/>
                  </a:lnTo>
                  <a:lnTo>
                    <a:pt x="52" y="191"/>
                  </a:lnTo>
                  <a:lnTo>
                    <a:pt x="56" y="180"/>
                  </a:lnTo>
                  <a:lnTo>
                    <a:pt x="61" y="170"/>
                  </a:lnTo>
                  <a:lnTo>
                    <a:pt x="66" y="159"/>
                  </a:lnTo>
                  <a:lnTo>
                    <a:pt x="71" y="148"/>
                  </a:lnTo>
                  <a:lnTo>
                    <a:pt x="74" y="137"/>
                  </a:lnTo>
                  <a:lnTo>
                    <a:pt x="79" y="127"/>
                  </a:lnTo>
                  <a:lnTo>
                    <a:pt x="84" y="117"/>
                  </a:lnTo>
                  <a:lnTo>
                    <a:pt x="87" y="106"/>
                  </a:lnTo>
                  <a:lnTo>
                    <a:pt x="92" y="96"/>
                  </a:lnTo>
                  <a:lnTo>
                    <a:pt x="96" y="86"/>
                  </a:lnTo>
                  <a:lnTo>
                    <a:pt x="99" y="76"/>
                  </a:lnTo>
                  <a:lnTo>
                    <a:pt x="104" y="68"/>
                  </a:lnTo>
                  <a:lnTo>
                    <a:pt x="108" y="59"/>
                  </a:lnTo>
                  <a:lnTo>
                    <a:pt x="111" y="50"/>
                  </a:lnTo>
                  <a:lnTo>
                    <a:pt x="114" y="42"/>
                  </a:lnTo>
                  <a:lnTo>
                    <a:pt x="117" y="35"/>
                  </a:lnTo>
                  <a:lnTo>
                    <a:pt x="121" y="27"/>
                  </a:lnTo>
                  <a:lnTo>
                    <a:pt x="123" y="22"/>
                  </a:lnTo>
                  <a:lnTo>
                    <a:pt x="126" y="16"/>
                  </a:lnTo>
                  <a:lnTo>
                    <a:pt x="161" y="6"/>
                  </a:lnTo>
                  <a:lnTo>
                    <a:pt x="159" y="12"/>
                  </a:lnTo>
                  <a:lnTo>
                    <a:pt x="157" y="18"/>
                  </a:lnTo>
                  <a:lnTo>
                    <a:pt x="154" y="25"/>
                  </a:lnTo>
                  <a:lnTo>
                    <a:pt x="151" y="33"/>
                  </a:lnTo>
                  <a:lnTo>
                    <a:pt x="147" y="41"/>
                  </a:lnTo>
                  <a:lnTo>
                    <a:pt x="143" y="49"/>
                  </a:lnTo>
                  <a:lnTo>
                    <a:pt x="140" y="59"/>
                  </a:lnTo>
                  <a:lnTo>
                    <a:pt x="136" y="67"/>
                  </a:lnTo>
                  <a:lnTo>
                    <a:pt x="133" y="76"/>
                  </a:lnTo>
                  <a:lnTo>
                    <a:pt x="128" y="87"/>
                  </a:lnTo>
                  <a:lnTo>
                    <a:pt x="124" y="97"/>
                  </a:lnTo>
                  <a:lnTo>
                    <a:pt x="120" y="107"/>
                  </a:lnTo>
                  <a:lnTo>
                    <a:pt x="116" y="118"/>
                  </a:lnTo>
                  <a:lnTo>
                    <a:pt x="111" y="128"/>
                  </a:lnTo>
                  <a:lnTo>
                    <a:pt x="106" y="139"/>
                  </a:lnTo>
                  <a:lnTo>
                    <a:pt x="102" y="149"/>
                  </a:lnTo>
                  <a:lnTo>
                    <a:pt x="98" y="160"/>
                  </a:lnTo>
                  <a:lnTo>
                    <a:pt x="93" y="171"/>
                  </a:lnTo>
                  <a:lnTo>
                    <a:pt x="89" y="181"/>
                  </a:lnTo>
                  <a:lnTo>
                    <a:pt x="84" y="192"/>
                  </a:lnTo>
                  <a:lnTo>
                    <a:pt x="79" y="203"/>
                  </a:lnTo>
                  <a:lnTo>
                    <a:pt x="75" y="214"/>
                  </a:lnTo>
                  <a:lnTo>
                    <a:pt x="71" y="223"/>
                  </a:lnTo>
                  <a:lnTo>
                    <a:pt x="67" y="234"/>
                  </a:lnTo>
                  <a:lnTo>
                    <a:pt x="62" y="244"/>
                  </a:lnTo>
                  <a:lnTo>
                    <a:pt x="59" y="253"/>
                  </a:lnTo>
                  <a:lnTo>
                    <a:pt x="54" y="261"/>
                  </a:lnTo>
                  <a:lnTo>
                    <a:pt x="50" y="270"/>
                  </a:lnTo>
                  <a:lnTo>
                    <a:pt x="47" y="278"/>
                  </a:lnTo>
                  <a:lnTo>
                    <a:pt x="43" y="287"/>
                  </a:lnTo>
                  <a:lnTo>
                    <a:pt x="41" y="294"/>
                  </a:lnTo>
                  <a:lnTo>
                    <a:pt x="37" y="300"/>
                  </a:lnTo>
                  <a:lnTo>
                    <a:pt x="37" y="300"/>
                  </a:lnTo>
                  <a:close/>
                  <a:moveTo>
                    <a:pt x="1" y="309"/>
                  </a:moveTo>
                  <a:lnTo>
                    <a:pt x="37" y="300"/>
                  </a:lnTo>
                  <a:lnTo>
                    <a:pt x="37" y="301"/>
                  </a:lnTo>
                  <a:lnTo>
                    <a:pt x="37" y="301"/>
                  </a:lnTo>
                  <a:lnTo>
                    <a:pt x="36" y="302"/>
                  </a:lnTo>
                  <a:lnTo>
                    <a:pt x="36" y="302"/>
                  </a:lnTo>
                  <a:lnTo>
                    <a:pt x="36" y="302"/>
                  </a:lnTo>
                  <a:lnTo>
                    <a:pt x="35" y="303"/>
                  </a:lnTo>
                  <a:lnTo>
                    <a:pt x="35" y="303"/>
                  </a:lnTo>
                  <a:lnTo>
                    <a:pt x="34" y="304"/>
                  </a:lnTo>
                  <a:lnTo>
                    <a:pt x="34" y="304"/>
                  </a:lnTo>
                  <a:lnTo>
                    <a:pt x="32" y="306"/>
                  </a:lnTo>
                  <a:lnTo>
                    <a:pt x="32" y="306"/>
                  </a:lnTo>
                  <a:lnTo>
                    <a:pt x="31" y="307"/>
                  </a:lnTo>
                  <a:lnTo>
                    <a:pt x="31" y="307"/>
                  </a:lnTo>
                  <a:lnTo>
                    <a:pt x="30" y="307"/>
                  </a:lnTo>
                  <a:lnTo>
                    <a:pt x="30" y="308"/>
                  </a:lnTo>
                  <a:lnTo>
                    <a:pt x="29" y="308"/>
                  </a:lnTo>
                  <a:lnTo>
                    <a:pt x="28" y="309"/>
                  </a:lnTo>
                  <a:lnTo>
                    <a:pt x="28" y="309"/>
                  </a:lnTo>
                  <a:lnTo>
                    <a:pt x="27" y="309"/>
                  </a:lnTo>
                  <a:lnTo>
                    <a:pt x="25" y="310"/>
                  </a:lnTo>
                  <a:lnTo>
                    <a:pt x="25" y="310"/>
                  </a:lnTo>
                  <a:lnTo>
                    <a:pt x="24" y="310"/>
                  </a:lnTo>
                  <a:lnTo>
                    <a:pt x="23" y="312"/>
                  </a:lnTo>
                  <a:lnTo>
                    <a:pt x="22" y="312"/>
                  </a:lnTo>
                  <a:lnTo>
                    <a:pt x="22" y="312"/>
                  </a:lnTo>
                  <a:lnTo>
                    <a:pt x="21" y="313"/>
                  </a:lnTo>
                  <a:lnTo>
                    <a:pt x="19" y="313"/>
                  </a:lnTo>
                  <a:lnTo>
                    <a:pt x="18" y="313"/>
                  </a:lnTo>
                  <a:lnTo>
                    <a:pt x="17" y="313"/>
                  </a:lnTo>
                  <a:lnTo>
                    <a:pt x="17" y="314"/>
                  </a:lnTo>
                  <a:lnTo>
                    <a:pt x="16" y="314"/>
                  </a:lnTo>
                  <a:lnTo>
                    <a:pt x="15" y="314"/>
                  </a:lnTo>
                  <a:lnTo>
                    <a:pt x="13" y="314"/>
                  </a:lnTo>
                  <a:lnTo>
                    <a:pt x="13" y="314"/>
                  </a:lnTo>
                  <a:lnTo>
                    <a:pt x="12" y="315"/>
                  </a:lnTo>
                  <a:lnTo>
                    <a:pt x="11" y="315"/>
                  </a:lnTo>
                  <a:lnTo>
                    <a:pt x="10" y="315"/>
                  </a:lnTo>
                  <a:lnTo>
                    <a:pt x="10" y="315"/>
                  </a:lnTo>
                  <a:lnTo>
                    <a:pt x="9" y="315"/>
                  </a:lnTo>
                  <a:lnTo>
                    <a:pt x="7" y="315"/>
                  </a:lnTo>
                  <a:lnTo>
                    <a:pt x="7" y="315"/>
                  </a:lnTo>
                  <a:lnTo>
                    <a:pt x="6" y="315"/>
                  </a:lnTo>
                  <a:lnTo>
                    <a:pt x="6" y="315"/>
                  </a:lnTo>
                  <a:lnTo>
                    <a:pt x="5" y="315"/>
                  </a:lnTo>
                  <a:lnTo>
                    <a:pt x="5" y="315"/>
                  </a:lnTo>
                  <a:lnTo>
                    <a:pt x="4" y="315"/>
                  </a:lnTo>
                  <a:lnTo>
                    <a:pt x="4" y="314"/>
                  </a:lnTo>
                  <a:lnTo>
                    <a:pt x="3" y="314"/>
                  </a:lnTo>
                  <a:lnTo>
                    <a:pt x="3" y="314"/>
                  </a:lnTo>
                  <a:lnTo>
                    <a:pt x="3" y="314"/>
                  </a:lnTo>
                  <a:lnTo>
                    <a:pt x="1" y="314"/>
                  </a:lnTo>
                  <a:lnTo>
                    <a:pt x="1" y="314"/>
                  </a:lnTo>
                  <a:lnTo>
                    <a:pt x="1" y="313"/>
                  </a:lnTo>
                  <a:lnTo>
                    <a:pt x="1" y="313"/>
                  </a:lnTo>
                  <a:lnTo>
                    <a:pt x="1" y="313"/>
                  </a:lnTo>
                  <a:lnTo>
                    <a:pt x="0" y="313"/>
                  </a:lnTo>
                  <a:lnTo>
                    <a:pt x="0" y="312"/>
                  </a:lnTo>
                  <a:lnTo>
                    <a:pt x="0" y="312"/>
                  </a:lnTo>
                  <a:lnTo>
                    <a:pt x="0" y="312"/>
                  </a:lnTo>
                  <a:lnTo>
                    <a:pt x="0" y="310"/>
                  </a:lnTo>
                  <a:lnTo>
                    <a:pt x="0" y="310"/>
                  </a:lnTo>
                  <a:lnTo>
                    <a:pt x="0" y="309"/>
                  </a:lnTo>
                  <a:lnTo>
                    <a:pt x="1" y="309"/>
                  </a:lnTo>
                  <a:lnTo>
                    <a:pt x="1" y="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8" name="Freeform 33"/>
            <p:cNvSpPr>
              <a:spLocks noEditPoints="1"/>
            </p:cNvSpPr>
            <p:nvPr/>
          </p:nvSpPr>
          <p:spPr bwMode="auto">
            <a:xfrm>
              <a:off x="4219576" y="4564064"/>
              <a:ext cx="179388" cy="504825"/>
            </a:xfrm>
            <a:custGeom>
              <a:avLst/>
              <a:gdLst>
                <a:gd name="T0" fmla="*/ 76 w 113"/>
                <a:gd name="T1" fmla="*/ 15 h 318"/>
                <a:gd name="T2" fmla="*/ 77 w 113"/>
                <a:gd name="T3" fmla="*/ 13 h 318"/>
                <a:gd name="T4" fmla="*/ 79 w 113"/>
                <a:gd name="T5" fmla="*/ 10 h 318"/>
                <a:gd name="T6" fmla="*/ 82 w 113"/>
                <a:gd name="T7" fmla="*/ 9 h 318"/>
                <a:gd name="T8" fmla="*/ 85 w 113"/>
                <a:gd name="T9" fmla="*/ 7 h 318"/>
                <a:gd name="T10" fmla="*/ 88 w 113"/>
                <a:gd name="T11" fmla="*/ 4 h 318"/>
                <a:gd name="T12" fmla="*/ 91 w 113"/>
                <a:gd name="T13" fmla="*/ 3 h 318"/>
                <a:gd name="T14" fmla="*/ 95 w 113"/>
                <a:gd name="T15" fmla="*/ 2 h 318"/>
                <a:gd name="T16" fmla="*/ 100 w 113"/>
                <a:gd name="T17" fmla="*/ 1 h 318"/>
                <a:gd name="T18" fmla="*/ 103 w 113"/>
                <a:gd name="T19" fmla="*/ 1 h 318"/>
                <a:gd name="T20" fmla="*/ 106 w 113"/>
                <a:gd name="T21" fmla="*/ 0 h 318"/>
                <a:gd name="T22" fmla="*/ 108 w 113"/>
                <a:gd name="T23" fmla="*/ 1 h 318"/>
                <a:gd name="T24" fmla="*/ 111 w 113"/>
                <a:gd name="T25" fmla="*/ 1 h 318"/>
                <a:gd name="T26" fmla="*/ 112 w 113"/>
                <a:gd name="T27" fmla="*/ 2 h 318"/>
                <a:gd name="T28" fmla="*/ 113 w 113"/>
                <a:gd name="T29" fmla="*/ 3 h 318"/>
                <a:gd name="T30" fmla="*/ 113 w 113"/>
                <a:gd name="T31" fmla="*/ 4 h 318"/>
                <a:gd name="T32" fmla="*/ 37 w 113"/>
                <a:gd name="T33" fmla="*/ 302 h 318"/>
                <a:gd name="T34" fmla="*/ 3 w 113"/>
                <a:gd name="T35" fmla="*/ 292 h 318"/>
                <a:gd name="T36" fmla="*/ 11 w 113"/>
                <a:gd name="T37" fmla="*/ 256 h 318"/>
                <a:gd name="T38" fmla="*/ 21 w 113"/>
                <a:gd name="T39" fmla="*/ 215 h 318"/>
                <a:gd name="T40" fmla="*/ 32 w 113"/>
                <a:gd name="T41" fmla="*/ 170 h 318"/>
                <a:gd name="T42" fmla="*/ 44 w 113"/>
                <a:gd name="T43" fmla="*/ 126 h 318"/>
                <a:gd name="T44" fmla="*/ 54 w 113"/>
                <a:gd name="T45" fmla="*/ 84 h 318"/>
                <a:gd name="T46" fmla="*/ 65 w 113"/>
                <a:gd name="T47" fmla="*/ 49 h 318"/>
                <a:gd name="T48" fmla="*/ 74 w 113"/>
                <a:gd name="T49" fmla="*/ 21 h 318"/>
                <a:gd name="T50" fmla="*/ 109 w 113"/>
                <a:gd name="T51" fmla="*/ 16 h 318"/>
                <a:gd name="T52" fmla="*/ 100 w 113"/>
                <a:gd name="T53" fmla="*/ 46 h 318"/>
                <a:gd name="T54" fmla="*/ 89 w 113"/>
                <a:gd name="T55" fmla="*/ 84 h 318"/>
                <a:gd name="T56" fmla="*/ 77 w 113"/>
                <a:gd name="T57" fmla="*/ 126 h 318"/>
                <a:gd name="T58" fmla="*/ 66 w 113"/>
                <a:gd name="T59" fmla="*/ 170 h 318"/>
                <a:gd name="T60" fmla="*/ 56 w 113"/>
                <a:gd name="T61" fmla="*/ 215 h 318"/>
                <a:gd name="T62" fmla="*/ 46 w 113"/>
                <a:gd name="T63" fmla="*/ 254 h 318"/>
                <a:gd name="T64" fmla="*/ 39 w 113"/>
                <a:gd name="T65" fmla="*/ 289 h 318"/>
                <a:gd name="T66" fmla="*/ 0 w 113"/>
                <a:gd name="T67" fmla="*/ 314 h 318"/>
                <a:gd name="T68" fmla="*/ 37 w 113"/>
                <a:gd name="T69" fmla="*/ 303 h 318"/>
                <a:gd name="T70" fmla="*/ 35 w 113"/>
                <a:gd name="T71" fmla="*/ 305 h 318"/>
                <a:gd name="T72" fmla="*/ 33 w 113"/>
                <a:gd name="T73" fmla="*/ 308 h 318"/>
                <a:gd name="T74" fmla="*/ 31 w 113"/>
                <a:gd name="T75" fmla="*/ 309 h 318"/>
                <a:gd name="T76" fmla="*/ 28 w 113"/>
                <a:gd name="T77" fmla="*/ 311 h 318"/>
                <a:gd name="T78" fmla="*/ 25 w 113"/>
                <a:gd name="T79" fmla="*/ 314 h 318"/>
                <a:gd name="T80" fmla="*/ 21 w 113"/>
                <a:gd name="T81" fmla="*/ 315 h 318"/>
                <a:gd name="T82" fmla="*/ 17 w 113"/>
                <a:gd name="T83" fmla="*/ 316 h 318"/>
                <a:gd name="T84" fmla="*/ 14 w 113"/>
                <a:gd name="T85" fmla="*/ 317 h 318"/>
                <a:gd name="T86" fmla="*/ 10 w 113"/>
                <a:gd name="T87" fmla="*/ 318 h 318"/>
                <a:gd name="T88" fmla="*/ 7 w 113"/>
                <a:gd name="T89" fmla="*/ 318 h 318"/>
                <a:gd name="T90" fmla="*/ 4 w 113"/>
                <a:gd name="T91" fmla="*/ 318 h 318"/>
                <a:gd name="T92" fmla="*/ 2 w 113"/>
                <a:gd name="T93" fmla="*/ 317 h 318"/>
                <a:gd name="T94" fmla="*/ 1 w 113"/>
                <a:gd name="T95" fmla="*/ 317 h 318"/>
                <a:gd name="T96" fmla="*/ 0 w 113"/>
                <a:gd name="T97" fmla="*/ 316 h 318"/>
                <a:gd name="T98" fmla="*/ 0 w 113"/>
                <a:gd name="T99" fmla="*/ 3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318">
                  <a:moveTo>
                    <a:pt x="113" y="6"/>
                  </a:moveTo>
                  <a:lnTo>
                    <a:pt x="76" y="16"/>
                  </a:lnTo>
                  <a:lnTo>
                    <a:pt x="76" y="15"/>
                  </a:lnTo>
                  <a:lnTo>
                    <a:pt x="76" y="15"/>
                  </a:lnTo>
                  <a:lnTo>
                    <a:pt x="76" y="14"/>
                  </a:lnTo>
                  <a:lnTo>
                    <a:pt x="77" y="14"/>
                  </a:lnTo>
                  <a:lnTo>
                    <a:pt x="77" y="13"/>
                  </a:lnTo>
                  <a:lnTo>
                    <a:pt x="77" y="13"/>
                  </a:lnTo>
                  <a:lnTo>
                    <a:pt x="78" y="13"/>
                  </a:lnTo>
                  <a:lnTo>
                    <a:pt x="78" y="12"/>
                  </a:lnTo>
                  <a:lnTo>
                    <a:pt x="79" y="12"/>
                  </a:lnTo>
                  <a:lnTo>
                    <a:pt x="79" y="10"/>
                  </a:lnTo>
                  <a:lnTo>
                    <a:pt x="81" y="10"/>
                  </a:lnTo>
                  <a:lnTo>
                    <a:pt x="81" y="9"/>
                  </a:lnTo>
                  <a:lnTo>
                    <a:pt x="82" y="9"/>
                  </a:lnTo>
                  <a:lnTo>
                    <a:pt x="82" y="9"/>
                  </a:lnTo>
                  <a:lnTo>
                    <a:pt x="83" y="8"/>
                  </a:lnTo>
                  <a:lnTo>
                    <a:pt x="83" y="8"/>
                  </a:lnTo>
                  <a:lnTo>
                    <a:pt x="84" y="7"/>
                  </a:lnTo>
                  <a:lnTo>
                    <a:pt x="85" y="7"/>
                  </a:lnTo>
                  <a:lnTo>
                    <a:pt x="85" y="7"/>
                  </a:lnTo>
                  <a:lnTo>
                    <a:pt x="87" y="6"/>
                  </a:lnTo>
                  <a:lnTo>
                    <a:pt x="88" y="6"/>
                  </a:lnTo>
                  <a:lnTo>
                    <a:pt x="88" y="4"/>
                  </a:lnTo>
                  <a:lnTo>
                    <a:pt x="89" y="4"/>
                  </a:lnTo>
                  <a:lnTo>
                    <a:pt x="90" y="4"/>
                  </a:lnTo>
                  <a:lnTo>
                    <a:pt x="91" y="3"/>
                  </a:lnTo>
                  <a:lnTo>
                    <a:pt x="91" y="3"/>
                  </a:lnTo>
                  <a:lnTo>
                    <a:pt x="93" y="3"/>
                  </a:lnTo>
                  <a:lnTo>
                    <a:pt x="94" y="2"/>
                  </a:lnTo>
                  <a:lnTo>
                    <a:pt x="95" y="2"/>
                  </a:lnTo>
                  <a:lnTo>
                    <a:pt x="95" y="2"/>
                  </a:lnTo>
                  <a:lnTo>
                    <a:pt x="96" y="2"/>
                  </a:lnTo>
                  <a:lnTo>
                    <a:pt x="97" y="1"/>
                  </a:lnTo>
                  <a:lnTo>
                    <a:pt x="99" y="1"/>
                  </a:lnTo>
                  <a:lnTo>
                    <a:pt x="100" y="1"/>
                  </a:lnTo>
                  <a:lnTo>
                    <a:pt x="100" y="1"/>
                  </a:lnTo>
                  <a:lnTo>
                    <a:pt x="101" y="1"/>
                  </a:lnTo>
                  <a:lnTo>
                    <a:pt x="102" y="1"/>
                  </a:lnTo>
                  <a:lnTo>
                    <a:pt x="103" y="1"/>
                  </a:lnTo>
                  <a:lnTo>
                    <a:pt x="103" y="0"/>
                  </a:lnTo>
                  <a:lnTo>
                    <a:pt x="105" y="0"/>
                  </a:lnTo>
                  <a:lnTo>
                    <a:pt x="105" y="0"/>
                  </a:lnTo>
                  <a:lnTo>
                    <a:pt x="106" y="0"/>
                  </a:lnTo>
                  <a:lnTo>
                    <a:pt x="107" y="0"/>
                  </a:lnTo>
                  <a:lnTo>
                    <a:pt x="107" y="0"/>
                  </a:lnTo>
                  <a:lnTo>
                    <a:pt x="108" y="0"/>
                  </a:lnTo>
                  <a:lnTo>
                    <a:pt x="108" y="1"/>
                  </a:lnTo>
                  <a:lnTo>
                    <a:pt x="109" y="1"/>
                  </a:lnTo>
                  <a:lnTo>
                    <a:pt x="109" y="1"/>
                  </a:lnTo>
                  <a:lnTo>
                    <a:pt x="111" y="1"/>
                  </a:lnTo>
                  <a:lnTo>
                    <a:pt x="111" y="1"/>
                  </a:lnTo>
                  <a:lnTo>
                    <a:pt x="111" y="1"/>
                  </a:lnTo>
                  <a:lnTo>
                    <a:pt x="112" y="1"/>
                  </a:lnTo>
                  <a:lnTo>
                    <a:pt x="112" y="2"/>
                  </a:lnTo>
                  <a:lnTo>
                    <a:pt x="112" y="2"/>
                  </a:lnTo>
                  <a:lnTo>
                    <a:pt x="112" y="2"/>
                  </a:lnTo>
                  <a:lnTo>
                    <a:pt x="113" y="2"/>
                  </a:lnTo>
                  <a:lnTo>
                    <a:pt x="113" y="3"/>
                  </a:lnTo>
                  <a:lnTo>
                    <a:pt x="113" y="3"/>
                  </a:lnTo>
                  <a:lnTo>
                    <a:pt x="113" y="3"/>
                  </a:lnTo>
                  <a:lnTo>
                    <a:pt x="113" y="4"/>
                  </a:lnTo>
                  <a:lnTo>
                    <a:pt x="113" y="4"/>
                  </a:lnTo>
                  <a:lnTo>
                    <a:pt x="113" y="4"/>
                  </a:lnTo>
                  <a:lnTo>
                    <a:pt x="113" y="6"/>
                  </a:lnTo>
                  <a:lnTo>
                    <a:pt x="113" y="6"/>
                  </a:lnTo>
                  <a:lnTo>
                    <a:pt x="113" y="6"/>
                  </a:lnTo>
                  <a:close/>
                  <a:moveTo>
                    <a:pt x="37" y="302"/>
                  </a:moveTo>
                  <a:lnTo>
                    <a:pt x="0" y="314"/>
                  </a:lnTo>
                  <a:lnTo>
                    <a:pt x="1" y="306"/>
                  </a:lnTo>
                  <a:lnTo>
                    <a:pt x="2" y="299"/>
                  </a:lnTo>
                  <a:lnTo>
                    <a:pt x="3" y="292"/>
                  </a:lnTo>
                  <a:lnTo>
                    <a:pt x="5" y="284"/>
                  </a:lnTo>
                  <a:lnTo>
                    <a:pt x="7" y="275"/>
                  </a:lnTo>
                  <a:lnTo>
                    <a:pt x="9" y="266"/>
                  </a:lnTo>
                  <a:lnTo>
                    <a:pt x="11" y="256"/>
                  </a:lnTo>
                  <a:lnTo>
                    <a:pt x="14" y="246"/>
                  </a:lnTo>
                  <a:lnTo>
                    <a:pt x="16" y="236"/>
                  </a:lnTo>
                  <a:lnTo>
                    <a:pt x="19" y="225"/>
                  </a:lnTo>
                  <a:lnTo>
                    <a:pt x="21" y="215"/>
                  </a:lnTo>
                  <a:lnTo>
                    <a:pt x="23" y="204"/>
                  </a:lnTo>
                  <a:lnTo>
                    <a:pt x="26" y="193"/>
                  </a:lnTo>
                  <a:lnTo>
                    <a:pt x="29" y="181"/>
                  </a:lnTo>
                  <a:lnTo>
                    <a:pt x="32" y="170"/>
                  </a:lnTo>
                  <a:lnTo>
                    <a:pt x="35" y="160"/>
                  </a:lnTo>
                  <a:lnTo>
                    <a:pt x="38" y="148"/>
                  </a:lnTo>
                  <a:lnTo>
                    <a:pt x="40" y="137"/>
                  </a:lnTo>
                  <a:lnTo>
                    <a:pt x="44" y="126"/>
                  </a:lnTo>
                  <a:lnTo>
                    <a:pt x="46" y="115"/>
                  </a:lnTo>
                  <a:lnTo>
                    <a:pt x="50" y="105"/>
                  </a:lnTo>
                  <a:lnTo>
                    <a:pt x="52" y="95"/>
                  </a:lnTo>
                  <a:lnTo>
                    <a:pt x="54" y="84"/>
                  </a:lnTo>
                  <a:lnTo>
                    <a:pt x="58" y="75"/>
                  </a:lnTo>
                  <a:lnTo>
                    <a:pt x="60" y="66"/>
                  </a:lnTo>
                  <a:lnTo>
                    <a:pt x="63" y="57"/>
                  </a:lnTo>
                  <a:lnTo>
                    <a:pt x="65" y="49"/>
                  </a:lnTo>
                  <a:lnTo>
                    <a:pt x="68" y="41"/>
                  </a:lnTo>
                  <a:lnTo>
                    <a:pt x="70" y="34"/>
                  </a:lnTo>
                  <a:lnTo>
                    <a:pt x="72" y="27"/>
                  </a:lnTo>
                  <a:lnTo>
                    <a:pt x="74" y="21"/>
                  </a:lnTo>
                  <a:lnTo>
                    <a:pt x="76" y="16"/>
                  </a:lnTo>
                  <a:lnTo>
                    <a:pt x="113" y="6"/>
                  </a:lnTo>
                  <a:lnTo>
                    <a:pt x="111" y="10"/>
                  </a:lnTo>
                  <a:lnTo>
                    <a:pt x="109" y="16"/>
                  </a:lnTo>
                  <a:lnTo>
                    <a:pt x="107" y="24"/>
                  </a:lnTo>
                  <a:lnTo>
                    <a:pt x="105" y="31"/>
                  </a:lnTo>
                  <a:lnTo>
                    <a:pt x="102" y="38"/>
                  </a:lnTo>
                  <a:lnTo>
                    <a:pt x="100" y="46"/>
                  </a:lnTo>
                  <a:lnTo>
                    <a:pt x="97" y="56"/>
                  </a:lnTo>
                  <a:lnTo>
                    <a:pt x="95" y="64"/>
                  </a:lnTo>
                  <a:lnTo>
                    <a:pt x="91" y="74"/>
                  </a:lnTo>
                  <a:lnTo>
                    <a:pt x="89" y="84"/>
                  </a:lnTo>
                  <a:lnTo>
                    <a:pt x="87" y="94"/>
                  </a:lnTo>
                  <a:lnTo>
                    <a:pt x="83" y="105"/>
                  </a:lnTo>
                  <a:lnTo>
                    <a:pt x="81" y="115"/>
                  </a:lnTo>
                  <a:lnTo>
                    <a:pt x="77" y="126"/>
                  </a:lnTo>
                  <a:lnTo>
                    <a:pt x="75" y="137"/>
                  </a:lnTo>
                  <a:lnTo>
                    <a:pt x="72" y="149"/>
                  </a:lnTo>
                  <a:lnTo>
                    <a:pt x="69" y="160"/>
                  </a:lnTo>
                  <a:lnTo>
                    <a:pt x="66" y="170"/>
                  </a:lnTo>
                  <a:lnTo>
                    <a:pt x="63" y="181"/>
                  </a:lnTo>
                  <a:lnTo>
                    <a:pt x="60" y="193"/>
                  </a:lnTo>
                  <a:lnTo>
                    <a:pt x="58" y="204"/>
                  </a:lnTo>
                  <a:lnTo>
                    <a:pt x="56" y="215"/>
                  </a:lnTo>
                  <a:lnTo>
                    <a:pt x="53" y="224"/>
                  </a:lnTo>
                  <a:lnTo>
                    <a:pt x="51" y="235"/>
                  </a:lnTo>
                  <a:lnTo>
                    <a:pt x="48" y="244"/>
                  </a:lnTo>
                  <a:lnTo>
                    <a:pt x="46" y="254"/>
                  </a:lnTo>
                  <a:lnTo>
                    <a:pt x="44" y="263"/>
                  </a:lnTo>
                  <a:lnTo>
                    <a:pt x="42" y="272"/>
                  </a:lnTo>
                  <a:lnTo>
                    <a:pt x="40" y="280"/>
                  </a:lnTo>
                  <a:lnTo>
                    <a:pt x="39" y="289"/>
                  </a:lnTo>
                  <a:lnTo>
                    <a:pt x="38" y="296"/>
                  </a:lnTo>
                  <a:lnTo>
                    <a:pt x="37" y="302"/>
                  </a:lnTo>
                  <a:lnTo>
                    <a:pt x="37" y="302"/>
                  </a:lnTo>
                  <a:close/>
                  <a:moveTo>
                    <a:pt x="0" y="314"/>
                  </a:moveTo>
                  <a:lnTo>
                    <a:pt x="37" y="302"/>
                  </a:lnTo>
                  <a:lnTo>
                    <a:pt x="37" y="302"/>
                  </a:lnTo>
                  <a:lnTo>
                    <a:pt x="37" y="303"/>
                  </a:lnTo>
                  <a:lnTo>
                    <a:pt x="37" y="303"/>
                  </a:lnTo>
                  <a:lnTo>
                    <a:pt x="35" y="304"/>
                  </a:lnTo>
                  <a:lnTo>
                    <a:pt x="35" y="304"/>
                  </a:lnTo>
                  <a:lnTo>
                    <a:pt x="35" y="304"/>
                  </a:lnTo>
                  <a:lnTo>
                    <a:pt x="35" y="305"/>
                  </a:lnTo>
                  <a:lnTo>
                    <a:pt x="34" y="305"/>
                  </a:lnTo>
                  <a:lnTo>
                    <a:pt x="34" y="306"/>
                  </a:lnTo>
                  <a:lnTo>
                    <a:pt x="34" y="306"/>
                  </a:lnTo>
                  <a:lnTo>
                    <a:pt x="33" y="308"/>
                  </a:lnTo>
                  <a:lnTo>
                    <a:pt x="33" y="308"/>
                  </a:lnTo>
                  <a:lnTo>
                    <a:pt x="32" y="308"/>
                  </a:lnTo>
                  <a:lnTo>
                    <a:pt x="32" y="309"/>
                  </a:lnTo>
                  <a:lnTo>
                    <a:pt x="31" y="309"/>
                  </a:lnTo>
                  <a:lnTo>
                    <a:pt x="31" y="310"/>
                  </a:lnTo>
                  <a:lnTo>
                    <a:pt x="29" y="310"/>
                  </a:lnTo>
                  <a:lnTo>
                    <a:pt x="28" y="311"/>
                  </a:lnTo>
                  <a:lnTo>
                    <a:pt x="28" y="311"/>
                  </a:lnTo>
                  <a:lnTo>
                    <a:pt x="27" y="311"/>
                  </a:lnTo>
                  <a:lnTo>
                    <a:pt x="26" y="312"/>
                  </a:lnTo>
                  <a:lnTo>
                    <a:pt x="26" y="312"/>
                  </a:lnTo>
                  <a:lnTo>
                    <a:pt x="25" y="314"/>
                  </a:lnTo>
                  <a:lnTo>
                    <a:pt x="23" y="314"/>
                  </a:lnTo>
                  <a:lnTo>
                    <a:pt x="23" y="314"/>
                  </a:lnTo>
                  <a:lnTo>
                    <a:pt x="22" y="315"/>
                  </a:lnTo>
                  <a:lnTo>
                    <a:pt x="21" y="315"/>
                  </a:lnTo>
                  <a:lnTo>
                    <a:pt x="20" y="315"/>
                  </a:lnTo>
                  <a:lnTo>
                    <a:pt x="20" y="316"/>
                  </a:lnTo>
                  <a:lnTo>
                    <a:pt x="19" y="316"/>
                  </a:lnTo>
                  <a:lnTo>
                    <a:pt x="17" y="316"/>
                  </a:lnTo>
                  <a:lnTo>
                    <a:pt x="16" y="316"/>
                  </a:lnTo>
                  <a:lnTo>
                    <a:pt x="15" y="317"/>
                  </a:lnTo>
                  <a:lnTo>
                    <a:pt x="15" y="317"/>
                  </a:lnTo>
                  <a:lnTo>
                    <a:pt x="14" y="317"/>
                  </a:lnTo>
                  <a:lnTo>
                    <a:pt x="13" y="317"/>
                  </a:lnTo>
                  <a:lnTo>
                    <a:pt x="11" y="317"/>
                  </a:lnTo>
                  <a:lnTo>
                    <a:pt x="11" y="318"/>
                  </a:lnTo>
                  <a:lnTo>
                    <a:pt x="10" y="318"/>
                  </a:lnTo>
                  <a:lnTo>
                    <a:pt x="9" y="318"/>
                  </a:lnTo>
                  <a:lnTo>
                    <a:pt x="9" y="318"/>
                  </a:lnTo>
                  <a:lnTo>
                    <a:pt x="8" y="318"/>
                  </a:lnTo>
                  <a:lnTo>
                    <a:pt x="7" y="318"/>
                  </a:lnTo>
                  <a:lnTo>
                    <a:pt x="7" y="318"/>
                  </a:lnTo>
                  <a:lnTo>
                    <a:pt x="5" y="318"/>
                  </a:lnTo>
                  <a:lnTo>
                    <a:pt x="5" y="318"/>
                  </a:lnTo>
                  <a:lnTo>
                    <a:pt x="4" y="318"/>
                  </a:lnTo>
                  <a:lnTo>
                    <a:pt x="3" y="318"/>
                  </a:lnTo>
                  <a:lnTo>
                    <a:pt x="3" y="318"/>
                  </a:lnTo>
                  <a:lnTo>
                    <a:pt x="3" y="318"/>
                  </a:lnTo>
                  <a:lnTo>
                    <a:pt x="2" y="317"/>
                  </a:lnTo>
                  <a:lnTo>
                    <a:pt x="2" y="317"/>
                  </a:lnTo>
                  <a:lnTo>
                    <a:pt x="1" y="317"/>
                  </a:lnTo>
                  <a:lnTo>
                    <a:pt x="1" y="317"/>
                  </a:lnTo>
                  <a:lnTo>
                    <a:pt x="1" y="317"/>
                  </a:lnTo>
                  <a:lnTo>
                    <a:pt x="1" y="316"/>
                  </a:lnTo>
                  <a:lnTo>
                    <a:pt x="0" y="316"/>
                  </a:lnTo>
                  <a:lnTo>
                    <a:pt x="0" y="316"/>
                  </a:lnTo>
                  <a:lnTo>
                    <a:pt x="0" y="316"/>
                  </a:lnTo>
                  <a:lnTo>
                    <a:pt x="0" y="315"/>
                  </a:lnTo>
                  <a:lnTo>
                    <a:pt x="0" y="315"/>
                  </a:lnTo>
                  <a:lnTo>
                    <a:pt x="0" y="315"/>
                  </a:lnTo>
                  <a:lnTo>
                    <a:pt x="0" y="314"/>
                  </a:lnTo>
                  <a:lnTo>
                    <a:pt x="0" y="3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9" name="Freeform 34"/>
            <p:cNvSpPr>
              <a:spLocks noEditPoints="1"/>
            </p:cNvSpPr>
            <p:nvPr/>
          </p:nvSpPr>
          <p:spPr bwMode="auto">
            <a:xfrm>
              <a:off x="4491039" y="4559301"/>
              <a:ext cx="144463" cy="512763"/>
            </a:xfrm>
            <a:custGeom>
              <a:avLst/>
              <a:gdLst>
                <a:gd name="T0" fmla="*/ 55 w 91"/>
                <a:gd name="T1" fmla="*/ 16 h 323"/>
                <a:gd name="T2" fmla="*/ 56 w 91"/>
                <a:gd name="T3" fmla="*/ 13 h 323"/>
                <a:gd name="T4" fmla="*/ 58 w 91"/>
                <a:gd name="T5" fmla="*/ 11 h 323"/>
                <a:gd name="T6" fmla="*/ 61 w 91"/>
                <a:gd name="T7" fmla="*/ 10 h 323"/>
                <a:gd name="T8" fmla="*/ 64 w 91"/>
                <a:gd name="T9" fmla="*/ 7 h 323"/>
                <a:gd name="T10" fmla="*/ 67 w 91"/>
                <a:gd name="T11" fmla="*/ 5 h 323"/>
                <a:gd name="T12" fmla="*/ 71 w 91"/>
                <a:gd name="T13" fmla="*/ 4 h 323"/>
                <a:gd name="T14" fmla="*/ 74 w 91"/>
                <a:gd name="T15" fmla="*/ 3 h 323"/>
                <a:gd name="T16" fmla="*/ 78 w 91"/>
                <a:gd name="T17" fmla="*/ 1 h 323"/>
                <a:gd name="T18" fmla="*/ 82 w 91"/>
                <a:gd name="T19" fmla="*/ 1 h 323"/>
                <a:gd name="T20" fmla="*/ 84 w 91"/>
                <a:gd name="T21" fmla="*/ 0 h 323"/>
                <a:gd name="T22" fmla="*/ 88 w 91"/>
                <a:gd name="T23" fmla="*/ 1 h 323"/>
                <a:gd name="T24" fmla="*/ 89 w 91"/>
                <a:gd name="T25" fmla="*/ 1 h 323"/>
                <a:gd name="T26" fmla="*/ 91 w 91"/>
                <a:gd name="T27" fmla="*/ 3 h 323"/>
                <a:gd name="T28" fmla="*/ 91 w 91"/>
                <a:gd name="T29" fmla="*/ 4 h 323"/>
                <a:gd name="T30" fmla="*/ 91 w 91"/>
                <a:gd name="T31" fmla="*/ 5 h 323"/>
                <a:gd name="T32" fmla="*/ 39 w 91"/>
                <a:gd name="T33" fmla="*/ 306 h 323"/>
                <a:gd name="T34" fmla="*/ 4 w 91"/>
                <a:gd name="T35" fmla="*/ 296 h 323"/>
                <a:gd name="T36" fmla="*/ 10 w 91"/>
                <a:gd name="T37" fmla="*/ 261 h 323"/>
                <a:gd name="T38" fmla="*/ 16 w 91"/>
                <a:gd name="T39" fmla="*/ 219 h 323"/>
                <a:gd name="T40" fmla="*/ 23 w 91"/>
                <a:gd name="T41" fmla="*/ 173 h 323"/>
                <a:gd name="T42" fmla="*/ 30 w 91"/>
                <a:gd name="T43" fmla="*/ 129 h 323"/>
                <a:gd name="T44" fmla="*/ 37 w 91"/>
                <a:gd name="T45" fmla="*/ 86 h 323"/>
                <a:gd name="T46" fmla="*/ 46 w 91"/>
                <a:gd name="T47" fmla="*/ 50 h 323"/>
                <a:gd name="T48" fmla="*/ 53 w 91"/>
                <a:gd name="T49" fmla="*/ 22 h 323"/>
                <a:gd name="T50" fmla="*/ 88 w 91"/>
                <a:gd name="T51" fmla="*/ 17 h 323"/>
                <a:gd name="T52" fmla="*/ 80 w 91"/>
                <a:gd name="T53" fmla="*/ 47 h 323"/>
                <a:gd name="T54" fmla="*/ 73 w 91"/>
                <a:gd name="T55" fmla="*/ 85 h 323"/>
                <a:gd name="T56" fmla="*/ 66 w 91"/>
                <a:gd name="T57" fmla="*/ 128 h 323"/>
                <a:gd name="T58" fmla="*/ 59 w 91"/>
                <a:gd name="T59" fmla="*/ 173 h 323"/>
                <a:gd name="T60" fmla="*/ 52 w 91"/>
                <a:gd name="T61" fmla="*/ 218 h 323"/>
                <a:gd name="T62" fmla="*/ 46 w 91"/>
                <a:gd name="T63" fmla="*/ 258 h 323"/>
                <a:gd name="T64" fmla="*/ 41 w 91"/>
                <a:gd name="T65" fmla="*/ 293 h 323"/>
                <a:gd name="T66" fmla="*/ 0 w 91"/>
                <a:gd name="T67" fmla="*/ 318 h 323"/>
                <a:gd name="T68" fmla="*/ 37 w 91"/>
                <a:gd name="T69" fmla="*/ 308 h 323"/>
                <a:gd name="T70" fmla="*/ 36 w 91"/>
                <a:gd name="T71" fmla="*/ 309 h 323"/>
                <a:gd name="T72" fmla="*/ 35 w 91"/>
                <a:gd name="T73" fmla="*/ 312 h 323"/>
                <a:gd name="T74" fmla="*/ 33 w 91"/>
                <a:gd name="T75" fmla="*/ 314 h 323"/>
                <a:gd name="T76" fmla="*/ 29 w 91"/>
                <a:gd name="T77" fmla="*/ 315 h 323"/>
                <a:gd name="T78" fmla="*/ 27 w 91"/>
                <a:gd name="T79" fmla="*/ 318 h 323"/>
                <a:gd name="T80" fmla="*/ 23 w 91"/>
                <a:gd name="T81" fmla="*/ 319 h 323"/>
                <a:gd name="T82" fmla="*/ 19 w 91"/>
                <a:gd name="T83" fmla="*/ 321 h 323"/>
                <a:gd name="T84" fmla="*/ 15 w 91"/>
                <a:gd name="T85" fmla="*/ 323 h 323"/>
                <a:gd name="T86" fmla="*/ 12 w 91"/>
                <a:gd name="T87" fmla="*/ 323 h 323"/>
                <a:gd name="T88" fmla="*/ 9 w 91"/>
                <a:gd name="T89" fmla="*/ 323 h 323"/>
                <a:gd name="T90" fmla="*/ 6 w 91"/>
                <a:gd name="T91" fmla="*/ 323 h 323"/>
                <a:gd name="T92" fmla="*/ 4 w 91"/>
                <a:gd name="T93" fmla="*/ 323 h 323"/>
                <a:gd name="T94" fmla="*/ 2 w 91"/>
                <a:gd name="T95" fmla="*/ 321 h 323"/>
                <a:gd name="T96" fmla="*/ 2 w 91"/>
                <a:gd name="T97" fmla="*/ 320 h 323"/>
                <a:gd name="T98" fmla="*/ 0 w 91"/>
                <a:gd name="T99" fmla="*/ 31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323">
                  <a:moveTo>
                    <a:pt x="91" y="6"/>
                  </a:moveTo>
                  <a:lnTo>
                    <a:pt x="54" y="17"/>
                  </a:lnTo>
                  <a:lnTo>
                    <a:pt x="54" y="16"/>
                  </a:lnTo>
                  <a:lnTo>
                    <a:pt x="55" y="16"/>
                  </a:lnTo>
                  <a:lnTo>
                    <a:pt x="55" y="15"/>
                  </a:lnTo>
                  <a:lnTo>
                    <a:pt x="55" y="15"/>
                  </a:lnTo>
                  <a:lnTo>
                    <a:pt x="55" y="13"/>
                  </a:lnTo>
                  <a:lnTo>
                    <a:pt x="56" y="13"/>
                  </a:lnTo>
                  <a:lnTo>
                    <a:pt x="56" y="13"/>
                  </a:lnTo>
                  <a:lnTo>
                    <a:pt x="58" y="12"/>
                  </a:lnTo>
                  <a:lnTo>
                    <a:pt x="58" y="12"/>
                  </a:lnTo>
                  <a:lnTo>
                    <a:pt x="58" y="11"/>
                  </a:lnTo>
                  <a:lnTo>
                    <a:pt x="59" y="11"/>
                  </a:lnTo>
                  <a:lnTo>
                    <a:pt x="59" y="10"/>
                  </a:lnTo>
                  <a:lnTo>
                    <a:pt x="60" y="10"/>
                  </a:lnTo>
                  <a:lnTo>
                    <a:pt x="61" y="10"/>
                  </a:lnTo>
                  <a:lnTo>
                    <a:pt x="61" y="9"/>
                  </a:lnTo>
                  <a:lnTo>
                    <a:pt x="62" y="9"/>
                  </a:lnTo>
                  <a:lnTo>
                    <a:pt x="62" y="7"/>
                  </a:lnTo>
                  <a:lnTo>
                    <a:pt x="64" y="7"/>
                  </a:lnTo>
                  <a:lnTo>
                    <a:pt x="65" y="6"/>
                  </a:lnTo>
                  <a:lnTo>
                    <a:pt x="65" y="6"/>
                  </a:lnTo>
                  <a:lnTo>
                    <a:pt x="66" y="6"/>
                  </a:lnTo>
                  <a:lnTo>
                    <a:pt x="67" y="5"/>
                  </a:lnTo>
                  <a:lnTo>
                    <a:pt x="67" y="5"/>
                  </a:lnTo>
                  <a:lnTo>
                    <a:pt x="68" y="5"/>
                  </a:lnTo>
                  <a:lnTo>
                    <a:pt x="70" y="4"/>
                  </a:lnTo>
                  <a:lnTo>
                    <a:pt x="71" y="4"/>
                  </a:lnTo>
                  <a:lnTo>
                    <a:pt x="71" y="4"/>
                  </a:lnTo>
                  <a:lnTo>
                    <a:pt x="72" y="3"/>
                  </a:lnTo>
                  <a:lnTo>
                    <a:pt x="73" y="3"/>
                  </a:lnTo>
                  <a:lnTo>
                    <a:pt x="74" y="3"/>
                  </a:lnTo>
                  <a:lnTo>
                    <a:pt x="76" y="3"/>
                  </a:lnTo>
                  <a:lnTo>
                    <a:pt x="76" y="1"/>
                  </a:lnTo>
                  <a:lnTo>
                    <a:pt x="77" y="1"/>
                  </a:lnTo>
                  <a:lnTo>
                    <a:pt x="78" y="1"/>
                  </a:lnTo>
                  <a:lnTo>
                    <a:pt x="79" y="1"/>
                  </a:lnTo>
                  <a:lnTo>
                    <a:pt x="79" y="1"/>
                  </a:lnTo>
                  <a:lnTo>
                    <a:pt x="80" y="1"/>
                  </a:lnTo>
                  <a:lnTo>
                    <a:pt x="82" y="1"/>
                  </a:lnTo>
                  <a:lnTo>
                    <a:pt x="83" y="0"/>
                  </a:lnTo>
                  <a:lnTo>
                    <a:pt x="83" y="0"/>
                  </a:lnTo>
                  <a:lnTo>
                    <a:pt x="84" y="0"/>
                  </a:lnTo>
                  <a:lnTo>
                    <a:pt x="84" y="0"/>
                  </a:lnTo>
                  <a:lnTo>
                    <a:pt x="85" y="0"/>
                  </a:lnTo>
                  <a:lnTo>
                    <a:pt x="86" y="0"/>
                  </a:lnTo>
                  <a:lnTo>
                    <a:pt x="86" y="0"/>
                  </a:lnTo>
                  <a:lnTo>
                    <a:pt x="88" y="1"/>
                  </a:lnTo>
                  <a:lnTo>
                    <a:pt x="88" y="1"/>
                  </a:lnTo>
                  <a:lnTo>
                    <a:pt x="88" y="1"/>
                  </a:lnTo>
                  <a:lnTo>
                    <a:pt x="89" y="1"/>
                  </a:lnTo>
                  <a:lnTo>
                    <a:pt x="89" y="1"/>
                  </a:lnTo>
                  <a:lnTo>
                    <a:pt x="90" y="1"/>
                  </a:lnTo>
                  <a:lnTo>
                    <a:pt x="90" y="1"/>
                  </a:lnTo>
                  <a:lnTo>
                    <a:pt x="90" y="3"/>
                  </a:lnTo>
                  <a:lnTo>
                    <a:pt x="91" y="3"/>
                  </a:lnTo>
                  <a:lnTo>
                    <a:pt x="91" y="3"/>
                  </a:lnTo>
                  <a:lnTo>
                    <a:pt x="91" y="3"/>
                  </a:lnTo>
                  <a:lnTo>
                    <a:pt x="91" y="4"/>
                  </a:lnTo>
                  <a:lnTo>
                    <a:pt x="91" y="4"/>
                  </a:lnTo>
                  <a:lnTo>
                    <a:pt x="91" y="4"/>
                  </a:lnTo>
                  <a:lnTo>
                    <a:pt x="91" y="5"/>
                  </a:lnTo>
                  <a:lnTo>
                    <a:pt x="91" y="5"/>
                  </a:lnTo>
                  <a:lnTo>
                    <a:pt x="91" y="5"/>
                  </a:lnTo>
                  <a:lnTo>
                    <a:pt x="91" y="6"/>
                  </a:lnTo>
                  <a:lnTo>
                    <a:pt x="91" y="6"/>
                  </a:lnTo>
                  <a:lnTo>
                    <a:pt x="91" y="6"/>
                  </a:lnTo>
                  <a:close/>
                  <a:moveTo>
                    <a:pt x="39" y="306"/>
                  </a:moveTo>
                  <a:lnTo>
                    <a:pt x="0" y="318"/>
                  </a:lnTo>
                  <a:lnTo>
                    <a:pt x="2" y="312"/>
                  </a:lnTo>
                  <a:lnTo>
                    <a:pt x="3" y="305"/>
                  </a:lnTo>
                  <a:lnTo>
                    <a:pt x="4" y="296"/>
                  </a:lnTo>
                  <a:lnTo>
                    <a:pt x="5" y="288"/>
                  </a:lnTo>
                  <a:lnTo>
                    <a:pt x="6" y="280"/>
                  </a:lnTo>
                  <a:lnTo>
                    <a:pt x="9" y="270"/>
                  </a:lnTo>
                  <a:lnTo>
                    <a:pt x="10" y="261"/>
                  </a:lnTo>
                  <a:lnTo>
                    <a:pt x="11" y="251"/>
                  </a:lnTo>
                  <a:lnTo>
                    <a:pt x="12" y="240"/>
                  </a:lnTo>
                  <a:lnTo>
                    <a:pt x="15" y="229"/>
                  </a:lnTo>
                  <a:lnTo>
                    <a:pt x="16" y="219"/>
                  </a:lnTo>
                  <a:lnTo>
                    <a:pt x="18" y="208"/>
                  </a:lnTo>
                  <a:lnTo>
                    <a:pt x="19" y="196"/>
                  </a:lnTo>
                  <a:lnTo>
                    <a:pt x="21" y="185"/>
                  </a:lnTo>
                  <a:lnTo>
                    <a:pt x="23" y="173"/>
                  </a:lnTo>
                  <a:lnTo>
                    <a:pt x="24" y="163"/>
                  </a:lnTo>
                  <a:lnTo>
                    <a:pt x="27" y="151"/>
                  </a:lnTo>
                  <a:lnTo>
                    <a:pt x="29" y="140"/>
                  </a:lnTo>
                  <a:lnTo>
                    <a:pt x="30" y="129"/>
                  </a:lnTo>
                  <a:lnTo>
                    <a:pt x="33" y="118"/>
                  </a:lnTo>
                  <a:lnTo>
                    <a:pt x="34" y="108"/>
                  </a:lnTo>
                  <a:lnTo>
                    <a:pt x="36" y="97"/>
                  </a:lnTo>
                  <a:lnTo>
                    <a:pt x="37" y="86"/>
                  </a:lnTo>
                  <a:lnTo>
                    <a:pt x="40" y="77"/>
                  </a:lnTo>
                  <a:lnTo>
                    <a:pt x="42" y="67"/>
                  </a:lnTo>
                  <a:lnTo>
                    <a:pt x="43" y="59"/>
                  </a:lnTo>
                  <a:lnTo>
                    <a:pt x="46" y="50"/>
                  </a:lnTo>
                  <a:lnTo>
                    <a:pt x="47" y="42"/>
                  </a:lnTo>
                  <a:lnTo>
                    <a:pt x="49" y="35"/>
                  </a:lnTo>
                  <a:lnTo>
                    <a:pt x="51" y="28"/>
                  </a:lnTo>
                  <a:lnTo>
                    <a:pt x="53" y="22"/>
                  </a:lnTo>
                  <a:lnTo>
                    <a:pt x="54" y="17"/>
                  </a:lnTo>
                  <a:lnTo>
                    <a:pt x="91" y="6"/>
                  </a:lnTo>
                  <a:lnTo>
                    <a:pt x="90" y="11"/>
                  </a:lnTo>
                  <a:lnTo>
                    <a:pt x="88" y="17"/>
                  </a:lnTo>
                  <a:lnTo>
                    <a:pt x="86" y="24"/>
                  </a:lnTo>
                  <a:lnTo>
                    <a:pt x="84" y="31"/>
                  </a:lnTo>
                  <a:lnTo>
                    <a:pt x="83" y="38"/>
                  </a:lnTo>
                  <a:lnTo>
                    <a:pt x="80" y="47"/>
                  </a:lnTo>
                  <a:lnTo>
                    <a:pt x="79" y="56"/>
                  </a:lnTo>
                  <a:lnTo>
                    <a:pt x="77" y="65"/>
                  </a:lnTo>
                  <a:lnTo>
                    <a:pt x="76" y="75"/>
                  </a:lnTo>
                  <a:lnTo>
                    <a:pt x="73" y="85"/>
                  </a:lnTo>
                  <a:lnTo>
                    <a:pt x="71" y="96"/>
                  </a:lnTo>
                  <a:lnTo>
                    <a:pt x="70" y="107"/>
                  </a:lnTo>
                  <a:lnTo>
                    <a:pt x="67" y="117"/>
                  </a:lnTo>
                  <a:lnTo>
                    <a:pt x="66" y="128"/>
                  </a:lnTo>
                  <a:lnTo>
                    <a:pt x="64" y="139"/>
                  </a:lnTo>
                  <a:lnTo>
                    <a:pt x="62" y="151"/>
                  </a:lnTo>
                  <a:lnTo>
                    <a:pt x="60" y="161"/>
                  </a:lnTo>
                  <a:lnTo>
                    <a:pt x="59" y="173"/>
                  </a:lnTo>
                  <a:lnTo>
                    <a:pt x="56" y="184"/>
                  </a:lnTo>
                  <a:lnTo>
                    <a:pt x="55" y="196"/>
                  </a:lnTo>
                  <a:lnTo>
                    <a:pt x="53" y="207"/>
                  </a:lnTo>
                  <a:lnTo>
                    <a:pt x="52" y="218"/>
                  </a:lnTo>
                  <a:lnTo>
                    <a:pt x="51" y="228"/>
                  </a:lnTo>
                  <a:lnTo>
                    <a:pt x="48" y="239"/>
                  </a:lnTo>
                  <a:lnTo>
                    <a:pt x="47" y="249"/>
                  </a:lnTo>
                  <a:lnTo>
                    <a:pt x="46" y="258"/>
                  </a:lnTo>
                  <a:lnTo>
                    <a:pt x="45" y="268"/>
                  </a:lnTo>
                  <a:lnTo>
                    <a:pt x="43" y="276"/>
                  </a:lnTo>
                  <a:lnTo>
                    <a:pt x="42" y="284"/>
                  </a:lnTo>
                  <a:lnTo>
                    <a:pt x="41" y="293"/>
                  </a:lnTo>
                  <a:lnTo>
                    <a:pt x="40" y="300"/>
                  </a:lnTo>
                  <a:lnTo>
                    <a:pt x="39" y="306"/>
                  </a:lnTo>
                  <a:lnTo>
                    <a:pt x="39" y="306"/>
                  </a:lnTo>
                  <a:close/>
                  <a:moveTo>
                    <a:pt x="0" y="318"/>
                  </a:moveTo>
                  <a:lnTo>
                    <a:pt x="39" y="306"/>
                  </a:lnTo>
                  <a:lnTo>
                    <a:pt x="39" y="307"/>
                  </a:lnTo>
                  <a:lnTo>
                    <a:pt x="37" y="307"/>
                  </a:lnTo>
                  <a:lnTo>
                    <a:pt x="37" y="308"/>
                  </a:lnTo>
                  <a:lnTo>
                    <a:pt x="37" y="308"/>
                  </a:lnTo>
                  <a:lnTo>
                    <a:pt x="37" y="308"/>
                  </a:lnTo>
                  <a:lnTo>
                    <a:pt x="37" y="309"/>
                  </a:lnTo>
                  <a:lnTo>
                    <a:pt x="36" y="309"/>
                  </a:lnTo>
                  <a:lnTo>
                    <a:pt x="36" y="311"/>
                  </a:lnTo>
                  <a:lnTo>
                    <a:pt x="36" y="311"/>
                  </a:lnTo>
                  <a:lnTo>
                    <a:pt x="35" y="312"/>
                  </a:lnTo>
                  <a:lnTo>
                    <a:pt x="35" y="312"/>
                  </a:lnTo>
                  <a:lnTo>
                    <a:pt x="34" y="312"/>
                  </a:lnTo>
                  <a:lnTo>
                    <a:pt x="34" y="313"/>
                  </a:lnTo>
                  <a:lnTo>
                    <a:pt x="33" y="313"/>
                  </a:lnTo>
                  <a:lnTo>
                    <a:pt x="33" y="314"/>
                  </a:lnTo>
                  <a:lnTo>
                    <a:pt x="31" y="314"/>
                  </a:lnTo>
                  <a:lnTo>
                    <a:pt x="31" y="315"/>
                  </a:lnTo>
                  <a:lnTo>
                    <a:pt x="30" y="315"/>
                  </a:lnTo>
                  <a:lnTo>
                    <a:pt x="29" y="315"/>
                  </a:lnTo>
                  <a:lnTo>
                    <a:pt x="29" y="317"/>
                  </a:lnTo>
                  <a:lnTo>
                    <a:pt x="28" y="317"/>
                  </a:lnTo>
                  <a:lnTo>
                    <a:pt x="27" y="318"/>
                  </a:lnTo>
                  <a:lnTo>
                    <a:pt x="27" y="318"/>
                  </a:lnTo>
                  <a:lnTo>
                    <a:pt x="25" y="318"/>
                  </a:lnTo>
                  <a:lnTo>
                    <a:pt x="24" y="319"/>
                  </a:lnTo>
                  <a:lnTo>
                    <a:pt x="24" y="319"/>
                  </a:lnTo>
                  <a:lnTo>
                    <a:pt x="23" y="319"/>
                  </a:lnTo>
                  <a:lnTo>
                    <a:pt x="22" y="320"/>
                  </a:lnTo>
                  <a:lnTo>
                    <a:pt x="21" y="320"/>
                  </a:lnTo>
                  <a:lnTo>
                    <a:pt x="19" y="320"/>
                  </a:lnTo>
                  <a:lnTo>
                    <a:pt x="19" y="321"/>
                  </a:lnTo>
                  <a:lnTo>
                    <a:pt x="18" y="321"/>
                  </a:lnTo>
                  <a:lnTo>
                    <a:pt x="17" y="321"/>
                  </a:lnTo>
                  <a:lnTo>
                    <a:pt x="16" y="321"/>
                  </a:lnTo>
                  <a:lnTo>
                    <a:pt x="15" y="323"/>
                  </a:lnTo>
                  <a:lnTo>
                    <a:pt x="15" y="323"/>
                  </a:lnTo>
                  <a:lnTo>
                    <a:pt x="14" y="323"/>
                  </a:lnTo>
                  <a:lnTo>
                    <a:pt x="12" y="323"/>
                  </a:lnTo>
                  <a:lnTo>
                    <a:pt x="12" y="323"/>
                  </a:lnTo>
                  <a:lnTo>
                    <a:pt x="11" y="323"/>
                  </a:lnTo>
                  <a:lnTo>
                    <a:pt x="10" y="323"/>
                  </a:lnTo>
                  <a:lnTo>
                    <a:pt x="10" y="323"/>
                  </a:lnTo>
                  <a:lnTo>
                    <a:pt x="9" y="323"/>
                  </a:lnTo>
                  <a:lnTo>
                    <a:pt x="8" y="323"/>
                  </a:lnTo>
                  <a:lnTo>
                    <a:pt x="8" y="323"/>
                  </a:lnTo>
                  <a:lnTo>
                    <a:pt x="6" y="323"/>
                  </a:lnTo>
                  <a:lnTo>
                    <a:pt x="6" y="323"/>
                  </a:lnTo>
                  <a:lnTo>
                    <a:pt x="5" y="323"/>
                  </a:lnTo>
                  <a:lnTo>
                    <a:pt x="5" y="323"/>
                  </a:lnTo>
                  <a:lnTo>
                    <a:pt x="4" y="323"/>
                  </a:lnTo>
                  <a:lnTo>
                    <a:pt x="4" y="323"/>
                  </a:lnTo>
                  <a:lnTo>
                    <a:pt x="3" y="323"/>
                  </a:lnTo>
                  <a:lnTo>
                    <a:pt x="3" y="323"/>
                  </a:lnTo>
                  <a:lnTo>
                    <a:pt x="3" y="321"/>
                  </a:lnTo>
                  <a:lnTo>
                    <a:pt x="2" y="321"/>
                  </a:lnTo>
                  <a:lnTo>
                    <a:pt x="2" y="321"/>
                  </a:lnTo>
                  <a:lnTo>
                    <a:pt x="2" y="321"/>
                  </a:lnTo>
                  <a:lnTo>
                    <a:pt x="2" y="320"/>
                  </a:lnTo>
                  <a:lnTo>
                    <a:pt x="2" y="320"/>
                  </a:lnTo>
                  <a:lnTo>
                    <a:pt x="2" y="320"/>
                  </a:lnTo>
                  <a:lnTo>
                    <a:pt x="0" y="319"/>
                  </a:lnTo>
                  <a:lnTo>
                    <a:pt x="0" y="319"/>
                  </a:lnTo>
                  <a:lnTo>
                    <a:pt x="0" y="319"/>
                  </a:lnTo>
                  <a:lnTo>
                    <a:pt x="0" y="3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0" name="Freeform 35"/>
            <p:cNvSpPr>
              <a:spLocks noEditPoints="1"/>
            </p:cNvSpPr>
            <p:nvPr/>
          </p:nvSpPr>
          <p:spPr bwMode="auto">
            <a:xfrm>
              <a:off x="4735514" y="4557714"/>
              <a:ext cx="96838" cy="515938"/>
            </a:xfrm>
            <a:custGeom>
              <a:avLst/>
              <a:gdLst>
                <a:gd name="T0" fmla="*/ 24 w 61"/>
                <a:gd name="T1" fmla="*/ 17 h 325"/>
                <a:gd name="T2" fmla="*/ 25 w 61"/>
                <a:gd name="T3" fmla="*/ 14 h 325"/>
                <a:gd name="T4" fmla="*/ 27 w 61"/>
                <a:gd name="T5" fmla="*/ 12 h 325"/>
                <a:gd name="T6" fmla="*/ 29 w 61"/>
                <a:gd name="T7" fmla="*/ 11 h 325"/>
                <a:gd name="T8" fmla="*/ 31 w 61"/>
                <a:gd name="T9" fmla="*/ 8 h 325"/>
                <a:gd name="T10" fmla="*/ 35 w 61"/>
                <a:gd name="T11" fmla="*/ 6 h 325"/>
                <a:gd name="T12" fmla="*/ 39 w 61"/>
                <a:gd name="T13" fmla="*/ 5 h 325"/>
                <a:gd name="T14" fmla="*/ 42 w 61"/>
                <a:gd name="T15" fmla="*/ 2 h 325"/>
                <a:gd name="T16" fmla="*/ 46 w 61"/>
                <a:gd name="T17" fmla="*/ 1 h 325"/>
                <a:gd name="T18" fmla="*/ 49 w 61"/>
                <a:gd name="T19" fmla="*/ 1 h 325"/>
                <a:gd name="T20" fmla="*/ 53 w 61"/>
                <a:gd name="T21" fmla="*/ 0 h 325"/>
                <a:gd name="T22" fmla="*/ 55 w 61"/>
                <a:gd name="T23" fmla="*/ 0 h 325"/>
                <a:gd name="T24" fmla="*/ 58 w 61"/>
                <a:gd name="T25" fmla="*/ 1 h 325"/>
                <a:gd name="T26" fmla="*/ 60 w 61"/>
                <a:gd name="T27" fmla="*/ 1 h 325"/>
                <a:gd name="T28" fmla="*/ 61 w 61"/>
                <a:gd name="T29" fmla="*/ 2 h 325"/>
                <a:gd name="T30" fmla="*/ 61 w 61"/>
                <a:gd name="T31" fmla="*/ 4 h 325"/>
                <a:gd name="T32" fmla="*/ 37 w 61"/>
                <a:gd name="T33" fmla="*/ 308 h 325"/>
                <a:gd name="T34" fmla="*/ 4 w 61"/>
                <a:gd name="T35" fmla="*/ 276 h 325"/>
                <a:gd name="T36" fmla="*/ 8 w 61"/>
                <a:gd name="T37" fmla="*/ 223 h 325"/>
                <a:gd name="T38" fmla="*/ 11 w 61"/>
                <a:gd name="T39" fmla="*/ 177 h 325"/>
                <a:gd name="T40" fmla="*/ 15 w 61"/>
                <a:gd name="T41" fmla="*/ 136 h 325"/>
                <a:gd name="T42" fmla="*/ 17 w 61"/>
                <a:gd name="T43" fmla="*/ 102 h 325"/>
                <a:gd name="T44" fmla="*/ 19 w 61"/>
                <a:gd name="T45" fmla="*/ 72 h 325"/>
                <a:gd name="T46" fmla="*/ 21 w 61"/>
                <a:gd name="T47" fmla="*/ 45 h 325"/>
                <a:gd name="T48" fmla="*/ 23 w 61"/>
                <a:gd name="T49" fmla="*/ 23 h 325"/>
                <a:gd name="T50" fmla="*/ 60 w 61"/>
                <a:gd name="T51" fmla="*/ 16 h 325"/>
                <a:gd name="T52" fmla="*/ 58 w 61"/>
                <a:gd name="T53" fmla="*/ 38 h 325"/>
                <a:gd name="T54" fmla="*/ 55 w 61"/>
                <a:gd name="T55" fmla="*/ 66 h 325"/>
                <a:gd name="T56" fmla="*/ 54 w 61"/>
                <a:gd name="T57" fmla="*/ 97 h 325"/>
                <a:gd name="T58" fmla="*/ 50 w 61"/>
                <a:gd name="T59" fmla="*/ 133 h 325"/>
                <a:gd name="T60" fmla="*/ 48 w 61"/>
                <a:gd name="T61" fmla="*/ 174 h 325"/>
                <a:gd name="T62" fmla="*/ 45 w 61"/>
                <a:gd name="T63" fmla="*/ 223 h 325"/>
                <a:gd name="T64" fmla="*/ 40 w 61"/>
                <a:gd name="T65" fmla="*/ 278 h 325"/>
                <a:gd name="T66" fmla="*/ 0 w 61"/>
                <a:gd name="T67" fmla="*/ 321 h 325"/>
                <a:gd name="T68" fmla="*/ 37 w 61"/>
                <a:gd name="T69" fmla="*/ 309 h 325"/>
                <a:gd name="T70" fmla="*/ 36 w 61"/>
                <a:gd name="T71" fmla="*/ 312 h 325"/>
                <a:gd name="T72" fmla="*/ 35 w 61"/>
                <a:gd name="T73" fmla="*/ 314 h 325"/>
                <a:gd name="T74" fmla="*/ 33 w 61"/>
                <a:gd name="T75" fmla="*/ 316 h 325"/>
                <a:gd name="T76" fmla="*/ 30 w 61"/>
                <a:gd name="T77" fmla="*/ 318 h 325"/>
                <a:gd name="T78" fmla="*/ 27 w 61"/>
                <a:gd name="T79" fmla="*/ 320 h 325"/>
                <a:gd name="T80" fmla="*/ 23 w 61"/>
                <a:gd name="T81" fmla="*/ 321 h 325"/>
                <a:gd name="T82" fmla="*/ 19 w 61"/>
                <a:gd name="T83" fmla="*/ 322 h 325"/>
                <a:gd name="T84" fmla="*/ 16 w 61"/>
                <a:gd name="T85" fmla="*/ 324 h 325"/>
                <a:gd name="T86" fmla="*/ 12 w 61"/>
                <a:gd name="T87" fmla="*/ 325 h 325"/>
                <a:gd name="T88" fmla="*/ 9 w 61"/>
                <a:gd name="T89" fmla="*/ 325 h 325"/>
                <a:gd name="T90" fmla="*/ 6 w 61"/>
                <a:gd name="T91" fmla="*/ 325 h 325"/>
                <a:gd name="T92" fmla="*/ 4 w 61"/>
                <a:gd name="T93" fmla="*/ 325 h 325"/>
                <a:gd name="T94" fmla="*/ 2 w 61"/>
                <a:gd name="T95" fmla="*/ 324 h 325"/>
                <a:gd name="T96" fmla="*/ 0 w 61"/>
                <a:gd name="T97" fmla="*/ 322 h 325"/>
                <a:gd name="T98" fmla="*/ 0 w 61"/>
                <a:gd name="T99" fmla="*/ 3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 h="325">
                  <a:moveTo>
                    <a:pt x="61" y="5"/>
                  </a:moveTo>
                  <a:lnTo>
                    <a:pt x="24" y="17"/>
                  </a:lnTo>
                  <a:lnTo>
                    <a:pt x="24" y="17"/>
                  </a:lnTo>
                  <a:lnTo>
                    <a:pt x="24" y="17"/>
                  </a:lnTo>
                  <a:lnTo>
                    <a:pt x="24" y="16"/>
                  </a:lnTo>
                  <a:lnTo>
                    <a:pt x="24" y="16"/>
                  </a:lnTo>
                  <a:lnTo>
                    <a:pt x="25" y="14"/>
                  </a:lnTo>
                  <a:lnTo>
                    <a:pt x="25" y="14"/>
                  </a:lnTo>
                  <a:lnTo>
                    <a:pt x="25" y="14"/>
                  </a:lnTo>
                  <a:lnTo>
                    <a:pt x="27" y="13"/>
                  </a:lnTo>
                  <a:lnTo>
                    <a:pt x="27" y="13"/>
                  </a:lnTo>
                  <a:lnTo>
                    <a:pt x="27" y="12"/>
                  </a:lnTo>
                  <a:lnTo>
                    <a:pt x="28" y="12"/>
                  </a:lnTo>
                  <a:lnTo>
                    <a:pt x="28" y="11"/>
                  </a:lnTo>
                  <a:lnTo>
                    <a:pt x="29" y="11"/>
                  </a:lnTo>
                  <a:lnTo>
                    <a:pt x="29" y="11"/>
                  </a:lnTo>
                  <a:lnTo>
                    <a:pt x="30" y="10"/>
                  </a:lnTo>
                  <a:lnTo>
                    <a:pt x="30" y="10"/>
                  </a:lnTo>
                  <a:lnTo>
                    <a:pt x="31" y="8"/>
                  </a:lnTo>
                  <a:lnTo>
                    <a:pt x="31" y="8"/>
                  </a:lnTo>
                  <a:lnTo>
                    <a:pt x="33" y="7"/>
                  </a:lnTo>
                  <a:lnTo>
                    <a:pt x="34" y="7"/>
                  </a:lnTo>
                  <a:lnTo>
                    <a:pt x="34" y="7"/>
                  </a:lnTo>
                  <a:lnTo>
                    <a:pt x="35" y="6"/>
                  </a:lnTo>
                  <a:lnTo>
                    <a:pt x="36" y="6"/>
                  </a:lnTo>
                  <a:lnTo>
                    <a:pt x="36" y="5"/>
                  </a:lnTo>
                  <a:lnTo>
                    <a:pt x="37" y="5"/>
                  </a:lnTo>
                  <a:lnTo>
                    <a:pt x="39" y="5"/>
                  </a:lnTo>
                  <a:lnTo>
                    <a:pt x="40" y="4"/>
                  </a:lnTo>
                  <a:lnTo>
                    <a:pt x="40" y="4"/>
                  </a:lnTo>
                  <a:lnTo>
                    <a:pt x="41" y="4"/>
                  </a:lnTo>
                  <a:lnTo>
                    <a:pt x="42" y="2"/>
                  </a:lnTo>
                  <a:lnTo>
                    <a:pt x="43" y="2"/>
                  </a:lnTo>
                  <a:lnTo>
                    <a:pt x="45" y="2"/>
                  </a:lnTo>
                  <a:lnTo>
                    <a:pt x="45" y="2"/>
                  </a:lnTo>
                  <a:lnTo>
                    <a:pt x="46" y="1"/>
                  </a:lnTo>
                  <a:lnTo>
                    <a:pt x="47" y="1"/>
                  </a:lnTo>
                  <a:lnTo>
                    <a:pt x="48" y="1"/>
                  </a:lnTo>
                  <a:lnTo>
                    <a:pt x="48" y="1"/>
                  </a:lnTo>
                  <a:lnTo>
                    <a:pt x="49" y="1"/>
                  </a:lnTo>
                  <a:lnTo>
                    <a:pt x="50" y="1"/>
                  </a:lnTo>
                  <a:lnTo>
                    <a:pt x="52" y="0"/>
                  </a:lnTo>
                  <a:lnTo>
                    <a:pt x="52" y="0"/>
                  </a:lnTo>
                  <a:lnTo>
                    <a:pt x="53" y="0"/>
                  </a:lnTo>
                  <a:lnTo>
                    <a:pt x="53" y="0"/>
                  </a:lnTo>
                  <a:lnTo>
                    <a:pt x="54" y="0"/>
                  </a:lnTo>
                  <a:lnTo>
                    <a:pt x="55" y="0"/>
                  </a:lnTo>
                  <a:lnTo>
                    <a:pt x="55" y="0"/>
                  </a:lnTo>
                  <a:lnTo>
                    <a:pt x="56" y="0"/>
                  </a:lnTo>
                  <a:lnTo>
                    <a:pt x="56" y="0"/>
                  </a:lnTo>
                  <a:lnTo>
                    <a:pt x="58" y="1"/>
                  </a:lnTo>
                  <a:lnTo>
                    <a:pt x="58" y="1"/>
                  </a:lnTo>
                  <a:lnTo>
                    <a:pt x="59" y="1"/>
                  </a:lnTo>
                  <a:lnTo>
                    <a:pt x="59" y="1"/>
                  </a:lnTo>
                  <a:lnTo>
                    <a:pt x="59" y="1"/>
                  </a:lnTo>
                  <a:lnTo>
                    <a:pt x="60" y="1"/>
                  </a:lnTo>
                  <a:lnTo>
                    <a:pt x="60" y="1"/>
                  </a:lnTo>
                  <a:lnTo>
                    <a:pt x="60" y="2"/>
                  </a:lnTo>
                  <a:lnTo>
                    <a:pt x="61" y="2"/>
                  </a:lnTo>
                  <a:lnTo>
                    <a:pt x="61" y="2"/>
                  </a:lnTo>
                  <a:lnTo>
                    <a:pt x="61" y="2"/>
                  </a:lnTo>
                  <a:lnTo>
                    <a:pt x="61" y="4"/>
                  </a:lnTo>
                  <a:lnTo>
                    <a:pt x="61" y="4"/>
                  </a:lnTo>
                  <a:lnTo>
                    <a:pt x="61" y="4"/>
                  </a:lnTo>
                  <a:lnTo>
                    <a:pt x="61" y="5"/>
                  </a:lnTo>
                  <a:lnTo>
                    <a:pt x="61" y="5"/>
                  </a:lnTo>
                  <a:lnTo>
                    <a:pt x="61" y="5"/>
                  </a:lnTo>
                  <a:close/>
                  <a:moveTo>
                    <a:pt x="37" y="308"/>
                  </a:moveTo>
                  <a:lnTo>
                    <a:pt x="0" y="321"/>
                  </a:lnTo>
                  <a:lnTo>
                    <a:pt x="2" y="306"/>
                  </a:lnTo>
                  <a:lnTo>
                    <a:pt x="3" y="290"/>
                  </a:lnTo>
                  <a:lnTo>
                    <a:pt x="4" y="276"/>
                  </a:lnTo>
                  <a:lnTo>
                    <a:pt x="5" y="263"/>
                  </a:lnTo>
                  <a:lnTo>
                    <a:pt x="6" y="248"/>
                  </a:lnTo>
                  <a:lnTo>
                    <a:pt x="8" y="235"/>
                  </a:lnTo>
                  <a:lnTo>
                    <a:pt x="8" y="223"/>
                  </a:lnTo>
                  <a:lnTo>
                    <a:pt x="9" y="210"/>
                  </a:lnTo>
                  <a:lnTo>
                    <a:pt x="10" y="199"/>
                  </a:lnTo>
                  <a:lnTo>
                    <a:pt x="11" y="187"/>
                  </a:lnTo>
                  <a:lnTo>
                    <a:pt x="11" y="177"/>
                  </a:lnTo>
                  <a:lnTo>
                    <a:pt x="12" y="166"/>
                  </a:lnTo>
                  <a:lnTo>
                    <a:pt x="13" y="155"/>
                  </a:lnTo>
                  <a:lnTo>
                    <a:pt x="13" y="146"/>
                  </a:lnTo>
                  <a:lnTo>
                    <a:pt x="15" y="136"/>
                  </a:lnTo>
                  <a:lnTo>
                    <a:pt x="15" y="127"/>
                  </a:lnTo>
                  <a:lnTo>
                    <a:pt x="16" y="118"/>
                  </a:lnTo>
                  <a:lnTo>
                    <a:pt x="16" y="110"/>
                  </a:lnTo>
                  <a:lnTo>
                    <a:pt x="17" y="102"/>
                  </a:lnTo>
                  <a:lnTo>
                    <a:pt x="17" y="93"/>
                  </a:lnTo>
                  <a:lnTo>
                    <a:pt x="18" y="86"/>
                  </a:lnTo>
                  <a:lnTo>
                    <a:pt x="18" y="79"/>
                  </a:lnTo>
                  <a:lnTo>
                    <a:pt x="19" y="72"/>
                  </a:lnTo>
                  <a:lnTo>
                    <a:pt x="19" y="65"/>
                  </a:lnTo>
                  <a:lnTo>
                    <a:pt x="21" y="57"/>
                  </a:lnTo>
                  <a:lnTo>
                    <a:pt x="21" y="51"/>
                  </a:lnTo>
                  <a:lnTo>
                    <a:pt x="21" y="45"/>
                  </a:lnTo>
                  <a:lnTo>
                    <a:pt x="22" y="39"/>
                  </a:lnTo>
                  <a:lnTo>
                    <a:pt x="22" y="33"/>
                  </a:lnTo>
                  <a:lnTo>
                    <a:pt x="23" y="28"/>
                  </a:lnTo>
                  <a:lnTo>
                    <a:pt x="23" y="23"/>
                  </a:lnTo>
                  <a:lnTo>
                    <a:pt x="24" y="17"/>
                  </a:lnTo>
                  <a:lnTo>
                    <a:pt x="61" y="5"/>
                  </a:lnTo>
                  <a:lnTo>
                    <a:pt x="61" y="10"/>
                  </a:lnTo>
                  <a:lnTo>
                    <a:pt x="60" y="16"/>
                  </a:lnTo>
                  <a:lnTo>
                    <a:pt x="60" y="22"/>
                  </a:lnTo>
                  <a:lnTo>
                    <a:pt x="59" y="26"/>
                  </a:lnTo>
                  <a:lnTo>
                    <a:pt x="59" y="32"/>
                  </a:lnTo>
                  <a:lnTo>
                    <a:pt x="58" y="38"/>
                  </a:lnTo>
                  <a:lnTo>
                    <a:pt x="58" y="45"/>
                  </a:lnTo>
                  <a:lnTo>
                    <a:pt x="56" y="51"/>
                  </a:lnTo>
                  <a:lnTo>
                    <a:pt x="56" y="59"/>
                  </a:lnTo>
                  <a:lnTo>
                    <a:pt x="55" y="66"/>
                  </a:lnTo>
                  <a:lnTo>
                    <a:pt x="55" y="73"/>
                  </a:lnTo>
                  <a:lnTo>
                    <a:pt x="55" y="81"/>
                  </a:lnTo>
                  <a:lnTo>
                    <a:pt x="54" y="88"/>
                  </a:lnTo>
                  <a:lnTo>
                    <a:pt x="54" y="97"/>
                  </a:lnTo>
                  <a:lnTo>
                    <a:pt x="53" y="105"/>
                  </a:lnTo>
                  <a:lnTo>
                    <a:pt x="52" y="115"/>
                  </a:lnTo>
                  <a:lnTo>
                    <a:pt x="52" y="123"/>
                  </a:lnTo>
                  <a:lnTo>
                    <a:pt x="50" y="133"/>
                  </a:lnTo>
                  <a:lnTo>
                    <a:pt x="50" y="143"/>
                  </a:lnTo>
                  <a:lnTo>
                    <a:pt x="49" y="153"/>
                  </a:lnTo>
                  <a:lnTo>
                    <a:pt x="49" y="164"/>
                  </a:lnTo>
                  <a:lnTo>
                    <a:pt x="48" y="174"/>
                  </a:lnTo>
                  <a:lnTo>
                    <a:pt x="47" y="186"/>
                  </a:lnTo>
                  <a:lnTo>
                    <a:pt x="46" y="198"/>
                  </a:lnTo>
                  <a:lnTo>
                    <a:pt x="46" y="210"/>
                  </a:lnTo>
                  <a:lnTo>
                    <a:pt x="45" y="223"/>
                  </a:lnTo>
                  <a:lnTo>
                    <a:pt x="43" y="236"/>
                  </a:lnTo>
                  <a:lnTo>
                    <a:pt x="42" y="250"/>
                  </a:lnTo>
                  <a:lnTo>
                    <a:pt x="41" y="264"/>
                  </a:lnTo>
                  <a:lnTo>
                    <a:pt x="40" y="278"/>
                  </a:lnTo>
                  <a:lnTo>
                    <a:pt x="39" y="293"/>
                  </a:lnTo>
                  <a:lnTo>
                    <a:pt x="37" y="308"/>
                  </a:lnTo>
                  <a:lnTo>
                    <a:pt x="37" y="308"/>
                  </a:lnTo>
                  <a:close/>
                  <a:moveTo>
                    <a:pt x="0" y="321"/>
                  </a:moveTo>
                  <a:lnTo>
                    <a:pt x="37" y="308"/>
                  </a:lnTo>
                  <a:lnTo>
                    <a:pt x="37" y="309"/>
                  </a:lnTo>
                  <a:lnTo>
                    <a:pt x="37" y="309"/>
                  </a:lnTo>
                  <a:lnTo>
                    <a:pt x="37" y="309"/>
                  </a:lnTo>
                  <a:lnTo>
                    <a:pt x="37" y="310"/>
                  </a:lnTo>
                  <a:lnTo>
                    <a:pt x="37" y="310"/>
                  </a:lnTo>
                  <a:lnTo>
                    <a:pt x="36" y="312"/>
                  </a:lnTo>
                  <a:lnTo>
                    <a:pt x="36" y="312"/>
                  </a:lnTo>
                  <a:lnTo>
                    <a:pt x="36" y="313"/>
                  </a:lnTo>
                  <a:lnTo>
                    <a:pt x="35" y="313"/>
                  </a:lnTo>
                  <a:lnTo>
                    <a:pt x="35" y="313"/>
                  </a:lnTo>
                  <a:lnTo>
                    <a:pt x="35" y="314"/>
                  </a:lnTo>
                  <a:lnTo>
                    <a:pt x="34" y="314"/>
                  </a:lnTo>
                  <a:lnTo>
                    <a:pt x="34" y="315"/>
                  </a:lnTo>
                  <a:lnTo>
                    <a:pt x="33" y="315"/>
                  </a:lnTo>
                  <a:lnTo>
                    <a:pt x="33" y="316"/>
                  </a:lnTo>
                  <a:lnTo>
                    <a:pt x="31" y="316"/>
                  </a:lnTo>
                  <a:lnTo>
                    <a:pt x="31" y="316"/>
                  </a:lnTo>
                  <a:lnTo>
                    <a:pt x="30" y="318"/>
                  </a:lnTo>
                  <a:lnTo>
                    <a:pt x="30" y="318"/>
                  </a:lnTo>
                  <a:lnTo>
                    <a:pt x="29" y="319"/>
                  </a:lnTo>
                  <a:lnTo>
                    <a:pt x="28" y="319"/>
                  </a:lnTo>
                  <a:lnTo>
                    <a:pt x="28" y="319"/>
                  </a:lnTo>
                  <a:lnTo>
                    <a:pt x="27" y="320"/>
                  </a:lnTo>
                  <a:lnTo>
                    <a:pt x="25" y="320"/>
                  </a:lnTo>
                  <a:lnTo>
                    <a:pt x="24" y="321"/>
                  </a:lnTo>
                  <a:lnTo>
                    <a:pt x="24" y="321"/>
                  </a:lnTo>
                  <a:lnTo>
                    <a:pt x="23" y="321"/>
                  </a:lnTo>
                  <a:lnTo>
                    <a:pt x="22" y="322"/>
                  </a:lnTo>
                  <a:lnTo>
                    <a:pt x="21" y="322"/>
                  </a:lnTo>
                  <a:lnTo>
                    <a:pt x="21" y="322"/>
                  </a:lnTo>
                  <a:lnTo>
                    <a:pt x="19" y="322"/>
                  </a:lnTo>
                  <a:lnTo>
                    <a:pt x="18" y="324"/>
                  </a:lnTo>
                  <a:lnTo>
                    <a:pt x="17" y="324"/>
                  </a:lnTo>
                  <a:lnTo>
                    <a:pt x="16" y="324"/>
                  </a:lnTo>
                  <a:lnTo>
                    <a:pt x="16" y="324"/>
                  </a:lnTo>
                  <a:lnTo>
                    <a:pt x="15" y="325"/>
                  </a:lnTo>
                  <a:lnTo>
                    <a:pt x="13" y="325"/>
                  </a:lnTo>
                  <a:lnTo>
                    <a:pt x="12" y="325"/>
                  </a:lnTo>
                  <a:lnTo>
                    <a:pt x="12" y="325"/>
                  </a:lnTo>
                  <a:lnTo>
                    <a:pt x="11" y="325"/>
                  </a:lnTo>
                  <a:lnTo>
                    <a:pt x="10" y="325"/>
                  </a:lnTo>
                  <a:lnTo>
                    <a:pt x="10" y="325"/>
                  </a:lnTo>
                  <a:lnTo>
                    <a:pt x="9" y="325"/>
                  </a:lnTo>
                  <a:lnTo>
                    <a:pt x="8" y="325"/>
                  </a:lnTo>
                  <a:lnTo>
                    <a:pt x="8" y="325"/>
                  </a:lnTo>
                  <a:lnTo>
                    <a:pt x="6" y="325"/>
                  </a:lnTo>
                  <a:lnTo>
                    <a:pt x="6" y="325"/>
                  </a:lnTo>
                  <a:lnTo>
                    <a:pt x="5" y="325"/>
                  </a:lnTo>
                  <a:lnTo>
                    <a:pt x="5" y="325"/>
                  </a:lnTo>
                  <a:lnTo>
                    <a:pt x="4" y="325"/>
                  </a:lnTo>
                  <a:lnTo>
                    <a:pt x="4" y="325"/>
                  </a:lnTo>
                  <a:lnTo>
                    <a:pt x="3" y="325"/>
                  </a:lnTo>
                  <a:lnTo>
                    <a:pt x="3" y="325"/>
                  </a:lnTo>
                  <a:lnTo>
                    <a:pt x="3" y="325"/>
                  </a:lnTo>
                  <a:lnTo>
                    <a:pt x="2" y="324"/>
                  </a:lnTo>
                  <a:lnTo>
                    <a:pt x="2" y="324"/>
                  </a:lnTo>
                  <a:lnTo>
                    <a:pt x="2" y="324"/>
                  </a:lnTo>
                  <a:lnTo>
                    <a:pt x="2" y="324"/>
                  </a:lnTo>
                  <a:lnTo>
                    <a:pt x="0" y="322"/>
                  </a:lnTo>
                  <a:lnTo>
                    <a:pt x="0" y="322"/>
                  </a:lnTo>
                  <a:lnTo>
                    <a:pt x="0" y="322"/>
                  </a:lnTo>
                  <a:lnTo>
                    <a:pt x="0" y="322"/>
                  </a:lnTo>
                  <a:lnTo>
                    <a:pt x="0" y="321"/>
                  </a:lnTo>
                  <a:lnTo>
                    <a:pt x="0" y="3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1" name="Freeform 36"/>
            <p:cNvSpPr>
              <a:spLocks noEditPoints="1"/>
            </p:cNvSpPr>
            <p:nvPr/>
          </p:nvSpPr>
          <p:spPr bwMode="auto">
            <a:xfrm>
              <a:off x="4960939" y="4556126"/>
              <a:ext cx="95250" cy="519113"/>
            </a:xfrm>
            <a:custGeom>
              <a:avLst/>
              <a:gdLst>
                <a:gd name="T0" fmla="*/ 23 w 60"/>
                <a:gd name="T1" fmla="*/ 15 h 327"/>
                <a:gd name="T2" fmla="*/ 24 w 60"/>
                <a:gd name="T3" fmla="*/ 13 h 327"/>
                <a:gd name="T4" fmla="*/ 27 w 60"/>
                <a:gd name="T5" fmla="*/ 11 h 327"/>
                <a:gd name="T6" fmla="*/ 29 w 60"/>
                <a:gd name="T7" fmla="*/ 9 h 327"/>
                <a:gd name="T8" fmla="*/ 31 w 60"/>
                <a:gd name="T9" fmla="*/ 7 h 327"/>
                <a:gd name="T10" fmla="*/ 35 w 60"/>
                <a:gd name="T11" fmla="*/ 5 h 327"/>
                <a:gd name="T12" fmla="*/ 39 w 60"/>
                <a:gd name="T13" fmla="*/ 3 h 327"/>
                <a:gd name="T14" fmla="*/ 42 w 60"/>
                <a:gd name="T15" fmla="*/ 2 h 327"/>
                <a:gd name="T16" fmla="*/ 46 w 60"/>
                <a:gd name="T17" fmla="*/ 1 h 327"/>
                <a:gd name="T18" fmla="*/ 49 w 60"/>
                <a:gd name="T19" fmla="*/ 0 h 327"/>
                <a:gd name="T20" fmla="*/ 53 w 60"/>
                <a:gd name="T21" fmla="*/ 0 h 327"/>
                <a:gd name="T22" fmla="*/ 55 w 60"/>
                <a:gd name="T23" fmla="*/ 0 h 327"/>
                <a:gd name="T24" fmla="*/ 58 w 60"/>
                <a:gd name="T25" fmla="*/ 1 h 327"/>
                <a:gd name="T26" fmla="*/ 59 w 60"/>
                <a:gd name="T27" fmla="*/ 1 h 327"/>
                <a:gd name="T28" fmla="*/ 60 w 60"/>
                <a:gd name="T29" fmla="*/ 3 h 327"/>
                <a:gd name="T30" fmla="*/ 60 w 60"/>
                <a:gd name="T31" fmla="*/ 5 h 327"/>
                <a:gd name="T32" fmla="*/ 37 w 60"/>
                <a:gd name="T33" fmla="*/ 310 h 327"/>
                <a:gd name="T34" fmla="*/ 2 w 60"/>
                <a:gd name="T35" fmla="*/ 302 h 327"/>
                <a:gd name="T36" fmla="*/ 4 w 60"/>
                <a:gd name="T37" fmla="*/ 265 h 327"/>
                <a:gd name="T38" fmla="*/ 6 w 60"/>
                <a:gd name="T39" fmla="*/ 222 h 327"/>
                <a:gd name="T40" fmla="*/ 9 w 60"/>
                <a:gd name="T41" fmla="*/ 175 h 327"/>
                <a:gd name="T42" fmla="*/ 11 w 60"/>
                <a:gd name="T43" fmla="*/ 130 h 327"/>
                <a:gd name="T44" fmla="*/ 14 w 60"/>
                <a:gd name="T45" fmla="*/ 87 h 327"/>
                <a:gd name="T46" fmla="*/ 17 w 60"/>
                <a:gd name="T47" fmla="*/ 50 h 327"/>
                <a:gd name="T48" fmla="*/ 22 w 60"/>
                <a:gd name="T49" fmla="*/ 21 h 327"/>
                <a:gd name="T50" fmla="*/ 58 w 60"/>
                <a:gd name="T51" fmla="*/ 17 h 327"/>
                <a:gd name="T52" fmla="*/ 53 w 60"/>
                <a:gd name="T53" fmla="*/ 46 h 327"/>
                <a:gd name="T54" fmla="*/ 51 w 60"/>
                <a:gd name="T55" fmla="*/ 85 h 327"/>
                <a:gd name="T56" fmla="*/ 47 w 60"/>
                <a:gd name="T57" fmla="*/ 129 h 327"/>
                <a:gd name="T58" fmla="*/ 46 w 60"/>
                <a:gd name="T59" fmla="*/ 174 h 327"/>
                <a:gd name="T60" fmla="*/ 43 w 60"/>
                <a:gd name="T61" fmla="*/ 220 h 327"/>
                <a:gd name="T62" fmla="*/ 41 w 60"/>
                <a:gd name="T63" fmla="*/ 261 h 327"/>
                <a:gd name="T64" fmla="*/ 39 w 60"/>
                <a:gd name="T65" fmla="*/ 297 h 327"/>
                <a:gd name="T66" fmla="*/ 0 w 60"/>
                <a:gd name="T67" fmla="*/ 323 h 327"/>
                <a:gd name="T68" fmla="*/ 37 w 60"/>
                <a:gd name="T69" fmla="*/ 313 h 327"/>
                <a:gd name="T70" fmla="*/ 36 w 60"/>
                <a:gd name="T71" fmla="*/ 314 h 327"/>
                <a:gd name="T72" fmla="*/ 34 w 60"/>
                <a:gd name="T73" fmla="*/ 316 h 327"/>
                <a:gd name="T74" fmla="*/ 31 w 60"/>
                <a:gd name="T75" fmla="*/ 319 h 327"/>
                <a:gd name="T76" fmla="*/ 29 w 60"/>
                <a:gd name="T77" fmla="*/ 320 h 327"/>
                <a:gd name="T78" fmla="*/ 25 w 60"/>
                <a:gd name="T79" fmla="*/ 322 h 327"/>
                <a:gd name="T80" fmla="*/ 22 w 60"/>
                <a:gd name="T81" fmla="*/ 323 h 327"/>
                <a:gd name="T82" fmla="*/ 18 w 60"/>
                <a:gd name="T83" fmla="*/ 326 h 327"/>
                <a:gd name="T84" fmla="*/ 15 w 60"/>
                <a:gd name="T85" fmla="*/ 327 h 327"/>
                <a:gd name="T86" fmla="*/ 11 w 60"/>
                <a:gd name="T87" fmla="*/ 327 h 327"/>
                <a:gd name="T88" fmla="*/ 8 w 60"/>
                <a:gd name="T89" fmla="*/ 327 h 327"/>
                <a:gd name="T90" fmla="*/ 5 w 60"/>
                <a:gd name="T91" fmla="*/ 327 h 327"/>
                <a:gd name="T92" fmla="*/ 3 w 60"/>
                <a:gd name="T93" fmla="*/ 327 h 327"/>
                <a:gd name="T94" fmla="*/ 2 w 60"/>
                <a:gd name="T95" fmla="*/ 326 h 327"/>
                <a:gd name="T96" fmla="*/ 0 w 60"/>
                <a:gd name="T97" fmla="*/ 325 h 327"/>
                <a:gd name="T98" fmla="*/ 0 w 60"/>
                <a:gd name="T99" fmla="*/ 32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327">
                  <a:moveTo>
                    <a:pt x="60" y="6"/>
                  </a:moveTo>
                  <a:lnTo>
                    <a:pt x="23" y="17"/>
                  </a:lnTo>
                  <a:lnTo>
                    <a:pt x="23" y="15"/>
                  </a:lnTo>
                  <a:lnTo>
                    <a:pt x="23" y="15"/>
                  </a:lnTo>
                  <a:lnTo>
                    <a:pt x="23" y="14"/>
                  </a:lnTo>
                  <a:lnTo>
                    <a:pt x="24" y="14"/>
                  </a:lnTo>
                  <a:lnTo>
                    <a:pt x="24" y="13"/>
                  </a:lnTo>
                  <a:lnTo>
                    <a:pt x="24" y="13"/>
                  </a:lnTo>
                  <a:lnTo>
                    <a:pt x="25" y="13"/>
                  </a:lnTo>
                  <a:lnTo>
                    <a:pt x="25" y="12"/>
                  </a:lnTo>
                  <a:lnTo>
                    <a:pt x="25" y="12"/>
                  </a:lnTo>
                  <a:lnTo>
                    <a:pt x="27" y="11"/>
                  </a:lnTo>
                  <a:lnTo>
                    <a:pt x="27" y="11"/>
                  </a:lnTo>
                  <a:lnTo>
                    <a:pt x="28" y="9"/>
                  </a:lnTo>
                  <a:lnTo>
                    <a:pt x="28" y="9"/>
                  </a:lnTo>
                  <a:lnTo>
                    <a:pt x="29" y="9"/>
                  </a:lnTo>
                  <a:lnTo>
                    <a:pt x="29" y="8"/>
                  </a:lnTo>
                  <a:lnTo>
                    <a:pt x="30" y="8"/>
                  </a:lnTo>
                  <a:lnTo>
                    <a:pt x="31" y="7"/>
                  </a:lnTo>
                  <a:lnTo>
                    <a:pt x="31" y="7"/>
                  </a:lnTo>
                  <a:lnTo>
                    <a:pt x="33" y="7"/>
                  </a:lnTo>
                  <a:lnTo>
                    <a:pt x="34" y="6"/>
                  </a:lnTo>
                  <a:lnTo>
                    <a:pt x="34" y="6"/>
                  </a:lnTo>
                  <a:lnTo>
                    <a:pt x="35" y="5"/>
                  </a:lnTo>
                  <a:lnTo>
                    <a:pt x="36" y="5"/>
                  </a:lnTo>
                  <a:lnTo>
                    <a:pt x="36" y="5"/>
                  </a:lnTo>
                  <a:lnTo>
                    <a:pt x="37" y="3"/>
                  </a:lnTo>
                  <a:lnTo>
                    <a:pt x="39" y="3"/>
                  </a:lnTo>
                  <a:lnTo>
                    <a:pt x="40" y="3"/>
                  </a:lnTo>
                  <a:lnTo>
                    <a:pt x="41" y="2"/>
                  </a:lnTo>
                  <a:lnTo>
                    <a:pt x="41" y="2"/>
                  </a:lnTo>
                  <a:lnTo>
                    <a:pt x="42" y="2"/>
                  </a:lnTo>
                  <a:lnTo>
                    <a:pt x="43" y="2"/>
                  </a:lnTo>
                  <a:lnTo>
                    <a:pt x="45" y="1"/>
                  </a:lnTo>
                  <a:lnTo>
                    <a:pt x="45" y="1"/>
                  </a:lnTo>
                  <a:lnTo>
                    <a:pt x="46" y="1"/>
                  </a:lnTo>
                  <a:lnTo>
                    <a:pt x="47" y="1"/>
                  </a:lnTo>
                  <a:lnTo>
                    <a:pt x="48" y="1"/>
                  </a:lnTo>
                  <a:lnTo>
                    <a:pt x="48" y="0"/>
                  </a:lnTo>
                  <a:lnTo>
                    <a:pt x="49" y="0"/>
                  </a:lnTo>
                  <a:lnTo>
                    <a:pt x="51" y="0"/>
                  </a:lnTo>
                  <a:lnTo>
                    <a:pt x="52" y="0"/>
                  </a:lnTo>
                  <a:lnTo>
                    <a:pt x="52" y="0"/>
                  </a:lnTo>
                  <a:lnTo>
                    <a:pt x="53" y="0"/>
                  </a:lnTo>
                  <a:lnTo>
                    <a:pt x="53" y="0"/>
                  </a:lnTo>
                  <a:lnTo>
                    <a:pt x="54" y="0"/>
                  </a:lnTo>
                  <a:lnTo>
                    <a:pt x="55" y="0"/>
                  </a:lnTo>
                  <a:lnTo>
                    <a:pt x="55" y="0"/>
                  </a:lnTo>
                  <a:lnTo>
                    <a:pt x="56" y="0"/>
                  </a:lnTo>
                  <a:lnTo>
                    <a:pt x="56" y="0"/>
                  </a:lnTo>
                  <a:lnTo>
                    <a:pt x="56" y="1"/>
                  </a:lnTo>
                  <a:lnTo>
                    <a:pt x="58" y="1"/>
                  </a:lnTo>
                  <a:lnTo>
                    <a:pt x="58" y="1"/>
                  </a:lnTo>
                  <a:lnTo>
                    <a:pt x="59" y="1"/>
                  </a:lnTo>
                  <a:lnTo>
                    <a:pt x="59" y="1"/>
                  </a:lnTo>
                  <a:lnTo>
                    <a:pt x="59" y="1"/>
                  </a:lnTo>
                  <a:lnTo>
                    <a:pt x="59" y="2"/>
                  </a:lnTo>
                  <a:lnTo>
                    <a:pt x="60" y="2"/>
                  </a:lnTo>
                  <a:lnTo>
                    <a:pt x="60" y="2"/>
                  </a:lnTo>
                  <a:lnTo>
                    <a:pt x="60" y="3"/>
                  </a:lnTo>
                  <a:lnTo>
                    <a:pt x="60" y="3"/>
                  </a:lnTo>
                  <a:lnTo>
                    <a:pt x="60" y="3"/>
                  </a:lnTo>
                  <a:lnTo>
                    <a:pt x="60" y="3"/>
                  </a:lnTo>
                  <a:lnTo>
                    <a:pt x="60" y="5"/>
                  </a:lnTo>
                  <a:lnTo>
                    <a:pt x="60" y="5"/>
                  </a:lnTo>
                  <a:lnTo>
                    <a:pt x="60" y="6"/>
                  </a:lnTo>
                  <a:lnTo>
                    <a:pt x="60" y="6"/>
                  </a:lnTo>
                  <a:close/>
                  <a:moveTo>
                    <a:pt x="37" y="310"/>
                  </a:moveTo>
                  <a:lnTo>
                    <a:pt x="0" y="323"/>
                  </a:lnTo>
                  <a:lnTo>
                    <a:pt x="0" y="316"/>
                  </a:lnTo>
                  <a:lnTo>
                    <a:pt x="2" y="309"/>
                  </a:lnTo>
                  <a:lnTo>
                    <a:pt x="2" y="302"/>
                  </a:lnTo>
                  <a:lnTo>
                    <a:pt x="3" y="292"/>
                  </a:lnTo>
                  <a:lnTo>
                    <a:pt x="3" y="284"/>
                  </a:lnTo>
                  <a:lnTo>
                    <a:pt x="4" y="274"/>
                  </a:lnTo>
                  <a:lnTo>
                    <a:pt x="4" y="265"/>
                  </a:lnTo>
                  <a:lnTo>
                    <a:pt x="5" y="254"/>
                  </a:lnTo>
                  <a:lnTo>
                    <a:pt x="5" y="243"/>
                  </a:lnTo>
                  <a:lnTo>
                    <a:pt x="6" y="233"/>
                  </a:lnTo>
                  <a:lnTo>
                    <a:pt x="6" y="222"/>
                  </a:lnTo>
                  <a:lnTo>
                    <a:pt x="6" y="210"/>
                  </a:lnTo>
                  <a:lnTo>
                    <a:pt x="8" y="199"/>
                  </a:lnTo>
                  <a:lnTo>
                    <a:pt x="8" y="187"/>
                  </a:lnTo>
                  <a:lnTo>
                    <a:pt x="9" y="175"/>
                  </a:lnTo>
                  <a:lnTo>
                    <a:pt x="9" y="165"/>
                  </a:lnTo>
                  <a:lnTo>
                    <a:pt x="10" y="153"/>
                  </a:lnTo>
                  <a:lnTo>
                    <a:pt x="10" y="141"/>
                  </a:lnTo>
                  <a:lnTo>
                    <a:pt x="11" y="130"/>
                  </a:lnTo>
                  <a:lnTo>
                    <a:pt x="11" y="119"/>
                  </a:lnTo>
                  <a:lnTo>
                    <a:pt x="12" y="107"/>
                  </a:lnTo>
                  <a:lnTo>
                    <a:pt x="12" y="97"/>
                  </a:lnTo>
                  <a:lnTo>
                    <a:pt x="14" y="87"/>
                  </a:lnTo>
                  <a:lnTo>
                    <a:pt x="15" y="77"/>
                  </a:lnTo>
                  <a:lnTo>
                    <a:pt x="15" y="68"/>
                  </a:lnTo>
                  <a:lnTo>
                    <a:pt x="16" y="58"/>
                  </a:lnTo>
                  <a:lnTo>
                    <a:pt x="17" y="50"/>
                  </a:lnTo>
                  <a:lnTo>
                    <a:pt x="18" y="42"/>
                  </a:lnTo>
                  <a:lnTo>
                    <a:pt x="19" y="34"/>
                  </a:lnTo>
                  <a:lnTo>
                    <a:pt x="21" y="27"/>
                  </a:lnTo>
                  <a:lnTo>
                    <a:pt x="22" y="21"/>
                  </a:lnTo>
                  <a:lnTo>
                    <a:pt x="23" y="17"/>
                  </a:lnTo>
                  <a:lnTo>
                    <a:pt x="60" y="6"/>
                  </a:lnTo>
                  <a:lnTo>
                    <a:pt x="59" y="11"/>
                  </a:lnTo>
                  <a:lnTo>
                    <a:pt x="58" y="17"/>
                  </a:lnTo>
                  <a:lnTo>
                    <a:pt x="56" y="23"/>
                  </a:lnTo>
                  <a:lnTo>
                    <a:pt x="55" y="30"/>
                  </a:lnTo>
                  <a:lnTo>
                    <a:pt x="54" y="38"/>
                  </a:lnTo>
                  <a:lnTo>
                    <a:pt x="53" y="46"/>
                  </a:lnTo>
                  <a:lnTo>
                    <a:pt x="53" y="55"/>
                  </a:lnTo>
                  <a:lnTo>
                    <a:pt x="52" y="64"/>
                  </a:lnTo>
                  <a:lnTo>
                    <a:pt x="51" y="74"/>
                  </a:lnTo>
                  <a:lnTo>
                    <a:pt x="51" y="85"/>
                  </a:lnTo>
                  <a:lnTo>
                    <a:pt x="49" y="95"/>
                  </a:lnTo>
                  <a:lnTo>
                    <a:pt x="48" y="106"/>
                  </a:lnTo>
                  <a:lnTo>
                    <a:pt x="48" y="117"/>
                  </a:lnTo>
                  <a:lnTo>
                    <a:pt x="47" y="129"/>
                  </a:lnTo>
                  <a:lnTo>
                    <a:pt x="47" y="140"/>
                  </a:lnTo>
                  <a:lnTo>
                    <a:pt x="46" y="151"/>
                  </a:lnTo>
                  <a:lnTo>
                    <a:pt x="46" y="163"/>
                  </a:lnTo>
                  <a:lnTo>
                    <a:pt x="46" y="174"/>
                  </a:lnTo>
                  <a:lnTo>
                    <a:pt x="45" y="186"/>
                  </a:lnTo>
                  <a:lnTo>
                    <a:pt x="45" y="198"/>
                  </a:lnTo>
                  <a:lnTo>
                    <a:pt x="43" y="209"/>
                  </a:lnTo>
                  <a:lnTo>
                    <a:pt x="43" y="220"/>
                  </a:lnTo>
                  <a:lnTo>
                    <a:pt x="42" y="231"/>
                  </a:lnTo>
                  <a:lnTo>
                    <a:pt x="42" y="241"/>
                  </a:lnTo>
                  <a:lnTo>
                    <a:pt x="42" y="252"/>
                  </a:lnTo>
                  <a:lnTo>
                    <a:pt x="41" y="261"/>
                  </a:lnTo>
                  <a:lnTo>
                    <a:pt x="41" y="271"/>
                  </a:lnTo>
                  <a:lnTo>
                    <a:pt x="40" y="280"/>
                  </a:lnTo>
                  <a:lnTo>
                    <a:pt x="40" y="289"/>
                  </a:lnTo>
                  <a:lnTo>
                    <a:pt x="39" y="297"/>
                  </a:lnTo>
                  <a:lnTo>
                    <a:pt x="37" y="304"/>
                  </a:lnTo>
                  <a:lnTo>
                    <a:pt x="37" y="310"/>
                  </a:lnTo>
                  <a:lnTo>
                    <a:pt x="37" y="310"/>
                  </a:lnTo>
                  <a:close/>
                  <a:moveTo>
                    <a:pt x="0" y="323"/>
                  </a:moveTo>
                  <a:lnTo>
                    <a:pt x="37" y="310"/>
                  </a:lnTo>
                  <a:lnTo>
                    <a:pt x="37" y="311"/>
                  </a:lnTo>
                  <a:lnTo>
                    <a:pt x="37" y="311"/>
                  </a:lnTo>
                  <a:lnTo>
                    <a:pt x="37" y="313"/>
                  </a:lnTo>
                  <a:lnTo>
                    <a:pt x="36" y="313"/>
                  </a:lnTo>
                  <a:lnTo>
                    <a:pt x="36" y="313"/>
                  </a:lnTo>
                  <a:lnTo>
                    <a:pt x="36" y="314"/>
                  </a:lnTo>
                  <a:lnTo>
                    <a:pt x="36" y="314"/>
                  </a:lnTo>
                  <a:lnTo>
                    <a:pt x="35" y="315"/>
                  </a:lnTo>
                  <a:lnTo>
                    <a:pt x="35" y="315"/>
                  </a:lnTo>
                  <a:lnTo>
                    <a:pt x="35" y="316"/>
                  </a:lnTo>
                  <a:lnTo>
                    <a:pt x="34" y="316"/>
                  </a:lnTo>
                  <a:lnTo>
                    <a:pt x="34" y="316"/>
                  </a:lnTo>
                  <a:lnTo>
                    <a:pt x="33" y="317"/>
                  </a:lnTo>
                  <a:lnTo>
                    <a:pt x="33" y="317"/>
                  </a:lnTo>
                  <a:lnTo>
                    <a:pt x="31" y="319"/>
                  </a:lnTo>
                  <a:lnTo>
                    <a:pt x="31" y="319"/>
                  </a:lnTo>
                  <a:lnTo>
                    <a:pt x="30" y="319"/>
                  </a:lnTo>
                  <a:lnTo>
                    <a:pt x="30" y="320"/>
                  </a:lnTo>
                  <a:lnTo>
                    <a:pt x="29" y="320"/>
                  </a:lnTo>
                  <a:lnTo>
                    <a:pt x="28" y="321"/>
                  </a:lnTo>
                  <a:lnTo>
                    <a:pt x="28" y="321"/>
                  </a:lnTo>
                  <a:lnTo>
                    <a:pt x="27" y="322"/>
                  </a:lnTo>
                  <a:lnTo>
                    <a:pt x="25" y="322"/>
                  </a:lnTo>
                  <a:lnTo>
                    <a:pt x="25" y="322"/>
                  </a:lnTo>
                  <a:lnTo>
                    <a:pt x="24" y="323"/>
                  </a:lnTo>
                  <a:lnTo>
                    <a:pt x="23" y="323"/>
                  </a:lnTo>
                  <a:lnTo>
                    <a:pt x="22" y="323"/>
                  </a:lnTo>
                  <a:lnTo>
                    <a:pt x="22" y="325"/>
                  </a:lnTo>
                  <a:lnTo>
                    <a:pt x="21" y="325"/>
                  </a:lnTo>
                  <a:lnTo>
                    <a:pt x="19" y="325"/>
                  </a:lnTo>
                  <a:lnTo>
                    <a:pt x="18" y="326"/>
                  </a:lnTo>
                  <a:lnTo>
                    <a:pt x="17" y="326"/>
                  </a:lnTo>
                  <a:lnTo>
                    <a:pt x="17" y="326"/>
                  </a:lnTo>
                  <a:lnTo>
                    <a:pt x="16" y="326"/>
                  </a:lnTo>
                  <a:lnTo>
                    <a:pt x="15" y="327"/>
                  </a:lnTo>
                  <a:lnTo>
                    <a:pt x="14" y="327"/>
                  </a:lnTo>
                  <a:lnTo>
                    <a:pt x="12" y="327"/>
                  </a:lnTo>
                  <a:lnTo>
                    <a:pt x="12" y="327"/>
                  </a:lnTo>
                  <a:lnTo>
                    <a:pt x="11" y="327"/>
                  </a:lnTo>
                  <a:lnTo>
                    <a:pt x="10" y="327"/>
                  </a:lnTo>
                  <a:lnTo>
                    <a:pt x="10" y="327"/>
                  </a:lnTo>
                  <a:lnTo>
                    <a:pt x="9" y="327"/>
                  </a:lnTo>
                  <a:lnTo>
                    <a:pt x="8" y="327"/>
                  </a:lnTo>
                  <a:lnTo>
                    <a:pt x="8" y="327"/>
                  </a:lnTo>
                  <a:lnTo>
                    <a:pt x="6" y="327"/>
                  </a:lnTo>
                  <a:lnTo>
                    <a:pt x="6" y="327"/>
                  </a:lnTo>
                  <a:lnTo>
                    <a:pt x="5" y="327"/>
                  </a:lnTo>
                  <a:lnTo>
                    <a:pt x="5" y="327"/>
                  </a:lnTo>
                  <a:lnTo>
                    <a:pt x="4" y="327"/>
                  </a:lnTo>
                  <a:lnTo>
                    <a:pt x="4" y="327"/>
                  </a:lnTo>
                  <a:lnTo>
                    <a:pt x="3" y="327"/>
                  </a:lnTo>
                  <a:lnTo>
                    <a:pt x="3" y="327"/>
                  </a:lnTo>
                  <a:lnTo>
                    <a:pt x="2" y="327"/>
                  </a:lnTo>
                  <a:lnTo>
                    <a:pt x="2" y="327"/>
                  </a:lnTo>
                  <a:lnTo>
                    <a:pt x="2" y="326"/>
                  </a:lnTo>
                  <a:lnTo>
                    <a:pt x="0" y="326"/>
                  </a:lnTo>
                  <a:lnTo>
                    <a:pt x="0" y="326"/>
                  </a:lnTo>
                  <a:lnTo>
                    <a:pt x="0" y="326"/>
                  </a:lnTo>
                  <a:lnTo>
                    <a:pt x="0" y="325"/>
                  </a:lnTo>
                  <a:lnTo>
                    <a:pt x="0" y="325"/>
                  </a:lnTo>
                  <a:lnTo>
                    <a:pt x="0" y="325"/>
                  </a:lnTo>
                  <a:lnTo>
                    <a:pt x="0" y="323"/>
                  </a:lnTo>
                  <a:lnTo>
                    <a:pt x="0" y="323"/>
                  </a:lnTo>
                  <a:lnTo>
                    <a:pt x="0" y="3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2" name="Freeform 37"/>
            <p:cNvSpPr>
              <a:spLocks noEditPoints="1"/>
            </p:cNvSpPr>
            <p:nvPr/>
          </p:nvSpPr>
          <p:spPr bwMode="auto">
            <a:xfrm>
              <a:off x="5232401" y="4554539"/>
              <a:ext cx="71438" cy="523875"/>
            </a:xfrm>
            <a:custGeom>
              <a:avLst/>
              <a:gdLst>
                <a:gd name="T0" fmla="*/ 8 w 45"/>
                <a:gd name="T1" fmla="*/ 15 h 330"/>
                <a:gd name="T2" fmla="*/ 10 w 45"/>
                <a:gd name="T3" fmla="*/ 13 h 330"/>
                <a:gd name="T4" fmla="*/ 12 w 45"/>
                <a:gd name="T5" fmla="*/ 10 h 330"/>
                <a:gd name="T6" fmla="*/ 14 w 45"/>
                <a:gd name="T7" fmla="*/ 8 h 330"/>
                <a:gd name="T8" fmla="*/ 17 w 45"/>
                <a:gd name="T9" fmla="*/ 7 h 330"/>
                <a:gd name="T10" fmla="*/ 20 w 45"/>
                <a:gd name="T11" fmla="*/ 4 h 330"/>
                <a:gd name="T12" fmla="*/ 24 w 45"/>
                <a:gd name="T13" fmla="*/ 3 h 330"/>
                <a:gd name="T14" fmla="*/ 28 w 45"/>
                <a:gd name="T15" fmla="*/ 2 h 330"/>
                <a:gd name="T16" fmla="*/ 31 w 45"/>
                <a:gd name="T17" fmla="*/ 1 h 330"/>
                <a:gd name="T18" fmla="*/ 35 w 45"/>
                <a:gd name="T19" fmla="*/ 0 h 330"/>
                <a:gd name="T20" fmla="*/ 38 w 45"/>
                <a:gd name="T21" fmla="*/ 0 h 330"/>
                <a:gd name="T22" fmla="*/ 41 w 45"/>
                <a:gd name="T23" fmla="*/ 0 h 330"/>
                <a:gd name="T24" fmla="*/ 43 w 45"/>
                <a:gd name="T25" fmla="*/ 1 h 330"/>
                <a:gd name="T26" fmla="*/ 44 w 45"/>
                <a:gd name="T27" fmla="*/ 1 h 330"/>
                <a:gd name="T28" fmla="*/ 45 w 45"/>
                <a:gd name="T29" fmla="*/ 2 h 330"/>
                <a:gd name="T30" fmla="*/ 45 w 45"/>
                <a:gd name="T31" fmla="*/ 4 h 330"/>
                <a:gd name="T32" fmla="*/ 38 w 45"/>
                <a:gd name="T33" fmla="*/ 314 h 330"/>
                <a:gd name="T34" fmla="*/ 2 w 45"/>
                <a:gd name="T35" fmla="*/ 304 h 330"/>
                <a:gd name="T36" fmla="*/ 4 w 45"/>
                <a:gd name="T37" fmla="*/ 267 h 330"/>
                <a:gd name="T38" fmla="*/ 2 w 45"/>
                <a:gd name="T39" fmla="*/ 224 h 330"/>
                <a:gd name="T40" fmla="*/ 2 w 45"/>
                <a:gd name="T41" fmla="*/ 178 h 330"/>
                <a:gd name="T42" fmla="*/ 1 w 45"/>
                <a:gd name="T43" fmla="*/ 131 h 330"/>
                <a:gd name="T44" fmla="*/ 1 w 45"/>
                <a:gd name="T45" fmla="*/ 87 h 330"/>
                <a:gd name="T46" fmla="*/ 4 w 45"/>
                <a:gd name="T47" fmla="*/ 50 h 330"/>
                <a:gd name="T48" fmla="*/ 7 w 45"/>
                <a:gd name="T49" fmla="*/ 21 h 330"/>
                <a:gd name="T50" fmla="*/ 43 w 45"/>
                <a:gd name="T51" fmla="*/ 15 h 330"/>
                <a:gd name="T52" fmla="*/ 41 w 45"/>
                <a:gd name="T53" fmla="*/ 45 h 330"/>
                <a:gd name="T54" fmla="*/ 39 w 45"/>
                <a:gd name="T55" fmla="*/ 84 h 330"/>
                <a:gd name="T56" fmla="*/ 39 w 45"/>
                <a:gd name="T57" fmla="*/ 129 h 330"/>
                <a:gd name="T58" fmla="*/ 39 w 45"/>
                <a:gd name="T59" fmla="*/ 175 h 330"/>
                <a:gd name="T60" fmla="*/ 41 w 45"/>
                <a:gd name="T61" fmla="*/ 222 h 330"/>
                <a:gd name="T62" fmla="*/ 41 w 45"/>
                <a:gd name="T63" fmla="*/ 264 h 330"/>
                <a:gd name="T64" fmla="*/ 39 w 45"/>
                <a:gd name="T65" fmla="*/ 299 h 330"/>
                <a:gd name="T66" fmla="*/ 0 w 45"/>
                <a:gd name="T67" fmla="*/ 326 h 330"/>
                <a:gd name="T68" fmla="*/ 37 w 45"/>
                <a:gd name="T69" fmla="*/ 315 h 330"/>
                <a:gd name="T70" fmla="*/ 37 w 45"/>
                <a:gd name="T71" fmla="*/ 316 h 330"/>
                <a:gd name="T72" fmla="*/ 35 w 45"/>
                <a:gd name="T73" fmla="*/ 318 h 330"/>
                <a:gd name="T74" fmla="*/ 32 w 45"/>
                <a:gd name="T75" fmla="*/ 321 h 330"/>
                <a:gd name="T76" fmla="*/ 30 w 45"/>
                <a:gd name="T77" fmla="*/ 323 h 330"/>
                <a:gd name="T78" fmla="*/ 26 w 45"/>
                <a:gd name="T79" fmla="*/ 324 h 330"/>
                <a:gd name="T80" fmla="*/ 23 w 45"/>
                <a:gd name="T81" fmla="*/ 327 h 330"/>
                <a:gd name="T82" fmla="*/ 19 w 45"/>
                <a:gd name="T83" fmla="*/ 328 h 330"/>
                <a:gd name="T84" fmla="*/ 16 w 45"/>
                <a:gd name="T85" fmla="*/ 329 h 330"/>
                <a:gd name="T86" fmla="*/ 12 w 45"/>
                <a:gd name="T87" fmla="*/ 329 h 330"/>
                <a:gd name="T88" fmla="*/ 8 w 45"/>
                <a:gd name="T89" fmla="*/ 330 h 330"/>
                <a:gd name="T90" fmla="*/ 6 w 45"/>
                <a:gd name="T91" fmla="*/ 330 h 330"/>
                <a:gd name="T92" fmla="*/ 4 w 45"/>
                <a:gd name="T93" fmla="*/ 329 h 330"/>
                <a:gd name="T94" fmla="*/ 2 w 45"/>
                <a:gd name="T95" fmla="*/ 329 h 330"/>
                <a:gd name="T96" fmla="*/ 1 w 45"/>
                <a:gd name="T97" fmla="*/ 328 h 330"/>
                <a:gd name="T98" fmla="*/ 0 w 45"/>
                <a:gd name="T99" fmla="*/ 32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30">
                  <a:moveTo>
                    <a:pt x="45" y="4"/>
                  </a:moveTo>
                  <a:lnTo>
                    <a:pt x="8" y="15"/>
                  </a:lnTo>
                  <a:lnTo>
                    <a:pt x="8" y="15"/>
                  </a:lnTo>
                  <a:lnTo>
                    <a:pt x="8" y="15"/>
                  </a:lnTo>
                  <a:lnTo>
                    <a:pt x="10" y="14"/>
                  </a:lnTo>
                  <a:lnTo>
                    <a:pt x="10" y="14"/>
                  </a:lnTo>
                  <a:lnTo>
                    <a:pt x="10" y="13"/>
                  </a:lnTo>
                  <a:lnTo>
                    <a:pt x="10" y="13"/>
                  </a:lnTo>
                  <a:lnTo>
                    <a:pt x="11" y="12"/>
                  </a:lnTo>
                  <a:lnTo>
                    <a:pt x="11" y="12"/>
                  </a:lnTo>
                  <a:lnTo>
                    <a:pt x="12" y="12"/>
                  </a:lnTo>
                  <a:lnTo>
                    <a:pt x="12" y="10"/>
                  </a:lnTo>
                  <a:lnTo>
                    <a:pt x="12" y="10"/>
                  </a:lnTo>
                  <a:lnTo>
                    <a:pt x="13" y="9"/>
                  </a:lnTo>
                  <a:lnTo>
                    <a:pt x="13" y="9"/>
                  </a:lnTo>
                  <a:lnTo>
                    <a:pt x="14" y="8"/>
                  </a:lnTo>
                  <a:lnTo>
                    <a:pt x="16" y="8"/>
                  </a:lnTo>
                  <a:lnTo>
                    <a:pt x="16" y="8"/>
                  </a:lnTo>
                  <a:lnTo>
                    <a:pt x="17" y="7"/>
                  </a:lnTo>
                  <a:lnTo>
                    <a:pt x="17" y="7"/>
                  </a:lnTo>
                  <a:lnTo>
                    <a:pt x="18" y="6"/>
                  </a:lnTo>
                  <a:lnTo>
                    <a:pt x="19" y="6"/>
                  </a:lnTo>
                  <a:lnTo>
                    <a:pt x="19" y="6"/>
                  </a:lnTo>
                  <a:lnTo>
                    <a:pt x="20" y="4"/>
                  </a:lnTo>
                  <a:lnTo>
                    <a:pt x="22" y="4"/>
                  </a:lnTo>
                  <a:lnTo>
                    <a:pt x="23" y="4"/>
                  </a:lnTo>
                  <a:lnTo>
                    <a:pt x="23" y="3"/>
                  </a:lnTo>
                  <a:lnTo>
                    <a:pt x="24" y="3"/>
                  </a:lnTo>
                  <a:lnTo>
                    <a:pt x="25" y="3"/>
                  </a:lnTo>
                  <a:lnTo>
                    <a:pt x="26" y="2"/>
                  </a:lnTo>
                  <a:lnTo>
                    <a:pt x="26" y="2"/>
                  </a:lnTo>
                  <a:lnTo>
                    <a:pt x="28" y="2"/>
                  </a:lnTo>
                  <a:lnTo>
                    <a:pt x="29" y="1"/>
                  </a:lnTo>
                  <a:lnTo>
                    <a:pt x="30" y="1"/>
                  </a:lnTo>
                  <a:lnTo>
                    <a:pt x="31" y="1"/>
                  </a:lnTo>
                  <a:lnTo>
                    <a:pt x="31" y="1"/>
                  </a:lnTo>
                  <a:lnTo>
                    <a:pt x="32" y="1"/>
                  </a:lnTo>
                  <a:lnTo>
                    <a:pt x="33" y="0"/>
                  </a:lnTo>
                  <a:lnTo>
                    <a:pt x="35" y="0"/>
                  </a:lnTo>
                  <a:lnTo>
                    <a:pt x="35" y="0"/>
                  </a:lnTo>
                  <a:lnTo>
                    <a:pt x="36" y="0"/>
                  </a:lnTo>
                  <a:lnTo>
                    <a:pt x="37" y="0"/>
                  </a:lnTo>
                  <a:lnTo>
                    <a:pt x="37" y="0"/>
                  </a:lnTo>
                  <a:lnTo>
                    <a:pt x="38" y="0"/>
                  </a:lnTo>
                  <a:lnTo>
                    <a:pt x="38" y="0"/>
                  </a:lnTo>
                  <a:lnTo>
                    <a:pt x="39" y="0"/>
                  </a:lnTo>
                  <a:lnTo>
                    <a:pt x="41" y="0"/>
                  </a:lnTo>
                  <a:lnTo>
                    <a:pt x="41" y="0"/>
                  </a:lnTo>
                  <a:lnTo>
                    <a:pt x="42" y="0"/>
                  </a:lnTo>
                  <a:lnTo>
                    <a:pt x="42" y="0"/>
                  </a:lnTo>
                  <a:lnTo>
                    <a:pt x="42" y="0"/>
                  </a:lnTo>
                  <a:lnTo>
                    <a:pt x="43" y="1"/>
                  </a:lnTo>
                  <a:lnTo>
                    <a:pt x="43" y="1"/>
                  </a:lnTo>
                  <a:lnTo>
                    <a:pt x="44" y="1"/>
                  </a:lnTo>
                  <a:lnTo>
                    <a:pt x="44" y="1"/>
                  </a:lnTo>
                  <a:lnTo>
                    <a:pt x="44" y="1"/>
                  </a:lnTo>
                  <a:lnTo>
                    <a:pt x="44" y="2"/>
                  </a:lnTo>
                  <a:lnTo>
                    <a:pt x="45" y="2"/>
                  </a:lnTo>
                  <a:lnTo>
                    <a:pt x="45" y="2"/>
                  </a:lnTo>
                  <a:lnTo>
                    <a:pt x="45" y="2"/>
                  </a:lnTo>
                  <a:lnTo>
                    <a:pt x="45" y="3"/>
                  </a:lnTo>
                  <a:lnTo>
                    <a:pt x="45" y="3"/>
                  </a:lnTo>
                  <a:lnTo>
                    <a:pt x="45" y="3"/>
                  </a:lnTo>
                  <a:lnTo>
                    <a:pt x="45" y="4"/>
                  </a:lnTo>
                  <a:lnTo>
                    <a:pt x="45" y="4"/>
                  </a:lnTo>
                  <a:lnTo>
                    <a:pt x="45" y="4"/>
                  </a:lnTo>
                  <a:lnTo>
                    <a:pt x="45" y="4"/>
                  </a:lnTo>
                  <a:close/>
                  <a:moveTo>
                    <a:pt x="38" y="314"/>
                  </a:moveTo>
                  <a:lnTo>
                    <a:pt x="0" y="326"/>
                  </a:lnTo>
                  <a:lnTo>
                    <a:pt x="1" y="318"/>
                  </a:lnTo>
                  <a:lnTo>
                    <a:pt x="2" y="311"/>
                  </a:lnTo>
                  <a:lnTo>
                    <a:pt x="2" y="304"/>
                  </a:lnTo>
                  <a:lnTo>
                    <a:pt x="2" y="296"/>
                  </a:lnTo>
                  <a:lnTo>
                    <a:pt x="2" y="286"/>
                  </a:lnTo>
                  <a:lnTo>
                    <a:pt x="2" y="277"/>
                  </a:lnTo>
                  <a:lnTo>
                    <a:pt x="4" y="267"/>
                  </a:lnTo>
                  <a:lnTo>
                    <a:pt x="4" y="256"/>
                  </a:lnTo>
                  <a:lnTo>
                    <a:pt x="4" y="246"/>
                  </a:lnTo>
                  <a:lnTo>
                    <a:pt x="2" y="235"/>
                  </a:lnTo>
                  <a:lnTo>
                    <a:pt x="2" y="224"/>
                  </a:lnTo>
                  <a:lnTo>
                    <a:pt x="2" y="212"/>
                  </a:lnTo>
                  <a:lnTo>
                    <a:pt x="2" y="200"/>
                  </a:lnTo>
                  <a:lnTo>
                    <a:pt x="2" y="189"/>
                  </a:lnTo>
                  <a:lnTo>
                    <a:pt x="2" y="178"/>
                  </a:lnTo>
                  <a:lnTo>
                    <a:pt x="2" y="166"/>
                  </a:lnTo>
                  <a:lnTo>
                    <a:pt x="1" y="154"/>
                  </a:lnTo>
                  <a:lnTo>
                    <a:pt x="1" y="142"/>
                  </a:lnTo>
                  <a:lnTo>
                    <a:pt x="1" y="131"/>
                  </a:lnTo>
                  <a:lnTo>
                    <a:pt x="1" y="119"/>
                  </a:lnTo>
                  <a:lnTo>
                    <a:pt x="1" y="108"/>
                  </a:lnTo>
                  <a:lnTo>
                    <a:pt x="1" y="98"/>
                  </a:lnTo>
                  <a:lnTo>
                    <a:pt x="1" y="87"/>
                  </a:lnTo>
                  <a:lnTo>
                    <a:pt x="2" y="77"/>
                  </a:lnTo>
                  <a:lnTo>
                    <a:pt x="2" y="68"/>
                  </a:lnTo>
                  <a:lnTo>
                    <a:pt x="2" y="58"/>
                  </a:lnTo>
                  <a:lnTo>
                    <a:pt x="4" y="50"/>
                  </a:lnTo>
                  <a:lnTo>
                    <a:pt x="4" y="41"/>
                  </a:lnTo>
                  <a:lnTo>
                    <a:pt x="5" y="34"/>
                  </a:lnTo>
                  <a:lnTo>
                    <a:pt x="6" y="27"/>
                  </a:lnTo>
                  <a:lnTo>
                    <a:pt x="7" y="21"/>
                  </a:lnTo>
                  <a:lnTo>
                    <a:pt x="8" y="15"/>
                  </a:lnTo>
                  <a:lnTo>
                    <a:pt x="45" y="4"/>
                  </a:lnTo>
                  <a:lnTo>
                    <a:pt x="44" y="9"/>
                  </a:lnTo>
                  <a:lnTo>
                    <a:pt x="43" y="15"/>
                  </a:lnTo>
                  <a:lnTo>
                    <a:pt x="42" y="22"/>
                  </a:lnTo>
                  <a:lnTo>
                    <a:pt x="42" y="30"/>
                  </a:lnTo>
                  <a:lnTo>
                    <a:pt x="41" y="37"/>
                  </a:lnTo>
                  <a:lnTo>
                    <a:pt x="41" y="45"/>
                  </a:lnTo>
                  <a:lnTo>
                    <a:pt x="39" y="55"/>
                  </a:lnTo>
                  <a:lnTo>
                    <a:pt x="39" y="64"/>
                  </a:lnTo>
                  <a:lnTo>
                    <a:pt x="39" y="74"/>
                  </a:lnTo>
                  <a:lnTo>
                    <a:pt x="39" y="84"/>
                  </a:lnTo>
                  <a:lnTo>
                    <a:pt x="39" y="95"/>
                  </a:lnTo>
                  <a:lnTo>
                    <a:pt x="39" y="106"/>
                  </a:lnTo>
                  <a:lnTo>
                    <a:pt x="39" y="118"/>
                  </a:lnTo>
                  <a:lnTo>
                    <a:pt x="39" y="129"/>
                  </a:lnTo>
                  <a:lnTo>
                    <a:pt x="39" y="141"/>
                  </a:lnTo>
                  <a:lnTo>
                    <a:pt x="39" y="152"/>
                  </a:lnTo>
                  <a:lnTo>
                    <a:pt x="39" y="164"/>
                  </a:lnTo>
                  <a:lnTo>
                    <a:pt x="39" y="175"/>
                  </a:lnTo>
                  <a:lnTo>
                    <a:pt x="39" y="187"/>
                  </a:lnTo>
                  <a:lnTo>
                    <a:pt x="39" y="199"/>
                  </a:lnTo>
                  <a:lnTo>
                    <a:pt x="41" y="210"/>
                  </a:lnTo>
                  <a:lnTo>
                    <a:pt x="41" y="222"/>
                  </a:lnTo>
                  <a:lnTo>
                    <a:pt x="41" y="232"/>
                  </a:lnTo>
                  <a:lnTo>
                    <a:pt x="41" y="243"/>
                  </a:lnTo>
                  <a:lnTo>
                    <a:pt x="41" y="254"/>
                  </a:lnTo>
                  <a:lnTo>
                    <a:pt x="41" y="264"/>
                  </a:lnTo>
                  <a:lnTo>
                    <a:pt x="41" y="273"/>
                  </a:lnTo>
                  <a:lnTo>
                    <a:pt x="39" y="283"/>
                  </a:lnTo>
                  <a:lnTo>
                    <a:pt x="39" y="291"/>
                  </a:lnTo>
                  <a:lnTo>
                    <a:pt x="39" y="299"/>
                  </a:lnTo>
                  <a:lnTo>
                    <a:pt x="38" y="307"/>
                  </a:lnTo>
                  <a:lnTo>
                    <a:pt x="38" y="314"/>
                  </a:lnTo>
                  <a:lnTo>
                    <a:pt x="38" y="314"/>
                  </a:lnTo>
                  <a:close/>
                  <a:moveTo>
                    <a:pt x="0" y="326"/>
                  </a:moveTo>
                  <a:lnTo>
                    <a:pt x="38" y="314"/>
                  </a:lnTo>
                  <a:lnTo>
                    <a:pt x="38" y="314"/>
                  </a:lnTo>
                  <a:lnTo>
                    <a:pt x="38" y="314"/>
                  </a:lnTo>
                  <a:lnTo>
                    <a:pt x="37" y="315"/>
                  </a:lnTo>
                  <a:lnTo>
                    <a:pt x="37" y="315"/>
                  </a:lnTo>
                  <a:lnTo>
                    <a:pt x="37" y="316"/>
                  </a:lnTo>
                  <a:lnTo>
                    <a:pt x="37" y="316"/>
                  </a:lnTo>
                  <a:lnTo>
                    <a:pt x="37" y="316"/>
                  </a:lnTo>
                  <a:lnTo>
                    <a:pt x="36" y="317"/>
                  </a:lnTo>
                  <a:lnTo>
                    <a:pt x="36" y="317"/>
                  </a:lnTo>
                  <a:lnTo>
                    <a:pt x="35" y="318"/>
                  </a:lnTo>
                  <a:lnTo>
                    <a:pt x="35" y="318"/>
                  </a:lnTo>
                  <a:lnTo>
                    <a:pt x="35" y="320"/>
                  </a:lnTo>
                  <a:lnTo>
                    <a:pt x="33" y="320"/>
                  </a:lnTo>
                  <a:lnTo>
                    <a:pt x="33" y="320"/>
                  </a:lnTo>
                  <a:lnTo>
                    <a:pt x="32" y="321"/>
                  </a:lnTo>
                  <a:lnTo>
                    <a:pt x="32" y="321"/>
                  </a:lnTo>
                  <a:lnTo>
                    <a:pt x="31" y="322"/>
                  </a:lnTo>
                  <a:lnTo>
                    <a:pt x="30" y="322"/>
                  </a:lnTo>
                  <a:lnTo>
                    <a:pt x="30" y="323"/>
                  </a:lnTo>
                  <a:lnTo>
                    <a:pt x="29" y="323"/>
                  </a:lnTo>
                  <a:lnTo>
                    <a:pt x="28" y="323"/>
                  </a:lnTo>
                  <a:lnTo>
                    <a:pt x="28" y="324"/>
                  </a:lnTo>
                  <a:lnTo>
                    <a:pt x="26" y="324"/>
                  </a:lnTo>
                  <a:lnTo>
                    <a:pt x="25" y="324"/>
                  </a:lnTo>
                  <a:lnTo>
                    <a:pt x="25" y="326"/>
                  </a:lnTo>
                  <a:lnTo>
                    <a:pt x="24" y="326"/>
                  </a:lnTo>
                  <a:lnTo>
                    <a:pt x="23" y="327"/>
                  </a:lnTo>
                  <a:lnTo>
                    <a:pt x="22" y="327"/>
                  </a:lnTo>
                  <a:lnTo>
                    <a:pt x="22" y="327"/>
                  </a:lnTo>
                  <a:lnTo>
                    <a:pt x="20" y="327"/>
                  </a:lnTo>
                  <a:lnTo>
                    <a:pt x="19" y="328"/>
                  </a:lnTo>
                  <a:lnTo>
                    <a:pt x="18" y="328"/>
                  </a:lnTo>
                  <a:lnTo>
                    <a:pt x="17" y="328"/>
                  </a:lnTo>
                  <a:lnTo>
                    <a:pt x="17" y="329"/>
                  </a:lnTo>
                  <a:lnTo>
                    <a:pt x="16" y="329"/>
                  </a:lnTo>
                  <a:lnTo>
                    <a:pt x="14" y="329"/>
                  </a:lnTo>
                  <a:lnTo>
                    <a:pt x="13" y="329"/>
                  </a:lnTo>
                  <a:lnTo>
                    <a:pt x="13" y="329"/>
                  </a:lnTo>
                  <a:lnTo>
                    <a:pt x="12" y="329"/>
                  </a:lnTo>
                  <a:lnTo>
                    <a:pt x="11" y="329"/>
                  </a:lnTo>
                  <a:lnTo>
                    <a:pt x="11" y="330"/>
                  </a:lnTo>
                  <a:lnTo>
                    <a:pt x="10" y="330"/>
                  </a:lnTo>
                  <a:lnTo>
                    <a:pt x="8" y="330"/>
                  </a:lnTo>
                  <a:lnTo>
                    <a:pt x="8" y="330"/>
                  </a:lnTo>
                  <a:lnTo>
                    <a:pt x="7" y="330"/>
                  </a:lnTo>
                  <a:lnTo>
                    <a:pt x="7" y="330"/>
                  </a:lnTo>
                  <a:lnTo>
                    <a:pt x="6" y="330"/>
                  </a:lnTo>
                  <a:lnTo>
                    <a:pt x="5" y="330"/>
                  </a:lnTo>
                  <a:lnTo>
                    <a:pt x="5" y="329"/>
                  </a:lnTo>
                  <a:lnTo>
                    <a:pt x="5" y="329"/>
                  </a:lnTo>
                  <a:lnTo>
                    <a:pt x="4" y="329"/>
                  </a:lnTo>
                  <a:lnTo>
                    <a:pt x="4" y="329"/>
                  </a:lnTo>
                  <a:lnTo>
                    <a:pt x="2" y="329"/>
                  </a:lnTo>
                  <a:lnTo>
                    <a:pt x="2" y="329"/>
                  </a:lnTo>
                  <a:lnTo>
                    <a:pt x="2" y="329"/>
                  </a:lnTo>
                  <a:lnTo>
                    <a:pt x="1" y="328"/>
                  </a:lnTo>
                  <a:lnTo>
                    <a:pt x="1" y="328"/>
                  </a:lnTo>
                  <a:lnTo>
                    <a:pt x="1" y="328"/>
                  </a:lnTo>
                  <a:lnTo>
                    <a:pt x="1" y="328"/>
                  </a:lnTo>
                  <a:lnTo>
                    <a:pt x="1" y="327"/>
                  </a:lnTo>
                  <a:lnTo>
                    <a:pt x="1" y="327"/>
                  </a:lnTo>
                  <a:lnTo>
                    <a:pt x="0" y="327"/>
                  </a:lnTo>
                  <a:lnTo>
                    <a:pt x="0" y="326"/>
                  </a:lnTo>
                  <a:lnTo>
                    <a:pt x="0" y="3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3" name="Freeform 38"/>
            <p:cNvSpPr>
              <a:spLocks noEditPoints="1"/>
            </p:cNvSpPr>
            <p:nvPr/>
          </p:nvSpPr>
          <p:spPr bwMode="auto">
            <a:xfrm>
              <a:off x="6399214" y="4546601"/>
              <a:ext cx="282575" cy="538163"/>
            </a:xfrm>
            <a:custGeom>
              <a:avLst/>
              <a:gdLst>
                <a:gd name="T0" fmla="*/ 0 w 178"/>
                <a:gd name="T1" fmla="*/ 18 h 339"/>
                <a:gd name="T2" fmla="*/ 0 w 178"/>
                <a:gd name="T3" fmla="*/ 17 h 339"/>
                <a:gd name="T4" fmla="*/ 0 w 178"/>
                <a:gd name="T5" fmla="*/ 14 h 339"/>
                <a:gd name="T6" fmla="*/ 3 w 178"/>
                <a:gd name="T7" fmla="*/ 13 h 339"/>
                <a:gd name="T8" fmla="*/ 4 w 178"/>
                <a:gd name="T9" fmla="*/ 11 h 339"/>
                <a:gd name="T10" fmla="*/ 7 w 178"/>
                <a:gd name="T11" fmla="*/ 8 h 339"/>
                <a:gd name="T12" fmla="*/ 10 w 178"/>
                <a:gd name="T13" fmla="*/ 6 h 339"/>
                <a:gd name="T14" fmla="*/ 13 w 178"/>
                <a:gd name="T15" fmla="*/ 5 h 339"/>
                <a:gd name="T16" fmla="*/ 17 w 178"/>
                <a:gd name="T17" fmla="*/ 3 h 339"/>
                <a:gd name="T18" fmla="*/ 21 w 178"/>
                <a:gd name="T19" fmla="*/ 2 h 339"/>
                <a:gd name="T20" fmla="*/ 24 w 178"/>
                <a:gd name="T21" fmla="*/ 1 h 339"/>
                <a:gd name="T22" fmla="*/ 28 w 178"/>
                <a:gd name="T23" fmla="*/ 0 h 339"/>
                <a:gd name="T24" fmla="*/ 30 w 178"/>
                <a:gd name="T25" fmla="*/ 0 h 339"/>
                <a:gd name="T26" fmla="*/ 34 w 178"/>
                <a:gd name="T27" fmla="*/ 1 h 339"/>
                <a:gd name="T28" fmla="*/ 35 w 178"/>
                <a:gd name="T29" fmla="*/ 1 h 339"/>
                <a:gd name="T30" fmla="*/ 36 w 178"/>
                <a:gd name="T31" fmla="*/ 2 h 339"/>
                <a:gd name="T32" fmla="*/ 178 w 178"/>
                <a:gd name="T33" fmla="*/ 321 h 339"/>
                <a:gd name="T34" fmla="*/ 130 w 178"/>
                <a:gd name="T35" fmla="*/ 315 h 339"/>
                <a:gd name="T36" fmla="*/ 114 w 178"/>
                <a:gd name="T37" fmla="*/ 277 h 339"/>
                <a:gd name="T38" fmla="*/ 95 w 178"/>
                <a:gd name="T39" fmla="*/ 234 h 339"/>
                <a:gd name="T40" fmla="*/ 73 w 178"/>
                <a:gd name="T41" fmla="*/ 186 h 339"/>
                <a:gd name="T42" fmla="*/ 53 w 178"/>
                <a:gd name="T43" fmla="*/ 140 h 339"/>
                <a:gd name="T44" fmla="*/ 32 w 178"/>
                <a:gd name="T45" fmla="*/ 94 h 339"/>
                <a:gd name="T46" fmla="*/ 16 w 178"/>
                <a:gd name="T47" fmla="*/ 55 h 339"/>
                <a:gd name="T48" fmla="*/ 3 w 178"/>
                <a:gd name="T49" fmla="*/ 25 h 339"/>
                <a:gd name="T50" fmla="*/ 42 w 178"/>
                <a:gd name="T51" fmla="*/ 15 h 339"/>
                <a:gd name="T52" fmla="*/ 56 w 178"/>
                <a:gd name="T53" fmla="*/ 49 h 339"/>
                <a:gd name="T54" fmla="*/ 74 w 178"/>
                <a:gd name="T55" fmla="*/ 89 h 339"/>
                <a:gd name="T56" fmla="*/ 95 w 178"/>
                <a:gd name="T57" fmla="*/ 135 h 339"/>
                <a:gd name="T58" fmla="*/ 116 w 178"/>
                <a:gd name="T59" fmla="*/ 183 h 339"/>
                <a:gd name="T60" fmla="*/ 136 w 178"/>
                <a:gd name="T61" fmla="*/ 229 h 339"/>
                <a:gd name="T62" fmla="*/ 155 w 178"/>
                <a:gd name="T63" fmla="*/ 271 h 339"/>
                <a:gd name="T64" fmla="*/ 171 w 178"/>
                <a:gd name="T65" fmla="*/ 307 h 339"/>
                <a:gd name="T66" fmla="*/ 141 w 178"/>
                <a:gd name="T67" fmla="*/ 337 h 339"/>
                <a:gd name="T68" fmla="*/ 178 w 178"/>
                <a:gd name="T69" fmla="*/ 322 h 339"/>
                <a:gd name="T70" fmla="*/ 178 w 178"/>
                <a:gd name="T71" fmla="*/ 323 h 339"/>
                <a:gd name="T72" fmla="*/ 177 w 178"/>
                <a:gd name="T73" fmla="*/ 326 h 339"/>
                <a:gd name="T74" fmla="*/ 176 w 178"/>
                <a:gd name="T75" fmla="*/ 327 h 339"/>
                <a:gd name="T76" fmla="*/ 173 w 178"/>
                <a:gd name="T77" fmla="*/ 329 h 339"/>
                <a:gd name="T78" fmla="*/ 171 w 178"/>
                <a:gd name="T79" fmla="*/ 332 h 339"/>
                <a:gd name="T80" fmla="*/ 167 w 178"/>
                <a:gd name="T81" fmla="*/ 333 h 339"/>
                <a:gd name="T82" fmla="*/ 164 w 178"/>
                <a:gd name="T83" fmla="*/ 335 h 339"/>
                <a:gd name="T84" fmla="*/ 160 w 178"/>
                <a:gd name="T85" fmla="*/ 337 h 339"/>
                <a:gd name="T86" fmla="*/ 157 w 178"/>
                <a:gd name="T87" fmla="*/ 338 h 339"/>
                <a:gd name="T88" fmla="*/ 153 w 178"/>
                <a:gd name="T89" fmla="*/ 339 h 339"/>
                <a:gd name="T90" fmla="*/ 149 w 178"/>
                <a:gd name="T91" fmla="*/ 339 h 339"/>
                <a:gd name="T92" fmla="*/ 147 w 178"/>
                <a:gd name="T93" fmla="*/ 339 h 339"/>
                <a:gd name="T94" fmla="*/ 145 w 178"/>
                <a:gd name="T95" fmla="*/ 339 h 339"/>
                <a:gd name="T96" fmla="*/ 142 w 178"/>
                <a:gd name="T97" fmla="*/ 338 h 339"/>
                <a:gd name="T98" fmla="*/ 141 w 178"/>
                <a:gd name="T99" fmla="*/ 33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339">
                  <a:moveTo>
                    <a:pt x="37" y="3"/>
                  </a:moveTo>
                  <a:lnTo>
                    <a:pt x="0" y="19"/>
                  </a:lnTo>
                  <a:lnTo>
                    <a:pt x="0" y="19"/>
                  </a:lnTo>
                  <a:lnTo>
                    <a:pt x="0" y="18"/>
                  </a:lnTo>
                  <a:lnTo>
                    <a:pt x="0" y="18"/>
                  </a:lnTo>
                  <a:lnTo>
                    <a:pt x="0" y="18"/>
                  </a:lnTo>
                  <a:lnTo>
                    <a:pt x="0" y="17"/>
                  </a:lnTo>
                  <a:lnTo>
                    <a:pt x="0" y="17"/>
                  </a:lnTo>
                  <a:lnTo>
                    <a:pt x="0" y="15"/>
                  </a:lnTo>
                  <a:lnTo>
                    <a:pt x="0" y="15"/>
                  </a:lnTo>
                  <a:lnTo>
                    <a:pt x="0" y="15"/>
                  </a:lnTo>
                  <a:lnTo>
                    <a:pt x="0" y="14"/>
                  </a:lnTo>
                  <a:lnTo>
                    <a:pt x="1" y="14"/>
                  </a:lnTo>
                  <a:lnTo>
                    <a:pt x="1" y="13"/>
                  </a:lnTo>
                  <a:lnTo>
                    <a:pt x="1" y="13"/>
                  </a:lnTo>
                  <a:lnTo>
                    <a:pt x="3" y="13"/>
                  </a:lnTo>
                  <a:lnTo>
                    <a:pt x="3" y="12"/>
                  </a:lnTo>
                  <a:lnTo>
                    <a:pt x="3" y="12"/>
                  </a:lnTo>
                  <a:lnTo>
                    <a:pt x="4" y="11"/>
                  </a:lnTo>
                  <a:lnTo>
                    <a:pt x="4" y="11"/>
                  </a:lnTo>
                  <a:lnTo>
                    <a:pt x="5" y="9"/>
                  </a:lnTo>
                  <a:lnTo>
                    <a:pt x="5" y="9"/>
                  </a:lnTo>
                  <a:lnTo>
                    <a:pt x="6" y="9"/>
                  </a:lnTo>
                  <a:lnTo>
                    <a:pt x="7" y="8"/>
                  </a:lnTo>
                  <a:lnTo>
                    <a:pt x="7" y="8"/>
                  </a:lnTo>
                  <a:lnTo>
                    <a:pt x="9" y="7"/>
                  </a:lnTo>
                  <a:lnTo>
                    <a:pt x="9" y="7"/>
                  </a:lnTo>
                  <a:lnTo>
                    <a:pt x="10" y="6"/>
                  </a:lnTo>
                  <a:lnTo>
                    <a:pt x="11" y="6"/>
                  </a:lnTo>
                  <a:lnTo>
                    <a:pt x="12" y="6"/>
                  </a:lnTo>
                  <a:lnTo>
                    <a:pt x="12" y="5"/>
                  </a:lnTo>
                  <a:lnTo>
                    <a:pt x="13" y="5"/>
                  </a:lnTo>
                  <a:lnTo>
                    <a:pt x="15" y="5"/>
                  </a:lnTo>
                  <a:lnTo>
                    <a:pt x="16" y="3"/>
                  </a:lnTo>
                  <a:lnTo>
                    <a:pt x="16" y="3"/>
                  </a:lnTo>
                  <a:lnTo>
                    <a:pt x="17" y="3"/>
                  </a:lnTo>
                  <a:lnTo>
                    <a:pt x="18" y="2"/>
                  </a:lnTo>
                  <a:lnTo>
                    <a:pt x="19" y="2"/>
                  </a:lnTo>
                  <a:lnTo>
                    <a:pt x="21" y="2"/>
                  </a:lnTo>
                  <a:lnTo>
                    <a:pt x="21" y="2"/>
                  </a:lnTo>
                  <a:lnTo>
                    <a:pt x="22" y="1"/>
                  </a:lnTo>
                  <a:lnTo>
                    <a:pt x="23" y="1"/>
                  </a:lnTo>
                  <a:lnTo>
                    <a:pt x="24" y="1"/>
                  </a:lnTo>
                  <a:lnTo>
                    <a:pt x="24" y="1"/>
                  </a:lnTo>
                  <a:lnTo>
                    <a:pt x="25" y="1"/>
                  </a:lnTo>
                  <a:lnTo>
                    <a:pt x="26" y="1"/>
                  </a:lnTo>
                  <a:lnTo>
                    <a:pt x="26" y="0"/>
                  </a:lnTo>
                  <a:lnTo>
                    <a:pt x="28" y="0"/>
                  </a:lnTo>
                  <a:lnTo>
                    <a:pt x="29" y="0"/>
                  </a:lnTo>
                  <a:lnTo>
                    <a:pt x="29" y="0"/>
                  </a:lnTo>
                  <a:lnTo>
                    <a:pt x="30" y="0"/>
                  </a:lnTo>
                  <a:lnTo>
                    <a:pt x="30" y="0"/>
                  </a:lnTo>
                  <a:lnTo>
                    <a:pt x="31" y="0"/>
                  </a:lnTo>
                  <a:lnTo>
                    <a:pt x="32" y="0"/>
                  </a:lnTo>
                  <a:lnTo>
                    <a:pt x="32" y="1"/>
                  </a:lnTo>
                  <a:lnTo>
                    <a:pt x="34" y="1"/>
                  </a:lnTo>
                  <a:lnTo>
                    <a:pt x="34" y="1"/>
                  </a:lnTo>
                  <a:lnTo>
                    <a:pt x="34" y="1"/>
                  </a:lnTo>
                  <a:lnTo>
                    <a:pt x="35" y="1"/>
                  </a:lnTo>
                  <a:lnTo>
                    <a:pt x="35" y="1"/>
                  </a:lnTo>
                  <a:lnTo>
                    <a:pt x="35" y="1"/>
                  </a:lnTo>
                  <a:lnTo>
                    <a:pt x="36" y="2"/>
                  </a:lnTo>
                  <a:lnTo>
                    <a:pt x="36" y="2"/>
                  </a:lnTo>
                  <a:lnTo>
                    <a:pt x="36" y="2"/>
                  </a:lnTo>
                  <a:lnTo>
                    <a:pt x="36" y="2"/>
                  </a:lnTo>
                  <a:lnTo>
                    <a:pt x="37" y="3"/>
                  </a:lnTo>
                  <a:lnTo>
                    <a:pt x="37" y="3"/>
                  </a:lnTo>
                  <a:close/>
                  <a:moveTo>
                    <a:pt x="178" y="321"/>
                  </a:moveTo>
                  <a:lnTo>
                    <a:pt x="141" y="337"/>
                  </a:lnTo>
                  <a:lnTo>
                    <a:pt x="137" y="329"/>
                  </a:lnTo>
                  <a:lnTo>
                    <a:pt x="135" y="322"/>
                  </a:lnTo>
                  <a:lnTo>
                    <a:pt x="130" y="315"/>
                  </a:lnTo>
                  <a:lnTo>
                    <a:pt x="127" y="306"/>
                  </a:lnTo>
                  <a:lnTo>
                    <a:pt x="123" y="297"/>
                  </a:lnTo>
                  <a:lnTo>
                    <a:pt x="118" y="288"/>
                  </a:lnTo>
                  <a:lnTo>
                    <a:pt x="114" y="277"/>
                  </a:lnTo>
                  <a:lnTo>
                    <a:pt x="109" y="267"/>
                  </a:lnTo>
                  <a:lnTo>
                    <a:pt x="104" y="255"/>
                  </a:lnTo>
                  <a:lnTo>
                    <a:pt x="99" y="245"/>
                  </a:lnTo>
                  <a:lnTo>
                    <a:pt x="95" y="234"/>
                  </a:lnTo>
                  <a:lnTo>
                    <a:pt x="90" y="222"/>
                  </a:lnTo>
                  <a:lnTo>
                    <a:pt x="84" y="210"/>
                  </a:lnTo>
                  <a:lnTo>
                    <a:pt x="79" y="198"/>
                  </a:lnTo>
                  <a:lnTo>
                    <a:pt x="73" y="186"/>
                  </a:lnTo>
                  <a:lnTo>
                    <a:pt x="68" y="174"/>
                  </a:lnTo>
                  <a:lnTo>
                    <a:pt x="62" y="162"/>
                  </a:lnTo>
                  <a:lnTo>
                    <a:pt x="58" y="150"/>
                  </a:lnTo>
                  <a:lnTo>
                    <a:pt x="53" y="140"/>
                  </a:lnTo>
                  <a:lnTo>
                    <a:pt x="47" y="128"/>
                  </a:lnTo>
                  <a:lnTo>
                    <a:pt x="42" y="116"/>
                  </a:lnTo>
                  <a:lnTo>
                    <a:pt x="37" y="105"/>
                  </a:lnTo>
                  <a:lnTo>
                    <a:pt x="32" y="94"/>
                  </a:lnTo>
                  <a:lnTo>
                    <a:pt x="28" y="83"/>
                  </a:lnTo>
                  <a:lnTo>
                    <a:pt x="24" y="74"/>
                  </a:lnTo>
                  <a:lnTo>
                    <a:pt x="19" y="64"/>
                  </a:lnTo>
                  <a:lnTo>
                    <a:pt x="16" y="55"/>
                  </a:lnTo>
                  <a:lnTo>
                    <a:pt x="12" y="46"/>
                  </a:lnTo>
                  <a:lnTo>
                    <a:pt x="9" y="39"/>
                  </a:lnTo>
                  <a:lnTo>
                    <a:pt x="5" y="31"/>
                  </a:lnTo>
                  <a:lnTo>
                    <a:pt x="3" y="25"/>
                  </a:lnTo>
                  <a:lnTo>
                    <a:pt x="0" y="19"/>
                  </a:lnTo>
                  <a:lnTo>
                    <a:pt x="37" y="3"/>
                  </a:lnTo>
                  <a:lnTo>
                    <a:pt x="40" y="9"/>
                  </a:lnTo>
                  <a:lnTo>
                    <a:pt x="42" y="15"/>
                  </a:lnTo>
                  <a:lnTo>
                    <a:pt x="46" y="23"/>
                  </a:lnTo>
                  <a:lnTo>
                    <a:pt x="49" y="31"/>
                  </a:lnTo>
                  <a:lnTo>
                    <a:pt x="53" y="39"/>
                  </a:lnTo>
                  <a:lnTo>
                    <a:pt x="56" y="49"/>
                  </a:lnTo>
                  <a:lnTo>
                    <a:pt x="61" y="58"/>
                  </a:lnTo>
                  <a:lnTo>
                    <a:pt x="65" y="68"/>
                  </a:lnTo>
                  <a:lnTo>
                    <a:pt x="69" y="79"/>
                  </a:lnTo>
                  <a:lnTo>
                    <a:pt x="74" y="89"/>
                  </a:lnTo>
                  <a:lnTo>
                    <a:pt x="79" y="100"/>
                  </a:lnTo>
                  <a:lnTo>
                    <a:pt x="84" y="112"/>
                  </a:lnTo>
                  <a:lnTo>
                    <a:pt x="90" y="123"/>
                  </a:lnTo>
                  <a:lnTo>
                    <a:pt x="95" y="135"/>
                  </a:lnTo>
                  <a:lnTo>
                    <a:pt x="99" y="147"/>
                  </a:lnTo>
                  <a:lnTo>
                    <a:pt x="105" y="159"/>
                  </a:lnTo>
                  <a:lnTo>
                    <a:pt x="110" y="171"/>
                  </a:lnTo>
                  <a:lnTo>
                    <a:pt x="116" y="183"/>
                  </a:lnTo>
                  <a:lnTo>
                    <a:pt x="121" y="194"/>
                  </a:lnTo>
                  <a:lnTo>
                    <a:pt x="126" y="206"/>
                  </a:lnTo>
                  <a:lnTo>
                    <a:pt x="132" y="217"/>
                  </a:lnTo>
                  <a:lnTo>
                    <a:pt x="136" y="229"/>
                  </a:lnTo>
                  <a:lnTo>
                    <a:pt x="141" y="240"/>
                  </a:lnTo>
                  <a:lnTo>
                    <a:pt x="146" y="251"/>
                  </a:lnTo>
                  <a:lnTo>
                    <a:pt x="151" y="261"/>
                  </a:lnTo>
                  <a:lnTo>
                    <a:pt x="155" y="271"/>
                  </a:lnTo>
                  <a:lnTo>
                    <a:pt x="160" y="280"/>
                  </a:lnTo>
                  <a:lnTo>
                    <a:pt x="164" y="290"/>
                  </a:lnTo>
                  <a:lnTo>
                    <a:pt x="167" y="298"/>
                  </a:lnTo>
                  <a:lnTo>
                    <a:pt x="171" y="307"/>
                  </a:lnTo>
                  <a:lnTo>
                    <a:pt x="174" y="314"/>
                  </a:lnTo>
                  <a:lnTo>
                    <a:pt x="178" y="321"/>
                  </a:lnTo>
                  <a:lnTo>
                    <a:pt x="178" y="321"/>
                  </a:lnTo>
                  <a:close/>
                  <a:moveTo>
                    <a:pt x="141" y="337"/>
                  </a:moveTo>
                  <a:lnTo>
                    <a:pt x="178" y="321"/>
                  </a:lnTo>
                  <a:lnTo>
                    <a:pt x="178" y="321"/>
                  </a:lnTo>
                  <a:lnTo>
                    <a:pt x="178" y="321"/>
                  </a:lnTo>
                  <a:lnTo>
                    <a:pt x="178" y="322"/>
                  </a:lnTo>
                  <a:lnTo>
                    <a:pt x="178" y="322"/>
                  </a:lnTo>
                  <a:lnTo>
                    <a:pt x="178" y="322"/>
                  </a:lnTo>
                  <a:lnTo>
                    <a:pt x="178" y="323"/>
                  </a:lnTo>
                  <a:lnTo>
                    <a:pt x="178" y="323"/>
                  </a:lnTo>
                  <a:lnTo>
                    <a:pt x="178" y="325"/>
                  </a:lnTo>
                  <a:lnTo>
                    <a:pt x="178" y="325"/>
                  </a:lnTo>
                  <a:lnTo>
                    <a:pt x="177" y="325"/>
                  </a:lnTo>
                  <a:lnTo>
                    <a:pt x="177" y="326"/>
                  </a:lnTo>
                  <a:lnTo>
                    <a:pt x="177" y="326"/>
                  </a:lnTo>
                  <a:lnTo>
                    <a:pt x="176" y="327"/>
                  </a:lnTo>
                  <a:lnTo>
                    <a:pt x="176" y="327"/>
                  </a:lnTo>
                  <a:lnTo>
                    <a:pt x="176" y="327"/>
                  </a:lnTo>
                  <a:lnTo>
                    <a:pt x="174" y="328"/>
                  </a:lnTo>
                  <a:lnTo>
                    <a:pt x="174" y="328"/>
                  </a:lnTo>
                  <a:lnTo>
                    <a:pt x="173" y="329"/>
                  </a:lnTo>
                  <a:lnTo>
                    <a:pt x="173" y="329"/>
                  </a:lnTo>
                  <a:lnTo>
                    <a:pt x="172" y="331"/>
                  </a:lnTo>
                  <a:lnTo>
                    <a:pt x="172" y="331"/>
                  </a:lnTo>
                  <a:lnTo>
                    <a:pt x="171" y="331"/>
                  </a:lnTo>
                  <a:lnTo>
                    <a:pt x="171" y="332"/>
                  </a:lnTo>
                  <a:lnTo>
                    <a:pt x="170" y="332"/>
                  </a:lnTo>
                  <a:lnTo>
                    <a:pt x="169" y="333"/>
                  </a:lnTo>
                  <a:lnTo>
                    <a:pt x="169" y="333"/>
                  </a:lnTo>
                  <a:lnTo>
                    <a:pt x="167" y="333"/>
                  </a:lnTo>
                  <a:lnTo>
                    <a:pt x="166" y="334"/>
                  </a:lnTo>
                  <a:lnTo>
                    <a:pt x="166" y="334"/>
                  </a:lnTo>
                  <a:lnTo>
                    <a:pt x="165" y="335"/>
                  </a:lnTo>
                  <a:lnTo>
                    <a:pt x="164" y="335"/>
                  </a:lnTo>
                  <a:lnTo>
                    <a:pt x="163" y="335"/>
                  </a:lnTo>
                  <a:lnTo>
                    <a:pt x="161" y="337"/>
                  </a:lnTo>
                  <a:lnTo>
                    <a:pt x="161" y="337"/>
                  </a:lnTo>
                  <a:lnTo>
                    <a:pt x="160" y="337"/>
                  </a:lnTo>
                  <a:lnTo>
                    <a:pt x="159" y="338"/>
                  </a:lnTo>
                  <a:lnTo>
                    <a:pt x="158" y="338"/>
                  </a:lnTo>
                  <a:lnTo>
                    <a:pt x="157" y="338"/>
                  </a:lnTo>
                  <a:lnTo>
                    <a:pt x="157" y="338"/>
                  </a:lnTo>
                  <a:lnTo>
                    <a:pt x="155" y="338"/>
                  </a:lnTo>
                  <a:lnTo>
                    <a:pt x="154" y="339"/>
                  </a:lnTo>
                  <a:lnTo>
                    <a:pt x="154" y="339"/>
                  </a:lnTo>
                  <a:lnTo>
                    <a:pt x="153" y="339"/>
                  </a:lnTo>
                  <a:lnTo>
                    <a:pt x="152" y="339"/>
                  </a:lnTo>
                  <a:lnTo>
                    <a:pt x="151" y="339"/>
                  </a:lnTo>
                  <a:lnTo>
                    <a:pt x="151" y="339"/>
                  </a:lnTo>
                  <a:lnTo>
                    <a:pt x="149" y="339"/>
                  </a:lnTo>
                  <a:lnTo>
                    <a:pt x="148" y="339"/>
                  </a:lnTo>
                  <a:lnTo>
                    <a:pt x="148" y="339"/>
                  </a:lnTo>
                  <a:lnTo>
                    <a:pt x="147" y="339"/>
                  </a:lnTo>
                  <a:lnTo>
                    <a:pt x="147" y="339"/>
                  </a:lnTo>
                  <a:lnTo>
                    <a:pt x="146" y="339"/>
                  </a:lnTo>
                  <a:lnTo>
                    <a:pt x="146" y="339"/>
                  </a:lnTo>
                  <a:lnTo>
                    <a:pt x="145" y="339"/>
                  </a:lnTo>
                  <a:lnTo>
                    <a:pt x="145" y="339"/>
                  </a:lnTo>
                  <a:lnTo>
                    <a:pt x="143" y="339"/>
                  </a:lnTo>
                  <a:lnTo>
                    <a:pt x="143" y="339"/>
                  </a:lnTo>
                  <a:lnTo>
                    <a:pt x="143" y="339"/>
                  </a:lnTo>
                  <a:lnTo>
                    <a:pt x="142" y="338"/>
                  </a:lnTo>
                  <a:lnTo>
                    <a:pt x="142" y="338"/>
                  </a:lnTo>
                  <a:lnTo>
                    <a:pt x="142" y="338"/>
                  </a:lnTo>
                  <a:lnTo>
                    <a:pt x="141" y="338"/>
                  </a:lnTo>
                  <a:lnTo>
                    <a:pt x="141" y="337"/>
                  </a:lnTo>
                  <a:lnTo>
                    <a:pt x="141" y="3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4" name="Freeform 39"/>
            <p:cNvSpPr>
              <a:spLocks noEditPoints="1"/>
            </p:cNvSpPr>
            <p:nvPr/>
          </p:nvSpPr>
          <p:spPr bwMode="auto">
            <a:xfrm>
              <a:off x="6151564" y="4546601"/>
              <a:ext cx="184150" cy="538163"/>
            </a:xfrm>
            <a:custGeom>
              <a:avLst/>
              <a:gdLst>
                <a:gd name="T0" fmla="*/ 0 w 116"/>
                <a:gd name="T1" fmla="*/ 18 h 339"/>
                <a:gd name="T2" fmla="*/ 0 w 116"/>
                <a:gd name="T3" fmla="*/ 17 h 339"/>
                <a:gd name="T4" fmla="*/ 1 w 116"/>
                <a:gd name="T5" fmla="*/ 14 h 339"/>
                <a:gd name="T6" fmla="*/ 2 w 116"/>
                <a:gd name="T7" fmla="*/ 12 h 339"/>
                <a:gd name="T8" fmla="*/ 5 w 116"/>
                <a:gd name="T9" fmla="*/ 11 h 339"/>
                <a:gd name="T10" fmla="*/ 7 w 116"/>
                <a:gd name="T11" fmla="*/ 8 h 339"/>
                <a:gd name="T12" fmla="*/ 11 w 116"/>
                <a:gd name="T13" fmla="*/ 6 h 339"/>
                <a:gd name="T14" fmla="*/ 14 w 116"/>
                <a:gd name="T15" fmla="*/ 5 h 339"/>
                <a:gd name="T16" fmla="*/ 18 w 116"/>
                <a:gd name="T17" fmla="*/ 2 h 339"/>
                <a:gd name="T18" fmla="*/ 21 w 116"/>
                <a:gd name="T19" fmla="*/ 1 h 339"/>
                <a:gd name="T20" fmla="*/ 25 w 116"/>
                <a:gd name="T21" fmla="*/ 1 h 339"/>
                <a:gd name="T22" fmla="*/ 29 w 116"/>
                <a:gd name="T23" fmla="*/ 0 h 339"/>
                <a:gd name="T24" fmla="*/ 31 w 116"/>
                <a:gd name="T25" fmla="*/ 0 h 339"/>
                <a:gd name="T26" fmla="*/ 33 w 116"/>
                <a:gd name="T27" fmla="*/ 1 h 339"/>
                <a:gd name="T28" fmla="*/ 36 w 116"/>
                <a:gd name="T29" fmla="*/ 1 h 339"/>
                <a:gd name="T30" fmla="*/ 37 w 116"/>
                <a:gd name="T31" fmla="*/ 2 h 339"/>
                <a:gd name="T32" fmla="*/ 116 w 116"/>
                <a:gd name="T33" fmla="*/ 322 h 339"/>
                <a:gd name="T34" fmla="*/ 74 w 116"/>
                <a:gd name="T35" fmla="*/ 314 h 339"/>
                <a:gd name="T36" fmla="*/ 67 w 116"/>
                <a:gd name="T37" fmla="*/ 277 h 339"/>
                <a:gd name="T38" fmla="*/ 56 w 116"/>
                <a:gd name="T39" fmla="*/ 232 h 339"/>
                <a:gd name="T40" fmla="*/ 45 w 116"/>
                <a:gd name="T41" fmla="*/ 184 h 339"/>
                <a:gd name="T42" fmla="*/ 33 w 116"/>
                <a:gd name="T43" fmla="*/ 136 h 339"/>
                <a:gd name="T44" fmla="*/ 21 w 116"/>
                <a:gd name="T45" fmla="*/ 91 h 339"/>
                <a:gd name="T46" fmla="*/ 11 w 116"/>
                <a:gd name="T47" fmla="*/ 52 h 339"/>
                <a:gd name="T48" fmla="*/ 2 w 116"/>
                <a:gd name="T49" fmla="*/ 24 h 339"/>
                <a:gd name="T50" fmla="*/ 40 w 116"/>
                <a:gd name="T51" fmla="*/ 14 h 339"/>
                <a:gd name="T52" fmla="*/ 50 w 116"/>
                <a:gd name="T53" fmla="*/ 46 h 339"/>
                <a:gd name="T54" fmla="*/ 61 w 116"/>
                <a:gd name="T55" fmla="*/ 87 h 339"/>
                <a:gd name="T56" fmla="*/ 73 w 116"/>
                <a:gd name="T57" fmla="*/ 132 h 339"/>
                <a:gd name="T58" fmla="*/ 85 w 116"/>
                <a:gd name="T59" fmla="*/ 181 h 339"/>
                <a:gd name="T60" fmla="*/ 97 w 116"/>
                <a:gd name="T61" fmla="*/ 229 h 339"/>
                <a:gd name="T62" fmla="*/ 106 w 116"/>
                <a:gd name="T63" fmla="*/ 272 h 339"/>
                <a:gd name="T64" fmla="*/ 113 w 116"/>
                <a:gd name="T65" fmla="*/ 308 h 339"/>
                <a:gd name="T66" fmla="*/ 79 w 116"/>
                <a:gd name="T67" fmla="*/ 337 h 339"/>
                <a:gd name="T68" fmla="*/ 116 w 116"/>
                <a:gd name="T69" fmla="*/ 323 h 339"/>
                <a:gd name="T70" fmla="*/ 114 w 116"/>
                <a:gd name="T71" fmla="*/ 325 h 339"/>
                <a:gd name="T72" fmla="*/ 113 w 116"/>
                <a:gd name="T73" fmla="*/ 327 h 339"/>
                <a:gd name="T74" fmla="*/ 112 w 116"/>
                <a:gd name="T75" fmla="*/ 329 h 339"/>
                <a:gd name="T76" fmla="*/ 110 w 116"/>
                <a:gd name="T77" fmla="*/ 331 h 339"/>
                <a:gd name="T78" fmla="*/ 106 w 116"/>
                <a:gd name="T79" fmla="*/ 333 h 339"/>
                <a:gd name="T80" fmla="*/ 103 w 116"/>
                <a:gd name="T81" fmla="*/ 334 h 339"/>
                <a:gd name="T82" fmla="*/ 99 w 116"/>
                <a:gd name="T83" fmla="*/ 337 h 339"/>
                <a:gd name="T84" fmla="*/ 95 w 116"/>
                <a:gd name="T85" fmla="*/ 338 h 339"/>
                <a:gd name="T86" fmla="*/ 92 w 116"/>
                <a:gd name="T87" fmla="*/ 339 h 339"/>
                <a:gd name="T88" fmla="*/ 88 w 116"/>
                <a:gd name="T89" fmla="*/ 339 h 339"/>
                <a:gd name="T90" fmla="*/ 86 w 116"/>
                <a:gd name="T91" fmla="*/ 339 h 339"/>
                <a:gd name="T92" fmla="*/ 82 w 116"/>
                <a:gd name="T93" fmla="*/ 339 h 339"/>
                <a:gd name="T94" fmla="*/ 81 w 116"/>
                <a:gd name="T95" fmla="*/ 339 h 339"/>
                <a:gd name="T96" fmla="*/ 79 w 116"/>
                <a:gd name="T97" fmla="*/ 338 h 339"/>
                <a:gd name="T98" fmla="*/ 79 w 116"/>
                <a:gd name="T99" fmla="*/ 33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339">
                  <a:moveTo>
                    <a:pt x="37" y="3"/>
                  </a:moveTo>
                  <a:lnTo>
                    <a:pt x="0" y="19"/>
                  </a:lnTo>
                  <a:lnTo>
                    <a:pt x="0" y="18"/>
                  </a:lnTo>
                  <a:lnTo>
                    <a:pt x="0" y="18"/>
                  </a:lnTo>
                  <a:lnTo>
                    <a:pt x="0" y="18"/>
                  </a:lnTo>
                  <a:lnTo>
                    <a:pt x="0" y="17"/>
                  </a:lnTo>
                  <a:lnTo>
                    <a:pt x="0" y="17"/>
                  </a:lnTo>
                  <a:lnTo>
                    <a:pt x="0" y="17"/>
                  </a:lnTo>
                  <a:lnTo>
                    <a:pt x="0" y="15"/>
                  </a:lnTo>
                  <a:lnTo>
                    <a:pt x="1" y="15"/>
                  </a:lnTo>
                  <a:lnTo>
                    <a:pt x="1" y="14"/>
                  </a:lnTo>
                  <a:lnTo>
                    <a:pt x="1" y="14"/>
                  </a:lnTo>
                  <a:lnTo>
                    <a:pt x="1" y="13"/>
                  </a:lnTo>
                  <a:lnTo>
                    <a:pt x="2" y="13"/>
                  </a:lnTo>
                  <a:lnTo>
                    <a:pt x="2" y="13"/>
                  </a:lnTo>
                  <a:lnTo>
                    <a:pt x="2" y="12"/>
                  </a:lnTo>
                  <a:lnTo>
                    <a:pt x="3" y="12"/>
                  </a:lnTo>
                  <a:lnTo>
                    <a:pt x="3" y="11"/>
                  </a:lnTo>
                  <a:lnTo>
                    <a:pt x="5" y="11"/>
                  </a:lnTo>
                  <a:lnTo>
                    <a:pt x="5" y="11"/>
                  </a:lnTo>
                  <a:lnTo>
                    <a:pt x="6" y="9"/>
                  </a:lnTo>
                  <a:lnTo>
                    <a:pt x="6" y="9"/>
                  </a:lnTo>
                  <a:lnTo>
                    <a:pt x="7" y="8"/>
                  </a:lnTo>
                  <a:lnTo>
                    <a:pt x="7" y="8"/>
                  </a:lnTo>
                  <a:lnTo>
                    <a:pt x="8" y="7"/>
                  </a:lnTo>
                  <a:lnTo>
                    <a:pt x="9" y="7"/>
                  </a:lnTo>
                  <a:lnTo>
                    <a:pt x="9" y="7"/>
                  </a:lnTo>
                  <a:lnTo>
                    <a:pt x="11" y="6"/>
                  </a:lnTo>
                  <a:lnTo>
                    <a:pt x="12" y="6"/>
                  </a:lnTo>
                  <a:lnTo>
                    <a:pt x="13" y="5"/>
                  </a:lnTo>
                  <a:lnTo>
                    <a:pt x="13" y="5"/>
                  </a:lnTo>
                  <a:lnTo>
                    <a:pt x="14" y="5"/>
                  </a:lnTo>
                  <a:lnTo>
                    <a:pt x="15" y="3"/>
                  </a:lnTo>
                  <a:lnTo>
                    <a:pt x="17" y="3"/>
                  </a:lnTo>
                  <a:lnTo>
                    <a:pt x="17" y="3"/>
                  </a:lnTo>
                  <a:lnTo>
                    <a:pt x="18" y="2"/>
                  </a:lnTo>
                  <a:lnTo>
                    <a:pt x="19" y="2"/>
                  </a:lnTo>
                  <a:lnTo>
                    <a:pt x="20" y="2"/>
                  </a:lnTo>
                  <a:lnTo>
                    <a:pt x="21" y="2"/>
                  </a:lnTo>
                  <a:lnTo>
                    <a:pt x="21" y="1"/>
                  </a:lnTo>
                  <a:lnTo>
                    <a:pt x="23" y="1"/>
                  </a:lnTo>
                  <a:lnTo>
                    <a:pt x="24" y="1"/>
                  </a:lnTo>
                  <a:lnTo>
                    <a:pt x="25" y="1"/>
                  </a:lnTo>
                  <a:lnTo>
                    <a:pt x="25" y="1"/>
                  </a:lnTo>
                  <a:lnTo>
                    <a:pt x="26" y="1"/>
                  </a:lnTo>
                  <a:lnTo>
                    <a:pt x="27" y="0"/>
                  </a:lnTo>
                  <a:lnTo>
                    <a:pt x="27" y="0"/>
                  </a:lnTo>
                  <a:lnTo>
                    <a:pt x="29" y="0"/>
                  </a:lnTo>
                  <a:lnTo>
                    <a:pt x="30" y="0"/>
                  </a:lnTo>
                  <a:lnTo>
                    <a:pt x="30" y="0"/>
                  </a:lnTo>
                  <a:lnTo>
                    <a:pt x="31" y="0"/>
                  </a:lnTo>
                  <a:lnTo>
                    <a:pt x="31" y="0"/>
                  </a:lnTo>
                  <a:lnTo>
                    <a:pt x="32" y="0"/>
                  </a:lnTo>
                  <a:lnTo>
                    <a:pt x="32" y="0"/>
                  </a:lnTo>
                  <a:lnTo>
                    <a:pt x="33" y="0"/>
                  </a:lnTo>
                  <a:lnTo>
                    <a:pt x="33" y="1"/>
                  </a:lnTo>
                  <a:lnTo>
                    <a:pt x="35" y="1"/>
                  </a:lnTo>
                  <a:lnTo>
                    <a:pt x="35" y="1"/>
                  </a:lnTo>
                  <a:lnTo>
                    <a:pt x="36" y="1"/>
                  </a:lnTo>
                  <a:lnTo>
                    <a:pt x="36" y="1"/>
                  </a:lnTo>
                  <a:lnTo>
                    <a:pt x="36" y="1"/>
                  </a:lnTo>
                  <a:lnTo>
                    <a:pt x="37" y="2"/>
                  </a:lnTo>
                  <a:lnTo>
                    <a:pt x="37" y="2"/>
                  </a:lnTo>
                  <a:lnTo>
                    <a:pt x="37" y="2"/>
                  </a:lnTo>
                  <a:lnTo>
                    <a:pt x="37" y="2"/>
                  </a:lnTo>
                  <a:lnTo>
                    <a:pt x="37" y="3"/>
                  </a:lnTo>
                  <a:lnTo>
                    <a:pt x="37" y="3"/>
                  </a:lnTo>
                  <a:close/>
                  <a:moveTo>
                    <a:pt x="116" y="322"/>
                  </a:moveTo>
                  <a:lnTo>
                    <a:pt x="79" y="337"/>
                  </a:lnTo>
                  <a:lnTo>
                    <a:pt x="77" y="329"/>
                  </a:lnTo>
                  <a:lnTo>
                    <a:pt x="76" y="322"/>
                  </a:lnTo>
                  <a:lnTo>
                    <a:pt x="74" y="314"/>
                  </a:lnTo>
                  <a:lnTo>
                    <a:pt x="73" y="306"/>
                  </a:lnTo>
                  <a:lnTo>
                    <a:pt x="70" y="296"/>
                  </a:lnTo>
                  <a:lnTo>
                    <a:pt x="69" y="286"/>
                  </a:lnTo>
                  <a:lnTo>
                    <a:pt x="67" y="277"/>
                  </a:lnTo>
                  <a:lnTo>
                    <a:pt x="64" y="266"/>
                  </a:lnTo>
                  <a:lnTo>
                    <a:pt x="62" y="255"/>
                  </a:lnTo>
                  <a:lnTo>
                    <a:pt x="60" y="243"/>
                  </a:lnTo>
                  <a:lnTo>
                    <a:pt x="56" y="232"/>
                  </a:lnTo>
                  <a:lnTo>
                    <a:pt x="54" y="220"/>
                  </a:lnTo>
                  <a:lnTo>
                    <a:pt x="51" y="208"/>
                  </a:lnTo>
                  <a:lnTo>
                    <a:pt x="48" y="196"/>
                  </a:lnTo>
                  <a:lnTo>
                    <a:pt x="45" y="184"/>
                  </a:lnTo>
                  <a:lnTo>
                    <a:pt x="42" y="172"/>
                  </a:lnTo>
                  <a:lnTo>
                    <a:pt x="39" y="160"/>
                  </a:lnTo>
                  <a:lnTo>
                    <a:pt x="36" y="148"/>
                  </a:lnTo>
                  <a:lnTo>
                    <a:pt x="33" y="136"/>
                  </a:lnTo>
                  <a:lnTo>
                    <a:pt x="30" y="124"/>
                  </a:lnTo>
                  <a:lnTo>
                    <a:pt x="27" y="113"/>
                  </a:lnTo>
                  <a:lnTo>
                    <a:pt x="24" y="101"/>
                  </a:lnTo>
                  <a:lnTo>
                    <a:pt x="21" y="91"/>
                  </a:lnTo>
                  <a:lnTo>
                    <a:pt x="19" y="81"/>
                  </a:lnTo>
                  <a:lnTo>
                    <a:pt x="15" y="70"/>
                  </a:lnTo>
                  <a:lnTo>
                    <a:pt x="13" y="62"/>
                  </a:lnTo>
                  <a:lnTo>
                    <a:pt x="11" y="52"/>
                  </a:lnTo>
                  <a:lnTo>
                    <a:pt x="8" y="44"/>
                  </a:lnTo>
                  <a:lnTo>
                    <a:pt x="6" y="37"/>
                  </a:lnTo>
                  <a:lnTo>
                    <a:pt x="3" y="30"/>
                  </a:lnTo>
                  <a:lnTo>
                    <a:pt x="2" y="24"/>
                  </a:lnTo>
                  <a:lnTo>
                    <a:pt x="0" y="19"/>
                  </a:lnTo>
                  <a:lnTo>
                    <a:pt x="37" y="3"/>
                  </a:lnTo>
                  <a:lnTo>
                    <a:pt x="39" y="8"/>
                  </a:lnTo>
                  <a:lnTo>
                    <a:pt x="40" y="14"/>
                  </a:lnTo>
                  <a:lnTo>
                    <a:pt x="43" y="21"/>
                  </a:lnTo>
                  <a:lnTo>
                    <a:pt x="45" y="30"/>
                  </a:lnTo>
                  <a:lnTo>
                    <a:pt x="48" y="37"/>
                  </a:lnTo>
                  <a:lnTo>
                    <a:pt x="50" y="46"/>
                  </a:lnTo>
                  <a:lnTo>
                    <a:pt x="52" y="56"/>
                  </a:lnTo>
                  <a:lnTo>
                    <a:pt x="56" y="66"/>
                  </a:lnTo>
                  <a:lnTo>
                    <a:pt x="58" y="76"/>
                  </a:lnTo>
                  <a:lnTo>
                    <a:pt x="61" y="87"/>
                  </a:lnTo>
                  <a:lnTo>
                    <a:pt x="64" y="98"/>
                  </a:lnTo>
                  <a:lnTo>
                    <a:pt x="67" y="110"/>
                  </a:lnTo>
                  <a:lnTo>
                    <a:pt x="70" y="120"/>
                  </a:lnTo>
                  <a:lnTo>
                    <a:pt x="73" y="132"/>
                  </a:lnTo>
                  <a:lnTo>
                    <a:pt x="76" y="144"/>
                  </a:lnTo>
                  <a:lnTo>
                    <a:pt x="79" y="157"/>
                  </a:lnTo>
                  <a:lnTo>
                    <a:pt x="82" y="169"/>
                  </a:lnTo>
                  <a:lnTo>
                    <a:pt x="85" y="181"/>
                  </a:lnTo>
                  <a:lnTo>
                    <a:pt x="88" y="193"/>
                  </a:lnTo>
                  <a:lnTo>
                    <a:pt x="91" y="205"/>
                  </a:lnTo>
                  <a:lnTo>
                    <a:pt x="93" y="217"/>
                  </a:lnTo>
                  <a:lnTo>
                    <a:pt x="97" y="229"/>
                  </a:lnTo>
                  <a:lnTo>
                    <a:pt x="99" y="240"/>
                  </a:lnTo>
                  <a:lnTo>
                    <a:pt x="101" y="251"/>
                  </a:lnTo>
                  <a:lnTo>
                    <a:pt x="104" y="261"/>
                  </a:lnTo>
                  <a:lnTo>
                    <a:pt x="106" y="272"/>
                  </a:lnTo>
                  <a:lnTo>
                    <a:pt x="109" y="282"/>
                  </a:lnTo>
                  <a:lnTo>
                    <a:pt x="110" y="291"/>
                  </a:lnTo>
                  <a:lnTo>
                    <a:pt x="112" y="300"/>
                  </a:lnTo>
                  <a:lnTo>
                    <a:pt x="113" y="308"/>
                  </a:lnTo>
                  <a:lnTo>
                    <a:pt x="114" y="315"/>
                  </a:lnTo>
                  <a:lnTo>
                    <a:pt x="116" y="322"/>
                  </a:lnTo>
                  <a:lnTo>
                    <a:pt x="116" y="322"/>
                  </a:lnTo>
                  <a:close/>
                  <a:moveTo>
                    <a:pt x="79" y="337"/>
                  </a:moveTo>
                  <a:lnTo>
                    <a:pt x="116" y="322"/>
                  </a:lnTo>
                  <a:lnTo>
                    <a:pt x="116" y="322"/>
                  </a:lnTo>
                  <a:lnTo>
                    <a:pt x="116" y="322"/>
                  </a:lnTo>
                  <a:lnTo>
                    <a:pt x="116" y="323"/>
                  </a:lnTo>
                  <a:lnTo>
                    <a:pt x="116" y="323"/>
                  </a:lnTo>
                  <a:lnTo>
                    <a:pt x="116" y="323"/>
                  </a:lnTo>
                  <a:lnTo>
                    <a:pt x="116" y="325"/>
                  </a:lnTo>
                  <a:lnTo>
                    <a:pt x="114" y="325"/>
                  </a:lnTo>
                  <a:lnTo>
                    <a:pt x="114" y="326"/>
                  </a:lnTo>
                  <a:lnTo>
                    <a:pt x="114" y="326"/>
                  </a:lnTo>
                  <a:lnTo>
                    <a:pt x="114" y="326"/>
                  </a:lnTo>
                  <a:lnTo>
                    <a:pt x="113" y="327"/>
                  </a:lnTo>
                  <a:lnTo>
                    <a:pt x="113" y="327"/>
                  </a:lnTo>
                  <a:lnTo>
                    <a:pt x="112" y="328"/>
                  </a:lnTo>
                  <a:lnTo>
                    <a:pt x="112" y="328"/>
                  </a:lnTo>
                  <a:lnTo>
                    <a:pt x="112" y="329"/>
                  </a:lnTo>
                  <a:lnTo>
                    <a:pt x="111" y="329"/>
                  </a:lnTo>
                  <a:lnTo>
                    <a:pt x="111" y="329"/>
                  </a:lnTo>
                  <a:lnTo>
                    <a:pt x="110" y="331"/>
                  </a:lnTo>
                  <a:lnTo>
                    <a:pt x="110" y="331"/>
                  </a:lnTo>
                  <a:lnTo>
                    <a:pt x="109" y="332"/>
                  </a:lnTo>
                  <a:lnTo>
                    <a:pt x="107" y="332"/>
                  </a:lnTo>
                  <a:lnTo>
                    <a:pt x="107" y="333"/>
                  </a:lnTo>
                  <a:lnTo>
                    <a:pt x="106" y="333"/>
                  </a:lnTo>
                  <a:lnTo>
                    <a:pt x="105" y="333"/>
                  </a:lnTo>
                  <a:lnTo>
                    <a:pt x="105" y="334"/>
                  </a:lnTo>
                  <a:lnTo>
                    <a:pt x="104" y="334"/>
                  </a:lnTo>
                  <a:lnTo>
                    <a:pt x="103" y="334"/>
                  </a:lnTo>
                  <a:lnTo>
                    <a:pt x="103" y="335"/>
                  </a:lnTo>
                  <a:lnTo>
                    <a:pt x="101" y="335"/>
                  </a:lnTo>
                  <a:lnTo>
                    <a:pt x="100" y="337"/>
                  </a:lnTo>
                  <a:lnTo>
                    <a:pt x="99" y="337"/>
                  </a:lnTo>
                  <a:lnTo>
                    <a:pt x="98" y="337"/>
                  </a:lnTo>
                  <a:lnTo>
                    <a:pt x="98" y="337"/>
                  </a:lnTo>
                  <a:lnTo>
                    <a:pt x="97" y="338"/>
                  </a:lnTo>
                  <a:lnTo>
                    <a:pt x="95" y="338"/>
                  </a:lnTo>
                  <a:lnTo>
                    <a:pt x="94" y="338"/>
                  </a:lnTo>
                  <a:lnTo>
                    <a:pt x="93" y="338"/>
                  </a:lnTo>
                  <a:lnTo>
                    <a:pt x="93" y="339"/>
                  </a:lnTo>
                  <a:lnTo>
                    <a:pt x="92" y="339"/>
                  </a:lnTo>
                  <a:lnTo>
                    <a:pt x="91" y="339"/>
                  </a:lnTo>
                  <a:lnTo>
                    <a:pt x="91" y="339"/>
                  </a:lnTo>
                  <a:lnTo>
                    <a:pt x="89" y="339"/>
                  </a:lnTo>
                  <a:lnTo>
                    <a:pt x="88" y="339"/>
                  </a:lnTo>
                  <a:lnTo>
                    <a:pt x="87" y="339"/>
                  </a:lnTo>
                  <a:lnTo>
                    <a:pt x="87" y="339"/>
                  </a:lnTo>
                  <a:lnTo>
                    <a:pt x="86" y="339"/>
                  </a:lnTo>
                  <a:lnTo>
                    <a:pt x="86" y="339"/>
                  </a:lnTo>
                  <a:lnTo>
                    <a:pt x="85" y="339"/>
                  </a:lnTo>
                  <a:lnTo>
                    <a:pt x="83" y="339"/>
                  </a:lnTo>
                  <a:lnTo>
                    <a:pt x="83" y="339"/>
                  </a:lnTo>
                  <a:lnTo>
                    <a:pt x="82" y="339"/>
                  </a:lnTo>
                  <a:lnTo>
                    <a:pt x="82" y="339"/>
                  </a:lnTo>
                  <a:lnTo>
                    <a:pt x="82" y="339"/>
                  </a:lnTo>
                  <a:lnTo>
                    <a:pt x="81" y="339"/>
                  </a:lnTo>
                  <a:lnTo>
                    <a:pt x="81" y="339"/>
                  </a:lnTo>
                  <a:lnTo>
                    <a:pt x="80" y="339"/>
                  </a:lnTo>
                  <a:lnTo>
                    <a:pt x="80" y="338"/>
                  </a:lnTo>
                  <a:lnTo>
                    <a:pt x="80" y="338"/>
                  </a:lnTo>
                  <a:lnTo>
                    <a:pt x="79" y="338"/>
                  </a:lnTo>
                  <a:lnTo>
                    <a:pt x="79" y="338"/>
                  </a:lnTo>
                  <a:lnTo>
                    <a:pt x="79" y="337"/>
                  </a:lnTo>
                  <a:lnTo>
                    <a:pt x="79" y="337"/>
                  </a:lnTo>
                  <a:lnTo>
                    <a:pt x="79" y="337"/>
                  </a:lnTo>
                  <a:lnTo>
                    <a:pt x="79" y="3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5" name="Freeform 40"/>
            <p:cNvSpPr>
              <a:spLocks noEditPoints="1"/>
            </p:cNvSpPr>
            <p:nvPr/>
          </p:nvSpPr>
          <p:spPr bwMode="auto">
            <a:xfrm>
              <a:off x="5918201" y="4548189"/>
              <a:ext cx="136525" cy="536575"/>
            </a:xfrm>
            <a:custGeom>
              <a:avLst/>
              <a:gdLst>
                <a:gd name="T0" fmla="*/ 0 w 86"/>
                <a:gd name="T1" fmla="*/ 18 h 338"/>
                <a:gd name="T2" fmla="*/ 0 w 86"/>
                <a:gd name="T3" fmla="*/ 16 h 338"/>
                <a:gd name="T4" fmla="*/ 1 w 86"/>
                <a:gd name="T5" fmla="*/ 14 h 338"/>
                <a:gd name="T6" fmla="*/ 2 w 86"/>
                <a:gd name="T7" fmla="*/ 12 h 338"/>
                <a:gd name="T8" fmla="*/ 5 w 86"/>
                <a:gd name="T9" fmla="*/ 10 h 338"/>
                <a:gd name="T10" fmla="*/ 7 w 86"/>
                <a:gd name="T11" fmla="*/ 8 h 338"/>
                <a:gd name="T12" fmla="*/ 11 w 86"/>
                <a:gd name="T13" fmla="*/ 6 h 338"/>
                <a:gd name="T14" fmla="*/ 14 w 86"/>
                <a:gd name="T15" fmla="*/ 5 h 338"/>
                <a:gd name="T16" fmla="*/ 18 w 86"/>
                <a:gd name="T17" fmla="*/ 2 h 338"/>
                <a:gd name="T18" fmla="*/ 22 w 86"/>
                <a:gd name="T19" fmla="*/ 1 h 338"/>
                <a:gd name="T20" fmla="*/ 25 w 86"/>
                <a:gd name="T21" fmla="*/ 1 h 338"/>
                <a:gd name="T22" fmla="*/ 29 w 86"/>
                <a:gd name="T23" fmla="*/ 0 h 338"/>
                <a:gd name="T24" fmla="*/ 31 w 86"/>
                <a:gd name="T25" fmla="*/ 0 h 338"/>
                <a:gd name="T26" fmla="*/ 34 w 86"/>
                <a:gd name="T27" fmla="*/ 0 h 338"/>
                <a:gd name="T28" fmla="*/ 36 w 86"/>
                <a:gd name="T29" fmla="*/ 1 h 338"/>
                <a:gd name="T30" fmla="*/ 37 w 86"/>
                <a:gd name="T31" fmla="*/ 2 h 338"/>
                <a:gd name="T32" fmla="*/ 86 w 86"/>
                <a:gd name="T33" fmla="*/ 320 h 338"/>
                <a:gd name="T34" fmla="*/ 45 w 86"/>
                <a:gd name="T35" fmla="*/ 312 h 338"/>
                <a:gd name="T36" fmla="*/ 41 w 86"/>
                <a:gd name="T37" fmla="*/ 275 h 338"/>
                <a:gd name="T38" fmla="*/ 35 w 86"/>
                <a:gd name="T39" fmla="*/ 231 h 338"/>
                <a:gd name="T40" fmla="*/ 29 w 86"/>
                <a:gd name="T41" fmla="*/ 183 h 338"/>
                <a:gd name="T42" fmla="*/ 22 w 86"/>
                <a:gd name="T43" fmla="*/ 135 h 338"/>
                <a:gd name="T44" fmla="*/ 16 w 86"/>
                <a:gd name="T45" fmla="*/ 91 h 338"/>
                <a:gd name="T46" fmla="*/ 8 w 86"/>
                <a:gd name="T47" fmla="*/ 53 h 338"/>
                <a:gd name="T48" fmla="*/ 1 w 86"/>
                <a:gd name="T49" fmla="*/ 24 h 338"/>
                <a:gd name="T50" fmla="*/ 41 w 86"/>
                <a:gd name="T51" fmla="*/ 14 h 338"/>
                <a:gd name="T52" fmla="*/ 48 w 86"/>
                <a:gd name="T53" fmla="*/ 47 h 338"/>
                <a:gd name="T54" fmla="*/ 54 w 86"/>
                <a:gd name="T55" fmla="*/ 87 h 338"/>
                <a:gd name="T56" fmla="*/ 61 w 86"/>
                <a:gd name="T57" fmla="*/ 133 h 338"/>
                <a:gd name="T58" fmla="*/ 68 w 86"/>
                <a:gd name="T59" fmla="*/ 180 h 338"/>
                <a:gd name="T60" fmla="*/ 74 w 86"/>
                <a:gd name="T61" fmla="*/ 228 h 338"/>
                <a:gd name="T62" fmla="*/ 79 w 86"/>
                <a:gd name="T63" fmla="*/ 270 h 338"/>
                <a:gd name="T64" fmla="*/ 84 w 86"/>
                <a:gd name="T65" fmla="*/ 306 h 338"/>
                <a:gd name="T66" fmla="*/ 49 w 86"/>
                <a:gd name="T67" fmla="*/ 334 h 338"/>
                <a:gd name="T68" fmla="*/ 86 w 86"/>
                <a:gd name="T69" fmla="*/ 321 h 338"/>
                <a:gd name="T70" fmla="*/ 86 w 86"/>
                <a:gd name="T71" fmla="*/ 322 h 338"/>
                <a:gd name="T72" fmla="*/ 84 w 86"/>
                <a:gd name="T73" fmla="*/ 325 h 338"/>
                <a:gd name="T74" fmla="*/ 82 w 86"/>
                <a:gd name="T75" fmla="*/ 327 h 338"/>
                <a:gd name="T76" fmla="*/ 80 w 86"/>
                <a:gd name="T77" fmla="*/ 328 h 338"/>
                <a:gd name="T78" fmla="*/ 76 w 86"/>
                <a:gd name="T79" fmla="*/ 331 h 338"/>
                <a:gd name="T80" fmla="*/ 74 w 86"/>
                <a:gd name="T81" fmla="*/ 333 h 338"/>
                <a:gd name="T82" fmla="*/ 69 w 86"/>
                <a:gd name="T83" fmla="*/ 334 h 338"/>
                <a:gd name="T84" fmla="*/ 66 w 86"/>
                <a:gd name="T85" fmla="*/ 336 h 338"/>
                <a:gd name="T86" fmla="*/ 62 w 86"/>
                <a:gd name="T87" fmla="*/ 337 h 338"/>
                <a:gd name="T88" fmla="*/ 59 w 86"/>
                <a:gd name="T89" fmla="*/ 337 h 338"/>
                <a:gd name="T90" fmla="*/ 56 w 86"/>
                <a:gd name="T91" fmla="*/ 338 h 338"/>
                <a:gd name="T92" fmla="*/ 54 w 86"/>
                <a:gd name="T93" fmla="*/ 337 h 338"/>
                <a:gd name="T94" fmla="*/ 51 w 86"/>
                <a:gd name="T95" fmla="*/ 337 h 338"/>
                <a:gd name="T96" fmla="*/ 50 w 86"/>
                <a:gd name="T97" fmla="*/ 336 h 338"/>
                <a:gd name="T98" fmla="*/ 49 w 86"/>
                <a:gd name="T99" fmla="*/ 33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 h="338">
                  <a:moveTo>
                    <a:pt x="37" y="4"/>
                  </a:moveTo>
                  <a:lnTo>
                    <a:pt x="0" y="19"/>
                  </a:lnTo>
                  <a:lnTo>
                    <a:pt x="0" y="18"/>
                  </a:lnTo>
                  <a:lnTo>
                    <a:pt x="0" y="18"/>
                  </a:lnTo>
                  <a:lnTo>
                    <a:pt x="0" y="17"/>
                  </a:lnTo>
                  <a:lnTo>
                    <a:pt x="0" y="17"/>
                  </a:lnTo>
                  <a:lnTo>
                    <a:pt x="0" y="17"/>
                  </a:lnTo>
                  <a:lnTo>
                    <a:pt x="0" y="16"/>
                  </a:lnTo>
                  <a:lnTo>
                    <a:pt x="0" y="16"/>
                  </a:lnTo>
                  <a:lnTo>
                    <a:pt x="0" y="16"/>
                  </a:lnTo>
                  <a:lnTo>
                    <a:pt x="0" y="14"/>
                  </a:lnTo>
                  <a:lnTo>
                    <a:pt x="1" y="14"/>
                  </a:lnTo>
                  <a:lnTo>
                    <a:pt x="1" y="13"/>
                  </a:lnTo>
                  <a:lnTo>
                    <a:pt x="1" y="13"/>
                  </a:lnTo>
                  <a:lnTo>
                    <a:pt x="2" y="13"/>
                  </a:lnTo>
                  <a:lnTo>
                    <a:pt x="2" y="12"/>
                  </a:lnTo>
                  <a:lnTo>
                    <a:pt x="2" y="12"/>
                  </a:lnTo>
                  <a:lnTo>
                    <a:pt x="4" y="11"/>
                  </a:lnTo>
                  <a:lnTo>
                    <a:pt x="4" y="11"/>
                  </a:lnTo>
                  <a:lnTo>
                    <a:pt x="5" y="10"/>
                  </a:lnTo>
                  <a:lnTo>
                    <a:pt x="5" y="10"/>
                  </a:lnTo>
                  <a:lnTo>
                    <a:pt x="6" y="10"/>
                  </a:lnTo>
                  <a:lnTo>
                    <a:pt x="6" y="8"/>
                  </a:lnTo>
                  <a:lnTo>
                    <a:pt x="7" y="8"/>
                  </a:lnTo>
                  <a:lnTo>
                    <a:pt x="8" y="7"/>
                  </a:lnTo>
                  <a:lnTo>
                    <a:pt x="8" y="7"/>
                  </a:lnTo>
                  <a:lnTo>
                    <a:pt x="10" y="6"/>
                  </a:lnTo>
                  <a:lnTo>
                    <a:pt x="11" y="6"/>
                  </a:lnTo>
                  <a:lnTo>
                    <a:pt x="11" y="6"/>
                  </a:lnTo>
                  <a:lnTo>
                    <a:pt x="12" y="5"/>
                  </a:lnTo>
                  <a:lnTo>
                    <a:pt x="13" y="5"/>
                  </a:lnTo>
                  <a:lnTo>
                    <a:pt x="14" y="5"/>
                  </a:lnTo>
                  <a:lnTo>
                    <a:pt x="14" y="4"/>
                  </a:lnTo>
                  <a:lnTo>
                    <a:pt x="16" y="4"/>
                  </a:lnTo>
                  <a:lnTo>
                    <a:pt x="17" y="4"/>
                  </a:lnTo>
                  <a:lnTo>
                    <a:pt x="18" y="2"/>
                  </a:lnTo>
                  <a:lnTo>
                    <a:pt x="19" y="2"/>
                  </a:lnTo>
                  <a:lnTo>
                    <a:pt x="19" y="2"/>
                  </a:lnTo>
                  <a:lnTo>
                    <a:pt x="20" y="1"/>
                  </a:lnTo>
                  <a:lnTo>
                    <a:pt x="22" y="1"/>
                  </a:lnTo>
                  <a:lnTo>
                    <a:pt x="23" y="1"/>
                  </a:lnTo>
                  <a:lnTo>
                    <a:pt x="23" y="1"/>
                  </a:lnTo>
                  <a:lnTo>
                    <a:pt x="24" y="1"/>
                  </a:lnTo>
                  <a:lnTo>
                    <a:pt x="25" y="1"/>
                  </a:lnTo>
                  <a:lnTo>
                    <a:pt x="26" y="0"/>
                  </a:lnTo>
                  <a:lnTo>
                    <a:pt x="26" y="0"/>
                  </a:lnTo>
                  <a:lnTo>
                    <a:pt x="28" y="0"/>
                  </a:lnTo>
                  <a:lnTo>
                    <a:pt x="29" y="0"/>
                  </a:lnTo>
                  <a:lnTo>
                    <a:pt x="29" y="0"/>
                  </a:lnTo>
                  <a:lnTo>
                    <a:pt x="30" y="0"/>
                  </a:lnTo>
                  <a:lnTo>
                    <a:pt x="30" y="0"/>
                  </a:lnTo>
                  <a:lnTo>
                    <a:pt x="31" y="0"/>
                  </a:lnTo>
                  <a:lnTo>
                    <a:pt x="31" y="0"/>
                  </a:lnTo>
                  <a:lnTo>
                    <a:pt x="32" y="0"/>
                  </a:lnTo>
                  <a:lnTo>
                    <a:pt x="32" y="0"/>
                  </a:lnTo>
                  <a:lnTo>
                    <a:pt x="34" y="0"/>
                  </a:lnTo>
                  <a:lnTo>
                    <a:pt x="34" y="1"/>
                  </a:lnTo>
                  <a:lnTo>
                    <a:pt x="35" y="1"/>
                  </a:lnTo>
                  <a:lnTo>
                    <a:pt x="35" y="1"/>
                  </a:lnTo>
                  <a:lnTo>
                    <a:pt x="36" y="1"/>
                  </a:lnTo>
                  <a:lnTo>
                    <a:pt x="36" y="1"/>
                  </a:lnTo>
                  <a:lnTo>
                    <a:pt x="36" y="1"/>
                  </a:lnTo>
                  <a:lnTo>
                    <a:pt x="36" y="2"/>
                  </a:lnTo>
                  <a:lnTo>
                    <a:pt x="37" y="2"/>
                  </a:lnTo>
                  <a:lnTo>
                    <a:pt x="37" y="2"/>
                  </a:lnTo>
                  <a:lnTo>
                    <a:pt x="37" y="4"/>
                  </a:lnTo>
                  <a:lnTo>
                    <a:pt x="37" y="4"/>
                  </a:lnTo>
                  <a:close/>
                  <a:moveTo>
                    <a:pt x="86" y="320"/>
                  </a:moveTo>
                  <a:lnTo>
                    <a:pt x="49" y="334"/>
                  </a:lnTo>
                  <a:lnTo>
                    <a:pt x="48" y="327"/>
                  </a:lnTo>
                  <a:lnTo>
                    <a:pt x="47" y="320"/>
                  </a:lnTo>
                  <a:lnTo>
                    <a:pt x="45" y="312"/>
                  </a:lnTo>
                  <a:lnTo>
                    <a:pt x="44" y="303"/>
                  </a:lnTo>
                  <a:lnTo>
                    <a:pt x="43" y="294"/>
                  </a:lnTo>
                  <a:lnTo>
                    <a:pt x="42" y="284"/>
                  </a:lnTo>
                  <a:lnTo>
                    <a:pt x="41" y="275"/>
                  </a:lnTo>
                  <a:lnTo>
                    <a:pt x="39" y="264"/>
                  </a:lnTo>
                  <a:lnTo>
                    <a:pt x="38" y="253"/>
                  </a:lnTo>
                  <a:lnTo>
                    <a:pt x="36" y="241"/>
                  </a:lnTo>
                  <a:lnTo>
                    <a:pt x="35" y="231"/>
                  </a:lnTo>
                  <a:lnTo>
                    <a:pt x="34" y="219"/>
                  </a:lnTo>
                  <a:lnTo>
                    <a:pt x="32" y="207"/>
                  </a:lnTo>
                  <a:lnTo>
                    <a:pt x="30" y="195"/>
                  </a:lnTo>
                  <a:lnTo>
                    <a:pt x="29" y="183"/>
                  </a:lnTo>
                  <a:lnTo>
                    <a:pt x="28" y="171"/>
                  </a:lnTo>
                  <a:lnTo>
                    <a:pt x="25" y="159"/>
                  </a:lnTo>
                  <a:lnTo>
                    <a:pt x="24" y="147"/>
                  </a:lnTo>
                  <a:lnTo>
                    <a:pt x="22" y="135"/>
                  </a:lnTo>
                  <a:lnTo>
                    <a:pt x="20" y="123"/>
                  </a:lnTo>
                  <a:lnTo>
                    <a:pt x="19" y="112"/>
                  </a:lnTo>
                  <a:lnTo>
                    <a:pt x="17" y="102"/>
                  </a:lnTo>
                  <a:lnTo>
                    <a:pt x="16" y="91"/>
                  </a:lnTo>
                  <a:lnTo>
                    <a:pt x="13" y="80"/>
                  </a:lnTo>
                  <a:lnTo>
                    <a:pt x="12" y="71"/>
                  </a:lnTo>
                  <a:lnTo>
                    <a:pt x="10" y="61"/>
                  </a:lnTo>
                  <a:lnTo>
                    <a:pt x="8" y="53"/>
                  </a:lnTo>
                  <a:lnTo>
                    <a:pt x="7" y="44"/>
                  </a:lnTo>
                  <a:lnTo>
                    <a:pt x="5" y="37"/>
                  </a:lnTo>
                  <a:lnTo>
                    <a:pt x="4" y="30"/>
                  </a:lnTo>
                  <a:lnTo>
                    <a:pt x="1" y="24"/>
                  </a:lnTo>
                  <a:lnTo>
                    <a:pt x="0" y="19"/>
                  </a:lnTo>
                  <a:lnTo>
                    <a:pt x="37" y="4"/>
                  </a:lnTo>
                  <a:lnTo>
                    <a:pt x="38" y="8"/>
                  </a:lnTo>
                  <a:lnTo>
                    <a:pt x="41" y="14"/>
                  </a:lnTo>
                  <a:lnTo>
                    <a:pt x="42" y="22"/>
                  </a:lnTo>
                  <a:lnTo>
                    <a:pt x="44" y="30"/>
                  </a:lnTo>
                  <a:lnTo>
                    <a:pt x="45" y="37"/>
                  </a:lnTo>
                  <a:lnTo>
                    <a:pt x="48" y="47"/>
                  </a:lnTo>
                  <a:lnTo>
                    <a:pt x="49" y="56"/>
                  </a:lnTo>
                  <a:lnTo>
                    <a:pt x="51" y="66"/>
                  </a:lnTo>
                  <a:lnTo>
                    <a:pt x="53" y="76"/>
                  </a:lnTo>
                  <a:lnTo>
                    <a:pt x="54" y="87"/>
                  </a:lnTo>
                  <a:lnTo>
                    <a:pt x="56" y="98"/>
                  </a:lnTo>
                  <a:lnTo>
                    <a:pt x="57" y="109"/>
                  </a:lnTo>
                  <a:lnTo>
                    <a:pt x="60" y="121"/>
                  </a:lnTo>
                  <a:lnTo>
                    <a:pt x="61" y="133"/>
                  </a:lnTo>
                  <a:lnTo>
                    <a:pt x="63" y="145"/>
                  </a:lnTo>
                  <a:lnTo>
                    <a:pt x="65" y="156"/>
                  </a:lnTo>
                  <a:lnTo>
                    <a:pt x="66" y="168"/>
                  </a:lnTo>
                  <a:lnTo>
                    <a:pt x="68" y="180"/>
                  </a:lnTo>
                  <a:lnTo>
                    <a:pt x="69" y="192"/>
                  </a:lnTo>
                  <a:lnTo>
                    <a:pt x="71" y="204"/>
                  </a:lnTo>
                  <a:lnTo>
                    <a:pt x="72" y="216"/>
                  </a:lnTo>
                  <a:lnTo>
                    <a:pt x="74" y="228"/>
                  </a:lnTo>
                  <a:lnTo>
                    <a:pt x="75" y="239"/>
                  </a:lnTo>
                  <a:lnTo>
                    <a:pt x="76" y="250"/>
                  </a:lnTo>
                  <a:lnTo>
                    <a:pt x="78" y="260"/>
                  </a:lnTo>
                  <a:lnTo>
                    <a:pt x="79" y="270"/>
                  </a:lnTo>
                  <a:lnTo>
                    <a:pt x="80" y="281"/>
                  </a:lnTo>
                  <a:lnTo>
                    <a:pt x="81" y="289"/>
                  </a:lnTo>
                  <a:lnTo>
                    <a:pt x="82" y="297"/>
                  </a:lnTo>
                  <a:lnTo>
                    <a:pt x="84" y="306"/>
                  </a:lnTo>
                  <a:lnTo>
                    <a:pt x="85" y="313"/>
                  </a:lnTo>
                  <a:lnTo>
                    <a:pt x="86" y="320"/>
                  </a:lnTo>
                  <a:lnTo>
                    <a:pt x="86" y="320"/>
                  </a:lnTo>
                  <a:close/>
                  <a:moveTo>
                    <a:pt x="49" y="334"/>
                  </a:moveTo>
                  <a:lnTo>
                    <a:pt x="86" y="320"/>
                  </a:lnTo>
                  <a:lnTo>
                    <a:pt x="86" y="320"/>
                  </a:lnTo>
                  <a:lnTo>
                    <a:pt x="86" y="320"/>
                  </a:lnTo>
                  <a:lnTo>
                    <a:pt x="86" y="321"/>
                  </a:lnTo>
                  <a:lnTo>
                    <a:pt x="86" y="321"/>
                  </a:lnTo>
                  <a:lnTo>
                    <a:pt x="86" y="322"/>
                  </a:lnTo>
                  <a:lnTo>
                    <a:pt x="86" y="322"/>
                  </a:lnTo>
                  <a:lnTo>
                    <a:pt x="86" y="322"/>
                  </a:lnTo>
                  <a:lnTo>
                    <a:pt x="85" y="324"/>
                  </a:lnTo>
                  <a:lnTo>
                    <a:pt x="85" y="324"/>
                  </a:lnTo>
                  <a:lnTo>
                    <a:pt x="85" y="325"/>
                  </a:lnTo>
                  <a:lnTo>
                    <a:pt x="84" y="325"/>
                  </a:lnTo>
                  <a:lnTo>
                    <a:pt x="84" y="325"/>
                  </a:lnTo>
                  <a:lnTo>
                    <a:pt x="84" y="326"/>
                  </a:lnTo>
                  <a:lnTo>
                    <a:pt x="82" y="326"/>
                  </a:lnTo>
                  <a:lnTo>
                    <a:pt x="82" y="327"/>
                  </a:lnTo>
                  <a:lnTo>
                    <a:pt x="81" y="327"/>
                  </a:lnTo>
                  <a:lnTo>
                    <a:pt x="81" y="328"/>
                  </a:lnTo>
                  <a:lnTo>
                    <a:pt x="80" y="328"/>
                  </a:lnTo>
                  <a:lnTo>
                    <a:pt x="80" y="328"/>
                  </a:lnTo>
                  <a:lnTo>
                    <a:pt x="79" y="330"/>
                  </a:lnTo>
                  <a:lnTo>
                    <a:pt x="79" y="330"/>
                  </a:lnTo>
                  <a:lnTo>
                    <a:pt x="78" y="331"/>
                  </a:lnTo>
                  <a:lnTo>
                    <a:pt x="76" y="331"/>
                  </a:lnTo>
                  <a:lnTo>
                    <a:pt x="76" y="331"/>
                  </a:lnTo>
                  <a:lnTo>
                    <a:pt x="75" y="332"/>
                  </a:lnTo>
                  <a:lnTo>
                    <a:pt x="74" y="332"/>
                  </a:lnTo>
                  <a:lnTo>
                    <a:pt x="74" y="333"/>
                  </a:lnTo>
                  <a:lnTo>
                    <a:pt x="73" y="333"/>
                  </a:lnTo>
                  <a:lnTo>
                    <a:pt x="72" y="333"/>
                  </a:lnTo>
                  <a:lnTo>
                    <a:pt x="71" y="334"/>
                  </a:lnTo>
                  <a:lnTo>
                    <a:pt x="69" y="334"/>
                  </a:lnTo>
                  <a:lnTo>
                    <a:pt x="69" y="334"/>
                  </a:lnTo>
                  <a:lnTo>
                    <a:pt x="68" y="336"/>
                  </a:lnTo>
                  <a:lnTo>
                    <a:pt x="67" y="336"/>
                  </a:lnTo>
                  <a:lnTo>
                    <a:pt x="66" y="336"/>
                  </a:lnTo>
                  <a:lnTo>
                    <a:pt x="65" y="336"/>
                  </a:lnTo>
                  <a:lnTo>
                    <a:pt x="65" y="337"/>
                  </a:lnTo>
                  <a:lnTo>
                    <a:pt x="63" y="337"/>
                  </a:lnTo>
                  <a:lnTo>
                    <a:pt x="62" y="337"/>
                  </a:lnTo>
                  <a:lnTo>
                    <a:pt x="61" y="337"/>
                  </a:lnTo>
                  <a:lnTo>
                    <a:pt x="61" y="337"/>
                  </a:lnTo>
                  <a:lnTo>
                    <a:pt x="60" y="337"/>
                  </a:lnTo>
                  <a:lnTo>
                    <a:pt x="59" y="337"/>
                  </a:lnTo>
                  <a:lnTo>
                    <a:pt x="59" y="338"/>
                  </a:lnTo>
                  <a:lnTo>
                    <a:pt x="57" y="338"/>
                  </a:lnTo>
                  <a:lnTo>
                    <a:pt x="56" y="338"/>
                  </a:lnTo>
                  <a:lnTo>
                    <a:pt x="56" y="338"/>
                  </a:lnTo>
                  <a:lnTo>
                    <a:pt x="55" y="338"/>
                  </a:lnTo>
                  <a:lnTo>
                    <a:pt x="55" y="338"/>
                  </a:lnTo>
                  <a:lnTo>
                    <a:pt x="54" y="338"/>
                  </a:lnTo>
                  <a:lnTo>
                    <a:pt x="54" y="337"/>
                  </a:lnTo>
                  <a:lnTo>
                    <a:pt x="53" y="337"/>
                  </a:lnTo>
                  <a:lnTo>
                    <a:pt x="53" y="337"/>
                  </a:lnTo>
                  <a:lnTo>
                    <a:pt x="51" y="337"/>
                  </a:lnTo>
                  <a:lnTo>
                    <a:pt x="51" y="337"/>
                  </a:lnTo>
                  <a:lnTo>
                    <a:pt x="51" y="337"/>
                  </a:lnTo>
                  <a:lnTo>
                    <a:pt x="50" y="337"/>
                  </a:lnTo>
                  <a:lnTo>
                    <a:pt x="50" y="336"/>
                  </a:lnTo>
                  <a:lnTo>
                    <a:pt x="50" y="336"/>
                  </a:lnTo>
                  <a:lnTo>
                    <a:pt x="49" y="336"/>
                  </a:lnTo>
                  <a:lnTo>
                    <a:pt x="49" y="336"/>
                  </a:lnTo>
                  <a:lnTo>
                    <a:pt x="49" y="334"/>
                  </a:lnTo>
                  <a:lnTo>
                    <a:pt x="49" y="334"/>
                  </a:lnTo>
                  <a:lnTo>
                    <a:pt x="49" y="3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6" name="Freeform 41"/>
            <p:cNvSpPr>
              <a:spLocks noEditPoints="1"/>
            </p:cNvSpPr>
            <p:nvPr/>
          </p:nvSpPr>
          <p:spPr bwMode="auto">
            <a:xfrm>
              <a:off x="5721351" y="4549776"/>
              <a:ext cx="98425" cy="533400"/>
            </a:xfrm>
            <a:custGeom>
              <a:avLst/>
              <a:gdLst>
                <a:gd name="T0" fmla="*/ 0 w 62"/>
                <a:gd name="T1" fmla="*/ 17 h 336"/>
                <a:gd name="T2" fmla="*/ 0 w 62"/>
                <a:gd name="T3" fmla="*/ 16 h 336"/>
                <a:gd name="T4" fmla="*/ 1 w 62"/>
                <a:gd name="T5" fmla="*/ 13 h 336"/>
                <a:gd name="T6" fmla="*/ 2 w 62"/>
                <a:gd name="T7" fmla="*/ 12 h 336"/>
                <a:gd name="T8" fmla="*/ 5 w 62"/>
                <a:gd name="T9" fmla="*/ 10 h 336"/>
                <a:gd name="T10" fmla="*/ 7 w 62"/>
                <a:gd name="T11" fmla="*/ 7 h 336"/>
                <a:gd name="T12" fmla="*/ 11 w 62"/>
                <a:gd name="T13" fmla="*/ 6 h 336"/>
                <a:gd name="T14" fmla="*/ 14 w 62"/>
                <a:gd name="T15" fmla="*/ 4 h 336"/>
                <a:gd name="T16" fmla="*/ 18 w 62"/>
                <a:gd name="T17" fmla="*/ 3 h 336"/>
                <a:gd name="T18" fmla="*/ 21 w 62"/>
                <a:gd name="T19" fmla="*/ 1 h 336"/>
                <a:gd name="T20" fmla="*/ 25 w 62"/>
                <a:gd name="T21" fmla="*/ 0 h 336"/>
                <a:gd name="T22" fmla="*/ 29 w 62"/>
                <a:gd name="T23" fmla="*/ 0 h 336"/>
                <a:gd name="T24" fmla="*/ 31 w 62"/>
                <a:gd name="T25" fmla="*/ 0 h 336"/>
                <a:gd name="T26" fmla="*/ 33 w 62"/>
                <a:gd name="T27" fmla="*/ 0 h 336"/>
                <a:gd name="T28" fmla="*/ 36 w 62"/>
                <a:gd name="T29" fmla="*/ 1 h 336"/>
                <a:gd name="T30" fmla="*/ 37 w 62"/>
                <a:gd name="T31" fmla="*/ 3 h 336"/>
                <a:gd name="T32" fmla="*/ 62 w 62"/>
                <a:gd name="T33" fmla="*/ 318 h 336"/>
                <a:gd name="T34" fmla="*/ 23 w 62"/>
                <a:gd name="T35" fmla="*/ 310 h 336"/>
                <a:gd name="T36" fmla="*/ 20 w 62"/>
                <a:gd name="T37" fmla="*/ 272 h 336"/>
                <a:gd name="T38" fmla="*/ 18 w 62"/>
                <a:gd name="T39" fmla="*/ 228 h 336"/>
                <a:gd name="T40" fmla="*/ 15 w 62"/>
                <a:gd name="T41" fmla="*/ 181 h 336"/>
                <a:gd name="T42" fmla="*/ 13 w 62"/>
                <a:gd name="T43" fmla="*/ 133 h 336"/>
                <a:gd name="T44" fmla="*/ 10 w 62"/>
                <a:gd name="T45" fmla="*/ 89 h 336"/>
                <a:gd name="T46" fmla="*/ 6 w 62"/>
                <a:gd name="T47" fmla="*/ 52 h 336"/>
                <a:gd name="T48" fmla="*/ 1 w 62"/>
                <a:gd name="T49" fmla="*/ 23 h 336"/>
                <a:gd name="T50" fmla="*/ 39 w 62"/>
                <a:gd name="T51" fmla="*/ 15 h 336"/>
                <a:gd name="T52" fmla="*/ 44 w 62"/>
                <a:gd name="T53" fmla="*/ 46 h 336"/>
                <a:gd name="T54" fmla="*/ 48 w 62"/>
                <a:gd name="T55" fmla="*/ 86 h 336"/>
                <a:gd name="T56" fmla="*/ 51 w 62"/>
                <a:gd name="T57" fmla="*/ 132 h 336"/>
                <a:gd name="T58" fmla="*/ 54 w 62"/>
                <a:gd name="T59" fmla="*/ 179 h 336"/>
                <a:gd name="T60" fmla="*/ 56 w 62"/>
                <a:gd name="T61" fmla="*/ 226 h 336"/>
                <a:gd name="T62" fmla="*/ 58 w 62"/>
                <a:gd name="T63" fmla="*/ 269 h 336"/>
                <a:gd name="T64" fmla="*/ 61 w 62"/>
                <a:gd name="T65" fmla="*/ 304 h 336"/>
                <a:gd name="T66" fmla="*/ 25 w 62"/>
                <a:gd name="T67" fmla="*/ 332 h 336"/>
                <a:gd name="T68" fmla="*/ 62 w 62"/>
                <a:gd name="T69" fmla="*/ 319 h 336"/>
                <a:gd name="T70" fmla="*/ 62 w 62"/>
                <a:gd name="T71" fmla="*/ 321 h 336"/>
                <a:gd name="T72" fmla="*/ 61 w 62"/>
                <a:gd name="T73" fmla="*/ 323 h 336"/>
                <a:gd name="T74" fmla="*/ 58 w 62"/>
                <a:gd name="T75" fmla="*/ 325 h 336"/>
                <a:gd name="T76" fmla="*/ 56 w 62"/>
                <a:gd name="T77" fmla="*/ 327 h 336"/>
                <a:gd name="T78" fmla="*/ 52 w 62"/>
                <a:gd name="T79" fmla="*/ 329 h 336"/>
                <a:gd name="T80" fmla="*/ 49 w 62"/>
                <a:gd name="T81" fmla="*/ 331 h 336"/>
                <a:gd name="T82" fmla="*/ 45 w 62"/>
                <a:gd name="T83" fmla="*/ 332 h 336"/>
                <a:gd name="T84" fmla="*/ 42 w 62"/>
                <a:gd name="T85" fmla="*/ 333 h 336"/>
                <a:gd name="T86" fmla="*/ 38 w 62"/>
                <a:gd name="T87" fmla="*/ 335 h 336"/>
                <a:gd name="T88" fmla="*/ 35 w 62"/>
                <a:gd name="T89" fmla="*/ 336 h 336"/>
                <a:gd name="T90" fmla="*/ 32 w 62"/>
                <a:gd name="T91" fmla="*/ 336 h 336"/>
                <a:gd name="T92" fmla="*/ 30 w 62"/>
                <a:gd name="T93" fmla="*/ 336 h 336"/>
                <a:gd name="T94" fmla="*/ 27 w 62"/>
                <a:gd name="T95" fmla="*/ 335 h 336"/>
                <a:gd name="T96" fmla="*/ 26 w 62"/>
                <a:gd name="T97" fmla="*/ 333 h 336"/>
                <a:gd name="T98" fmla="*/ 25 w 62"/>
                <a:gd name="T99" fmla="*/ 33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336">
                  <a:moveTo>
                    <a:pt x="37" y="4"/>
                  </a:moveTo>
                  <a:lnTo>
                    <a:pt x="0" y="18"/>
                  </a:lnTo>
                  <a:lnTo>
                    <a:pt x="0" y="18"/>
                  </a:lnTo>
                  <a:lnTo>
                    <a:pt x="0" y="17"/>
                  </a:lnTo>
                  <a:lnTo>
                    <a:pt x="0" y="17"/>
                  </a:lnTo>
                  <a:lnTo>
                    <a:pt x="0" y="17"/>
                  </a:lnTo>
                  <a:lnTo>
                    <a:pt x="0" y="16"/>
                  </a:lnTo>
                  <a:lnTo>
                    <a:pt x="0" y="16"/>
                  </a:lnTo>
                  <a:lnTo>
                    <a:pt x="0" y="16"/>
                  </a:lnTo>
                  <a:lnTo>
                    <a:pt x="0" y="15"/>
                  </a:lnTo>
                  <a:lnTo>
                    <a:pt x="0" y="15"/>
                  </a:lnTo>
                  <a:lnTo>
                    <a:pt x="1" y="13"/>
                  </a:lnTo>
                  <a:lnTo>
                    <a:pt x="1" y="13"/>
                  </a:lnTo>
                  <a:lnTo>
                    <a:pt x="1" y="13"/>
                  </a:lnTo>
                  <a:lnTo>
                    <a:pt x="2" y="12"/>
                  </a:lnTo>
                  <a:lnTo>
                    <a:pt x="2" y="12"/>
                  </a:lnTo>
                  <a:lnTo>
                    <a:pt x="4" y="11"/>
                  </a:lnTo>
                  <a:lnTo>
                    <a:pt x="4" y="11"/>
                  </a:lnTo>
                  <a:lnTo>
                    <a:pt x="4" y="10"/>
                  </a:lnTo>
                  <a:lnTo>
                    <a:pt x="5" y="10"/>
                  </a:lnTo>
                  <a:lnTo>
                    <a:pt x="5" y="10"/>
                  </a:lnTo>
                  <a:lnTo>
                    <a:pt x="6" y="9"/>
                  </a:lnTo>
                  <a:lnTo>
                    <a:pt x="7" y="9"/>
                  </a:lnTo>
                  <a:lnTo>
                    <a:pt x="7" y="7"/>
                  </a:lnTo>
                  <a:lnTo>
                    <a:pt x="8" y="7"/>
                  </a:lnTo>
                  <a:lnTo>
                    <a:pt x="10" y="6"/>
                  </a:lnTo>
                  <a:lnTo>
                    <a:pt x="10" y="6"/>
                  </a:lnTo>
                  <a:lnTo>
                    <a:pt x="11" y="6"/>
                  </a:lnTo>
                  <a:lnTo>
                    <a:pt x="12" y="5"/>
                  </a:lnTo>
                  <a:lnTo>
                    <a:pt x="12" y="5"/>
                  </a:lnTo>
                  <a:lnTo>
                    <a:pt x="13" y="5"/>
                  </a:lnTo>
                  <a:lnTo>
                    <a:pt x="14" y="4"/>
                  </a:lnTo>
                  <a:lnTo>
                    <a:pt x="15" y="4"/>
                  </a:lnTo>
                  <a:lnTo>
                    <a:pt x="15" y="4"/>
                  </a:lnTo>
                  <a:lnTo>
                    <a:pt x="17" y="3"/>
                  </a:lnTo>
                  <a:lnTo>
                    <a:pt x="18" y="3"/>
                  </a:lnTo>
                  <a:lnTo>
                    <a:pt x="19" y="3"/>
                  </a:lnTo>
                  <a:lnTo>
                    <a:pt x="20" y="1"/>
                  </a:lnTo>
                  <a:lnTo>
                    <a:pt x="20" y="1"/>
                  </a:lnTo>
                  <a:lnTo>
                    <a:pt x="21" y="1"/>
                  </a:lnTo>
                  <a:lnTo>
                    <a:pt x="23" y="1"/>
                  </a:lnTo>
                  <a:lnTo>
                    <a:pt x="24" y="1"/>
                  </a:lnTo>
                  <a:lnTo>
                    <a:pt x="24" y="0"/>
                  </a:lnTo>
                  <a:lnTo>
                    <a:pt x="25" y="0"/>
                  </a:lnTo>
                  <a:lnTo>
                    <a:pt x="26" y="0"/>
                  </a:lnTo>
                  <a:lnTo>
                    <a:pt x="26" y="0"/>
                  </a:lnTo>
                  <a:lnTo>
                    <a:pt x="27" y="0"/>
                  </a:lnTo>
                  <a:lnTo>
                    <a:pt x="29" y="0"/>
                  </a:lnTo>
                  <a:lnTo>
                    <a:pt x="29" y="0"/>
                  </a:lnTo>
                  <a:lnTo>
                    <a:pt x="30" y="0"/>
                  </a:lnTo>
                  <a:lnTo>
                    <a:pt x="31" y="0"/>
                  </a:lnTo>
                  <a:lnTo>
                    <a:pt x="31" y="0"/>
                  </a:lnTo>
                  <a:lnTo>
                    <a:pt x="32" y="0"/>
                  </a:lnTo>
                  <a:lnTo>
                    <a:pt x="32" y="0"/>
                  </a:lnTo>
                  <a:lnTo>
                    <a:pt x="33" y="0"/>
                  </a:lnTo>
                  <a:lnTo>
                    <a:pt x="33" y="0"/>
                  </a:lnTo>
                  <a:lnTo>
                    <a:pt x="33" y="0"/>
                  </a:lnTo>
                  <a:lnTo>
                    <a:pt x="35" y="1"/>
                  </a:lnTo>
                  <a:lnTo>
                    <a:pt x="35" y="1"/>
                  </a:lnTo>
                  <a:lnTo>
                    <a:pt x="36" y="1"/>
                  </a:lnTo>
                  <a:lnTo>
                    <a:pt x="36" y="1"/>
                  </a:lnTo>
                  <a:lnTo>
                    <a:pt x="36" y="1"/>
                  </a:lnTo>
                  <a:lnTo>
                    <a:pt x="36" y="3"/>
                  </a:lnTo>
                  <a:lnTo>
                    <a:pt x="37" y="3"/>
                  </a:lnTo>
                  <a:lnTo>
                    <a:pt x="37" y="3"/>
                  </a:lnTo>
                  <a:lnTo>
                    <a:pt x="37" y="4"/>
                  </a:lnTo>
                  <a:lnTo>
                    <a:pt x="37" y="4"/>
                  </a:lnTo>
                  <a:close/>
                  <a:moveTo>
                    <a:pt x="62" y="318"/>
                  </a:moveTo>
                  <a:lnTo>
                    <a:pt x="25" y="332"/>
                  </a:lnTo>
                  <a:lnTo>
                    <a:pt x="25" y="325"/>
                  </a:lnTo>
                  <a:lnTo>
                    <a:pt x="24" y="318"/>
                  </a:lnTo>
                  <a:lnTo>
                    <a:pt x="23" y="310"/>
                  </a:lnTo>
                  <a:lnTo>
                    <a:pt x="23" y="301"/>
                  </a:lnTo>
                  <a:lnTo>
                    <a:pt x="21" y="292"/>
                  </a:lnTo>
                  <a:lnTo>
                    <a:pt x="21" y="282"/>
                  </a:lnTo>
                  <a:lnTo>
                    <a:pt x="20" y="272"/>
                  </a:lnTo>
                  <a:lnTo>
                    <a:pt x="20" y="262"/>
                  </a:lnTo>
                  <a:lnTo>
                    <a:pt x="19" y="251"/>
                  </a:lnTo>
                  <a:lnTo>
                    <a:pt x="19" y="239"/>
                  </a:lnTo>
                  <a:lnTo>
                    <a:pt x="18" y="228"/>
                  </a:lnTo>
                  <a:lnTo>
                    <a:pt x="18" y="216"/>
                  </a:lnTo>
                  <a:lnTo>
                    <a:pt x="17" y="204"/>
                  </a:lnTo>
                  <a:lnTo>
                    <a:pt x="17" y="192"/>
                  </a:lnTo>
                  <a:lnTo>
                    <a:pt x="15" y="181"/>
                  </a:lnTo>
                  <a:lnTo>
                    <a:pt x="14" y="169"/>
                  </a:lnTo>
                  <a:lnTo>
                    <a:pt x="14" y="157"/>
                  </a:lnTo>
                  <a:lnTo>
                    <a:pt x="13" y="145"/>
                  </a:lnTo>
                  <a:lnTo>
                    <a:pt x="13" y="133"/>
                  </a:lnTo>
                  <a:lnTo>
                    <a:pt x="12" y="122"/>
                  </a:lnTo>
                  <a:lnTo>
                    <a:pt x="11" y="110"/>
                  </a:lnTo>
                  <a:lnTo>
                    <a:pt x="11" y="99"/>
                  </a:lnTo>
                  <a:lnTo>
                    <a:pt x="10" y="89"/>
                  </a:lnTo>
                  <a:lnTo>
                    <a:pt x="8" y="79"/>
                  </a:lnTo>
                  <a:lnTo>
                    <a:pt x="7" y="70"/>
                  </a:lnTo>
                  <a:lnTo>
                    <a:pt x="7" y="60"/>
                  </a:lnTo>
                  <a:lnTo>
                    <a:pt x="6" y="52"/>
                  </a:lnTo>
                  <a:lnTo>
                    <a:pt x="5" y="43"/>
                  </a:lnTo>
                  <a:lnTo>
                    <a:pt x="4" y="36"/>
                  </a:lnTo>
                  <a:lnTo>
                    <a:pt x="2" y="29"/>
                  </a:lnTo>
                  <a:lnTo>
                    <a:pt x="1" y="23"/>
                  </a:lnTo>
                  <a:lnTo>
                    <a:pt x="0" y="18"/>
                  </a:lnTo>
                  <a:lnTo>
                    <a:pt x="37" y="4"/>
                  </a:lnTo>
                  <a:lnTo>
                    <a:pt x="38" y="9"/>
                  </a:lnTo>
                  <a:lnTo>
                    <a:pt x="39" y="15"/>
                  </a:lnTo>
                  <a:lnTo>
                    <a:pt x="41" y="22"/>
                  </a:lnTo>
                  <a:lnTo>
                    <a:pt x="42" y="29"/>
                  </a:lnTo>
                  <a:lnTo>
                    <a:pt x="43" y="37"/>
                  </a:lnTo>
                  <a:lnTo>
                    <a:pt x="44" y="46"/>
                  </a:lnTo>
                  <a:lnTo>
                    <a:pt x="45" y="55"/>
                  </a:lnTo>
                  <a:lnTo>
                    <a:pt x="47" y="65"/>
                  </a:lnTo>
                  <a:lnTo>
                    <a:pt x="47" y="75"/>
                  </a:lnTo>
                  <a:lnTo>
                    <a:pt x="48" y="86"/>
                  </a:lnTo>
                  <a:lnTo>
                    <a:pt x="49" y="97"/>
                  </a:lnTo>
                  <a:lnTo>
                    <a:pt x="49" y="108"/>
                  </a:lnTo>
                  <a:lnTo>
                    <a:pt x="50" y="120"/>
                  </a:lnTo>
                  <a:lnTo>
                    <a:pt x="51" y="132"/>
                  </a:lnTo>
                  <a:lnTo>
                    <a:pt x="51" y="144"/>
                  </a:lnTo>
                  <a:lnTo>
                    <a:pt x="52" y="155"/>
                  </a:lnTo>
                  <a:lnTo>
                    <a:pt x="52" y="167"/>
                  </a:lnTo>
                  <a:lnTo>
                    <a:pt x="54" y="179"/>
                  </a:lnTo>
                  <a:lnTo>
                    <a:pt x="54" y="191"/>
                  </a:lnTo>
                  <a:lnTo>
                    <a:pt x="55" y="203"/>
                  </a:lnTo>
                  <a:lnTo>
                    <a:pt x="55" y="214"/>
                  </a:lnTo>
                  <a:lnTo>
                    <a:pt x="56" y="226"/>
                  </a:lnTo>
                  <a:lnTo>
                    <a:pt x="56" y="237"/>
                  </a:lnTo>
                  <a:lnTo>
                    <a:pt x="57" y="247"/>
                  </a:lnTo>
                  <a:lnTo>
                    <a:pt x="58" y="258"/>
                  </a:lnTo>
                  <a:lnTo>
                    <a:pt x="58" y="269"/>
                  </a:lnTo>
                  <a:lnTo>
                    <a:pt x="60" y="278"/>
                  </a:lnTo>
                  <a:lnTo>
                    <a:pt x="60" y="287"/>
                  </a:lnTo>
                  <a:lnTo>
                    <a:pt x="61" y="296"/>
                  </a:lnTo>
                  <a:lnTo>
                    <a:pt x="61" y="304"/>
                  </a:lnTo>
                  <a:lnTo>
                    <a:pt x="62" y="311"/>
                  </a:lnTo>
                  <a:lnTo>
                    <a:pt x="62" y="318"/>
                  </a:lnTo>
                  <a:lnTo>
                    <a:pt x="62" y="318"/>
                  </a:lnTo>
                  <a:close/>
                  <a:moveTo>
                    <a:pt x="25" y="332"/>
                  </a:moveTo>
                  <a:lnTo>
                    <a:pt x="62" y="318"/>
                  </a:lnTo>
                  <a:lnTo>
                    <a:pt x="62" y="318"/>
                  </a:lnTo>
                  <a:lnTo>
                    <a:pt x="62" y="319"/>
                  </a:lnTo>
                  <a:lnTo>
                    <a:pt x="62" y="319"/>
                  </a:lnTo>
                  <a:lnTo>
                    <a:pt x="62" y="319"/>
                  </a:lnTo>
                  <a:lnTo>
                    <a:pt x="62" y="320"/>
                  </a:lnTo>
                  <a:lnTo>
                    <a:pt x="62" y="320"/>
                  </a:lnTo>
                  <a:lnTo>
                    <a:pt x="62" y="321"/>
                  </a:lnTo>
                  <a:lnTo>
                    <a:pt x="62" y="321"/>
                  </a:lnTo>
                  <a:lnTo>
                    <a:pt x="61" y="321"/>
                  </a:lnTo>
                  <a:lnTo>
                    <a:pt x="61" y="323"/>
                  </a:lnTo>
                  <a:lnTo>
                    <a:pt x="61" y="323"/>
                  </a:lnTo>
                  <a:lnTo>
                    <a:pt x="60" y="324"/>
                  </a:lnTo>
                  <a:lnTo>
                    <a:pt x="60" y="324"/>
                  </a:lnTo>
                  <a:lnTo>
                    <a:pt x="58" y="325"/>
                  </a:lnTo>
                  <a:lnTo>
                    <a:pt x="58" y="325"/>
                  </a:lnTo>
                  <a:lnTo>
                    <a:pt x="57" y="325"/>
                  </a:lnTo>
                  <a:lnTo>
                    <a:pt x="57" y="326"/>
                  </a:lnTo>
                  <a:lnTo>
                    <a:pt x="56" y="326"/>
                  </a:lnTo>
                  <a:lnTo>
                    <a:pt x="56" y="327"/>
                  </a:lnTo>
                  <a:lnTo>
                    <a:pt x="55" y="327"/>
                  </a:lnTo>
                  <a:lnTo>
                    <a:pt x="55" y="329"/>
                  </a:lnTo>
                  <a:lnTo>
                    <a:pt x="54" y="329"/>
                  </a:lnTo>
                  <a:lnTo>
                    <a:pt x="52" y="329"/>
                  </a:lnTo>
                  <a:lnTo>
                    <a:pt x="52" y="330"/>
                  </a:lnTo>
                  <a:lnTo>
                    <a:pt x="51" y="330"/>
                  </a:lnTo>
                  <a:lnTo>
                    <a:pt x="50" y="331"/>
                  </a:lnTo>
                  <a:lnTo>
                    <a:pt x="49" y="331"/>
                  </a:lnTo>
                  <a:lnTo>
                    <a:pt x="49" y="331"/>
                  </a:lnTo>
                  <a:lnTo>
                    <a:pt x="48" y="332"/>
                  </a:lnTo>
                  <a:lnTo>
                    <a:pt x="47" y="332"/>
                  </a:lnTo>
                  <a:lnTo>
                    <a:pt x="45" y="332"/>
                  </a:lnTo>
                  <a:lnTo>
                    <a:pt x="45" y="333"/>
                  </a:lnTo>
                  <a:lnTo>
                    <a:pt x="44" y="333"/>
                  </a:lnTo>
                  <a:lnTo>
                    <a:pt x="43" y="333"/>
                  </a:lnTo>
                  <a:lnTo>
                    <a:pt x="42" y="333"/>
                  </a:lnTo>
                  <a:lnTo>
                    <a:pt x="41" y="335"/>
                  </a:lnTo>
                  <a:lnTo>
                    <a:pt x="41" y="335"/>
                  </a:lnTo>
                  <a:lnTo>
                    <a:pt x="39" y="335"/>
                  </a:lnTo>
                  <a:lnTo>
                    <a:pt x="38" y="335"/>
                  </a:lnTo>
                  <a:lnTo>
                    <a:pt x="37" y="335"/>
                  </a:lnTo>
                  <a:lnTo>
                    <a:pt x="37" y="335"/>
                  </a:lnTo>
                  <a:lnTo>
                    <a:pt x="36" y="336"/>
                  </a:lnTo>
                  <a:lnTo>
                    <a:pt x="35" y="336"/>
                  </a:lnTo>
                  <a:lnTo>
                    <a:pt x="35" y="336"/>
                  </a:lnTo>
                  <a:lnTo>
                    <a:pt x="33" y="336"/>
                  </a:lnTo>
                  <a:lnTo>
                    <a:pt x="32" y="336"/>
                  </a:lnTo>
                  <a:lnTo>
                    <a:pt x="32" y="336"/>
                  </a:lnTo>
                  <a:lnTo>
                    <a:pt x="31" y="336"/>
                  </a:lnTo>
                  <a:lnTo>
                    <a:pt x="31" y="336"/>
                  </a:lnTo>
                  <a:lnTo>
                    <a:pt x="30" y="336"/>
                  </a:lnTo>
                  <a:lnTo>
                    <a:pt x="30" y="336"/>
                  </a:lnTo>
                  <a:lnTo>
                    <a:pt x="29" y="335"/>
                  </a:lnTo>
                  <a:lnTo>
                    <a:pt x="29" y="335"/>
                  </a:lnTo>
                  <a:lnTo>
                    <a:pt x="27" y="335"/>
                  </a:lnTo>
                  <a:lnTo>
                    <a:pt x="27" y="335"/>
                  </a:lnTo>
                  <a:lnTo>
                    <a:pt x="27" y="335"/>
                  </a:lnTo>
                  <a:lnTo>
                    <a:pt x="26" y="335"/>
                  </a:lnTo>
                  <a:lnTo>
                    <a:pt x="26" y="333"/>
                  </a:lnTo>
                  <a:lnTo>
                    <a:pt x="26" y="333"/>
                  </a:lnTo>
                  <a:lnTo>
                    <a:pt x="26" y="333"/>
                  </a:lnTo>
                  <a:lnTo>
                    <a:pt x="25" y="333"/>
                  </a:lnTo>
                  <a:lnTo>
                    <a:pt x="25" y="332"/>
                  </a:lnTo>
                  <a:lnTo>
                    <a:pt x="25" y="332"/>
                  </a:lnTo>
                  <a:lnTo>
                    <a:pt x="25" y="3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7" name="Freeform 42"/>
            <p:cNvSpPr>
              <a:spLocks noEditPoints="1"/>
            </p:cNvSpPr>
            <p:nvPr/>
          </p:nvSpPr>
          <p:spPr bwMode="auto">
            <a:xfrm>
              <a:off x="5497514" y="4551364"/>
              <a:ext cx="95250" cy="530225"/>
            </a:xfrm>
            <a:custGeom>
              <a:avLst/>
              <a:gdLst>
                <a:gd name="T0" fmla="*/ 0 w 60"/>
                <a:gd name="T1" fmla="*/ 17 h 334"/>
                <a:gd name="T2" fmla="*/ 0 w 60"/>
                <a:gd name="T3" fmla="*/ 16 h 334"/>
                <a:gd name="T4" fmla="*/ 1 w 60"/>
                <a:gd name="T5" fmla="*/ 14 h 334"/>
                <a:gd name="T6" fmla="*/ 4 w 60"/>
                <a:gd name="T7" fmla="*/ 12 h 334"/>
                <a:gd name="T8" fmla="*/ 5 w 60"/>
                <a:gd name="T9" fmla="*/ 10 h 334"/>
                <a:gd name="T10" fmla="*/ 8 w 60"/>
                <a:gd name="T11" fmla="*/ 8 h 334"/>
                <a:gd name="T12" fmla="*/ 11 w 60"/>
                <a:gd name="T13" fmla="*/ 6 h 334"/>
                <a:gd name="T14" fmla="*/ 14 w 60"/>
                <a:gd name="T15" fmla="*/ 4 h 334"/>
                <a:gd name="T16" fmla="*/ 19 w 60"/>
                <a:gd name="T17" fmla="*/ 3 h 334"/>
                <a:gd name="T18" fmla="*/ 23 w 60"/>
                <a:gd name="T19" fmla="*/ 2 h 334"/>
                <a:gd name="T20" fmla="*/ 26 w 60"/>
                <a:gd name="T21" fmla="*/ 0 h 334"/>
                <a:gd name="T22" fmla="*/ 29 w 60"/>
                <a:gd name="T23" fmla="*/ 0 h 334"/>
                <a:gd name="T24" fmla="*/ 32 w 60"/>
                <a:gd name="T25" fmla="*/ 0 h 334"/>
                <a:gd name="T26" fmla="*/ 34 w 60"/>
                <a:gd name="T27" fmla="*/ 0 h 334"/>
                <a:gd name="T28" fmla="*/ 36 w 60"/>
                <a:gd name="T29" fmla="*/ 2 h 334"/>
                <a:gd name="T30" fmla="*/ 37 w 60"/>
                <a:gd name="T31" fmla="*/ 3 h 334"/>
                <a:gd name="T32" fmla="*/ 60 w 60"/>
                <a:gd name="T33" fmla="*/ 316 h 334"/>
                <a:gd name="T34" fmla="*/ 20 w 60"/>
                <a:gd name="T35" fmla="*/ 307 h 334"/>
                <a:gd name="T36" fmla="*/ 18 w 60"/>
                <a:gd name="T37" fmla="*/ 270 h 334"/>
                <a:gd name="T38" fmla="*/ 16 w 60"/>
                <a:gd name="T39" fmla="*/ 227 h 334"/>
                <a:gd name="T40" fmla="*/ 14 w 60"/>
                <a:gd name="T41" fmla="*/ 181 h 334"/>
                <a:gd name="T42" fmla="*/ 12 w 60"/>
                <a:gd name="T43" fmla="*/ 134 h 334"/>
                <a:gd name="T44" fmla="*/ 8 w 60"/>
                <a:gd name="T45" fmla="*/ 90 h 334"/>
                <a:gd name="T46" fmla="*/ 6 w 60"/>
                <a:gd name="T47" fmla="*/ 53 h 334"/>
                <a:gd name="T48" fmla="*/ 1 w 60"/>
                <a:gd name="T49" fmla="*/ 24 h 334"/>
                <a:gd name="T50" fmla="*/ 40 w 60"/>
                <a:gd name="T51" fmla="*/ 16 h 334"/>
                <a:gd name="T52" fmla="*/ 44 w 60"/>
                <a:gd name="T53" fmla="*/ 47 h 334"/>
                <a:gd name="T54" fmla="*/ 47 w 60"/>
                <a:gd name="T55" fmla="*/ 88 h 334"/>
                <a:gd name="T56" fmla="*/ 50 w 60"/>
                <a:gd name="T57" fmla="*/ 132 h 334"/>
                <a:gd name="T58" fmla="*/ 51 w 60"/>
                <a:gd name="T59" fmla="*/ 180 h 334"/>
                <a:gd name="T60" fmla="*/ 54 w 60"/>
                <a:gd name="T61" fmla="*/ 225 h 334"/>
                <a:gd name="T62" fmla="*/ 56 w 60"/>
                <a:gd name="T63" fmla="*/ 267 h 334"/>
                <a:gd name="T64" fmla="*/ 59 w 60"/>
                <a:gd name="T65" fmla="*/ 301 h 334"/>
                <a:gd name="T66" fmla="*/ 23 w 60"/>
                <a:gd name="T67" fmla="*/ 330 h 334"/>
                <a:gd name="T68" fmla="*/ 60 w 60"/>
                <a:gd name="T69" fmla="*/ 317 h 334"/>
                <a:gd name="T70" fmla="*/ 59 w 60"/>
                <a:gd name="T71" fmla="*/ 319 h 334"/>
                <a:gd name="T72" fmla="*/ 57 w 60"/>
                <a:gd name="T73" fmla="*/ 320 h 334"/>
                <a:gd name="T74" fmla="*/ 56 w 60"/>
                <a:gd name="T75" fmla="*/ 323 h 334"/>
                <a:gd name="T76" fmla="*/ 53 w 60"/>
                <a:gd name="T77" fmla="*/ 325 h 334"/>
                <a:gd name="T78" fmla="*/ 50 w 60"/>
                <a:gd name="T79" fmla="*/ 326 h 334"/>
                <a:gd name="T80" fmla="*/ 47 w 60"/>
                <a:gd name="T81" fmla="*/ 329 h 334"/>
                <a:gd name="T82" fmla="*/ 43 w 60"/>
                <a:gd name="T83" fmla="*/ 330 h 334"/>
                <a:gd name="T84" fmla="*/ 40 w 60"/>
                <a:gd name="T85" fmla="*/ 332 h 334"/>
                <a:gd name="T86" fmla="*/ 36 w 60"/>
                <a:gd name="T87" fmla="*/ 332 h 334"/>
                <a:gd name="T88" fmla="*/ 32 w 60"/>
                <a:gd name="T89" fmla="*/ 334 h 334"/>
                <a:gd name="T90" fmla="*/ 30 w 60"/>
                <a:gd name="T91" fmla="*/ 334 h 334"/>
                <a:gd name="T92" fmla="*/ 26 w 60"/>
                <a:gd name="T93" fmla="*/ 334 h 334"/>
                <a:gd name="T94" fmla="*/ 25 w 60"/>
                <a:gd name="T95" fmla="*/ 332 h 334"/>
                <a:gd name="T96" fmla="*/ 24 w 60"/>
                <a:gd name="T97" fmla="*/ 331 h 334"/>
                <a:gd name="T98" fmla="*/ 23 w 60"/>
                <a:gd name="T99" fmla="*/ 33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334">
                  <a:moveTo>
                    <a:pt x="37" y="4"/>
                  </a:moveTo>
                  <a:lnTo>
                    <a:pt x="0" y="18"/>
                  </a:lnTo>
                  <a:lnTo>
                    <a:pt x="0" y="18"/>
                  </a:lnTo>
                  <a:lnTo>
                    <a:pt x="0" y="17"/>
                  </a:lnTo>
                  <a:lnTo>
                    <a:pt x="0" y="17"/>
                  </a:lnTo>
                  <a:lnTo>
                    <a:pt x="0" y="17"/>
                  </a:lnTo>
                  <a:lnTo>
                    <a:pt x="0" y="16"/>
                  </a:lnTo>
                  <a:lnTo>
                    <a:pt x="0" y="16"/>
                  </a:lnTo>
                  <a:lnTo>
                    <a:pt x="0" y="15"/>
                  </a:lnTo>
                  <a:lnTo>
                    <a:pt x="1" y="15"/>
                  </a:lnTo>
                  <a:lnTo>
                    <a:pt x="1" y="15"/>
                  </a:lnTo>
                  <a:lnTo>
                    <a:pt x="1" y="14"/>
                  </a:lnTo>
                  <a:lnTo>
                    <a:pt x="1" y="14"/>
                  </a:lnTo>
                  <a:lnTo>
                    <a:pt x="3" y="12"/>
                  </a:lnTo>
                  <a:lnTo>
                    <a:pt x="3" y="12"/>
                  </a:lnTo>
                  <a:lnTo>
                    <a:pt x="4" y="12"/>
                  </a:lnTo>
                  <a:lnTo>
                    <a:pt x="4" y="11"/>
                  </a:lnTo>
                  <a:lnTo>
                    <a:pt x="4" y="11"/>
                  </a:lnTo>
                  <a:lnTo>
                    <a:pt x="5" y="10"/>
                  </a:lnTo>
                  <a:lnTo>
                    <a:pt x="5" y="10"/>
                  </a:lnTo>
                  <a:lnTo>
                    <a:pt x="6" y="9"/>
                  </a:lnTo>
                  <a:lnTo>
                    <a:pt x="7" y="9"/>
                  </a:lnTo>
                  <a:lnTo>
                    <a:pt x="7" y="9"/>
                  </a:lnTo>
                  <a:lnTo>
                    <a:pt x="8" y="8"/>
                  </a:lnTo>
                  <a:lnTo>
                    <a:pt x="8" y="8"/>
                  </a:lnTo>
                  <a:lnTo>
                    <a:pt x="10" y="6"/>
                  </a:lnTo>
                  <a:lnTo>
                    <a:pt x="11" y="6"/>
                  </a:lnTo>
                  <a:lnTo>
                    <a:pt x="11" y="6"/>
                  </a:lnTo>
                  <a:lnTo>
                    <a:pt x="12" y="5"/>
                  </a:lnTo>
                  <a:lnTo>
                    <a:pt x="13" y="5"/>
                  </a:lnTo>
                  <a:lnTo>
                    <a:pt x="14" y="4"/>
                  </a:lnTo>
                  <a:lnTo>
                    <a:pt x="14" y="4"/>
                  </a:lnTo>
                  <a:lnTo>
                    <a:pt x="16" y="4"/>
                  </a:lnTo>
                  <a:lnTo>
                    <a:pt x="17" y="3"/>
                  </a:lnTo>
                  <a:lnTo>
                    <a:pt x="18" y="3"/>
                  </a:lnTo>
                  <a:lnTo>
                    <a:pt x="19" y="3"/>
                  </a:lnTo>
                  <a:lnTo>
                    <a:pt x="19" y="2"/>
                  </a:lnTo>
                  <a:lnTo>
                    <a:pt x="20" y="2"/>
                  </a:lnTo>
                  <a:lnTo>
                    <a:pt x="22" y="2"/>
                  </a:lnTo>
                  <a:lnTo>
                    <a:pt x="23" y="2"/>
                  </a:lnTo>
                  <a:lnTo>
                    <a:pt x="23" y="2"/>
                  </a:lnTo>
                  <a:lnTo>
                    <a:pt x="24" y="0"/>
                  </a:lnTo>
                  <a:lnTo>
                    <a:pt x="25" y="0"/>
                  </a:lnTo>
                  <a:lnTo>
                    <a:pt x="26" y="0"/>
                  </a:lnTo>
                  <a:lnTo>
                    <a:pt x="26" y="0"/>
                  </a:lnTo>
                  <a:lnTo>
                    <a:pt x="28" y="0"/>
                  </a:lnTo>
                  <a:lnTo>
                    <a:pt x="29" y="0"/>
                  </a:lnTo>
                  <a:lnTo>
                    <a:pt x="29" y="0"/>
                  </a:lnTo>
                  <a:lnTo>
                    <a:pt x="30" y="0"/>
                  </a:lnTo>
                  <a:lnTo>
                    <a:pt x="30" y="0"/>
                  </a:lnTo>
                  <a:lnTo>
                    <a:pt x="31" y="0"/>
                  </a:lnTo>
                  <a:lnTo>
                    <a:pt x="32" y="0"/>
                  </a:lnTo>
                  <a:lnTo>
                    <a:pt x="32" y="0"/>
                  </a:lnTo>
                  <a:lnTo>
                    <a:pt x="34" y="0"/>
                  </a:lnTo>
                  <a:lnTo>
                    <a:pt x="34" y="0"/>
                  </a:lnTo>
                  <a:lnTo>
                    <a:pt x="34" y="0"/>
                  </a:lnTo>
                  <a:lnTo>
                    <a:pt x="35" y="0"/>
                  </a:lnTo>
                  <a:lnTo>
                    <a:pt x="35" y="2"/>
                  </a:lnTo>
                  <a:lnTo>
                    <a:pt x="36" y="2"/>
                  </a:lnTo>
                  <a:lnTo>
                    <a:pt x="36" y="2"/>
                  </a:lnTo>
                  <a:lnTo>
                    <a:pt x="36" y="2"/>
                  </a:lnTo>
                  <a:lnTo>
                    <a:pt x="36" y="2"/>
                  </a:lnTo>
                  <a:lnTo>
                    <a:pt x="37" y="3"/>
                  </a:lnTo>
                  <a:lnTo>
                    <a:pt x="37" y="3"/>
                  </a:lnTo>
                  <a:lnTo>
                    <a:pt x="37" y="3"/>
                  </a:lnTo>
                  <a:lnTo>
                    <a:pt x="37" y="4"/>
                  </a:lnTo>
                  <a:lnTo>
                    <a:pt x="37" y="4"/>
                  </a:lnTo>
                  <a:close/>
                  <a:moveTo>
                    <a:pt x="60" y="316"/>
                  </a:moveTo>
                  <a:lnTo>
                    <a:pt x="23" y="330"/>
                  </a:lnTo>
                  <a:lnTo>
                    <a:pt x="22" y="323"/>
                  </a:lnTo>
                  <a:lnTo>
                    <a:pt x="22" y="316"/>
                  </a:lnTo>
                  <a:lnTo>
                    <a:pt x="20" y="307"/>
                  </a:lnTo>
                  <a:lnTo>
                    <a:pt x="20" y="299"/>
                  </a:lnTo>
                  <a:lnTo>
                    <a:pt x="19" y="291"/>
                  </a:lnTo>
                  <a:lnTo>
                    <a:pt x="19" y="281"/>
                  </a:lnTo>
                  <a:lnTo>
                    <a:pt x="18" y="270"/>
                  </a:lnTo>
                  <a:lnTo>
                    <a:pt x="18" y="261"/>
                  </a:lnTo>
                  <a:lnTo>
                    <a:pt x="17" y="250"/>
                  </a:lnTo>
                  <a:lnTo>
                    <a:pt x="17" y="238"/>
                  </a:lnTo>
                  <a:lnTo>
                    <a:pt x="16" y="227"/>
                  </a:lnTo>
                  <a:lnTo>
                    <a:pt x="16" y="215"/>
                  </a:lnTo>
                  <a:lnTo>
                    <a:pt x="14" y="205"/>
                  </a:lnTo>
                  <a:lnTo>
                    <a:pt x="14" y="193"/>
                  </a:lnTo>
                  <a:lnTo>
                    <a:pt x="14" y="181"/>
                  </a:lnTo>
                  <a:lnTo>
                    <a:pt x="13" y="169"/>
                  </a:lnTo>
                  <a:lnTo>
                    <a:pt x="13" y="157"/>
                  </a:lnTo>
                  <a:lnTo>
                    <a:pt x="12" y="146"/>
                  </a:lnTo>
                  <a:lnTo>
                    <a:pt x="12" y="134"/>
                  </a:lnTo>
                  <a:lnTo>
                    <a:pt x="11" y="123"/>
                  </a:lnTo>
                  <a:lnTo>
                    <a:pt x="11" y="112"/>
                  </a:lnTo>
                  <a:lnTo>
                    <a:pt x="10" y="101"/>
                  </a:lnTo>
                  <a:lnTo>
                    <a:pt x="8" y="90"/>
                  </a:lnTo>
                  <a:lnTo>
                    <a:pt x="8" y="80"/>
                  </a:lnTo>
                  <a:lnTo>
                    <a:pt x="7" y="71"/>
                  </a:lnTo>
                  <a:lnTo>
                    <a:pt x="6" y="61"/>
                  </a:lnTo>
                  <a:lnTo>
                    <a:pt x="6" y="53"/>
                  </a:lnTo>
                  <a:lnTo>
                    <a:pt x="5" y="45"/>
                  </a:lnTo>
                  <a:lnTo>
                    <a:pt x="4" y="36"/>
                  </a:lnTo>
                  <a:lnTo>
                    <a:pt x="3" y="30"/>
                  </a:lnTo>
                  <a:lnTo>
                    <a:pt x="1" y="24"/>
                  </a:lnTo>
                  <a:lnTo>
                    <a:pt x="0" y="18"/>
                  </a:lnTo>
                  <a:lnTo>
                    <a:pt x="37" y="4"/>
                  </a:lnTo>
                  <a:lnTo>
                    <a:pt x="38" y="9"/>
                  </a:lnTo>
                  <a:lnTo>
                    <a:pt x="40" y="16"/>
                  </a:lnTo>
                  <a:lnTo>
                    <a:pt x="41" y="23"/>
                  </a:lnTo>
                  <a:lnTo>
                    <a:pt x="42" y="30"/>
                  </a:lnTo>
                  <a:lnTo>
                    <a:pt x="43" y="39"/>
                  </a:lnTo>
                  <a:lnTo>
                    <a:pt x="44" y="47"/>
                  </a:lnTo>
                  <a:lnTo>
                    <a:pt x="44" y="57"/>
                  </a:lnTo>
                  <a:lnTo>
                    <a:pt x="45" y="66"/>
                  </a:lnTo>
                  <a:lnTo>
                    <a:pt x="47" y="77"/>
                  </a:lnTo>
                  <a:lnTo>
                    <a:pt x="47" y="88"/>
                  </a:lnTo>
                  <a:lnTo>
                    <a:pt x="48" y="98"/>
                  </a:lnTo>
                  <a:lnTo>
                    <a:pt x="48" y="109"/>
                  </a:lnTo>
                  <a:lnTo>
                    <a:pt x="49" y="121"/>
                  </a:lnTo>
                  <a:lnTo>
                    <a:pt x="50" y="132"/>
                  </a:lnTo>
                  <a:lnTo>
                    <a:pt x="50" y="144"/>
                  </a:lnTo>
                  <a:lnTo>
                    <a:pt x="50" y="156"/>
                  </a:lnTo>
                  <a:lnTo>
                    <a:pt x="51" y="168"/>
                  </a:lnTo>
                  <a:lnTo>
                    <a:pt x="51" y="180"/>
                  </a:lnTo>
                  <a:lnTo>
                    <a:pt x="53" y="190"/>
                  </a:lnTo>
                  <a:lnTo>
                    <a:pt x="53" y="202"/>
                  </a:lnTo>
                  <a:lnTo>
                    <a:pt x="54" y="214"/>
                  </a:lnTo>
                  <a:lnTo>
                    <a:pt x="54" y="225"/>
                  </a:lnTo>
                  <a:lnTo>
                    <a:pt x="55" y="236"/>
                  </a:lnTo>
                  <a:lnTo>
                    <a:pt x="55" y="246"/>
                  </a:lnTo>
                  <a:lnTo>
                    <a:pt x="55" y="257"/>
                  </a:lnTo>
                  <a:lnTo>
                    <a:pt x="56" y="267"/>
                  </a:lnTo>
                  <a:lnTo>
                    <a:pt x="56" y="276"/>
                  </a:lnTo>
                  <a:lnTo>
                    <a:pt x="57" y="286"/>
                  </a:lnTo>
                  <a:lnTo>
                    <a:pt x="57" y="294"/>
                  </a:lnTo>
                  <a:lnTo>
                    <a:pt x="59" y="301"/>
                  </a:lnTo>
                  <a:lnTo>
                    <a:pt x="59" y="310"/>
                  </a:lnTo>
                  <a:lnTo>
                    <a:pt x="60" y="316"/>
                  </a:lnTo>
                  <a:lnTo>
                    <a:pt x="60" y="316"/>
                  </a:lnTo>
                  <a:close/>
                  <a:moveTo>
                    <a:pt x="23" y="330"/>
                  </a:moveTo>
                  <a:lnTo>
                    <a:pt x="60" y="316"/>
                  </a:lnTo>
                  <a:lnTo>
                    <a:pt x="60" y="316"/>
                  </a:lnTo>
                  <a:lnTo>
                    <a:pt x="60" y="317"/>
                  </a:lnTo>
                  <a:lnTo>
                    <a:pt x="60" y="317"/>
                  </a:lnTo>
                  <a:lnTo>
                    <a:pt x="60" y="318"/>
                  </a:lnTo>
                  <a:lnTo>
                    <a:pt x="60" y="318"/>
                  </a:lnTo>
                  <a:lnTo>
                    <a:pt x="60" y="318"/>
                  </a:lnTo>
                  <a:lnTo>
                    <a:pt x="59" y="319"/>
                  </a:lnTo>
                  <a:lnTo>
                    <a:pt x="59" y="319"/>
                  </a:lnTo>
                  <a:lnTo>
                    <a:pt x="59" y="320"/>
                  </a:lnTo>
                  <a:lnTo>
                    <a:pt x="59" y="320"/>
                  </a:lnTo>
                  <a:lnTo>
                    <a:pt x="57" y="320"/>
                  </a:lnTo>
                  <a:lnTo>
                    <a:pt x="57" y="322"/>
                  </a:lnTo>
                  <a:lnTo>
                    <a:pt x="56" y="322"/>
                  </a:lnTo>
                  <a:lnTo>
                    <a:pt x="56" y="323"/>
                  </a:lnTo>
                  <a:lnTo>
                    <a:pt x="56" y="323"/>
                  </a:lnTo>
                  <a:lnTo>
                    <a:pt x="55" y="324"/>
                  </a:lnTo>
                  <a:lnTo>
                    <a:pt x="55" y="324"/>
                  </a:lnTo>
                  <a:lnTo>
                    <a:pt x="54" y="324"/>
                  </a:lnTo>
                  <a:lnTo>
                    <a:pt x="53" y="325"/>
                  </a:lnTo>
                  <a:lnTo>
                    <a:pt x="53" y="325"/>
                  </a:lnTo>
                  <a:lnTo>
                    <a:pt x="51" y="326"/>
                  </a:lnTo>
                  <a:lnTo>
                    <a:pt x="51" y="326"/>
                  </a:lnTo>
                  <a:lnTo>
                    <a:pt x="50" y="326"/>
                  </a:lnTo>
                  <a:lnTo>
                    <a:pt x="49" y="328"/>
                  </a:lnTo>
                  <a:lnTo>
                    <a:pt x="49" y="328"/>
                  </a:lnTo>
                  <a:lnTo>
                    <a:pt x="48" y="329"/>
                  </a:lnTo>
                  <a:lnTo>
                    <a:pt x="47" y="329"/>
                  </a:lnTo>
                  <a:lnTo>
                    <a:pt x="45" y="329"/>
                  </a:lnTo>
                  <a:lnTo>
                    <a:pt x="45" y="330"/>
                  </a:lnTo>
                  <a:lnTo>
                    <a:pt x="44" y="330"/>
                  </a:lnTo>
                  <a:lnTo>
                    <a:pt x="43" y="330"/>
                  </a:lnTo>
                  <a:lnTo>
                    <a:pt x="42" y="331"/>
                  </a:lnTo>
                  <a:lnTo>
                    <a:pt x="41" y="331"/>
                  </a:lnTo>
                  <a:lnTo>
                    <a:pt x="41" y="331"/>
                  </a:lnTo>
                  <a:lnTo>
                    <a:pt x="40" y="332"/>
                  </a:lnTo>
                  <a:lnTo>
                    <a:pt x="38" y="332"/>
                  </a:lnTo>
                  <a:lnTo>
                    <a:pt x="37" y="332"/>
                  </a:lnTo>
                  <a:lnTo>
                    <a:pt x="37" y="332"/>
                  </a:lnTo>
                  <a:lnTo>
                    <a:pt x="36" y="332"/>
                  </a:lnTo>
                  <a:lnTo>
                    <a:pt x="35" y="332"/>
                  </a:lnTo>
                  <a:lnTo>
                    <a:pt x="34" y="334"/>
                  </a:lnTo>
                  <a:lnTo>
                    <a:pt x="34" y="334"/>
                  </a:lnTo>
                  <a:lnTo>
                    <a:pt x="32" y="334"/>
                  </a:lnTo>
                  <a:lnTo>
                    <a:pt x="31" y="334"/>
                  </a:lnTo>
                  <a:lnTo>
                    <a:pt x="31" y="334"/>
                  </a:lnTo>
                  <a:lnTo>
                    <a:pt x="30" y="334"/>
                  </a:lnTo>
                  <a:lnTo>
                    <a:pt x="30" y="334"/>
                  </a:lnTo>
                  <a:lnTo>
                    <a:pt x="29" y="334"/>
                  </a:lnTo>
                  <a:lnTo>
                    <a:pt x="28" y="334"/>
                  </a:lnTo>
                  <a:lnTo>
                    <a:pt x="28" y="334"/>
                  </a:lnTo>
                  <a:lnTo>
                    <a:pt x="26" y="334"/>
                  </a:lnTo>
                  <a:lnTo>
                    <a:pt x="26" y="334"/>
                  </a:lnTo>
                  <a:lnTo>
                    <a:pt x="25" y="332"/>
                  </a:lnTo>
                  <a:lnTo>
                    <a:pt x="25" y="332"/>
                  </a:lnTo>
                  <a:lnTo>
                    <a:pt x="25" y="332"/>
                  </a:lnTo>
                  <a:lnTo>
                    <a:pt x="24" y="332"/>
                  </a:lnTo>
                  <a:lnTo>
                    <a:pt x="24" y="332"/>
                  </a:lnTo>
                  <a:lnTo>
                    <a:pt x="24" y="332"/>
                  </a:lnTo>
                  <a:lnTo>
                    <a:pt x="24" y="331"/>
                  </a:lnTo>
                  <a:lnTo>
                    <a:pt x="23" y="331"/>
                  </a:lnTo>
                  <a:lnTo>
                    <a:pt x="23" y="331"/>
                  </a:lnTo>
                  <a:lnTo>
                    <a:pt x="23" y="330"/>
                  </a:lnTo>
                  <a:lnTo>
                    <a:pt x="23" y="330"/>
                  </a:lnTo>
                  <a:lnTo>
                    <a:pt x="23" y="3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8" name="Freeform 43"/>
            <p:cNvSpPr>
              <a:spLocks noEditPoints="1"/>
            </p:cNvSpPr>
            <p:nvPr/>
          </p:nvSpPr>
          <p:spPr bwMode="auto">
            <a:xfrm>
              <a:off x="3744914" y="4883151"/>
              <a:ext cx="3070225" cy="49213"/>
            </a:xfrm>
            <a:custGeom>
              <a:avLst/>
              <a:gdLst>
                <a:gd name="T0" fmla="*/ 6 w 1934"/>
                <a:gd name="T1" fmla="*/ 25 h 31"/>
                <a:gd name="T2" fmla="*/ 4 w 1934"/>
                <a:gd name="T3" fmla="*/ 25 h 31"/>
                <a:gd name="T4" fmla="*/ 1 w 1934"/>
                <a:gd name="T5" fmla="*/ 24 h 31"/>
                <a:gd name="T6" fmla="*/ 0 w 1934"/>
                <a:gd name="T7" fmla="*/ 23 h 31"/>
                <a:gd name="T8" fmla="*/ 0 w 1934"/>
                <a:gd name="T9" fmla="*/ 22 h 31"/>
                <a:gd name="T10" fmla="*/ 0 w 1934"/>
                <a:gd name="T11" fmla="*/ 20 h 31"/>
                <a:gd name="T12" fmla="*/ 1 w 1934"/>
                <a:gd name="T13" fmla="*/ 18 h 31"/>
                <a:gd name="T14" fmla="*/ 4 w 1934"/>
                <a:gd name="T15" fmla="*/ 16 h 31"/>
                <a:gd name="T16" fmla="*/ 6 w 1934"/>
                <a:gd name="T17" fmla="*/ 14 h 31"/>
                <a:gd name="T18" fmla="*/ 9 w 1934"/>
                <a:gd name="T19" fmla="*/ 11 h 31"/>
                <a:gd name="T20" fmla="*/ 12 w 1934"/>
                <a:gd name="T21" fmla="*/ 10 h 31"/>
                <a:gd name="T22" fmla="*/ 16 w 1934"/>
                <a:gd name="T23" fmla="*/ 8 h 31"/>
                <a:gd name="T24" fmla="*/ 19 w 1934"/>
                <a:gd name="T25" fmla="*/ 6 h 31"/>
                <a:gd name="T26" fmla="*/ 23 w 1934"/>
                <a:gd name="T27" fmla="*/ 5 h 31"/>
                <a:gd name="T28" fmla="*/ 25 w 1934"/>
                <a:gd name="T29" fmla="*/ 5 h 31"/>
                <a:gd name="T30" fmla="*/ 29 w 1934"/>
                <a:gd name="T31" fmla="*/ 4 h 31"/>
                <a:gd name="T32" fmla="*/ 1924 w 1934"/>
                <a:gd name="T33" fmla="*/ 0 h 31"/>
                <a:gd name="T34" fmla="*/ 1814 w 1934"/>
                <a:gd name="T35" fmla="*/ 27 h 31"/>
                <a:gd name="T36" fmla="*/ 1603 w 1934"/>
                <a:gd name="T37" fmla="*/ 30 h 31"/>
                <a:gd name="T38" fmla="*/ 1320 w 1934"/>
                <a:gd name="T39" fmla="*/ 31 h 31"/>
                <a:gd name="T40" fmla="*/ 999 w 1934"/>
                <a:gd name="T41" fmla="*/ 31 h 31"/>
                <a:gd name="T42" fmla="*/ 674 w 1934"/>
                <a:gd name="T43" fmla="*/ 30 h 31"/>
                <a:gd name="T44" fmla="*/ 381 w 1934"/>
                <a:gd name="T45" fmla="*/ 28 h 31"/>
                <a:gd name="T46" fmla="*/ 151 w 1934"/>
                <a:gd name="T47" fmla="*/ 27 h 31"/>
                <a:gd name="T48" fmla="*/ 20 w 1934"/>
                <a:gd name="T49" fmla="*/ 25 h 31"/>
                <a:gd name="T50" fmla="*/ 66 w 1934"/>
                <a:gd name="T51" fmla="*/ 4 h 31"/>
                <a:gd name="T52" fmla="*/ 225 w 1934"/>
                <a:gd name="T53" fmla="*/ 6 h 31"/>
                <a:gd name="T54" fmla="*/ 473 w 1934"/>
                <a:gd name="T55" fmla="*/ 8 h 31"/>
                <a:gd name="T56" fmla="*/ 778 w 1934"/>
                <a:gd name="T57" fmla="*/ 9 h 31"/>
                <a:gd name="T58" fmla="*/ 1104 w 1934"/>
                <a:gd name="T59" fmla="*/ 10 h 31"/>
                <a:gd name="T60" fmla="*/ 1419 w 1934"/>
                <a:gd name="T61" fmla="*/ 10 h 31"/>
                <a:gd name="T62" fmla="*/ 1687 w 1934"/>
                <a:gd name="T63" fmla="*/ 8 h 31"/>
                <a:gd name="T64" fmla="*/ 1873 w 1934"/>
                <a:gd name="T65" fmla="*/ 4 h 31"/>
                <a:gd name="T66" fmla="*/ 1906 w 1934"/>
                <a:gd name="T67" fmla="*/ 22 h 31"/>
                <a:gd name="T68" fmla="*/ 1926 w 1934"/>
                <a:gd name="T69" fmla="*/ 0 h 31"/>
                <a:gd name="T70" fmla="*/ 1930 w 1934"/>
                <a:gd name="T71" fmla="*/ 2 h 31"/>
                <a:gd name="T72" fmla="*/ 1931 w 1934"/>
                <a:gd name="T73" fmla="*/ 2 h 31"/>
                <a:gd name="T74" fmla="*/ 1934 w 1934"/>
                <a:gd name="T75" fmla="*/ 3 h 31"/>
                <a:gd name="T76" fmla="*/ 1934 w 1934"/>
                <a:gd name="T77" fmla="*/ 4 h 31"/>
                <a:gd name="T78" fmla="*/ 1934 w 1934"/>
                <a:gd name="T79" fmla="*/ 5 h 31"/>
                <a:gd name="T80" fmla="*/ 1934 w 1934"/>
                <a:gd name="T81" fmla="*/ 8 h 31"/>
                <a:gd name="T82" fmla="*/ 1932 w 1934"/>
                <a:gd name="T83" fmla="*/ 10 h 31"/>
                <a:gd name="T84" fmla="*/ 1930 w 1934"/>
                <a:gd name="T85" fmla="*/ 11 h 31"/>
                <a:gd name="T86" fmla="*/ 1928 w 1934"/>
                <a:gd name="T87" fmla="*/ 14 h 31"/>
                <a:gd name="T88" fmla="*/ 1924 w 1934"/>
                <a:gd name="T89" fmla="*/ 16 h 31"/>
                <a:gd name="T90" fmla="*/ 1920 w 1934"/>
                <a:gd name="T91" fmla="*/ 17 h 31"/>
                <a:gd name="T92" fmla="*/ 1917 w 1934"/>
                <a:gd name="T93" fmla="*/ 20 h 31"/>
                <a:gd name="T94" fmla="*/ 1913 w 1934"/>
                <a:gd name="T95" fmla="*/ 21 h 31"/>
                <a:gd name="T96" fmla="*/ 1910 w 1934"/>
                <a:gd name="T97" fmla="*/ 22 h 31"/>
                <a:gd name="T98" fmla="*/ 1907 w 1934"/>
                <a:gd name="T9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33" h="31">
                  <a:moveTo>
                    <a:pt x="31" y="4"/>
                  </a:moveTo>
                  <a:lnTo>
                    <a:pt x="7" y="25"/>
                  </a:lnTo>
                  <a:lnTo>
                    <a:pt x="6" y="25"/>
                  </a:lnTo>
                  <a:lnTo>
                    <a:pt x="6" y="25"/>
                  </a:lnTo>
                  <a:lnTo>
                    <a:pt x="5" y="25"/>
                  </a:lnTo>
                  <a:lnTo>
                    <a:pt x="5" y="25"/>
                  </a:lnTo>
                  <a:lnTo>
                    <a:pt x="4" y="25"/>
                  </a:lnTo>
                  <a:lnTo>
                    <a:pt x="4" y="25"/>
                  </a:lnTo>
                  <a:lnTo>
                    <a:pt x="3" y="24"/>
                  </a:lnTo>
                  <a:lnTo>
                    <a:pt x="3" y="24"/>
                  </a:lnTo>
                  <a:lnTo>
                    <a:pt x="3" y="24"/>
                  </a:lnTo>
                  <a:lnTo>
                    <a:pt x="1" y="24"/>
                  </a:lnTo>
                  <a:lnTo>
                    <a:pt x="1" y="24"/>
                  </a:lnTo>
                  <a:lnTo>
                    <a:pt x="1" y="23"/>
                  </a:lnTo>
                  <a:lnTo>
                    <a:pt x="1" y="23"/>
                  </a:lnTo>
                  <a:lnTo>
                    <a:pt x="0" y="23"/>
                  </a:lnTo>
                  <a:lnTo>
                    <a:pt x="0" y="23"/>
                  </a:lnTo>
                  <a:lnTo>
                    <a:pt x="0" y="22"/>
                  </a:lnTo>
                  <a:lnTo>
                    <a:pt x="0" y="22"/>
                  </a:lnTo>
                  <a:lnTo>
                    <a:pt x="0" y="22"/>
                  </a:lnTo>
                  <a:lnTo>
                    <a:pt x="0" y="21"/>
                  </a:lnTo>
                  <a:lnTo>
                    <a:pt x="0" y="21"/>
                  </a:lnTo>
                  <a:lnTo>
                    <a:pt x="0" y="21"/>
                  </a:lnTo>
                  <a:lnTo>
                    <a:pt x="0" y="20"/>
                  </a:lnTo>
                  <a:lnTo>
                    <a:pt x="0" y="20"/>
                  </a:lnTo>
                  <a:lnTo>
                    <a:pt x="1" y="18"/>
                  </a:lnTo>
                  <a:lnTo>
                    <a:pt x="1" y="18"/>
                  </a:lnTo>
                  <a:lnTo>
                    <a:pt x="1" y="18"/>
                  </a:lnTo>
                  <a:lnTo>
                    <a:pt x="1" y="17"/>
                  </a:lnTo>
                  <a:lnTo>
                    <a:pt x="3" y="17"/>
                  </a:lnTo>
                  <a:lnTo>
                    <a:pt x="3" y="16"/>
                  </a:lnTo>
                  <a:lnTo>
                    <a:pt x="4" y="16"/>
                  </a:lnTo>
                  <a:lnTo>
                    <a:pt x="4" y="15"/>
                  </a:lnTo>
                  <a:lnTo>
                    <a:pt x="5" y="15"/>
                  </a:lnTo>
                  <a:lnTo>
                    <a:pt x="5" y="15"/>
                  </a:lnTo>
                  <a:lnTo>
                    <a:pt x="6" y="14"/>
                  </a:lnTo>
                  <a:lnTo>
                    <a:pt x="6" y="14"/>
                  </a:lnTo>
                  <a:lnTo>
                    <a:pt x="7" y="12"/>
                  </a:lnTo>
                  <a:lnTo>
                    <a:pt x="7" y="12"/>
                  </a:lnTo>
                  <a:lnTo>
                    <a:pt x="9" y="11"/>
                  </a:lnTo>
                  <a:lnTo>
                    <a:pt x="10" y="11"/>
                  </a:lnTo>
                  <a:lnTo>
                    <a:pt x="10" y="10"/>
                  </a:lnTo>
                  <a:lnTo>
                    <a:pt x="11" y="10"/>
                  </a:lnTo>
                  <a:lnTo>
                    <a:pt x="12" y="10"/>
                  </a:lnTo>
                  <a:lnTo>
                    <a:pt x="12" y="9"/>
                  </a:lnTo>
                  <a:lnTo>
                    <a:pt x="13" y="9"/>
                  </a:lnTo>
                  <a:lnTo>
                    <a:pt x="14" y="9"/>
                  </a:lnTo>
                  <a:lnTo>
                    <a:pt x="16" y="8"/>
                  </a:lnTo>
                  <a:lnTo>
                    <a:pt x="16" y="8"/>
                  </a:lnTo>
                  <a:lnTo>
                    <a:pt x="17" y="8"/>
                  </a:lnTo>
                  <a:lnTo>
                    <a:pt x="18" y="6"/>
                  </a:lnTo>
                  <a:lnTo>
                    <a:pt x="19" y="6"/>
                  </a:lnTo>
                  <a:lnTo>
                    <a:pt x="19" y="6"/>
                  </a:lnTo>
                  <a:lnTo>
                    <a:pt x="20" y="6"/>
                  </a:lnTo>
                  <a:lnTo>
                    <a:pt x="22" y="5"/>
                  </a:lnTo>
                  <a:lnTo>
                    <a:pt x="23" y="5"/>
                  </a:lnTo>
                  <a:lnTo>
                    <a:pt x="23" y="5"/>
                  </a:lnTo>
                  <a:lnTo>
                    <a:pt x="24" y="5"/>
                  </a:lnTo>
                  <a:lnTo>
                    <a:pt x="25" y="5"/>
                  </a:lnTo>
                  <a:lnTo>
                    <a:pt x="25" y="5"/>
                  </a:lnTo>
                  <a:lnTo>
                    <a:pt x="26" y="4"/>
                  </a:lnTo>
                  <a:lnTo>
                    <a:pt x="28" y="4"/>
                  </a:lnTo>
                  <a:lnTo>
                    <a:pt x="29" y="4"/>
                  </a:lnTo>
                  <a:lnTo>
                    <a:pt x="29" y="4"/>
                  </a:lnTo>
                  <a:lnTo>
                    <a:pt x="30" y="4"/>
                  </a:lnTo>
                  <a:lnTo>
                    <a:pt x="31" y="4"/>
                  </a:lnTo>
                  <a:lnTo>
                    <a:pt x="31" y="4"/>
                  </a:lnTo>
                  <a:close/>
                  <a:moveTo>
                    <a:pt x="1924" y="0"/>
                  </a:moveTo>
                  <a:lnTo>
                    <a:pt x="1906" y="22"/>
                  </a:lnTo>
                  <a:lnTo>
                    <a:pt x="1882" y="24"/>
                  </a:lnTo>
                  <a:lnTo>
                    <a:pt x="1852" y="25"/>
                  </a:lnTo>
                  <a:lnTo>
                    <a:pt x="1814" y="27"/>
                  </a:lnTo>
                  <a:lnTo>
                    <a:pt x="1770" y="28"/>
                  </a:lnTo>
                  <a:lnTo>
                    <a:pt x="1720" y="29"/>
                  </a:lnTo>
                  <a:lnTo>
                    <a:pt x="1664" y="29"/>
                  </a:lnTo>
                  <a:lnTo>
                    <a:pt x="1603" y="30"/>
                  </a:lnTo>
                  <a:lnTo>
                    <a:pt x="1539" y="30"/>
                  </a:lnTo>
                  <a:lnTo>
                    <a:pt x="1468" y="31"/>
                  </a:lnTo>
                  <a:lnTo>
                    <a:pt x="1397" y="31"/>
                  </a:lnTo>
                  <a:lnTo>
                    <a:pt x="1320" y="31"/>
                  </a:lnTo>
                  <a:lnTo>
                    <a:pt x="1243" y="31"/>
                  </a:lnTo>
                  <a:lnTo>
                    <a:pt x="1163" y="31"/>
                  </a:lnTo>
                  <a:lnTo>
                    <a:pt x="1081" y="31"/>
                  </a:lnTo>
                  <a:lnTo>
                    <a:pt x="999" y="31"/>
                  </a:lnTo>
                  <a:lnTo>
                    <a:pt x="917" y="31"/>
                  </a:lnTo>
                  <a:lnTo>
                    <a:pt x="836" y="31"/>
                  </a:lnTo>
                  <a:lnTo>
                    <a:pt x="754" y="30"/>
                  </a:lnTo>
                  <a:lnTo>
                    <a:pt x="674" y="30"/>
                  </a:lnTo>
                  <a:lnTo>
                    <a:pt x="597" y="30"/>
                  </a:lnTo>
                  <a:lnTo>
                    <a:pt x="522" y="29"/>
                  </a:lnTo>
                  <a:lnTo>
                    <a:pt x="449" y="29"/>
                  </a:lnTo>
                  <a:lnTo>
                    <a:pt x="381" y="28"/>
                  </a:lnTo>
                  <a:lnTo>
                    <a:pt x="316" y="28"/>
                  </a:lnTo>
                  <a:lnTo>
                    <a:pt x="256" y="28"/>
                  </a:lnTo>
                  <a:lnTo>
                    <a:pt x="201" y="27"/>
                  </a:lnTo>
                  <a:lnTo>
                    <a:pt x="151" y="27"/>
                  </a:lnTo>
                  <a:lnTo>
                    <a:pt x="108" y="27"/>
                  </a:lnTo>
                  <a:lnTo>
                    <a:pt x="72" y="27"/>
                  </a:lnTo>
                  <a:lnTo>
                    <a:pt x="42" y="25"/>
                  </a:lnTo>
                  <a:lnTo>
                    <a:pt x="20" y="25"/>
                  </a:lnTo>
                  <a:lnTo>
                    <a:pt x="7" y="25"/>
                  </a:lnTo>
                  <a:lnTo>
                    <a:pt x="31" y="4"/>
                  </a:lnTo>
                  <a:lnTo>
                    <a:pt x="44" y="4"/>
                  </a:lnTo>
                  <a:lnTo>
                    <a:pt x="66" y="4"/>
                  </a:lnTo>
                  <a:lnTo>
                    <a:pt x="94" y="5"/>
                  </a:lnTo>
                  <a:lnTo>
                    <a:pt x="131" y="5"/>
                  </a:lnTo>
                  <a:lnTo>
                    <a:pt x="174" y="5"/>
                  </a:lnTo>
                  <a:lnTo>
                    <a:pt x="225" y="6"/>
                  </a:lnTo>
                  <a:lnTo>
                    <a:pt x="279" y="6"/>
                  </a:lnTo>
                  <a:lnTo>
                    <a:pt x="339" y="6"/>
                  </a:lnTo>
                  <a:lnTo>
                    <a:pt x="404" y="8"/>
                  </a:lnTo>
                  <a:lnTo>
                    <a:pt x="473" y="8"/>
                  </a:lnTo>
                  <a:lnTo>
                    <a:pt x="546" y="8"/>
                  </a:lnTo>
                  <a:lnTo>
                    <a:pt x="621" y="9"/>
                  </a:lnTo>
                  <a:lnTo>
                    <a:pt x="698" y="9"/>
                  </a:lnTo>
                  <a:lnTo>
                    <a:pt x="778" y="9"/>
                  </a:lnTo>
                  <a:lnTo>
                    <a:pt x="858" y="10"/>
                  </a:lnTo>
                  <a:lnTo>
                    <a:pt x="941" y="10"/>
                  </a:lnTo>
                  <a:lnTo>
                    <a:pt x="1023" y="10"/>
                  </a:lnTo>
                  <a:lnTo>
                    <a:pt x="1104" y="10"/>
                  </a:lnTo>
                  <a:lnTo>
                    <a:pt x="1185" y="10"/>
                  </a:lnTo>
                  <a:lnTo>
                    <a:pt x="1265" y="10"/>
                  </a:lnTo>
                  <a:lnTo>
                    <a:pt x="1343" y="10"/>
                  </a:lnTo>
                  <a:lnTo>
                    <a:pt x="1419" y="10"/>
                  </a:lnTo>
                  <a:lnTo>
                    <a:pt x="1492" y="10"/>
                  </a:lnTo>
                  <a:lnTo>
                    <a:pt x="1561" y="9"/>
                  </a:lnTo>
                  <a:lnTo>
                    <a:pt x="1626" y="9"/>
                  </a:lnTo>
                  <a:lnTo>
                    <a:pt x="1687" y="8"/>
                  </a:lnTo>
                  <a:lnTo>
                    <a:pt x="1743" y="8"/>
                  </a:lnTo>
                  <a:lnTo>
                    <a:pt x="1793" y="6"/>
                  </a:lnTo>
                  <a:lnTo>
                    <a:pt x="1836" y="5"/>
                  </a:lnTo>
                  <a:lnTo>
                    <a:pt x="1873" y="4"/>
                  </a:lnTo>
                  <a:lnTo>
                    <a:pt x="1903" y="3"/>
                  </a:lnTo>
                  <a:lnTo>
                    <a:pt x="1924" y="0"/>
                  </a:lnTo>
                  <a:lnTo>
                    <a:pt x="1924" y="0"/>
                  </a:lnTo>
                  <a:close/>
                  <a:moveTo>
                    <a:pt x="1906" y="22"/>
                  </a:moveTo>
                  <a:lnTo>
                    <a:pt x="1924" y="0"/>
                  </a:lnTo>
                  <a:lnTo>
                    <a:pt x="1925" y="0"/>
                  </a:lnTo>
                  <a:lnTo>
                    <a:pt x="1926" y="0"/>
                  </a:lnTo>
                  <a:lnTo>
                    <a:pt x="1926" y="0"/>
                  </a:lnTo>
                  <a:lnTo>
                    <a:pt x="1928" y="0"/>
                  </a:lnTo>
                  <a:lnTo>
                    <a:pt x="1929" y="0"/>
                  </a:lnTo>
                  <a:lnTo>
                    <a:pt x="1929" y="0"/>
                  </a:lnTo>
                  <a:lnTo>
                    <a:pt x="1930" y="2"/>
                  </a:lnTo>
                  <a:lnTo>
                    <a:pt x="1930" y="2"/>
                  </a:lnTo>
                  <a:lnTo>
                    <a:pt x="1931" y="2"/>
                  </a:lnTo>
                  <a:lnTo>
                    <a:pt x="1931" y="2"/>
                  </a:lnTo>
                  <a:lnTo>
                    <a:pt x="1931" y="2"/>
                  </a:lnTo>
                  <a:lnTo>
                    <a:pt x="1932" y="2"/>
                  </a:lnTo>
                  <a:lnTo>
                    <a:pt x="1932" y="2"/>
                  </a:lnTo>
                  <a:lnTo>
                    <a:pt x="1932" y="3"/>
                  </a:lnTo>
                  <a:lnTo>
                    <a:pt x="1934" y="3"/>
                  </a:lnTo>
                  <a:lnTo>
                    <a:pt x="1934" y="3"/>
                  </a:lnTo>
                  <a:lnTo>
                    <a:pt x="1934" y="3"/>
                  </a:lnTo>
                  <a:lnTo>
                    <a:pt x="1934" y="4"/>
                  </a:lnTo>
                  <a:lnTo>
                    <a:pt x="1934" y="4"/>
                  </a:lnTo>
                  <a:lnTo>
                    <a:pt x="1934" y="4"/>
                  </a:lnTo>
                  <a:lnTo>
                    <a:pt x="1934" y="5"/>
                  </a:lnTo>
                  <a:lnTo>
                    <a:pt x="1934" y="5"/>
                  </a:lnTo>
                  <a:lnTo>
                    <a:pt x="1934" y="5"/>
                  </a:lnTo>
                  <a:lnTo>
                    <a:pt x="1934" y="6"/>
                  </a:lnTo>
                  <a:lnTo>
                    <a:pt x="1934" y="6"/>
                  </a:lnTo>
                  <a:lnTo>
                    <a:pt x="1934" y="6"/>
                  </a:lnTo>
                  <a:lnTo>
                    <a:pt x="1934" y="8"/>
                  </a:lnTo>
                  <a:lnTo>
                    <a:pt x="1932" y="8"/>
                  </a:lnTo>
                  <a:lnTo>
                    <a:pt x="1932" y="9"/>
                  </a:lnTo>
                  <a:lnTo>
                    <a:pt x="1932" y="9"/>
                  </a:lnTo>
                  <a:lnTo>
                    <a:pt x="1932" y="10"/>
                  </a:lnTo>
                  <a:lnTo>
                    <a:pt x="1931" y="10"/>
                  </a:lnTo>
                  <a:lnTo>
                    <a:pt x="1931" y="10"/>
                  </a:lnTo>
                  <a:lnTo>
                    <a:pt x="1930" y="11"/>
                  </a:lnTo>
                  <a:lnTo>
                    <a:pt x="1930" y="11"/>
                  </a:lnTo>
                  <a:lnTo>
                    <a:pt x="1929" y="12"/>
                  </a:lnTo>
                  <a:lnTo>
                    <a:pt x="1929" y="12"/>
                  </a:lnTo>
                  <a:lnTo>
                    <a:pt x="1928" y="14"/>
                  </a:lnTo>
                  <a:lnTo>
                    <a:pt x="1928" y="14"/>
                  </a:lnTo>
                  <a:lnTo>
                    <a:pt x="1926" y="15"/>
                  </a:lnTo>
                  <a:lnTo>
                    <a:pt x="1925" y="15"/>
                  </a:lnTo>
                  <a:lnTo>
                    <a:pt x="1925" y="15"/>
                  </a:lnTo>
                  <a:lnTo>
                    <a:pt x="1924" y="16"/>
                  </a:lnTo>
                  <a:lnTo>
                    <a:pt x="1924" y="16"/>
                  </a:lnTo>
                  <a:lnTo>
                    <a:pt x="1923" y="17"/>
                  </a:lnTo>
                  <a:lnTo>
                    <a:pt x="1922" y="17"/>
                  </a:lnTo>
                  <a:lnTo>
                    <a:pt x="1920" y="17"/>
                  </a:lnTo>
                  <a:lnTo>
                    <a:pt x="1920" y="18"/>
                  </a:lnTo>
                  <a:lnTo>
                    <a:pt x="1919" y="18"/>
                  </a:lnTo>
                  <a:lnTo>
                    <a:pt x="1918" y="18"/>
                  </a:lnTo>
                  <a:lnTo>
                    <a:pt x="1917" y="20"/>
                  </a:lnTo>
                  <a:lnTo>
                    <a:pt x="1917" y="20"/>
                  </a:lnTo>
                  <a:lnTo>
                    <a:pt x="1916" y="20"/>
                  </a:lnTo>
                  <a:lnTo>
                    <a:pt x="1915" y="20"/>
                  </a:lnTo>
                  <a:lnTo>
                    <a:pt x="1913" y="21"/>
                  </a:lnTo>
                  <a:lnTo>
                    <a:pt x="1913" y="21"/>
                  </a:lnTo>
                  <a:lnTo>
                    <a:pt x="1912" y="21"/>
                  </a:lnTo>
                  <a:lnTo>
                    <a:pt x="1911" y="21"/>
                  </a:lnTo>
                  <a:lnTo>
                    <a:pt x="1910" y="22"/>
                  </a:lnTo>
                  <a:lnTo>
                    <a:pt x="1910" y="22"/>
                  </a:lnTo>
                  <a:lnTo>
                    <a:pt x="1909" y="22"/>
                  </a:lnTo>
                  <a:lnTo>
                    <a:pt x="1907" y="22"/>
                  </a:lnTo>
                  <a:lnTo>
                    <a:pt x="1907" y="22"/>
                  </a:lnTo>
                  <a:lnTo>
                    <a:pt x="190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9" name="Freeform 44"/>
            <p:cNvSpPr>
              <a:spLocks noEditPoints="1"/>
            </p:cNvSpPr>
            <p:nvPr/>
          </p:nvSpPr>
          <p:spPr bwMode="auto">
            <a:xfrm>
              <a:off x="3790951" y="4764089"/>
              <a:ext cx="2981325" cy="47625"/>
            </a:xfrm>
            <a:custGeom>
              <a:avLst/>
              <a:gdLst>
                <a:gd name="T0" fmla="*/ 6 w 1878"/>
                <a:gd name="T1" fmla="*/ 22 h 30"/>
                <a:gd name="T2" fmla="*/ 3 w 1878"/>
                <a:gd name="T3" fmla="*/ 22 h 30"/>
                <a:gd name="T4" fmla="*/ 2 w 1878"/>
                <a:gd name="T5" fmla="*/ 20 h 30"/>
                <a:gd name="T6" fmla="*/ 1 w 1878"/>
                <a:gd name="T7" fmla="*/ 19 h 30"/>
                <a:gd name="T8" fmla="*/ 0 w 1878"/>
                <a:gd name="T9" fmla="*/ 18 h 30"/>
                <a:gd name="T10" fmla="*/ 1 w 1878"/>
                <a:gd name="T11" fmla="*/ 16 h 30"/>
                <a:gd name="T12" fmla="*/ 2 w 1878"/>
                <a:gd name="T13" fmla="*/ 15 h 30"/>
                <a:gd name="T14" fmla="*/ 3 w 1878"/>
                <a:gd name="T15" fmla="*/ 12 h 30"/>
                <a:gd name="T16" fmla="*/ 6 w 1878"/>
                <a:gd name="T17" fmla="*/ 10 h 30"/>
                <a:gd name="T18" fmla="*/ 8 w 1878"/>
                <a:gd name="T19" fmla="*/ 7 h 30"/>
                <a:gd name="T20" fmla="*/ 12 w 1878"/>
                <a:gd name="T21" fmla="*/ 6 h 30"/>
                <a:gd name="T22" fmla="*/ 15 w 1878"/>
                <a:gd name="T23" fmla="*/ 4 h 30"/>
                <a:gd name="T24" fmla="*/ 19 w 1878"/>
                <a:gd name="T25" fmla="*/ 3 h 30"/>
                <a:gd name="T26" fmla="*/ 22 w 1878"/>
                <a:gd name="T27" fmla="*/ 1 h 30"/>
                <a:gd name="T28" fmla="*/ 26 w 1878"/>
                <a:gd name="T29" fmla="*/ 1 h 30"/>
                <a:gd name="T30" fmla="*/ 30 w 1878"/>
                <a:gd name="T31" fmla="*/ 0 h 30"/>
                <a:gd name="T32" fmla="*/ 1869 w 1878"/>
                <a:gd name="T33" fmla="*/ 0 h 30"/>
                <a:gd name="T34" fmla="*/ 1759 w 1878"/>
                <a:gd name="T35" fmla="*/ 26 h 30"/>
                <a:gd name="T36" fmla="*/ 1554 w 1878"/>
                <a:gd name="T37" fmla="*/ 29 h 30"/>
                <a:gd name="T38" fmla="*/ 1279 w 1878"/>
                <a:gd name="T39" fmla="*/ 30 h 30"/>
                <a:gd name="T40" fmla="*/ 969 w 1878"/>
                <a:gd name="T41" fmla="*/ 30 h 30"/>
                <a:gd name="T42" fmla="*/ 655 w 1878"/>
                <a:gd name="T43" fmla="*/ 28 h 30"/>
                <a:gd name="T44" fmla="*/ 370 w 1878"/>
                <a:gd name="T45" fmla="*/ 25 h 30"/>
                <a:gd name="T46" fmla="*/ 148 w 1878"/>
                <a:gd name="T47" fmla="*/ 23 h 30"/>
                <a:gd name="T48" fmla="*/ 20 w 1878"/>
                <a:gd name="T49" fmla="*/ 22 h 30"/>
                <a:gd name="T50" fmla="*/ 65 w 1878"/>
                <a:gd name="T51" fmla="*/ 1 h 30"/>
                <a:gd name="T52" fmla="*/ 219 w 1878"/>
                <a:gd name="T53" fmla="*/ 3 h 30"/>
                <a:gd name="T54" fmla="*/ 460 w 1878"/>
                <a:gd name="T55" fmla="*/ 5 h 30"/>
                <a:gd name="T56" fmla="*/ 755 w 1878"/>
                <a:gd name="T57" fmla="*/ 7 h 30"/>
                <a:gd name="T58" fmla="*/ 1072 w 1878"/>
                <a:gd name="T59" fmla="*/ 9 h 30"/>
                <a:gd name="T60" fmla="*/ 1376 w 1878"/>
                <a:gd name="T61" fmla="*/ 9 h 30"/>
                <a:gd name="T62" fmla="*/ 1636 w 1878"/>
                <a:gd name="T63" fmla="*/ 7 h 30"/>
                <a:gd name="T64" fmla="*/ 1817 w 1878"/>
                <a:gd name="T65" fmla="*/ 4 h 30"/>
                <a:gd name="T66" fmla="*/ 1850 w 1878"/>
                <a:gd name="T67" fmla="*/ 22 h 30"/>
                <a:gd name="T68" fmla="*/ 1871 w 1878"/>
                <a:gd name="T69" fmla="*/ 0 h 30"/>
                <a:gd name="T70" fmla="*/ 1874 w 1878"/>
                <a:gd name="T71" fmla="*/ 0 h 30"/>
                <a:gd name="T72" fmla="*/ 1876 w 1878"/>
                <a:gd name="T73" fmla="*/ 1 h 30"/>
                <a:gd name="T74" fmla="*/ 1877 w 1878"/>
                <a:gd name="T75" fmla="*/ 3 h 30"/>
                <a:gd name="T76" fmla="*/ 1877 w 1878"/>
                <a:gd name="T77" fmla="*/ 4 h 30"/>
                <a:gd name="T78" fmla="*/ 1877 w 1878"/>
                <a:gd name="T79" fmla="*/ 5 h 30"/>
                <a:gd name="T80" fmla="*/ 1877 w 1878"/>
                <a:gd name="T81" fmla="*/ 7 h 30"/>
                <a:gd name="T82" fmla="*/ 1876 w 1878"/>
                <a:gd name="T83" fmla="*/ 9 h 30"/>
                <a:gd name="T84" fmla="*/ 1874 w 1878"/>
                <a:gd name="T85" fmla="*/ 11 h 30"/>
                <a:gd name="T86" fmla="*/ 1871 w 1878"/>
                <a:gd name="T87" fmla="*/ 13 h 30"/>
                <a:gd name="T88" fmla="*/ 1868 w 1878"/>
                <a:gd name="T89" fmla="*/ 16 h 30"/>
                <a:gd name="T90" fmla="*/ 1865 w 1878"/>
                <a:gd name="T91" fmla="*/ 17 h 30"/>
                <a:gd name="T92" fmla="*/ 1862 w 1878"/>
                <a:gd name="T93" fmla="*/ 19 h 30"/>
                <a:gd name="T94" fmla="*/ 1858 w 1878"/>
                <a:gd name="T95" fmla="*/ 20 h 30"/>
                <a:gd name="T96" fmla="*/ 1854 w 1878"/>
                <a:gd name="T97" fmla="*/ 20 h 30"/>
                <a:gd name="T98" fmla="*/ 1851 w 1878"/>
                <a:gd name="T9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78" h="30">
                  <a:moveTo>
                    <a:pt x="31" y="0"/>
                  </a:moveTo>
                  <a:lnTo>
                    <a:pt x="7" y="22"/>
                  </a:lnTo>
                  <a:lnTo>
                    <a:pt x="7" y="22"/>
                  </a:lnTo>
                  <a:lnTo>
                    <a:pt x="6" y="22"/>
                  </a:lnTo>
                  <a:lnTo>
                    <a:pt x="5" y="22"/>
                  </a:lnTo>
                  <a:lnTo>
                    <a:pt x="5" y="22"/>
                  </a:lnTo>
                  <a:lnTo>
                    <a:pt x="5" y="22"/>
                  </a:lnTo>
                  <a:lnTo>
                    <a:pt x="3" y="22"/>
                  </a:lnTo>
                  <a:lnTo>
                    <a:pt x="3" y="22"/>
                  </a:lnTo>
                  <a:lnTo>
                    <a:pt x="2" y="20"/>
                  </a:lnTo>
                  <a:lnTo>
                    <a:pt x="2" y="20"/>
                  </a:lnTo>
                  <a:lnTo>
                    <a:pt x="2" y="20"/>
                  </a:lnTo>
                  <a:lnTo>
                    <a:pt x="1" y="20"/>
                  </a:lnTo>
                  <a:lnTo>
                    <a:pt x="1" y="20"/>
                  </a:lnTo>
                  <a:lnTo>
                    <a:pt x="1" y="19"/>
                  </a:lnTo>
                  <a:lnTo>
                    <a:pt x="1" y="19"/>
                  </a:lnTo>
                  <a:lnTo>
                    <a:pt x="1" y="19"/>
                  </a:lnTo>
                  <a:lnTo>
                    <a:pt x="1" y="18"/>
                  </a:lnTo>
                  <a:lnTo>
                    <a:pt x="0" y="18"/>
                  </a:lnTo>
                  <a:lnTo>
                    <a:pt x="0" y="18"/>
                  </a:lnTo>
                  <a:lnTo>
                    <a:pt x="0" y="18"/>
                  </a:lnTo>
                  <a:lnTo>
                    <a:pt x="0" y="17"/>
                  </a:lnTo>
                  <a:lnTo>
                    <a:pt x="1" y="17"/>
                  </a:lnTo>
                  <a:lnTo>
                    <a:pt x="1" y="16"/>
                  </a:lnTo>
                  <a:lnTo>
                    <a:pt x="1" y="16"/>
                  </a:lnTo>
                  <a:lnTo>
                    <a:pt x="1" y="16"/>
                  </a:lnTo>
                  <a:lnTo>
                    <a:pt x="1" y="15"/>
                  </a:lnTo>
                  <a:lnTo>
                    <a:pt x="2" y="15"/>
                  </a:lnTo>
                  <a:lnTo>
                    <a:pt x="2" y="13"/>
                  </a:lnTo>
                  <a:lnTo>
                    <a:pt x="2" y="13"/>
                  </a:lnTo>
                  <a:lnTo>
                    <a:pt x="3" y="12"/>
                  </a:lnTo>
                  <a:lnTo>
                    <a:pt x="3" y="12"/>
                  </a:lnTo>
                  <a:lnTo>
                    <a:pt x="3" y="12"/>
                  </a:lnTo>
                  <a:lnTo>
                    <a:pt x="5" y="11"/>
                  </a:lnTo>
                  <a:lnTo>
                    <a:pt x="5" y="11"/>
                  </a:lnTo>
                  <a:lnTo>
                    <a:pt x="6" y="10"/>
                  </a:lnTo>
                  <a:lnTo>
                    <a:pt x="7" y="10"/>
                  </a:lnTo>
                  <a:lnTo>
                    <a:pt x="7" y="9"/>
                  </a:lnTo>
                  <a:lnTo>
                    <a:pt x="8" y="9"/>
                  </a:lnTo>
                  <a:lnTo>
                    <a:pt x="8" y="7"/>
                  </a:lnTo>
                  <a:lnTo>
                    <a:pt x="9" y="7"/>
                  </a:lnTo>
                  <a:lnTo>
                    <a:pt x="11" y="7"/>
                  </a:lnTo>
                  <a:lnTo>
                    <a:pt x="11" y="6"/>
                  </a:lnTo>
                  <a:lnTo>
                    <a:pt x="12" y="6"/>
                  </a:lnTo>
                  <a:lnTo>
                    <a:pt x="13" y="6"/>
                  </a:lnTo>
                  <a:lnTo>
                    <a:pt x="13" y="5"/>
                  </a:lnTo>
                  <a:lnTo>
                    <a:pt x="14" y="5"/>
                  </a:lnTo>
                  <a:lnTo>
                    <a:pt x="15" y="4"/>
                  </a:lnTo>
                  <a:lnTo>
                    <a:pt x="17" y="4"/>
                  </a:lnTo>
                  <a:lnTo>
                    <a:pt x="17" y="4"/>
                  </a:lnTo>
                  <a:lnTo>
                    <a:pt x="18" y="4"/>
                  </a:lnTo>
                  <a:lnTo>
                    <a:pt x="19" y="3"/>
                  </a:lnTo>
                  <a:lnTo>
                    <a:pt x="20" y="3"/>
                  </a:lnTo>
                  <a:lnTo>
                    <a:pt x="20" y="3"/>
                  </a:lnTo>
                  <a:lnTo>
                    <a:pt x="21" y="3"/>
                  </a:lnTo>
                  <a:lnTo>
                    <a:pt x="22" y="1"/>
                  </a:lnTo>
                  <a:lnTo>
                    <a:pt x="24" y="1"/>
                  </a:lnTo>
                  <a:lnTo>
                    <a:pt x="24" y="1"/>
                  </a:lnTo>
                  <a:lnTo>
                    <a:pt x="25" y="1"/>
                  </a:lnTo>
                  <a:lnTo>
                    <a:pt x="26" y="1"/>
                  </a:lnTo>
                  <a:lnTo>
                    <a:pt x="27" y="1"/>
                  </a:lnTo>
                  <a:lnTo>
                    <a:pt x="27" y="0"/>
                  </a:lnTo>
                  <a:lnTo>
                    <a:pt x="28" y="0"/>
                  </a:lnTo>
                  <a:lnTo>
                    <a:pt x="30" y="0"/>
                  </a:lnTo>
                  <a:lnTo>
                    <a:pt x="30" y="0"/>
                  </a:lnTo>
                  <a:lnTo>
                    <a:pt x="31" y="0"/>
                  </a:lnTo>
                  <a:lnTo>
                    <a:pt x="31" y="0"/>
                  </a:lnTo>
                  <a:close/>
                  <a:moveTo>
                    <a:pt x="1869" y="0"/>
                  </a:moveTo>
                  <a:lnTo>
                    <a:pt x="1850" y="22"/>
                  </a:lnTo>
                  <a:lnTo>
                    <a:pt x="1827" y="23"/>
                  </a:lnTo>
                  <a:lnTo>
                    <a:pt x="1796" y="25"/>
                  </a:lnTo>
                  <a:lnTo>
                    <a:pt x="1759" y="26"/>
                  </a:lnTo>
                  <a:lnTo>
                    <a:pt x="1716" y="28"/>
                  </a:lnTo>
                  <a:lnTo>
                    <a:pt x="1667" y="28"/>
                  </a:lnTo>
                  <a:lnTo>
                    <a:pt x="1613" y="29"/>
                  </a:lnTo>
                  <a:lnTo>
                    <a:pt x="1554" y="29"/>
                  </a:lnTo>
                  <a:lnTo>
                    <a:pt x="1490" y="30"/>
                  </a:lnTo>
                  <a:lnTo>
                    <a:pt x="1424" y="30"/>
                  </a:lnTo>
                  <a:lnTo>
                    <a:pt x="1353" y="30"/>
                  </a:lnTo>
                  <a:lnTo>
                    <a:pt x="1279" y="30"/>
                  </a:lnTo>
                  <a:lnTo>
                    <a:pt x="1204" y="30"/>
                  </a:lnTo>
                  <a:lnTo>
                    <a:pt x="1126" y="30"/>
                  </a:lnTo>
                  <a:lnTo>
                    <a:pt x="1048" y="30"/>
                  </a:lnTo>
                  <a:lnTo>
                    <a:pt x="969" y="30"/>
                  </a:lnTo>
                  <a:lnTo>
                    <a:pt x="889" y="29"/>
                  </a:lnTo>
                  <a:lnTo>
                    <a:pt x="810" y="29"/>
                  </a:lnTo>
                  <a:lnTo>
                    <a:pt x="731" y="29"/>
                  </a:lnTo>
                  <a:lnTo>
                    <a:pt x="655" y="28"/>
                  </a:lnTo>
                  <a:lnTo>
                    <a:pt x="580" y="28"/>
                  </a:lnTo>
                  <a:lnTo>
                    <a:pt x="507" y="26"/>
                  </a:lnTo>
                  <a:lnTo>
                    <a:pt x="437" y="26"/>
                  </a:lnTo>
                  <a:lnTo>
                    <a:pt x="370" y="25"/>
                  </a:lnTo>
                  <a:lnTo>
                    <a:pt x="307" y="25"/>
                  </a:lnTo>
                  <a:lnTo>
                    <a:pt x="249" y="24"/>
                  </a:lnTo>
                  <a:lnTo>
                    <a:pt x="196" y="24"/>
                  </a:lnTo>
                  <a:lnTo>
                    <a:pt x="148" y="23"/>
                  </a:lnTo>
                  <a:lnTo>
                    <a:pt x="106" y="23"/>
                  </a:lnTo>
                  <a:lnTo>
                    <a:pt x="70" y="23"/>
                  </a:lnTo>
                  <a:lnTo>
                    <a:pt x="42" y="22"/>
                  </a:lnTo>
                  <a:lnTo>
                    <a:pt x="20" y="22"/>
                  </a:lnTo>
                  <a:lnTo>
                    <a:pt x="7" y="22"/>
                  </a:lnTo>
                  <a:lnTo>
                    <a:pt x="31" y="0"/>
                  </a:lnTo>
                  <a:lnTo>
                    <a:pt x="44" y="0"/>
                  </a:lnTo>
                  <a:lnTo>
                    <a:pt x="65" y="1"/>
                  </a:lnTo>
                  <a:lnTo>
                    <a:pt x="93" y="1"/>
                  </a:lnTo>
                  <a:lnTo>
                    <a:pt x="129" y="1"/>
                  </a:lnTo>
                  <a:lnTo>
                    <a:pt x="170" y="3"/>
                  </a:lnTo>
                  <a:lnTo>
                    <a:pt x="219" y="3"/>
                  </a:lnTo>
                  <a:lnTo>
                    <a:pt x="272" y="3"/>
                  </a:lnTo>
                  <a:lnTo>
                    <a:pt x="330" y="4"/>
                  </a:lnTo>
                  <a:lnTo>
                    <a:pt x="394" y="4"/>
                  </a:lnTo>
                  <a:lnTo>
                    <a:pt x="460" y="5"/>
                  </a:lnTo>
                  <a:lnTo>
                    <a:pt x="530" y="5"/>
                  </a:lnTo>
                  <a:lnTo>
                    <a:pt x="603" y="6"/>
                  </a:lnTo>
                  <a:lnTo>
                    <a:pt x="678" y="6"/>
                  </a:lnTo>
                  <a:lnTo>
                    <a:pt x="755" y="7"/>
                  </a:lnTo>
                  <a:lnTo>
                    <a:pt x="833" y="7"/>
                  </a:lnTo>
                  <a:lnTo>
                    <a:pt x="913" y="7"/>
                  </a:lnTo>
                  <a:lnTo>
                    <a:pt x="992" y="9"/>
                  </a:lnTo>
                  <a:lnTo>
                    <a:pt x="1072" y="9"/>
                  </a:lnTo>
                  <a:lnTo>
                    <a:pt x="1150" y="9"/>
                  </a:lnTo>
                  <a:lnTo>
                    <a:pt x="1227" y="9"/>
                  </a:lnTo>
                  <a:lnTo>
                    <a:pt x="1303" y="9"/>
                  </a:lnTo>
                  <a:lnTo>
                    <a:pt x="1376" y="9"/>
                  </a:lnTo>
                  <a:lnTo>
                    <a:pt x="1446" y="9"/>
                  </a:lnTo>
                  <a:lnTo>
                    <a:pt x="1513" y="9"/>
                  </a:lnTo>
                  <a:lnTo>
                    <a:pt x="1576" y="9"/>
                  </a:lnTo>
                  <a:lnTo>
                    <a:pt x="1636" y="7"/>
                  </a:lnTo>
                  <a:lnTo>
                    <a:pt x="1690" y="6"/>
                  </a:lnTo>
                  <a:lnTo>
                    <a:pt x="1739" y="6"/>
                  </a:lnTo>
                  <a:lnTo>
                    <a:pt x="1782" y="5"/>
                  </a:lnTo>
                  <a:lnTo>
                    <a:pt x="1817" y="4"/>
                  </a:lnTo>
                  <a:lnTo>
                    <a:pt x="1847" y="3"/>
                  </a:lnTo>
                  <a:lnTo>
                    <a:pt x="1869" y="0"/>
                  </a:lnTo>
                  <a:lnTo>
                    <a:pt x="1869" y="0"/>
                  </a:lnTo>
                  <a:close/>
                  <a:moveTo>
                    <a:pt x="1850" y="22"/>
                  </a:moveTo>
                  <a:lnTo>
                    <a:pt x="1869" y="0"/>
                  </a:lnTo>
                  <a:lnTo>
                    <a:pt x="1869" y="0"/>
                  </a:lnTo>
                  <a:lnTo>
                    <a:pt x="1870" y="0"/>
                  </a:lnTo>
                  <a:lnTo>
                    <a:pt x="1871" y="0"/>
                  </a:lnTo>
                  <a:lnTo>
                    <a:pt x="1871" y="0"/>
                  </a:lnTo>
                  <a:lnTo>
                    <a:pt x="1872" y="0"/>
                  </a:lnTo>
                  <a:lnTo>
                    <a:pt x="1872" y="0"/>
                  </a:lnTo>
                  <a:lnTo>
                    <a:pt x="1874" y="0"/>
                  </a:lnTo>
                  <a:lnTo>
                    <a:pt x="1874" y="1"/>
                  </a:lnTo>
                  <a:lnTo>
                    <a:pt x="1875" y="1"/>
                  </a:lnTo>
                  <a:lnTo>
                    <a:pt x="1875" y="1"/>
                  </a:lnTo>
                  <a:lnTo>
                    <a:pt x="1876" y="1"/>
                  </a:lnTo>
                  <a:lnTo>
                    <a:pt x="1876" y="1"/>
                  </a:lnTo>
                  <a:lnTo>
                    <a:pt x="1876" y="1"/>
                  </a:lnTo>
                  <a:lnTo>
                    <a:pt x="1877" y="3"/>
                  </a:lnTo>
                  <a:lnTo>
                    <a:pt x="1877" y="3"/>
                  </a:lnTo>
                  <a:lnTo>
                    <a:pt x="1877" y="3"/>
                  </a:lnTo>
                  <a:lnTo>
                    <a:pt x="1877" y="3"/>
                  </a:lnTo>
                  <a:lnTo>
                    <a:pt x="1877" y="4"/>
                  </a:lnTo>
                  <a:lnTo>
                    <a:pt x="1877" y="4"/>
                  </a:lnTo>
                  <a:lnTo>
                    <a:pt x="1877" y="4"/>
                  </a:lnTo>
                  <a:lnTo>
                    <a:pt x="1878" y="4"/>
                  </a:lnTo>
                  <a:lnTo>
                    <a:pt x="1878" y="5"/>
                  </a:lnTo>
                  <a:lnTo>
                    <a:pt x="1877" y="5"/>
                  </a:lnTo>
                  <a:lnTo>
                    <a:pt x="1877" y="6"/>
                  </a:lnTo>
                  <a:lnTo>
                    <a:pt x="1877" y="6"/>
                  </a:lnTo>
                  <a:lnTo>
                    <a:pt x="1877" y="6"/>
                  </a:lnTo>
                  <a:lnTo>
                    <a:pt x="1877" y="7"/>
                  </a:lnTo>
                  <a:lnTo>
                    <a:pt x="1877" y="7"/>
                  </a:lnTo>
                  <a:lnTo>
                    <a:pt x="1876" y="9"/>
                  </a:lnTo>
                  <a:lnTo>
                    <a:pt x="1876" y="9"/>
                  </a:lnTo>
                  <a:lnTo>
                    <a:pt x="1876" y="9"/>
                  </a:lnTo>
                  <a:lnTo>
                    <a:pt x="1875" y="10"/>
                  </a:lnTo>
                  <a:lnTo>
                    <a:pt x="1875" y="10"/>
                  </a:lnTo>
                  <a:lnTo>
                    <a:pt x="1875" y="11"/>
                  </a:lnTo>
                  <a:lnTo>
                    <a:pt x="1874" y="11"/>
                  </a:lnTo>
                  <a:lnTo>
                    <a:pt x="1874" y="12"/>
                  </a:lnTo>
                  <a:lnTo>
                    <a:pt x="1872" y="12"/>
                  </a:lnTo>
                  <a:lnTo>
                    <a:pt x="1871" y="13"/>
                  </a:lnTo>
                  <a:lnTo>
                    <a:pt x="1871" y="13"/>
                  </a:lnTo>
                  <a:lnTo>
                    <a:pt x="1870" y="13"/>
                  </a:lnTo>
                  <a:lnTo>
                    <a:pt x="1870" y="15"/>
                  </a:lnTo>
                  <a:lnTo>
                    <a:pt x="1869" y="15"/>
                  </a:lnTo>
                  <a:lnTo>
                    <a:pt x="1868" y="16"/>
                  </a:lnTo>
                  <a:lnTo>
                    <a:pt x="1868" y="16"/>
                  </a:lnTo>
                  <a:lnTo>
                    <a:pt x="1866" y="16"/>
                  </a:lnTo>
                  <a:lnTo>
                    <a:pt x="1865" y="17"/>
                  </a:lnTo>
                  <a:lnTo>
                    <a:pt x="1865" y="17"/>
                  </a:lnTo>
                  <a:lnTo>
                    <a:pt x="1864" y="18"/>
                  </a:lnTo>
                  <a:lnTo>
                    <a:pt x="1863" y="18"/>
                  </a:lnTo>
                  <a:lnTo>
                    <a:pt x="1862" y="18"/>
                  </a:lnTo>
                  <a:lnTo>
                    <a:pt x="1862" y="19"/>
                  </a:lnTo>
                  <a:lnTo>
                    <a:pt x="1860" y="19"/>
                  </a:lnTo>
                  <a:lnTo>
                    <a:pt x="1859" y="19"/>
                  </a:lnTo>
                  <a:lnTo>
                    <a:pt x="1858" y="19"/>
                  </a:lnTo>
                  <a:lnTo>
                    <a:pt x="1858" y="20"/>
                  </a:lnTo>
                  <a:lnTo>
                    <a:pt x="1857" y="20"/>
                  </a:lnTo>
                  <a:lnTo>
                    <a:pt x="1856" y="20"/>
                  </a:lnTo>
                  <a:lnTo>
                    <a:pt x="1854" y="20"/>
                  </a:lnTo>
                  <a:lnTo>
                    <a:pt x="1854" y="20"/>
                  </a:lnTo>
                  <a:lnTo>
                    <a:pt x="1853" y="22"/>
                  </a:lnTo>
                  <a:lnTo>
                    <a:pt x="1852" y="22"/>
                  </a:lnTo>
                  <a:lnTo>
                    <a:pt x="1851" y="22"/>
                  </a:lnTo>
                  <a:lnTo>
                    <a:pt x="1851" y="22"/>
                  </a:lnTo>
                  <a:lnTo>
                    <a:pt x="185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20" name="Freeform 45"/>
            <p:cNvSpPr>
              <a:spLocks noEditPoints="1"/>
            </p:cNvSpPr>
            <p:nvPr/>
          </p:nvSpPr>
          <p:spPr bwMode="auto">
            <a:xfrm>
              <a:off x="3852864" y="4645026"/>
              <a:ext cx="2873375" cy="52388"/>
            </a:xfrm>
            <a:custGeom>
              <a:avLst/>
              <a:gdLst>
                <a:gd name="T0" fmla="*/ 6 w 1810"/>
                <a:gd name="T1" fmla="*/ 21 h 33"/>
                <a:gd name="T2" fmla="*/ 4 w 1810"/>
                <a:gd name="T3" fmla="*/ 21 h 33"/>
                <a:gd name="T4" fmla="*/ 3 w 1810"/>
                <a:gd name="T5" fmla="*/ 20 h 33"/>
                <a:gd name="T6" fmla="*/ 1 w 1810"/>
                <a:gd name="T7" fmla="*/ 19 h 33"/>
                <a:gd name="T8" fmla="*/ 0 w 1810"/>
                <a:gd name="T9" fmla="*/ 18 h 33"/>
                <a:gd name="T10" fmla="*/ 1 w 1810"/>
                <a:gd name="T11" fmla="*/ 15 h 33"/>
                <a:gd name="T12" fmla="*/ 1 w 1810"/>
                <a:gd name="T13" fmla="*/ 14 h 33"/>
                <a:gd name="T14" fmla="*/ 4 w 1810"/>
                <a:gd name="T15" fmla="*/ 12 h 33"/>
                <a:gd name="T16" fmla="*/ 6 w 1810"/>
                <a:gd name="T17" fmla="*/ 10 h 33"/>
                <a:gd name="T18" fmla="*/ 9 w 1810"/>
                <a:gd name="T19" fmla="*/ 7 h 33"/>
                <a:gd name="T20" fmla="*/ 12 w 1810"/>
                <a:gd name="T21" fmla="*/ 6 h 33"/>
                <a:gd name="T22" fmla="*/ 16 w 1810"/>
                <a:gd name="T23" fmla="*/ 4 h 33"/>
                <a:gd name="T24" fmla="*/ 19 w 1810"/>
                <a:gd name="T25" fmla="*/ 2 h 33"/>
                <a:gd name="T26" fmla="*/ 23 w 1810"/>
                <a:gd name="T27" fmla="*/ 1 h 33"/>
                <a:gd name="T28" fmla="*/ 26 w 1810"/>
                <a:gd name="T29" fmla="*/ 0 h 33"/>
                <a:gd name="T30" fmla="*/ 30 w 1810"/>
                <a:gd name="T31" fmla="*/ 0 h 33"/>
                <a:gd name="T32" fmla="*/ 1800 w 1810"/>
                <a:gd name="T33" fmla="*/ 5 h 33"/>
                <a:gd name="T34" fmla="*/ 1693 w 1810"/>
                <a:gd name="T35" fmla="*/ 30 h 33"/>
                <a:gd name="T36" fmla="*/ 1493 w 1810"/>
                <a:gd name="T37" fmla="*/ 33 h 33"/>
                <a:gd name="T38" fmla="*/ 1229 w 1810"/>
                <a:gd name="T39" fmla="*/ 33 h 33"/>
                <a:gd name="T40" fmla="*/ 931 w 1810"/>
                <a:gd name="T41" fmla="*/ 31 h 33"/>
                <a:gd name="T42" fmla="*/ 630 w 1810"/>
                <a:gd name="T43" fmla="*/ 29 h 33"/>
                <a:gd name="T44" fmla="*/ 357 w 1810"/>
                <a:gd name="T45" fmla="*/ 26 h 33"/>
                <a:gd name="T46" fmla="*/ 143 w 1810"/>
                <a:gd name="T47" fmla="*/ 23 h 33"/>
                <a:gd name="T48" fmla="*/ 20 w 1810"/>
                <a:gd name="T49" fmla="*/ 21 h 33"/>
                <a:gd name="T50" fmla="*/ 65 w 1810"/>
                <a:gd name="T51" fmla="*/ 0 h 33"/>
                <a:gd name="T52" fmla="*/ 213 w 1810"/>
                <a:gd name="T53" fmla="*/ 2 h 33"/>
                <a:gd name="T54" fmla="*/ 444 w 1810"/>
                <a:gd name="T55" fmla="*/ 5 h 33"/>
                <a:gd name="T56" fmla="*/ 727 w 1810"/>
                <a:gd name="T57" fmla="*/ 8 h 33"/>
                <a:gd name="T58" fmla="*/ 1031 w 1810"/>
                <a:gd name="T59" fmla="*/ 11 h 33"/>
                <a:gd name="T60" fmla="*/ 1324 w 1810"/>
                <a:gd name="T61" fmla="*/ 12 h 33"/>
                <a:gd name="T62" fmla="*/ 1573 w 1810"/>
                <a:gd name="T63" fmla="*/ 11 h 33"/>
                <a:gd name="T64" fmla="*/ 1750 w 1810"/>
                <a:gd name="T65" fmla="*/ 7 h 33"/>
                <a:gd name="T66" fmla="*/ 1781 w 1810"/>
                <a:gd name="T67" fmla="*/ 26 h 33"/>
                <a:gd name="T68" fmla="*/ 1802 w 1810"/>
                <a:gd name="T69" fmla="*/ 5 h 33"/>
                <a:gd name="T70" fmla="*/ 1805 w 1810"/>
                <a:gd name="T71" fmla="*/ 5 h 33"/>
                <a:gd name="T72" fmla="*/ 1807 w 1810"/>
                <a:gd name="T73" fmla="*/ 6 h 33"/>
                <a:gd name="T74" fmla="*/ 1808 w 1810"/>
                <a:gd name="T75" fmla="*/ 6 h 33"/>
                <a:gd name="T76" fmla="*/ 1810 w 1810"/>
                <a:gd name="T77" fmla="*/ 7 h 33"/>
                <a:gd name="T78" fmla="*/ 1810 w 1810"/>
                <a:gd name="T79" fmla="*/ 10 h 33"/>
                <a:gd name="T80" fmla="*/ 1808 w 1810"/>
                <a:gd name="T81" fmla="*/ 11 h 33"/>
                <a:gd name="T82" fmla="*/ 1807 w 1810"/>
                <a:gd name="T83" fmla="*/ 13 h 33"/>
                <a:gd name="T84" fmla="*/ 1805 w 1810"/>
                <a:gd name="T85" fmla="*/ 15 h 33"/>
                <a:gd name="T86" fmla="*/ 1802 w 1810"/>
                <a:gd name="T87" fmla="*/ 18 h 33"/>
                <a:gd name="T88" fmla="*/ 1800 w 1810"/>
                <a:gd name="T89" fmla="*/ 19 h 33"/>
                <a:gd name="T90" fmla="*/ 1796 w 1810"/>
                <a:gd name="T91" fmla="*/ 21 h 33"/>
                <a:gd name="T92" fmla="*/ 1793 w 1810"/>
                <a:gd name="T93" fmla="*/ 23 h 33"/>
                <a:gd name="T94" fmla="*/ 1789 w 1810"/>
                <a:gd name="T95" fmla="*/ 24 h 33"/>
                <a:gd name="T96" fmla="*/ 1786 w 1810"/>
                <a:gd name="T97" fmla="*/ 25 h 33"/>
                <a:gd name="T98" fmla="*/ 1782 w 1810"/>
                <a:gd name="T99"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10" h="33">
                  <a:moveTo>
                    <a:pt x="31" y="0"/>
                  </a:moveTo>
                  <a:lnTo>
                    <a:pt x="7" y="21"/>
                  </a:lnTo>
                  <a:lnTo>
                    <a:pt x="7" y="21"/>
                  </a:lnTo>
                  <a:lnTo>
                    <a:pt x="6" y="21"/>
                  </a:lnTo>
                  <a:lnTo>
                    <a:pt x="5" y="21"/>
                  </a:lnTo>
                  <a:lnTo>
                    <a:pt x="5" y="21"/>
                  </a:lnTo>
                  <a:lnTo>
                    <a:pt x="4" y="21"/>
                  </a:lnTo>
                  <a:lnTo>
                    <a:pt x="4" y="21"/>
                  </a:lnTo>
                  <a:lnTo>
                    <a:pt x="4" y="20"/>
                  </a:lnTo>
                  <a:lnTo>
                    <a:pt x="3" y="20"/>
                  </a:lnTo>
                  <a:lnTo>
                    <a:pt x="3" y="20"/>
                  </a:lnTo>
                  <a:lnTo>
                    <a:pt x="3" y="20"/>
                  </a:lnTo>
                  <a:lnTo>
                    <a:pt x="1" y="20"/>
                  </a:lnTo>
                  <a:lnTo>
                    <a:pt x="1" y="19"/>
                  </a:lnTo>
                  <a:lnTo>
                    <a:pt x="1" y="19"/>
                  </a:lnTo>
                  <a:lnTo>
                    <a:pt x="1" y="19"/>
                  </a:lnTo>
                  <a:lnTo>
                    <a:pt x="1" y="19"/>
                  </a:lnTo>
                  <a:lnTo>
                    <a:pt x="0" y="18"/>
                  </a:lnTo>
                  <a:lnTo>
                    <a:pt x="0" y="18"/>
                  </a:lnTo>
                  <a:lnTo>
                    <a:pt x="0" y="18"/>
                  </a:lnTo>
                  <a:lnTo>
                    <a:pt x="0" y="17"/>
                  </a:lnTo>
                  <a:lnTo>
                    <a:pt x="0" y="17"/>
                  </a:lnTo>
                  <a:lnTo>
                    <a:pt x="0" y="17"/>
                  </a:lnTo>
                  <a:lnTo>
                    <a:pt x="1" y="15"/>
                  </a:lnTo>
                  <a:lnTo>
                    <a:pt x="1" y="15"/>
                  </a:lnTo>
                  <a:lnTo>
                    <a:pt x="1" y="14"/>
                  </a:lnTo>
                  <a:lnTo>
                    <a:pt x="1" y="14"/>
                  </a:lnTo>
                  <a:lnTo>
                    <a:pt x="1" y="14"/>
                  </a:lnTo>
                  <a:lnTo>
                    <a:pt x="3" y="13"/>
                  </a:lnTo>
                  <a:lnTo>
                    <a:pt x="3" y="13"/>
                  </a:lnTo>
                  <a:lnTo>
                    <a:pt x="3" y="12"/>
                  </a:lnTo>
                  <a:lnTo>
                    <a:pt x="4" y="12"/>
                  </a:lnTo>
                  <a:lnTo>
                    <a:pt x="4" y="11"/>
                  </a:lnTo>
                  <a:lnTo>
                    <a:pt x="5" y="11"/>
                  </a:lnTo>
                  <a:lnTo>
                    <a:pt x="5" y="10"/>
                  </a:lnTo>
                  <a:lnTo>
                    <a:pt x="6" y="10"/>
                  </a:lnTo>
                  <a:lnTo>
                    <a:pt x="6" y="10"/>
                  </a:lnTo>
                  <a:lnTo>
                    <a:pt x="7" y="8"/>
                  </a:lnTo>
                  <a:lnTo>
                    <a:pt x="9" y="8"/>
                  </a:lnTo>
                  <a:lnTo>
                    <a:pt x="9" y="7"/>
                  </a:lnTo>
                  <a:lnTo>
                    <a:pt x="10" y="7"/>
                  </a:lnTo>
                  <a:lnTo>
                    <a:pt x="11" y="6"/>
                  </a:lnTo>
                  <a:lnTo>
                    <a:pt x="11" y="6"/>
                  </a:lnTo>
                  <a:lnTo>
                    <a:pt x="12" y="6"/>
                  </a:lnTo>
                  <a:lnTo>
                    <a:pt x="13" y="5"/>
                  </a:lnTo>
                  <a:lnTo>
                    <a:pt x="13" y="5"/>
                  </a:lnTo>
                  <a:lnTo>
                    <a:pt x="15" y="5"/>
                  </a:lnTo>
                  <a:lnTo>
                    <a:pt x="16" y="4"/>
                  </a:lnTo>
                  <a:lnTo>
                    <a:pt x="17" y="4"/>
                  </a:lnTo>
                  <a:lnTo>
                    <a:pt x="17" y="4"/>
                  </a:lnTo>
                  <a:lnTo>
                    <a:pt x="18" y="2"/>
                  </a:lnTo>
                  <a:lnTo>
                    <a:pt x="19" y="2"/>
                  </a:lnTo>
                  <a:lnTo>
                    <a:pt x="20" y="2"/>
                  </a:lnTo>
                  <a:lnTo>
                    <a:pt x="20" y="2"/>
                  </a:lnTo>
                  <a:lnTo>
                    <a:pt x="22" y="1"/>
                  </a:lnTo>
                  <a:lnTo>
                    <a:pt x="23" y="1"/>
                  </a:lnTo>
                  <a:lnTo>
                    <a:pt x="24" y="1"/>
                  </a:lnTo>
                  <a:lnTo>
                    <a:pt x="24" y="1"/>
                  </a:lnTo>
                  <a:lnTo>
                    <a:pt x="25" y="1"/>
                  </a:lnTo>
                  <a:lnTo>
                    <a:pt x="26" y="0"/>
                  </a:lnTo>
                  <a:lnTo>
                    <a:pt x="26" y="0"/>
                  </a:lnTo>
                  <a:lnTo>
                    <a:pt x="28" y="0"/>
                  </a:lnTo>
                  <a:lnTo>
                    <a:pt x="29" y="0"/>
                  </a:lnTo>
                  <a:lnTo>
                    <a:pt x="30" y="0"/>
                  </a:lnTo>
                  <a:lnTo>
                    <a:pt x="30" y="0"/>
                  </a:lnTo>
                  <a:lnTo>
                    <a:pt x="31" y="0"/>
                  </a:lnTo>
                  <a:lnTo>
                    <a:pt x="31" y="0"/>
                  </a:lnTo>
                  <a:close/>
                  <a:moveTo>
                    <a:pt x="1800" y="5"/>
                  </a:moveTo>
                  <a:lnTo>
                    <a:pt x="1781" y="26"/>
                  </a:lnTo>
                  <a:lnTo>
                    <a:pt x="1758" y="27"/>
                  </a:lnTo>
                  <a:lnTo>
                    <a:pt x="1728" y="29"/>
                  </a:lnTo>
                  <a:lnTo>
                    <a:pt x="1693" y="30"/>
                  </a:lnTo>
                  <a:lnTo>
                    <a:pt x="1651" y="31"/>
                  </a:lnTo>
                  <a:lnTo>
                    <a:pt x="1603" y="32"/>
                  </a:lnTo>
                  <a:lnTo>
                    <a:pt x="1551" y="32"/>
                  </a:lnTo>
                  <a:lnTo>
                    <a:pt x="1493" y="33"/>
                  </a:lnTo>
                  <a:lnTo>
                    <a:pt x="1432" y="33"/>
                  </a:lnTo>
                  <a:lnTo>
                    <a:pt x="1368" y="33"/>
                  </a:lnTo>
                  <a:lnTo>
                    <a:pt x="1300" y="33"/>
                  </a:lnTo>
                  <a:lnTo>
                    <a:pt x="1229" y="33"/>
                  </a:lnTo>
                  <a:lnTo>
                    <a:pt x="1157" y="33"/>
                  </a:lnTo>
                  <a:lnTo>
                    <a:pt x="1083" y="32"/>
                  </a:lnTo>
                  <a:lnTo>
                    <a:pt x="1007" y="32"/>
                  </a:lnTo>
                  <a:lnTo>
                    <a:pt x="931" y="31"/>
                  </a:lnTo>
                  <a:lnTo>
                    <a:pt x="855" y="31"/>
                  </a:lnTo>
                  <a:lnTo>
                    <a:pt x="780" y="30"/>
                  </a:lnTo>
                  <a:lnTo>
                    <a:pt x="704" y="30"/>
                  </a:lnTo>
                  <a:lnTo>
                    <a:pt x="630" y="29"/>
                  </a:lnTo>
                  <a:lnTo>
                    <a:pt x="558" y="29"/>
                  </a:lnTo>
                  <a:lnTo>
                    <a:pt x="488" y="27"/>
                  </a:lnTo>
                  <a:lnTo>
                    <a:pt x="420" y="26"/>
                  </a:lnTo>
                  <a:lnTo>
                    <a:pt x="357" y="26"/>
                  </a:lnTo>
                  <a:lnTo>
                    <a:pt x="296" y="25"/>
                  </a:lnTo>
                  <a:lnTo>
                    <a:pt x="240" y="25"/>
                  </a:lnTo>
                  <a:lnTo>
                    <a:pt x="189" y="24"/>
                  </a:lnTo>
                  <a:lnTo>
                    <a:pt x="143" y="23"/>
                  </a:lnTo>
                  <a:lnTo>
                    <a:pt x="103" y="23"/>
                  </a:lnTo>
                  <a:lnTo>
                    <a:pt x="68" y="23"/>
                  </a:lnTo>
                  <a:lnTo>
                    <a:pt x="41" y="21"/>
                  </a:lnTo>
                  <a:lnTo>
                    <a:pt x="20" y="21"/>
                  </a:lnTo>
                  <a:lnTo>
                    <a:pt x="7" y="21"/>
                  </a:lnTo>
                  <a:lnTo>
                    <a:pt x="31" y="0"/>
                  </a:lnTo>
                  <a:lnTo>
                    <a:pt x="44" y="0"/>
                  </a:lnTo>
                  <a:lnTo>
                    <a:pt x="65" y="0"/>
                  </a:lnTo>
                  <a:lnTo>
                    <a:pt x="92" y="1"/>
                  </a:lnTo>
                  <a:lnTo>
                    <a:pt x="127" y="1"/>
                  </a:lnTo>
                  <a:lnTo>
                    <a:pt x="167" y="2"/>
                  </a:lnTo>
                  <a:lnTo>
                    <a:pt x="213" y="2"/>
                  </a:lnTo>
                  <a:lnTo>
                    <a:pt x="264" y="4"/>
                  </a:lnTo>
                  <a:lnTo>
                    <a:pt x="320" y="4"/>
                  </a:lnTo>
                  <a:lnTo>
                    <a:pt x="381" y="5"/>
                  </a:lnTo>
                  <a:lnTo>
                    <a:pt x="444" y="5"/>
                  </a:lnTo>
                  <a:lnTo>
                    <a:pt x="511" y="6"/>
                  </a:lnTo>
                  <a:lnTo>
                    <a:pt x="581" y="7"/>
                  </a:lnTo>
                  <a:lnTo>
                    <a:pt x="653" y="7"/>
                  </a:lnTo>
                  <a:lnTo>
                    <a:pt x="727" y="8"/>
                  </a:lnTo>
                  <a:lnTo>
                    <a:pt x="802" y="10"/>
                  </a:lnTo>
                  <a:lnTo>
                    <a:pt x="879" y="10"/>
                  </a:lnTo>
                  <a:lnTo>
                    <a:pt x="955" y="11"/>
                  </a:lnTo>
                  <a:lnTo>
                    <a:pt x="1031" y="11"/>
                  </a:lnTo>
                  <a:lnTo>
                    <a:pt x="1107" y="11"/>
                  </a:lnTo>
                  <a:lnTo>
                    <a:pt x="1181" y="12"/>
                  </a:lnTo>
                  <a:lnTo>
                    <a:pt x="1253" y="12"/>
                  </a:lnTo>
                  <a:lnTo>
                    <a:pt x="1324" y="12"/>
                  </a:lnTo>
                  <a:lnTo>
                    <a:pt x="1391" y="12"/>
                  </a:lnTo>
                  <a:lnTo>
                    <a:pt x="1456" y="12"/>
                  </a:lnTo>
                  <a:lnTo>
                    <a:pt x="1517" y="12"/>
                  </a:lnTo>
                  <a:lnTo>
                    <a:pt x="1573" y="11"/>
                  </a:lnTo>
                  <a:lnTo>
                    <a:pt x="1626" y="11"/>
                  </a:lnTo>
                  <a:lnTo>
                    <a:pt x="1673" y="10"/>
                  </a:lnTo>
                  <a:lnTo>
                    <a:pt x="1714" y="8"/>
                  </a:lnTo>
                  <a:lnTo>
                    <a:pt x="1750" y="7"/>
                  </a:lnTo>
                  <a:lnTo>
                    <a:pt x="1778" y="6"/>
                  </a:lnTo>
                  <a:lnTo>
                    <a:pt x="1800" y="5"/>
                  </a:lnTo>
                  <a:lnTo>
                    <a:pt x="1800" y="5"/>
                  </a:lnTo>
                  <a:close/>
                  <a:moveTo>
                    <a:pt x="1781" y="26"/>
                  </a:moveTo>
                  <a:lnTo>
                    <a:pt x="1800" y="5"/>
                  </a:lnTo>
                  <a:lnTo>
                    <a:pt x="1801" y="5"/>
                  </a:lnTo>
                  <a:lnTo>
                    <a:pt x="1801" y="5"/>
                  </a:lnTo>
                  <a:lnTo>
                    <a:pt x="1802" y="5"/>
                  </a:lnTo>
                  <a:lnTo>
                    <a:pt x="1802" y="5"/>
                  </a:lnTo>
                  <a:lnTo>
                    <a:pt x="1804" y="5"/>
                  </a:lnTo>
                  <a:lnTo>
                    <a:pt x="1805" y="5"/>
                  </a:lnTo>
                  <a:lnTo>
                    <a:pt x="1805" y="5"/>
                  </a:lnTo>
                  <a:lnTo>
                    <a:pt x="1805" y="5"/>
                  </a:lnTo>
                  <a:lnTo>
                    <a:pt x="1806" y="5"/>
                  </a:lnTo>
                  <a:lnTo>
                    <a:pt x="1806" y="5"/>
                  </a:lnTo>
                  <a:lnTo>
                    <a:pt x="1807" y="6"/>
                  </a:lnTo>
                  <a:lnTo>
                    <a:pt x="1807" y="6"/>
                  </a:lnTo>
                  <a:lnTo>
                    <a:pt x="1807" y="6"/>
                  </a:lnTo>
                  <a:lnTo>
                    <a:pt x="1808" y="6"/>
                  </a:lnTo>
                  <a:lnTo>
                    <a:pt x="1808" y="6"/>
                  </a:lnTo>
                  <a:lnTo>
                    <a:pt x="1808" y="7"/>
                  </a:lnTo>
                  <a:lnTo>
                    <a:pt x="1808" y="7"/>
                  </a:lnTo>
                  <a:lnTo>
                    <a:pt x="1808" y="7"/>
                  </a:lnTo>
                  <a:lnTo>
                    <a:pt x="1810" y="7"/>
                  </a:lnTo>
                  <a:lnTo>
                    <a:pt x="1810" y="8"/>
                  </a:lnTo>
                  <a:lnTo>
                    <a:pt x="1810" y="8"/>
                  </a:lnTo>
                  <a:lnTo>
                    <a:pt x="1810" y="8"/>
                  </a:lnTo>
                  <a:lnTo>
                    <a:pt x="1810" y="10"/>
                  </a:lnTo>
                  <a:lnTo>
                    <a:pt x="1810" y="10"/>
                  </a:lnTo>
                  <a:lnTo>
                    <a:pt x="1808" y="10"/>
                  </a:lnTo>
                  <a:lnTo>
                    <a:pt x="1808" y="11"/>
                  </a:lnTo>
                  <a:lnTo>
                    <a:pt x="1808" y="11"/>
                  </a:lnTo>
                  <a:lnTo>
                    <a:pt x="1808" y="12"/>
                  </a:lnTo>
                  <a:lnTo>
                    <a:pt x="1808" y="12"/>
                  </a:lnTo>
                  <a:lnTo>
                    <a:pt x="1807" y="13"/>
                  </a:lnTo>
                  <a:lnTo>
                    <a:pt x="1807" y="13"/>
                  </a:lnTo>
                  <a:lnTo>
                    <a:pt x="1807" y="13"/>
                  </a:lnTo>
                  <a:lnTo>
                    <a:pt x="1806" y="14"/>
                  </a:lnTo>
                  <a:lnTo>
                    <a:pt x="1806" y="14"/>
                  </a:lnTo>
                  <a:lnTo>
                    <a:pt x="1805" y="15"/>
                  </a:lnTo>
                  <a:lnTo>
                    <a:pt x="1805" y="15"/>
                  </a:lnTo>
                  <a:lnTo>
                    <a:pt x="1804" y="17"/>
                  </a:lnTo>
                  <a:lnTo>
                    <a:pt x="1804" y="17"/>
                  </a:lnTo>
                  <a:lnTo>
                    <a:pt x="1802" y="18"/>
                  </a:lnTo>
                  <a:lnTo>
                    <a:pt x="1801" y="18"/>
                  </a:lnTo>
                  <a:lnTo>
                    <a:pt x="1801" y="18"/>
                  </a:lnTo>
                  <a:lnTo>
                    <a:pt x="1800" y="19"/>
                  </a:lnTo>
                  <a:lnTo>
                    <a:pt x="1800" y="19"/>
                  </a:lnTo>
                  <a:lnTo>
                    <a:pt x="1799" y="20"/>
                  </a:lnTo>
                  <a:lnTo>
                    <a:pt x="1798" y="20"/>
                  </a:lnTo>
                  <a:lnTo>
                    <a:pt x="1798" y="20"/>
                  </a:lnTo>
                  <a:lnTo>
                    <a:pt x="1796" y="21"/>
                  </a:lnTo>
                  <a:lnTo>
                    <a:pt x="1795" y="21"/>
                  </a:lnTo>
                  <a:lnTo>
                    <a:pt x="1794" y="21"/>
                  </a:lnTo>
                  <a:lnTo>
                    <a:pt x="1794" y="23"/>
                  </a:lnTo>
                  <a:lnTo>
                    <a:pt x="1793" y="23"/>
                  </a:lnTo>
                  <a:lnTo>
                    <a:pt x="1792" y="23"/>
                  </a:lnTo>
                  <a:lnTo>
                    <a:pt x="1790" y="24"/>
                  </a:lnTo>
                  <a:lnTo>
                    <a:pt x="1790" y="24"/>
                  </a:lnTo>
                  <a:lnTo>
                    <a:pt x="1789" y="24"/>
                  </a:lnTo>
                  <a:lnTo>
                    <a:pt x="1788" y="24"/>
                  </a:lnTo>
                  <a:lnTo>
                    <a:pt x="1787" y="25"/>
                  </a:lnTo>
                  <a:lnTo>
                    <a:pt x="1787" y="25"/>
                  </a:lnTo>
                  <a:lnTo>
                    <a:pt x="1786" y="25"/>
                  </a:lnTo>
                  <a:lnTo>
                    <a:pt x="1784" y="25"/>
                  </a:lnTo>
                  <a:lnTo>
                    <a:pt x="1783" y="25"/>
                  </a:lnTo>
                  <a:lnTo>
                    <a:pt x="1783" y="25"/>
                  </a:lnTo>
                  <a:lnTo>
                    <a:pt x="1782" y="26"/>
                  </a:lnTo>
                  <a:lnTo>
                    <a:pt x="178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21" name="Freeform 46"/>
            <p:cNvSpPr>
              <a:spLocks noEditPoints="1"/>
            </p:cNvSpPr>
            <p:nvPr/>
          </p:nvSpPr>
          <p:spPr bwMode="auto">
            <a:xfrm>
              <a:off x="3656014" y="2608264"/>
              <a:ext cx="3270250" cy="1900238"/>
            </a:xfrm>
            <a:custGeom>
              <a:avLst/>
              <a:gdLst>
                <a:gd name="T0" fmla="*/ 37 w 2060"/>
                <a:gd name="T1" fmla="*/ 1131 h 1197"/>
                <a:gd name="T2" fmla="*/ 39 w 2060"/>
                <a:gd name="T3" fmla="*/ 1158 h 1197"/>
                <a:gd name="T4" fmla="*/ 51 w 2060"/>
                <a:gd name="T5" fmla="*/ 1168 h 1197"/>
                <a:gd name="T6" fmla="*/ 50 w 2060"/>
                <a:gd name="T7" fmla="*/ 1191 h 1197"/>
                <a:gd name="T8" fmla="*/ 17 w 2060"/>
                <a:gd name="T9" fmla="*/ 1187 h 1197"/>
                <a:gd name="T10" fmla="*/ 2 w 2060"/>
                <a:gd name="T11" fmla="*/ 1171 h 1197"/>
                <a:gd name="T12" fmla="*/ 0 w 2060"/>
                <a:gd name="T13" fmla="*/ 1140 h 1197"/>
                <a:gd name="T14" fmla="*/ 47 w 2060"/>
                <a:gd name="T15" fmla="*/ 165 h 1197"/>
                <a:gd name="T16" fmla="*/ 51 w 2060"/>
                <a:gd name="T17" fmla="*/ 341 h 1197"/>
                <a:gd name="T18" fmla="*/ 51 w 2060"/>
                <a:gd name="T19" fmla="*/ 687 h 1197"/>
                <a:gd name="T20" fmla="*/ 45 w 2060"/>
                <a:gd name="T21" fmla="*/ 1004 h 1197"/>
                <a:gd name="T22" fmla="*/ 5 w 2060"/>
                <a:gd name="T23" fmla="*/ 1098 h 1197"/>
                <a:gd name="T24" fmla="*/ 12 w 2060"/>
                <a:gd name="T25" fmla="*/ 857 h 1197"/>
                <a:gd name="T26" fmla="*/ 14 w 2060"/>
                <a:gd name="T27" fmla="*/ 500 h 1197"/>
                <a:gd name="T28" fmla="*/ 12 w 2060"/>
                <a:gd name="T29" fmla="*/ 222 h 1197"/>
                <a:gd name="T30" fmla="*/ 115 w 2060"/>
                <a:gd name="T31" fmla="*/ 21 h 1197"/>
                <a:gd name="T32" fmla="*/ 62 w 2060"/>
                <a:gd name="T33" fmla="*/ 31 h 1197"/>
                <a:gd name="T34" fmla="*/ 43 w 2060"/>
                <a:gd name="T35" fmla="*/ 69 h 1197"/>
                <a:gd name="T36" fmla="*/ 43 w 2060"/>
                <a:gd name="T37" fmla="*/ 133 h 1197"/>
                <a:gd name="T38" fmla="*/ 6 w 2060"/>
                <a:gd name="T39" fmla="*/ 148 h 1197"/>
                <a:gd name="T40" fmla="*/ 5 w 2060"/>
                <a:gd name="T41" fmla="*/ 81 h 1197"/>
                <a:gd name="T42" fmla="*/ 39 w 2060"/>
                <a:gd name="T43" fmla="*/ 26 h 1197"/>
                <a:gd name="T44" fmla="*/ 139 w 2060"/>
                <a:gd name="T45" fmla="*/ 0 h 1197"/>
                <a:gd name="T46" fmla="*/ 1826 w 2060"/>
                <a:gd name="T47" fmla="*/ 45 h 1197"/>
                <a:gd name="T48" fmla="*/ 1330 w 2060"/>
                <a:gd name="T49" fmla="*/ 44 h 1197"/>
                <a:gd name="T50" fmla="*/ 655 w 2060"/>
                <a:gd name="T51" fmla="*/ 34 h 1197"/>
                <a:gd name="T52" fmla="*/ 172 w 2060"/>
                <a:gd name="T53" fmla="*/ 23 h 1197"/>
                <a:gd name="T54" fmla="*/ 364 w 2060"/>
                <a:gd name="T55" fmla="*/ 7 h 1197"/>
                <a:gd name="T56" fmla="*/ 978 w 2060"/>
                <a:gd name="T57" fmla="*/ 17 h 1197"/>
                <a:gd name="T58" fmla="*/ 1617 w 2060"/>
                <a:gd name="T59" fmla="*/ 23 h 1197"/>
                <a:gd name="T60" fmla="*/ 1908 w 2060"/>
                <a:gd name="T61" fmla="*/ 21 h 1197"/>
                <a:gd name="T62" fmla="*/ 2012 w 2060"/>
                <a:gd name="T63" fmla="*/ 107 h 1197"/>
                <a:gd name="T64" fmla="*/ 1988 w 2060"/>
                <a:gd name="T65" fmla="*/ 63 h 1197"/>
                <a:gd name="T66" fmla="*/ 1948 w 2060"/>
                <a:gd name="T67" fmla="*/ 41 h 1197"/>
                <a:gd name="T68" fmla="*/ 1892 w 2060"/>
                <a:gd name="T69" fmla="*/ 41 h 1197"/>
                <a:gd name="T70" fmla="*/ 1969 w 2060"/>
                <a:gd name="T71" fmla="*/ 20 h 1197"/>
                <a:gd name="T72" fmla="*/ 2019 w 2060"/>
                <a:gd name="T73" fmla="*/ 40 h 1197"/>
                <a:gd name="T74" fmla="*/ 2047 w 2060"/>
                <a:gd name="T75" fmla="*/ 85 h 1197"/>
                <a:gd name="T76" fmla="*/ 2052 w 2060"/>
                <a:gd name="T77" fmla="*/ 1068 h 1197"/>
                <a:gd name="T78" fmla="*/ 2011 w 2060"/>
                <a:gd name="T79" fmla="*/ 969 h 1197"/>
                <a:gd name="T80" fmla="*/ 2011 w 2060"/>
                <a:gd name="T81" fmla="*/ 645 h 1197"/>
                <a:gd name="T82" fmla="*/ 2012 w 2060"/>
                <a:gd name="T83" fmla="*/ 302 h 1197"/>
                <a:gd name="T84" fmla="*/ 2052 w 2060"/>
                <a:gd name="T85" fmla="*/ 143 h 1197"/>
                <a:gd name="T86" fmla="*/ 2049 w 2060"/>
                <a:gd name="T87" fmla="*/ 394 h 1197"/>
                <a:gd name="T88" fmla="*/ 2048 w 2060"/>
                <a:gd name="T89" fmla="*/ 753 h 1197"/>
                <a:gd name="T90" fmla="*/ 2050 w 2060"/>
                <a:gd name="T91" fmla="*/ 1025 h 1197"/>
                <a:gd name="T92" fmla="*/ 1981 w 2060"/>
                <a:gd name="T93" fmla="*/ 1176 h 1197"/>
                <a:gd name="T94" fmla="*/ 2009 w 2060"/>
                <a:gd name="T95" fmla="*/ 1172 h 1197"/>
                <a:gd name="T96" fmla="*/ 2021 w 2060"/>
                <a:gd name="T97" fmla="*/ 1152 h 1197"/>
                <a:gd name="T98" fmla="*/ 2021 w 2060"/>
                <a:gd name="T99" fmla="*/ 1110 h 1197"/>
                <a:gd name="T100" fmla="*/ 2055 w 2060"/>
                <a:gd name="T101" fmla="*/ 1085 h 1197"/>
                <a:gd name="T102" fmla="*/ 2059 w 2060"/>
                <a:gd name="T103" fmla="*/ 1131 h 1197"/>
                <a:gd name="T104" fmla="*/ 2041 w 2060"/>
                <a:gd name="T105" fmla="*/ 1170 h 1197"/>
                <a:gd name="T106" fmla="*/ 1974 w 2060"/>
                <a:gd name="T107" fmla="*/ 1197 h 1197"/>
                <a:gd name="T108" fmla="*/ 122 w 2060"/>
                <a:gd name="T109" fmla="*/ 1168 h 1197"/>
                <a:gd name="T110" fmla="*/ 655 w 2060"/>
                <a:gd name="T111" fmla="*/ 1166 h 1197"/>
                <a:gd name="T112" fmla="*/ 1390 w 2060"/>
                <a:gd name="T113" fmla="*/ 1171 h 1197"/>
                <a:gd name="T114" fmla="*/ 1920 w 2060"/>
                <a:gd name="T115" fmla="*/ 1176 h 1197"/>
                <a:gd name="T116" fmla="*/ 1818 w 2060"/>
                <a:gd name="T117" fmla="*/ 1196 h 1197"/>
                <a:gd name="T118" fmla="*/ 1207 w 2060"/>
                <a:gd name="T119" fmla="*/ 1191 h 1197"/>
                <a:gd name="T120" fmla="*/ 482 w 2060"/>
                <a:gd name="T121" fmla="*/ 1187 h 1197"/>
                <a:gd name="T122" fmla="*/ 50 w 2060"/>
                <a:gd name="T123" fmla="*/ 1191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60" h="1197">
                  <a:moveTo>
                    <a:pt x="4" y="1116"/>
                  </a:moveTo>
                  <a:lnTo>
                    <a:pt x="41" y="1104"/>
                  </a:lnTo>
                  <a:lnTo>
                    <a:pt x="41" y="1104"/>
                  </a:lnTo>
                  <a:lnTo>
                    <a:pt x="39" y="1110"/>
                  </a:lnTo>
                  <a:lnTo>
                    <a:pt x="39" y="1115"/>
                  </a:lnTo>
                  <a:lnTo>
                    <a:pt x="38" y="1119"/>
                  </a:lnTo>
                  <a:lnTo>
                    <a:pt x="38" y="1123"/>
                  </a:lnTo>
                  <a:lnTo>
                    <a:pt x="37" y="1128"/>
                  </a:lnTo>
                  <a:lnTo>
                    <a:pt x="37" y="1131"/>
                  </a:lnTo>
                  <a:lnTo>
                    <a:pt x="37" y="1135"/>
                  </a:lnTo>
                  <a:lnTo>
                    <a:pt x="37" y="1139"/>
                  </a:lnTo>
                  <a:lnTo>
                    <a:pt x="37" y="1142"/>
                  </a:lnTo>
                  <a:lnTo>
                    <a:pt x="37" y="1144"/>
                  </a:lnTo>
                  <a:lnTo>
                    <a:pt x="37" y="1148"/>
                  </a:lnTo>
                  <a:lnTo>
                    <a:pt x="38" y="1150"/>
                  </a:lnTo>
                  <a:lnTo>
                    <a:pt x="38" y="1153"/>
                  </a:lnTo>
                  <a:lnTo>
                    <a:pt x="39" y="1155"/>
                  </a:lnTo>
                  <a:lnTo>
                    <a:pt x="39" y="1158"/>
                  </a:lnTo>
                  <a:lnTo>
                    <a:pt x="41" y="1159"/>
                  </a:lnTo>
                  <a:lnTo>
                    <a:pt x="42" y="1161"/>
                  </a:lnTo>
                  <a:lnTo>
                    <a:pt x="43" y="1162"/>
                  </a:lnTo>
                  <a:lnTo>
                    <a:pt x="44" y="1164"/>
                  </a:lnTo>
                  <a:lnTo>
                    <a:pt x="45" y="1165"/>
                  </a:lnTo>
                  <a:lnTo>
                    <a:pt x="47" y="1166"/>
                  </a:lnTo>
                  <a:lnTo>
                    <a:pt x="48" y="1167"/>
                  </a:lnTo>
                  <a:lnTo>
                    <a:pt x="49" y="1168"/>
                  </a:lnTo>
                  <a:lnTo>
                    <a:pt x="51" y="1168"/>
                  </a:lnTo>
                  <a:lnTo>
                    <a:pt x="53" y="1170"/>
                  </a:lnTo>
                  <a:lnTo>
                    <a:pt x="55" y="1170"/>
                  </a:lnTo>
                  <a:lnTo>
                    <a:pt x="57" y="1170"/>
                  </a:lnTo>
                  <a:lnTo>
                    <a:pt x="60" y="1170"/>
                  </a:lnTo>
                  <a:lnTo>
                    <a:pt x="62" y="1171"/>
                  </a:lnTo>
                  <a:lnTo>
                    <a:pt x="65" y="1171"/>
                  </a:lnTo>
                  <a:lnTo>
                    <a:pt x="67" y="1171"/>
                  </a:lnTo>
                  <a:lnTo>
                    <a:pt x="70" y="1170"/>
                  </a:lnTo>
                  <a:lnTo>
                    <a:pt x="50" y="1191"/>
                  </a:lnTo>
                  <a:lnTo>
                    <a:pt x="45" y="1191"/>
                  </a:lnTo>
                  <a:lnTo>
                    <a:pt x="42" y="1192"/>
                  </a:lnTo>
                  <a:lnTo>
                    <a:pt x="37" y="1191"/>
                  </a:lnTo>
                  <a:lnTo>
                    <a:pt x="33" y="1191"/>
                  </a:lnTo>
                  <a:lnTo>
                    <a:pt x="30" y="1191"/>
                  </a:lnTo>
                  <a:lnTo>
                    <a:pt x="26" y="1190"/>
                  </a:lnTo>
                  <a:lnTo>
                    <a:pt x="23" y="1190"/>
                  </a:lnTo>
                  <a:lnTo>
                    <a:pt x="20" y="1189"/>
                  </a:lnTo>
                  <a:lnTo>
                    <a:pt x="17" y="1187"/>
                  </a:lnTo>
                  <a:lnTo>
                    <a:pt x="14" y="1186"/>
                  </a:lnTo>
                  <a:lnTo>
                    <a:pt x="12" y="1185"/>
                  </a:lnTo>
                  <a:lnTo>
                    <a:pt x="10" y="1184"/>
                  </a:lnTo>
                  <a:lnTo>
                    <a:pt x="8" y="1181"/>
                  </a:lnTo>
                  <a:lnTo>
                    <a:pt x="6" y="1179"/>
                  </a:lnTo>
                  <a:lnTo>
                    <a:pt x="5" y="1178"/>
                  </a:lnTo>
                  <a:lnTo>
                    <a:pt x="4" y="1176"/>
                  </a:lnTo>
                  <a:lnTo>
                    <a:pt x="2" y="1173"/>
                  </a:lnTo>
                  <a:lnTo>
                    <a:pt x="2" y="1171"/>
                  </a:lnTo>
                  <a:lnTo>
                    <a:pt x="1" y="1167"/>
                  </a:lnTo>
                  <a:lnTo>
                    <a:pt x="0" y="1165"/>
                  </a:lnTo>
                  <a:lnTo>
                    <a:pt x="0" y="1161"/>
                  </a:lnTo>
                  <a:lnTo>
                    <a:pt x="0" y="1159"/>
                  </a:lnTo>
                  <a:lnTo>
                    <a:pt x="0" y="1155"/>
                  </a:lnTo>
                  <a:lnTo>
                    <a:pt x="0" y="1152"/>
                  </a:lnTo>
                  <a:lnTo>
                    <a:pt x="0" y="1148"/>
                  </a:lnTo>
                  <a:lnTo>
                    <a:pt x="0" y="1144"/>
                  </a:lnTo>
                  <a:lnTo>
                    <a:pt x="0" y="1140"/>
                  </a:lnTo>
                  <a:lnTo>
                    <a:pt x="1" y="1135"/>
                  </a:lnTo>
                  <a:lnTo>
                    <a:pt x="1" y="1131"/>
                  </a:lnTo>
                  <a:lnTo>
                    <a:pt x="2" y="1127"/>
                  </a:lnTo>
                  <a:lnTo>
                    <a:pt x="2" y="1122"/>
                  </a:lnTo>
                  <a:lnTo>
                    <a:pt x="4" y="1116"/>
                  </a:lnTo>
                  <a:lnTo>
                    <a:pt x="4" y="1116"/>
                  </a:lnTo>
                  <a:lnTo>
                    <a:pt x="4" y="1116"/>
                  </a:lnTo>
                  <a:close/>
                  <a:moveTo>
                    <a:pt x="10" y="180"/>
                  </a:moveTo>
                  <a:lnTo>
                    <a:pt x="47" y="165"/>
                  </a:lnTo>
                  <a:lnTo>
                    <a:pt x="47" y="165"/>
                  </a:lnTo>
                  <a:lnTo>
                    <a:pt x="48" y="176"/>
                  </a:lnTo>
                  <a:lnTo>
                    <a:pt x="49" y="191"/>
                  </a:lnTo>
                  <a:lnTo>
                    <a:pt x="50" y="207"/>
                  </a:lnTo>
                  <a:lnTo>
                    <a:pt x="50" y="229"/>
                  </a:lnTo>
                  <a:lnTo>
                    <a:pt x="50" y="253"/>
                  </a:lnTo>
                  <a:lnTo>
                    <a:pt x="51" y="280"/>
                  </a:lnTo>
                  <a:lnTo>
                    <a:pt x="51" y="310"/>
                  </a:lnTo>
                  <a:lnTo>
                    <a:pt x="51" y="341"/>
                  </a:lnTo>
                  <a:lnTo>
                    <a:pt x="53" y="376"/>
                  </a:lnTo>
                  <a:lnTo>
                    <a:pt x="53" y="411"/>
                  </a:lnTo>
                  <a:lnTo>
                    <a:pt x="53" y="448"/>
                  </a:lnTo>
                  <a:lnTo>
                    <a:pt x="53" y="487"/>
                  </a:lnTo>
                  <a:lnTo>
                    <a:pt x="53" y="526"/>
                  </a:lnTo>
                  <a:lnTo>
                    <a:pt x="51" y="565"/>
                  </a:lnTo>
                  <a:lnTo>
                    <a:pt x="51" y="606"/>
                  </a:lnTo>
                  <a:lnTo>
                    <a:pt x="51" y="647"/>
                  </a:lnTo>
                  <a:lnTo>
                    <a:pt x="51" y="687"/>
                  </a:lnTo>
                  <a:lnTo>
                    <a:pt x="50" y="728"/>
                  </a:lnTo>
                  <a:lnTo>
                    <a:pt x="50" y="767"/>
                  </a:lnTo>
                  <a:lnTo>
                    <a:pt x="50" y="805"/>
                  </a:lnTo>
                  <a:lnTo>
                    <a:pt x="49" y="844"/>
                  </a:lnTo>
                  <a:lnTo>
                    <a:pt x="49" y="879"/>
                  </a:lnTo>
                  <a:lnTo>
                    <a:pt x="48" y="914"/>
                  </a:lnTo>
                  <a:lnTo>
                    <a:pt x="47" y="946"/>
                  </a:lnTo>
                  <a:lnTo>
                    <a:pt x="47" y="976"/>
                  </a:lnTo>
                  <a:lnTo>
                    <a:pt x="45" y="1004"/>
                  </a:lnTo>
                  <a:lnTo>
                    <a:pt x="45" y="1029"/>
                  </a:lnTo>
                  <a:lnTo>
                    <a:pt x="44" y="1051"/>
                  </a:lnTo>
                  <a:lnTo>
                    <a:pt x="43" y="1070"/>
                  </a:lnTo>
                  <a:lnTo>
                    <a:pt x="43" y="1085"/>
                  </a:lnTo>
                  <a:lnTo>
                    <a:pt x="42" y="1097"/>
                  </a:lnTo>
                  <a:lnTo>
                    <a:pt x="41" y="1104"/>
                  </a:lnTo>
                  <a:lnTo>
                    <a:pt x="4" y="1116"/>
                  </a:lnTo>
                  <a:lnTo>
                    <a:pt x="5" y="1110"/>
                  </a:lnTo>
                  <a:lnTo>
                    <a:pt x="5" y="1098"/>
                  </a:lnTo>
                  <a:lnTo>
                    <a:pt x="6" y="1082"/>
                  </a:lnTo>
                  <a:lnTo>
                    <a:pt x="7" y="1064"/>
                  </a:lnTo>
                  <a:lnTo>
                    <a:pt x="7" y="1042"/>
                  </a:lnTo>
                  <a:lnTo>
                    <a:pt x="8" y="1017"/>
                  </a:lnTo>
                  <a:lnTo>
                    <a:pt x="10" y="989"/>
                  </a:lnTo>
                  <a:lnTo>
                    <a:pt x="10" y="959"/>
                  </a:lnTo>
                  <a:lnTo>
                    <a:pt x="11" y="927"/>
                  </a:lnTo>
                  <a:lnTo>
                    <a:pt x="11" y="893"/>
                  </a:lnTo>
                  <a:lnTo>
                    <a:pt x="12" y="857"/>
                  </a:lnTo>
                  <a:lnTo>
                    <a:pt x="12" y="819"/>
                  </a:lnTo>
                  <a:lnTo>
                    <a:pt x="13" y="780"/>
                  </a:lnTo>
                  <a:lnTo>
                    <a:pt x="13" y="741"/>
                  </a:lnTo>
                  <a:lnTo>
                    <a:pt x="13" y="700"/>
                  </a:lnTo>
                  <a:lnTo>
                    <a:pt x="14" y="660"/>
                  </a:lnTo>
                  <a:lnTo>
                    <a:pt x="14" y="619"/>
                  </a:lnTo>
                  <a:lnTo>
                    <a:pt x="14" y="579"/>
                  </a:lnTo>
                  <a:lnTo>
                    <a:pt x="14" y="539"/>
                  </a:lnTo>
                  <a:lnTo>
                    <a:pt x="14" y="500"/>
                  </a:lnTo>
                  <a:lnTo>
                    <a:pt x="14" y="462"/>
                  </a:lnTo>
                  <a:lnTo>
                    <a:pt x="14" y="425"/>
                  </a:lnTo>
                  <a:lnTo>
                    <a:pt x="14" y="389"/>
                  </a:lnTo>
                  <a:lnTo>
                    <a:pt x="14" y="355"/>
                  </a:lnTo>
                  <a:lnTo>
                    <a:pt x="14" y="323"/>
                  </a:lnTo>
                  <a:lnTo>
                    <a:pt x="14" y="293"/>
                  </a:lnTo>
                  <a:lnTo>
                    <a:pt x="13" y="267"/>
                  </a:lnTo>
                  <a:lnTo>
                    <a:pt x="13" y="242"/>
                  </a:lnTo>
                  <a:lnTo>
                    <a:pt x="12" y="222"/>
                  </a:lnTo>
                  <a:lnTo>
                    <a:pt x="12" y="204"/>
                  </a:lnTo>
                  <a:lnTo>
                    <a:pt x="11" y="189"/>
                  </a:lnTo>
                  <a:lnTo>
                    <a:pt x="10" y="180"/>
                  </a:lnTo>
                  <a:lnTo>
                    <a:pt x="10" y="180"/>
                  </a:lnTo>
                  <a:lnTo>
                    <a:pt x="10" y="180"/>
                  </a:lnTo>
                  <a:close/>
                  <a:moveTo>
                    <a:pt x="152" y="1"/>
                  </a:moveTo>
                  <a:lnTo>
                    <a:pt x="127" y="22"/>
                  </a:lnTo>
                  <a:lnTo>
                    <a:pt x="127" y="22"/>
                  </a:lnTo>
                  <a:lnTo>
                    <a:pt x="115" y="21"/>
                  </a:lnTo>
                  <a:lnTo>
                    <a:pt x="105" y="21"/>
                  </a:lnTo>
                  <a:lnTo>
                    <a:pt x="96" y="22"/>
                  </a:lnTo>
                  <a:lnTo>
                    <a:pt x="87" y="23"/>
                  </a:lnTo>
                  <a:lnTo>
                    <a:pt x="80" y="25"/>
                  </a:lnTo>
                  <a:lnTo>
                    <a:pt x="74" y="26"/>
                  </a:lnTo>
                  <a:lnTo>
                    <a:pt x="70" y="27"/>
                  </a:lnTo>
                  <a:lnTo>
                    <a:pt x="67" y="28"/>
                  </a:lnTo>
                  <a:lnTo>
                    <a:pt x="65" y="29"/>
                  </a:lnTo>
                  <a:lnTo>
                    <a:pt x="62" y="31"/>
                  </a:lnTo>
                  <a:lnTo>
                    <a:pt x="60" y="33"/>
                  </a:lnTo>
                  <a:lnTo>
                    <a:pt x="57" y="35"/>
                  </a:lnTo>
                  <a:lnTo>
                    <a:pt x="55" y="39"/>
                  </a:lnTo>
                  <a:lnTo>
                    <a:pt x="51" y="43"/>
                  </a:lnTo>
                  <a:lnTo>
                    <a:pt x="49" y="47"/>
                  </a:lnTo>
                  <a:lnTo>
                    <a:pt x="47" y="52"/>
                  </a:lnTo>
                  <a:lnTo>
                    <a:pt x="45" y="57"/>
                  </a:lnTo>
                  <a:lnTo>
                    <a:pt x="44" y="63"/>
                  </a:lnTo>
                  <a:lnTo>
                    <a:pt x="43" y="69"/>
                  </a:lnTo>
                  <a:lnTo>
                    <a:pt x="42" y="75"/>
                  </a:lnTo>
                  <a:lnTo>
                    <a:pt x="41" y="82"/>
                  </a:lnTo>
                  <a:lnTo>
                    <a:pt x="41" y="88"/>
                  </a:lnTo>
                  <a:lnTo>
                    <a:pt x="41" y="95"/>
                  </a:lnTo>
                  <a:lnTo>
                    <a:pt x="41" y="102"/>
                  </a:lnTo>
                  <a:lnTo>
                    <a:pt x="41" y="111"/>
                  </a:lnTo>
                  <a:lnTo>
                    <a:pt x="42" y="118"/>
                  </a:lnTo>
                  <a:lnTo>
                    <a:pt x="42" y="125"/>
                  </a:lnTo>
                  <a:lnTo>
                    <a:pt x="43" y="133"/>
                  </a:lnTo>
                  <a:lnTo>
                    <a:pt x="44" y="140"/>
                  </a:lnTo>
                  <a:lnTo>
                    <a:pt x="45" y="149"/>
                  </a:lnTo>
                  <a:lnTo>
                    <a:pt x="47" y="157"/>
                  </a:lnTo>
                  <a:lnTo>
                    <a:pt x="47" y="165"/>
                  </a:lnTo>
                  <a:lnTo>
                    <a:pt x="10" y="180"/>
                  </a:lnTo>
                  <a:lnTo>
                    <a:pt x="8" y="171"/>
                  </a:lnTo>
                  <a:lnTo>
                    <a:pt x="7" y="163"/>
                  </a:lnTo>
                  <a:lnTo>
                    <a:pt x="7" y="155"/>
                  </a:lnTo>
                  <a:lnTo>
                    <a:pt x="6" y="148"/>
                  </a:lnTo>
                  <a:lnTo>
                    <a:pt x="5" y="139"/>
                  </a:lnTo>
                  <a:lnTo>
                    <a:pt x="5" y="131"/>
                  </a:lnTo>
                  <a:lnTo>
                    <a:pt x="4" y="124"/>
                  </a:lnTo>
                  <a:lnTo>
                    <a:pt x="4" y="117"/>
                  </a:lnTo>
                  <a:lnTo>
                    <a:pt x="4" y="108"/>
                  </a:lnTo>
                  <a:lnTo>
                    <a:pt x="4" y="101"/>
                  </a:lnTo>
                  <a:lnTo>
                    <a:pt x="4" y="94"/>
                  </a:lnTo>
                  <a:lnTo>
                    <a:pt x="5" y="88"/>
                  </a:lnTo>
                  <a:lnTo>
                    <a:pt x="5" y="81"/>
                  </a:lnTo>
                  <a:lnTo>
                    <a:pt x="6" y="74"/>
                  </a:lnTo>
                  <a:lnTo>
                    <a:pt x="8" y="68"/>
                  </a:lnTo>
                  <a:lnTo>
                    <a:pt x="11" y="62"/>
                  </a:lnTo>
                  <a:lnTo>
                    <a:pt x="13" y="56"/>
                  </a:lnTo>
                  <a:lnTo>
                    <a:pt x="17" y="48"/>
                  </a:lnTo>
                  <a:lnTo>
                    <a:pt x="20" y="44"/>
                  </a:lnTo>
                  <a:lnTo>
                    <a:pt x="26" y="38"/>
                  </a:lnTo>
                  <a:lnTo>
                    <a:pt x="32" y="32"/>
                  </a:lnTo>
                  <a:lnTo>
                    <a:pt x="39" y="26"/>
                  </a:lnTo>
                  <a:lnTo>
                    <a:pt x="49" y="20"/>
                  </a:lnTo>
                  <a:lnTo>
                    <a:pt x="59" y="14"/>
                  </a:lnTo>
                  <a:lnTo>
                    <a:pt x="70" y="10"/>
                  </a:lnTo>
                  <a:lnTo>
                    <a:pt x="81" y="7"/>
                  </a:lnTo>
                  <a:lnTo>
                    <a:pt x="92" y="4"/>
                  </a:lnTo>
                  <a:lnTo>
                    <a:pt x="103" y="2"/>
                  </a:lnTo>
                  <a:lnTo>
                    <a:pt x="115" y="1"/>
                  </a:lnTo>
                  <a:lnTo>
                    <a:pt x="127" y="1"/>
                  </a:lnTo>
                  <a:lnTo>
                    <a:pt x="139" y="0"/>
                  </a:lnTo>
                  <a:lnTo>
                    <a:pt x="152" y="1"/>
                  </a:lnTo>
                  <a:lnTo>
                    <a:pt x="152" y="1"/>
                  </a:lnTo>
                  <a:lnTo>
                    <a:pt x="152" y="1"/>
                  </a:lnTo>
                  <a:close/>
                  <a:moveTo>
                    <a:pt x="1908" y="21"/>
                  </a:moveTo>
                  <a:lnTo>
                    <a:pt x="1892" y="41"/>
                  </a:lnTo>
                  <a:lnTo>
                    <a:pt x="1892" y="41"/>
                  </a:lnTo>
                  <a:lnTo>
                    <a:pt x="1876" y="43"/>
                  </a:lnTo>
                  <a:lnTo>
                    <a:pt x="1855" y="44"/>
                  </a:lnTo>
                  <a:lnTo>
                    <a:pt x="1826" y="45"/>
                  </a:lnTo>
                  <a:lnTo>
                    <a:pt x="1791" y="45"/>
                  </a:lnTo>
                  <a:lnTo>
                    <a:pt x="1750" y="45"/>
                  </a:lnTo>
                  <a:lnTo>
                    <a:pt x="1703" y="45"/>
                  </a:lnTo>
                  <a:lnTo>
                    <a:pt x="1651" y="45"/>
                  </a:lnTo>
                  <a:lnTo>
                    <a:pt x="1595" y="45"/>
                  </a:lnTo>
                  <a:lnTo>
                    <a:pt x="1534" y="45"/>
                  </a:lnTo>
                  <a:lnTo>
                    <a:pt x="1468" y="45"/>
                  </a:lnTo>
                  <a:lnTo>
                    <a:pt x="1400" y="44"/>
                  </a:lnTo>
                  <a:lnTo>
                    <a:pt x="1330" y="44"/>
                  </a:lnTo>
                  <a:lnTo>
                    <a:pt x="1257" y="43"/>
                  </a:lnTo>
                  <a:lnTo>
                    <a:pt x="1182" y="41"/>
                  </a:lnTo>
                  <a:lnTo>
                    <a:pt x="1106" y="40"/>
                  </a:lnTo>
                  <a:lnTo>
                    <a:pt x="1030" y="40"/>
                  </a:lnTo>
                  <a:lnTo>
                    <a:pt x="954" y="39"/>
                  </a:lnTo>
                  <a:lnTo>
                    <a:pt x="877" y="38"/>
                  </a:lnTo>
                  <a:lnTo>
                    <a:pt x="802" y="37"/>
                  </a:lnTo>
                  <a:lnTo>
                    <a:pt x="728" y="35"/>
                  </a:lnTo>
                  <a:lnTo>
                    <a:pt x="655" y="34"/>
                  </a:lnTo>
                  <a:lnTo>
                    <a:pt x="585" y="33"/>
                  </a:lnTo>
                  <a:lnTo>
                    <a:pt x="518" y="32"/>
                  </a:lnTo>
                  <a:lnTo>
                    <a:pt x="455" y="31"/>
                  </a:lnTo>
                  <a:lnTo>
                    <a:pt x="395" y="29"/>
                  </a:lnTo>
                  <a:lnTo>
                    <a:pt x="339" y="28"/>
                  </a:lnTo>
                  <a:lnTo>
                    <a:pt x="289" y="27"/>
                  </a:lnTo>
                  <a:lnTo>
                    <a:pt x="244" y="26"/>
                  </a:lnTo>
                  <a:lnTo>
                    <a:pt x="204" y="25"/>
                  </a:lnTo>
                  <a:lnTo>
                    <a:pt x="172" y="23"/>
                  </a:lnTo>
                  <a:lnTo>
                    <a:pt x="146" y="22"/>
                  </a:lnTo>
                  <a:lnTo>
                    <a:pt x="127" y="22"/>
                  </a:lnTo>
                  <a:lnTo>
                    <a:pt x="152" y="1"/>
                  </a:lnTo>
                  <a:lnTo>
                    <a:pt x="170" y="1"/>
                  </a:lnTo>
                  <a:lnTo>
                    <a:pt x="196" y="2"/>
                  </a:lnTo>
                  <a:lnTo>
                    <a:pt x="229" y="3"/>
                  </a:lnTo>
                  <a:lnTo>
                    <a:pt x="267" y="4"/>
                  </a:lnTo>
                  <a:lnTo>
                    <a:pt x="313" y="5"/>
                  </a:lnTo>
                  <a:lnTo>
                    <a:pt x="364" y="7"/>
                  </a:lnTo>
                  <a:lnTo>
                    <a:pt x="419" y="8"/>
                  </a:lnTo>
                  <a:lnTo>
                    <a:pt x="479" y="9"/>
                  </a:lnTo>
                  <a:lnTo>
                    <a:pt x="542" y="10"/>
                  </a:lnTo>
                  <a:lnTo>
                    <a:pt x="609" y="11"/>
                  </a:lnTo>
                  <a:lnTo>
                    <a:pt x="679" y="13"/>
                  </a:lnTo>
                  <a:lnTo>
                    <a:pt x="751" y="14"/>
                  </a:lnTo>
                  <a:lnTo>
                    <a:pt x="826" y="15"/>
                  </a:lnTo>
                  <a:lnTo>
                    <a:pt x="901" y="16"/>
                  </a:lnTo>
                  <a:lnTo>
                    <a:pt x="978" y="17"/>
                  </a:lnTo>
                  <a:lnTo>
                    <a:pt x="1054" y="19"/>
                  </a:lnTo>
                  <a:lnTo>
                    <a:pt x="1130" y="20"/>
                  </a:lnTo>
                  <a:lnTo>
                    <a:pt x="1205" y="20"/>
                  </a:lnTo>
                  <a:lnTo>
                    <a:pt x="1281" y="21"/>
                  </a:lnTo>
                  <a:lnTo>
                    <a:pt x="1353" y="22"/>
                  </a:lnTo>
                  <a:lnTo>
                    <a:pt x="1424" y="22"/>
                  </a:lnTo>
                  <a:lnTo>
                    <a:pt x="1492" y="23"/>
                  </a:lnTo>
                  <a:lnTo>
                    <a:pt x="1556" y="23"/>
                  </a:lnTo>
                  <a:lnTo>
                    <a:pt x="1617" y="23"/>
                  </a:lnTo>
                  <a:lnTo>
                    <a:pt x="1675" y="25"/>
                  </a:lnTo>
                  <a:lnTo>
                    <a:pt x="1726" y="25"/>
                  </a:lnTo>
                  <a:lnTo>
                    <a:pt x="1774" y="23"/>
                  </a:lnTo>
                  <a:lnTo>
                    <a:pt x="1814" y="23"/>
                  </a:lnTo>
                  <a:lnTo>
                    <a:pt x="1849" y="23"/>
                  </a:lnTo>
                  <a:lnTo>
                    <a:pt x="1877" y="22"/>
                  </a:lnTo>
                  <a:lnTo>
                    <a:pt x="1898" y="21"/>
                  </a:lnTo>
                  <a:lnTo>
                    <a:pt x="1908" y="21"/>
                  </a:lnTo>
                  <a:lnTo>
                    <a:pt x="1908" y="21"/>
                  </a:lnTo>
                  <a:lnTo>
                    <a:pt x="1908" y="21"/>
                  </a:lnTo>
                  <a:close/>
                  <a:moveTo>
                    <a:pt x="2052" y="130"/>
                  </a:moveTo>
                  <a:lnTo>
                    <a:pt x="2015" y="143"/>
                  </a:lnTo>
                  <a:lnTo>
                    <a:pt x="2015" y="143"/>
                  </a:lnTo>
                  <a:lnTo>
                    <a:pt x="2015" y="134"/>
                  </a:lnTo>
                  <a:lnTo>
                    <a:pt x="2015" y="127"/>
                  </a:lnTo>
                  <a:lnTo>
                    <a:pt x="2013" y="120"/>
                  </a:lnTo>
                  <a:lnTo>
                    <a:pt x="2012" y="113"/>
                  </a:lnTo>
                  <a:lnTo>
                    <a:pt x="2012" y="107"/>
                  </a:lnTo>
                  <a:lnTo>
                    <a:pt x="2010" y="101"/>
                  </a:lnTo>
                  <a:lnTo>
                    <a:pt x="2009" y="95"/>
                  </a:lnTo>
                  <a:lnTo>
                    <a:pt x="2006" y="89"/>
                  </a:lnTo>
                  <a:lnTo>
                    <a:pt x="2004" y="84"/>
                  </a:lnTo>
                  <a:lnTo>
                    <a:pt x="2002" y="78"/>
                  </a:lnTo>
                  <a:lnTo>
                    <a:pt x="1999" y="75"/>
                  </a:lnTo>
                  <a:lnTo>
                    <a:pt x="1996" y="70"/>
                  </a:lnTo>
                  <a:lnTo>
                    <a:pt x="1992" y="66"/>
                  </a:lnTo>
                  <a:lnTo>
                    <a:pt x="1988" y="63"/>
                  </a:lnTo>
                  <a:lnTo>
                    <a:pt x="1985" y="59"/>
                  </a:lnTo>
                  <a:lnTo>
                    <a:pt x="1981" y="56"/>
                  </a:lnTo>
                  <a:lnTo>
                    <a:pt x="1976" y="53"/>
                  </a:lnTo>
                  <a:lnTo>
                    <a:pt x="1973" y="51"/>
                  </a:lnTo>
                  <a:lnTo>
                    <a:pt x="1968" y="48"/>
                  </a:lnTo>
                  <a:lnTo>
                    <a:pt x="1963" y="46"/>
                  </a:lnTo>
                  <a:lnTo>
                    <a:pt x="1957" y="45"/>
                  </a:lnTo>
                  <a:lnTo>
                    <a:pt x="1953" y="43"/>
                  </a:lnTo>
                  <a:lnTo>
                    <a:pt x="1948" y="41"/>
                  </a:lnTo>
                  <a:lnTo>
                    <a:pt x="1942" y="41"/>
                  </a:lnTo>
                  <a:lnTo>
                    <a:pt x="1936" y="40"/>
                  </a:lnTo>
                  <a:lnTo>
                    <a:pt x="1930" y="39"/>
                  </a:lnTo>
                  <a:lnTo>
                    <a:pt x="1924" y="39"/>
                  </a:lnTo>
                  <a:lnTo>
                    <a:pt x="1918" y="39"/>
                  </a:lnTo>
                  <a:lnTo>
                    <a:pt x="1912" y="39"/>
                  </a:lnTo>
                  <a:lnTo>
                    <a:pt x="1905" y="40"/>
                  </a:lnTo>
                  <a:lnTo>
                    <a:pt x="1899" y="40"/>
                  </a:lnTo>
                  <a:lnTo>
                    <a:pt x="1892" y="41"/>
                  </a:lnTo>
                  <a:lnTo>
                    <a:pt x="1908" y="21"/>
                  </a:lnTo>
                  <a:lnTo>
                    <a:pt x="1917" y="20"/>
                  </a:lnTo>
                  <a:lnTo>
                    <a:pt x="1925" y="19"/>
                  </a:lnTo>
                  <a:lnTo>
                    <a:pt x="1934" y="19"/>
                  </a:lnTo>
                  <a:lnTo>
                    <a:pt x="1941" y="17"/>
                  </a:lnTo>
                  <a:lnTo>
                    <a:pt x="1948" y="17"/>
                  </a:lnTo>
                  <a:lnTo>
                    <a:pt x="1956" y="19"/>
                  </a:lnTo>
                  <a:lnTo>
                    <a:pt x="1963" y="19"/>
                  </a:lnTo>
                  <a:lnTo>
                    <a:pt x="1969" y="20"/>
                  </a:lnTo>
                  <a:lnTo>
                    <a:pt x="1976" y="21"/>
                  </a:lnTo>
                  <a:lnTo>
                    <a:pt x="1982" y="22"/>
                  </a:lnTo>
                  <a:lnTo>
                    <a:pt x="1988" y="25"/>
                  </a:lnTo>
                  <a:lnTo>
                    <a:pt x="1994" y="26"/>
                  </a:lnTo>
                  <a:lnTo>
                    <a:pt x="2000" y="28"/>
                  </a:lnTo>
                  <a:lnTo>
                    <a:pt x="2006" y="31"/>
                  </a:lnTo>
                  <a:lnTo>
                    <a:pt x="2011" y="34"/>
                  </a:lnTo>
                  <a:lnTo>
                    <a:pt x="2016" y="37"/>
                  </a:lnTo>
                  <a:lnTo>
                    <a:pt x="2019" y="40"/>
                  </a:lnTo>
                  <a:lnTo>
                    <a:pt x="2024" y="45"/>
                  </a:lnTo>
                  <a:lnTo>
                    <a:pt x="2028" y="48"/>
                  </a:lnTo>
                  <a:lnTo>
                    <a:pt x="2031" y="53"/>
                  </a:lnTo>
                  <a:lnTo>
                    <a:pt x="2035" y="58"/>
                  </a:lnTo>
                  <a:lnTo>
                    <a:pt x="2039" y="63"/>
                  </a:lnTo>
                  <a:lnTo>
                    <a:pt x="2041" y="68"/>
                  </a:lnTo>
                  <a:lnTo>
                    <a:pt x="2043" y="74"/>
                  </a:lnTo>
                  <a:lnTo>
                    <a:pt x="2046" y="80"/>
                  </a:lnTo>
                  <a:lnTo>
                    <a:pt x="2047" y="85"/>
                  </a:lnTo>
                  <a:lnTo>
                    <a:pt x="2049" y="93"/>
                  </a:lnTo>
                  <a:lnTo>
                    <a:pt x="2050" y="99"/>
                  </a:lnTo>
                  <a:lnTo>
                    <a:pt x="2050" y="106"/>
                  </a:lnTo>
                  <a:lnTo>
                    <a:pt x="2052" y="114"/>
                  </a:lnTo>
                  <a:lnTo>
                    <a:pt x="2052" y="121"/>
                  </a:lnTo>
                  <a:lnTo>
                    <a:pt x="2052" y="130"/>
                  </a:lnTo>
                  <a:lnTo>
                    <a:pt x="2052" y="130"/>
                  </a:lnTo>
                  <a:lnTo>
                    <a:pt x="2052" y="130"/>
                  </a:lnTo>
                  <a:close/>
                  <a:moveTo>
                    <a:pt x="2052" y="1068"/>
                  </a:moveTo>
                  <a:lnTo>
                    <a:pt x="2015" y="1082"/>
                  </a:lnTo>
                  <a:lnTo>
                    <a:pt x="2015" y="1082"/>
                  </a:lnTo>
                  <a:lnTo>
                    <a:pt x="2013" y="1078"/>
                  </a:lnTo>
                  <a:lnTo>
                    <a:pt x="2013" y="1068"/>
                  </a:lnTo>
                  <a:lnTo>
                    <a:pt x="2013" y="1055"/>
                  </a:lnTo>
                  <a:lnTo>
                    <a:pt x="2012" y="1039"/>
                  </a:lnTo>
                  <a:lnTo>
                    <a:pt x="2012" y="1019"/>
                  </a:lnTo>
                  <a:lnTo>
                    <a:pt x="2012" y="995"/>
                  </a:lnTo>
                  <a:lnTo>
                    <a:pt x="2011" y="969"/>
                  </a:lnTo>
                  <a:lnTo>
                    <a:pt x="2011" y="940"/>
                  </a:lnTo>
                  <a:lnTo>
                    <a:pt x="2011" y="909"/>
                  </a:lnTo>
                  <a:lnTo>
                    <a:pt x="2011" y="876"/>
                  </a:lnTo>
                  <a:lnTo>
                    <a:pt x="2011" y="840"/>
                  </a:lnTo>
                  <a:lnTo>
                    <a:pt x="2011" y="804"/>
                  </a:lnTo>
                  <a:lnTo>
                    <a:pt x="2011" y="766"/>
                  </a:lnTo>
                  <a:lnTo>
                    <a:pt x="2011" y="727"/>
                  </a:lnTo>
                  <a:lnTo>
                    <a:pt x="2011" y="686"/>
                  </a:lnTo>
                  <a:lnTo>
                    <a:pt x="2011" y="645"/>
                  </a:lnTo>
                  <a:lnTo>
                    <a:pt x="2011" y="605"/>
                  </a:lnTo>
                  <a:lnTo>
                    <a:pt x="2011" y="564"/>
                  </a:lnTo>
                  <a:lnTo>
                    <a:pt x="2011" y="524"/>
                  </a:lnTo>
                  <a:lnTo>
                    <a:pt x="2011" y="484"/>
                  </a:lnTo>
                  <a:lnTo>
                    <a:pt x="2011" y="445"/>
                  </a:lnTo>
                  <a:lnTo>
                    <a:pt x="2012" y="407"/>
                  </a:lnTo>
                  <a:lnTo>
                    <a:pt x="2012" y="370"/>
                  </a:lnTo>
                  <a:lnTo>
                    <a:pt x="2012" y="335"/>
                  </a:lnTo>
                  <a:lnTo>
                    <a:pt x="2012" y="302"/>
                  </a:lnTo>
                  <a:lnTo>
                    <a:pt x="2012" y="271"/>
                  </a:lnTo>
                  <a:lnTo>
                    <a:pt x="2013" y="242"/>
                  </a:lnTo>
                  <a:lnTo>
                    <a:pt x="2013" y="216"/>
                  </a:lnTo>
                  <a:lnTo>
                    <a:pt x="2013" y="192"/>
                  </a:lnTo>
                  <a:lnTo>
                    <a:pt x="2013" y="173"/>
                  </a:lnTo>
                  <a:lnTo>
                    <a:pt x="2015" y="156"/>
                  </a:lnTo>
                  <a:lnTo>
                    <a:pt x="2015" y="143"/>
                  </a:lnTo>
                  <a:lnTo>
                    <a:pt x="2052" y="130"/>
                  </a:lnTo>
                  <a:lnTo>
                    <a:pt x="2052" y="143"/>
                  </a:lnTo>
                  <a:lnTo>
                    <a:pt x="2052" y="160"/>
                  </a:lnTo>
                  <a:lnTo>
                    <a:pt x="2050" y="179"/>
                  </a:lnTo>
                  <a:lnTo>
                    <a:pt x="2050" y="202"/>
                  </a:lnTo>
                  <a:lnTo>
                    <a:pt x="2050" y="229"/>
                  </a:lnTo>
                  <a:lnTo>
                    <a:pt x="2050" y="257"/>
                  </a:lnTo>
                  <a:lnTo>
                    <a:pt x="2049" y="288"/>
                  </a:lnTo>
                  <a:lnTo>
                    <a:pt x="2049" y="322"/>
                  </a:lnTo>
                  <a:lnTo>
                    <a:pt x="2049" y="357"/>
                  </a:lnTo>
                  <a:lnTo>
                    <a:pt x="2049" y="394"/>
                  </a:lnTo>
                  <a:lnTo>
                    <a:pt x="2049" y="432"/>
                  </a:lnTo>
                  <a:lnTo>
                    <a:pt x="2049" y="471"/>
                  </a:lnTo>
                  <a:lnTo>
                    <a:pt x="2048" y="511"/>
                  </a:lnTo>
                  <a:lnTo>
                    <a:pt x="2048" y="551"/>
                  </a:lnTo>
                  <a:lnTo>
                    <a:pt x="2048" y="592"/>
                  </a:lnTo>
                  <a:lnTo>
                    <a:pt x="2048" y="632"/>
                  </a:lnTo>
                  <a:lnTo>
                    <a:pt x="2048" y="673"/>
                  </a:lnTo>
                  <a:lnTo>
                    <a:pt x="2048" y="713"/>
                  </a:lnTo>
                  <a:lnTo>
                    <a:pt x="2048" y="753"/>
                  </a:lnTo>
                  <a:lnTo>
                    <a:pt x="2048" y="791"/>
                  </a:lnTo>
                  <a:lnTo>
                    <a:pt x="2048" y="827"/>
                  </a:lnTo>
                  <a:lnTo>
                    <a:pt x="2048" y="863"/>
                  </a:lnTo>
                  <a:lnTo>
                    <a:pt x="2048" y="896"/>
                  </a:lnTo>
                  <a:lnTo>
                    <a:pt x="2049" y="927"/>
                  </a:lnTo>
                  <a:lnTo>
                    <a:pt x="2049" y="956"/>
                  </a:lnTo>
                  <a:lnTo>
                    <a:pt x="2049" y="982"/>
                  </a:lnTo>
                  <a:lnTo>
                    <a:pt x="2049" y="1006"/>
                  </a:lnTo>
                  <a:lnTo>
                    <a:pt x="2050" y="1025"/>
                  </a:lnTo>
                  <a:lnTo>
                    <a:pt x="2050" y="1042"/>
                  </a:lnTo>
                  <a:lnTo>
                    <a:pt x="2050" y="1055"/>
                  </a:lnTo>
                  <a:lnTo>
                    <a:pt x="2052" y="1063"/>
                  </a:lnTo>
                  <a:lnTo>
                    <a:pt x="2052" y="1068"/>
                  </a:lnTo>
                  <a:lnTo>
                    <a:pt x="2052" y="1068"/>
                  </a:lnTo>
                  <a:lnTo>
                    <a:pt x="2052" y="1068"/>
                  </a:lnTo>
                  <a:close/>
                  <a:moveTo>
                    <a:pt x="1959" y="1197"/>
                  </a:moveTo>
                  <a:lnTo>
                    <a:pt x="1981" y="1176"/>
                  </a:lnTo>
                  <a:lnTo>
                    <a:pt x="1981" y="1176"/>
                  </a:lnTo>
                  <a:lnTo>
                    <a:pt x="1987" y="1176"/>
                  </a:lnTo>
                  <a:lnTo>
                    <a:pt x="1993" y="1176"/>
                  </a:lnTo>
                  <a:lnTo>
                    <a:pt x="1998" y="1174"/>
                  </a:lnTo>
                  <a:lnTo>
                    <a:pt x="2002" y="1174"/>
                  </a:lnTo>
                  <a:lnTo>
                    <a:pt x="2005" y="1173"/>
                  </a:lnTo>
                  <a:lnTo>
                    <a:pt x="2006" y="1173"/>
                  </a:lnTo>
                  <a:lnTo>
                    <a:pt x="2008" y="1173"/>
                  </a:lnTo>
                  <a:lnTo>
                    <a:pt x="2009" y="1172"/>
                  </a:lnTo>
                  <a:lnTo>
                    <a:pt x="2009" y="1172"/>
                  </a:lnTo>
                  <a:lnTo>
                    <a:pt x="2010" y="1172"/>
                  </a:lnTo>
                  <a:lnTo>
                    <a:pt x="2011" y="1171"/>
                  </a:lnTo>
                  <a:lnTo>
                    <a:pt x="2012" y="1168"/>
                  </a:lnTo>
                  <a:lnTo>
                    <a:pt x="2013" y="1167"/>
                  </a:lnTo>
                  <a:lnTo>
                    <a:pt x="2016" y="1165"/>
                  </a:lnTo>
                  <a:lnTo>
                    <a:pt x="2017" y="1161"/>
                  </a:lnTo>
                  <a:lnTo>
                    <a:pt x="2018" y="1159"/>
                  </a:lnTo>
                  <a:lnTo>
                    <a:pt x="2019" y="1155"/>
                  </a:lnTo>
                  <a:lnTo>
                    <a:pt x="2021" y="1152"/>
                  </a:lnTo>
                  <a:lnTo>
                    <a:pt x="2022" y="1147"/>
                  </a:lnTo>
                  <a:lnTo>
                    <a:pt x="2022" y="1143"/>
                  </a:lnTo>
                  <a:lnTo>
                    <a:pt x="2022" y="1139"/>
                  </a:lnTo>
                  <a:lnTo>
                    <a:pt x="2022" y="1135"/>
                  </a:lnTo>
                  <a:lnTo>
                    <a:pt x="2022" y="1130"/>
                  </a:lnTo>
                  <a:lnTo>
                    <a:pt x="2022" y="1125"/>
                  </a:lnTo>
                  <a:lnTo>
                    <a:pt x="2022" y="1119"/>
                  </a:lnTo>
                  <a:lnTo>
                    <a:pt x="2021" y="1115"/>
                  </a:lnTo>
                  <a:lnTo>
                    <a:pt x="2021" y="1110"/>
                  </a:lnTo>
                  <a:lnTo>
                    <a:pt x="2019" y="1105"/>
                  </a:lnTo>
                  <a:lnTo>
                    <a:pt x="2018" y="1099"/>
                  </a:lnTo>
                  <a:lnTo>
                    <a:pt x="2017" y="1094"/>
                  </a:lnTo>
                  <a:lnTo>
                    <a:pt x="2016" y="1088"/>
                  </a:lnTo>
                  <a:lnTo>
                    <a:pt x="2015" y="1082"/>
                  </a:lnTo>
                  <a:lnTo>
                    <a:pt x="2052" y="1068"/>
                  </a:lnTo>
                  <a:lnTo>
                    <a:pt x="2053" y="1074"/>
                  </a:lnTo>
                  <a:lnTo>
                    <a:pt x="2054" y="1079"/>
                  </a:lnTo>
                  <a:lnTo>
                    <a:pt x="2055" y="1085"/>
                  </a:lnTo>
                  <a:lnTo>
                    <a:pt x="2056" y="1090"/>
                  </a:lnTo>
                  <a:lnTo>
                    <a:pt x="2058" y="1096"/>
                  </a:lnTo>
                  <a:lnTo>
                    <a:pt x="2059" y="1100"/>
                  </a:lnTo>
                  <a:lnTo>
                    <a:pt x="2059" y="1106"/>
                  </a:lnTo>
                  <a:lnTo>
                    <a:pt x="2059" y="1111"/>
                  </a:lnTo>
                  <a:lnTo>
                    <a:pt x="2060" y="1116"/>
                  </a:lnTo>
                  <a:lnTo>
                    <a:pt x="2060" y="1121"/>
                  </a:lnTo>
                  <a:lnTo>
                    <a:pt x="2060" y="1127"/>
                  </a:lnTo>
                  <a:lnTo>
                    <a:pt x="2059" y="1131"/>
                  </a:lnTo>
                  <a:lnTo>
                    <a:pt x="2059" y="1135"/>
                  </a:lnTo>
                  <a:lnTo>
                    <a:pt x="2058" y="1140"/>
                  </a:lnTo>
                  <a:lnTo>
                    <a:pt x="2056" y="1144"/>
                  </a:lnTo>
                  <a:lnTo>
                    <a:pt x="2055" y="1149"/>
                  </a:lnTo>
                  <a:lnTo>
                    <a:pt x="2053" y="1153"/>
                  </a:lnTo>
                  <a:lnTo>
                    <a:pt x="2050" y="1158"/>
                  </a:lnTo>
                  <a:lnTo>
                    <a:pt x="2048" y="1161"/>
                  </a:lnTo>
                  <a:lnTo>
                    <a:pt x="2045" y="1166"/>
                  </a:lnTo>
                  <a:lnTo>
                    <a:pt x="2041" y="1170"/>
                  </a:lnTo>
                  <a:lnTo>
                    <a:pt x="2035" y="1174"/>
                  </a:lnTo>
                  <a:lnTo>
                    <a:pt x="2029" y="1179"/>
                  </a:lnTo>
                  <a:lnTo>
                    <a:pt x="2022" y="1183"/>
                  </a:lnTo>
                  <a:lnTo>
                    <a:pt x="2015" y="1187"/>
                  </a:lnTo>
                  <a:lnTo>
                    <a:pt x="2006" y="1190"/>
                  </a:lnTo>
                  <a:lnTo>
                    <a:pt x="1998" y="1192"/>
                  </a:lnTo>
                  <a:lnTo>
                    <a:pt x="1990" y="1195"/>
                  </a:lnTo>
                  <a:lnTo>
                    <a:pt x="1982" y="1196"/>
                  </a:lnTo>
                  <a:lnTo>
                    <a:pt x="1974" y="1197"/>
                  </a:lnTo>
                  <a:lnTo>
                    <a:pt x="1967" y="1197"/>
                  </a:lnTo>
                  <a:lnTo>
                    <a:pt x="1959" y="1197"/>
                  </a:lnTo>
                  <a:lnTo>
                    <a:pt x="1959" y="1197"/>
                  </a:lnTo>
                  <a:lnTo>
                    <a:pt x="1959" y="1197"/>
                  </a:lnTo>
                  <a:close/>
                  <a:moveTo>
                    <a:pt x="50" y="1191"/>
                  </a:moveTo>
                  <a:lnTo>
                    <a:pt x="70" y="1170"/>
                  </a:lnTo>
                  <a:lnTo>
                    <a:pt x="70" y="1170"/>
                  </a:lnTo>
                  <a:lnTo>
                    <a:pt x="92" y="1170"/>
                  </a:lnTo>
                  <a:lnTo>
                    <a:pt x="122" y="1168"/>
                  </a:lnTo>
                  <a:lnTo>
                    <a:pt x="159" y="1167"/>
                  </a:lnTo>
                  <a:lnTo>
                    <a:pt x="202" y="1167"/>
                  </a:lnTo>
                  <a:lnTo>
                    <a:pt x="252" y="1166"/>
                  </a:lnTo>
                  <a:lnTo>
                    <a:pt x="308" y="1166"/>
                  </a:lnTo>
                  <a:lnTo>
                    <a:pt x="369" y="1166"/>
                  </a:lnTo>
                  <a:lnTo>
                    <a:pt x="436" y="1166"/>
                  </a:lnTo>
                  <a:lnTo>
                    <a:pt x="505" y="1166"/>
                  </a:lnTo>
                  <a:lnTo>
                    <a:pt x="579" y="1166"/>
                  </a:lnTo>
                  <a:lnTo>
                    <a:pt x="655" y="1166"/>
                  </a:lnTo>
                  <a:lnTo>
                    <a:pt x="734" y="1167"/>
                  </a:lnTo>
                  <a:lnTo>
                    <a:pt x="815" y="1167"/>
                  </a:lnTo>
                  <a:lnTo>
                    <a:pt x="898" y="1167"/>
                  </a:lnTo>
                  <a:lnTo>
                    <a:pt x="981" y="1168"/>
                  </a:lnTo>
                  <a:lnTo>
                    <a:pt x="1065" y="1168"/>
                  </a:lnTo>
                  <a:lnTo>
                    <a:pt x="1148" y="1170"/>
                  </a:lnTo>
                  <a:lnTo>
                    <a:pt x="1231" y="1170"/>
                  </a:lnTo>
                  <a:lnTo>
                    <a:pt x="1312" y="1171"/>
                  </a:lnTo>
                  <a:lnTo>
                    <a:pt x="1390" y="1171"/>
                  </a:lnTo>
                  <a:lnTo>
                    <a:pt x="1467" y="1172"/>
                  </a:lnTo>
                  <a:lnTo>
                    <a:pt x="1540" y="1172"/>
                  </a:lnTo>
                  <a:lnTo>
                    <a:pt x="1610" y="1173"/>
                  </a:lnTo>
                  <a:lnTo>
                    <a:pt x="1676" y="1173"/>
                  </a:lnTo>
                  <a:lnTo>
                    <a:pt x="1735" y="1174"/>
                  </a:lnTo>
                  <a:lnTo>
                    <a:pt x="1791" y="1174"/>
                  </a:lnTo>
                  <a:lnTo>
                    <a:pt x="1840" y="1174"/>
                  </a:lnTo>
                  <a:lnTo>
                    <a:pt x="1885" y="1176"/>
                  </a:lnTo>
                  <a:lnTo>
                    <a:pt x="1920" y="1176"/>
                  </a:lnTo>
                  <a:lnTo>
                    <a:pt x="1949" y="1176"/>
                  </a:lnTo>
                  <a:lnTo>
                    <a:pt x="1969" y="1176"/>
                  </a:lnTo>
                  <a:lnTo>
                    <a:pt x="1981" y="1176"/>
                  </a:lnTo>
                  <a:lnTo>
                    <a:pt x="1959" y="1197"/>
                  </a:lnTo>
                  <a:lnTo>
                    <a:pt x="1947" y="1197"/>
                  </a:lnTo>
                  <a:lnTo>
                    <a:pt x="1925" y="1197"/>
                  </a:lnTo>
                  <a:lnTo>
                    <a:pt x="1897" y="1197"/>
                  </a:lnTo>
                  <a:lnTo>
                    <a:pt x="1861" y="1197"/>
                  </a:lnTo>
                  <a:lnTo>
                    <a:pt x="1818" y="1196"/>
                  </a:lnTo>
                  <a:lnTo>
                    <a:pt x="1768" y="1196"/>
                  </a:lnTo>
                  <a:lnTo>
                    <a:pt x="1713" y="1196"/>
                  </a:lnTo>
                  <a:lnTo>
                    <a:pt x="1652" y="1195"/>
                  </a:lnTo>
                  <a:lnTo>
                    <a:pt x="1586" y="1195"/>
                  </a:lnTo>
                  <a:lnTo>
                    <a:pt x="1517" y="1193"/>
                  </a:lnTo>
                  <a:lnTo>
                    <a:pt x="1443" y="1193"/>
                  </a:lnTo>
                  <a:lnTo>
                    <a:pt x="1367" y="1192"/>
                  </a:lnTo>
                  <a:lnTo>
                    <a:pt x="1288" y="1192"/>
                  </a:lnTo>
                  <a:lnTo>
                    <a:pt x="1207" y="1191"/>
                  </a:lnTo>
                  <a:lnTo>
                    <a:pt x="1124" y="1191"/>
                  </a:lnTo>
                  <a:lnTo>
                    <a:pt x="1041" y="1190"/>
                  </a:lnTo>
                  <a:lnTo>
                    <a:pt x="958" y="1190"/>
                  </a:lnTo>
                  <a:lnTo>
                    <a:pt x="875" y="1189"/>
                  </a:lnTo>
                  <a:lnTo>
                    <a:pt x="793" y="1189"/>
                  </a:lnTo>
                  <a:lnTo>
                    <a:pt x="711" y="1187"/>
                  </a:lnTo>
                  <a:lnTo>
                    <a:pt x="633" y="1187"/>
                  </a:lnTo>
                  <a:lnTo>
                    <a:pt x="555" y="1187"/>
                  </a:lnTo>
                  <a:lnTo>
                    <a:pt x="482" y="1187"/>
                  </a:lnTo>
                  <a:lnTo>
                    <a:pt x="412" y="1187"/>
                  </a:lnTo>
                  <a:lnTo>
                    <a:pt x="346" y="1187"/>
                  </a:lnTo>
                  <a:lnTo>
                    <a:pt x="285" y="1187"/>
                  </a:lnTo>
                  <a:lnTo>
                    <a:pt x="229" y="1187"/>
                  </a:lnTo>
                  <a:lnTo>
                    <a:pt x="179" y="1189"/>
                  </a:lnTo>
                  <a:lnTo>
                    <a:pt x="136" y="1189"/>
                  </a:lnTo>
                  <a:lnTo>
                    <a:pt x="99" y="1190"/>
                  </a:lnTo>
                  <a:lnTo>
                    <a:pt x="70" y="1190"/>
                  </a:lnTo>
                  <a:lnTo>
                    <a:pt x="50" y="1191"/>
                  </a:lnTo>
                  <a:lnTo>
                    <a:pt x="50" y="11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grpSp>
      <p:grpSp>
        <p:nvGrpSpPr>
          <p:cNvPr id="22" name="组合 21"/>
          <p:cNvGrpSpPr/>
          <p:nvPr/>
        </p:nvGrpSpPr>
        <p:grpSpPr>
          <a:xfrm>
            <a:off x="3936259" y="622640"/>
            <a:ext cx="5698628" cy="5547257"/>
            <a:chOff x="2017485" y="1843314"/>
            <a:chExt cx="4064000" cy="3956050"/>
          </a:xfrm>
        </p:grpSpPr>
        <p:sp>
          <p:nvSpPr>
            <p:cNvPr id="23" name="矩形 22"/>
            <p:cNvSpPr/>
            <p:nvPr/>
          </p:nvSpPr>
          <p:spPr>
            <a:xfrm>
              <a:off x="2017485" y="1843314"/>
              <a:ext cx="4064000" cy="28448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711450" y="4688114"/>
              <a:ext cx="165101" cy="111125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130800" y="4688114"/>
              <a:ext cx="165101" cy="111125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147419" y="2825659"/>
            <a:ext cx="1958633" cy="3572040"/>
            <a:chOff x="4252914" y="314326"/>
            <a:chExt cx="441325" cy="804863"/>
          </a:xfrm>
          <a:solidFill>
            <a:schemeClr val="tx1"/>
          </a:solidFill>
        </p:grpSpPr>
        <p:sp>
          <p:nvSpPr>
            <p:cNvPr id="27" name="Freeform 3486"/>
            <p:cNvSpPr>
              <a:spLocks noEditPoints="1"/>
            </p:cNvSpPr>
            <p:nvPr/>
          </p:nvSpPr>
          <p:spPr bwMode="auto">
            <a:xfrm>
              <a:off x="4300539" y="398464"/>
              <a:ext cx="203200" cy="220663"/>
            </a:xfrm>
            <a:custGeom>
              <a:avLst/>
              <a:gdLst>
                <a:gd name="T0" fmla="*/ 0 w 117"/>
                <a:gd name="T1" fmla="*/ 63 h 127"/>
                <a:gd name="T2" fmla="*/ 59 w 117"/>
                <a:gd name="T3" fmla="*/ 0 h 127"/>
                <a:gd name="T4" fmla="*/ 59 w 117"/>
                <a:gd name="T5" fmla="*/ 0 h 127"/>
                <a:gd name="T6" fmla="*/ 117 w 117"/>
                <a:gd name="T7" fmla="*/ 63 h 127"/>
                <a:gd name="T8" fmla="*/ 117 w 117"/>
                <a:gd name="T9" fmla="*/ 63 h 127"/>
                <a:gd name="T10" fmla="*/ 59 w 117"/>
                <a:gd name="T11" fmla="*/ 127 h 127"/>
                <a:gd name="T12" fmla="*/ 59 w 117"/>
                <a:gd name="T13" fmla="*/ 127 h 127"/>
                <a:gd name="T14" fmla="*/ 0 w 117"/>
                <a:gd name="T15" fmla="*/ 63 h 127"/>
                <a:gd name="T16" fmla="*/ 4 w 117"/>
                <a:gd name="T17" fmla="*/ 63 h 127"/>
                <a:gd name="T18" fmla="*/ 59 w 117"/>
                <a:gd name="T19" fmla="*/ 123 h 127"/>
                <a:gd name="T20" fmla="*/ 59 w 117"/>
                <a:gd name="T21" fmla="*/ 123 h 127"/>
                <a:gd name="T22" fmla="*/ 113 w 117"/>
                <a:gd name="T23" fmla="*/ 63 h 127"/>
                <a:gd name="T24" fmla="*/ 113 w 117"/>
                <a:gd name="T25" fmla="*/ 63 h 127"/>
                <a:gd name="T26" fmla="*/ 59 w 117"/>
                <a:gd name="T27" fmla="*/ 4 h 127"/>
                <a:gd name="T28" fmla="*/ 59 w 117"/>
                <a:gd name="T29" fmla="*/ 4 h 127"/>
                <a:gd name="T30" fmla="*/ 4 w 117"/>
                <a:gd name="T31"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7">
                  <a:moveTo>
                    <a:pt x="0" y="63"/>
                  </a:moveTo>
                  <a:cubicBezTo>
                    <a:pt x="0" y="28"/>
                    <a:pt x="26" y="0"/>
                    <a:pt x="59" y="0"/>
                  </a:cubicBezTo>
                  <a:cubicBezTo>
                    <a:pt x="59" y="0"/>
                    <a:pt x="59" y="0"/>
                    <a:pt x="59" y="0"/>
                  </a:cubicBezTo>
                  <a:cubicBezTo>
                    <a:pt x="91" y="0"/>
                    <a:pt x="117" y="28"/>
                    <a:pt x="117" y="63"/>
                  </a:cubicBezTo>
                  <a:cubicBezTo>
                    <a:pt x="117" y="63"/>
                    <a:pt x="117" y="63"/>
                    <a:pt x="117" y="63"/>
                  </a:cubicBezTo>
                  <a:cubicBezTo>
                    <a:pt x="117" y="98"/>
                    <a:pt x="91" y="127"/>
                    <a:pt x="59" y="127"/>
                  </a:cubicBezTo>
                  <a:cubicBezTo>
                    <a:pt x="59" y="127"/>
                    <a:pt x="59" y="127"/>
                    <a:pt x="59" y="127"/>
                  </a:cubicBezTo>
                  <a:cubicBezTo>
                    <a:pt x="26" y="127"/>
                    <a:pt x="0" y="98"/>
                    <a:pt x="0" y="63"/>
                  </a:cubicBezTo>
                  <a:close/>
                  <a:moveTo>
                    <a:pt x="4" y="63"/>
                  </a:moveTo>
                  <a:cubicBezTo>
                    <a:pt x="4" y="96"/>
                    <a:pt x="29" y="123"/>
                    <a:pt x="59" y="123"/>
                  </a:cubicBezTo>
                  <a:cubicBezTo>
                    <a:pt x="59" y="123"/>
                    <a:pt x="59" y="123"/>
                    <a:pt x="59" y="123"/>
                  </a:cubicBezTo>
                  <a:cubicBezTo>
                    <a:pt x="89" y="123"/>
                    <a:pt x="113" y="96"/>
                    <a:pt x="113" y="63"/>
                  </a:cubicBezTo>
                  <a:cubicBezTo>
                    <a:pt x="113" y="63"/>
                    <a:pt x="113" y="63"/>
                    <a:pt x="113" y="63"/>
                  </a:cubicBezTo>
                  <a:cubicBezTo>
                    <a:pt x="113" y="30"/>
                    <a:pt x="89" y="4"/>
                    <a:pt x="59" y="4"/>
                  </a:cubicBezTo>
                  <a:cubicBezTo>
                    <a:pt x="59" y="4"/>
                    <a:pt x="59" y="4"/>
                    <a:pt x="59" y="4"/>
                  </a:cubicBezTo>
                  <a:cubicBezTo>
                    <a:pt x="29" y="4"/>
                    <a:pt x="4" y="30"/>
                    <a:pt x="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487"/>
            <p:cNvSpPr>
              <a:spLocks noEditPoints="1"/>
            </p:cNvSpPr>
            <p:nvPr/>
          </p:nvSpPr>
          <p:spPr bwMode="auto">
            <a:xfrm>
              <a:off x="4295777" y="395289"/>
              <a:ext cx="211138" cy="228600"/>
            </a:xfrm>
            <a:custGeom>
              <a:avLst/>
              <a:gdLst>
                <a:gd name="T0" fmla="*/ 0 w 121"/>
                <a:gd name="T1" fmla="*/ 65 h 131"/>
                <a:gd name="T2" fmla="*/ 61 w 121"/>
                <a:gd name="T3" fmla="*/ 0 h 131"/>
                <a:gd name="T4" fmla="*/ 61 w 121"/>
                <a:gd name="T5" fmla="*/ 0 h 131"/>
                <a:gd name="T6" fmla="*/ 121 w 121"/>
                <a:gd name="T7" fmla="*/ 65 h 131"/>
                <a:gd name="T8" fmla="*/ 121 w 121"/>
                <a:gd name="T9" fmla="*/ 65 h 131"/>
                <a:gd name="T10" fmla="*/ 61 w 121"/>
                <a:gd name="T11" fmla="*/ 131 h 131"/>
                <a:gd name="T12" fmla="*/ 61 w 121"/>
                <a:gd name="T13" fmla="*/ 131 h 131"/>
                <a:gd name="T14" fmla="*/ 0 w 121"/>
                <a:gd name="T15" fmla="*/ 65 h 131"/>
                <a:gd name="T16" fmla="*/ 61 w 121"/>
                <a:gd name="T17" fmla="*/ 127 h 131"/>
                <a:gd name="T18" fmla="*/ 102 w 121"/>
                <a:gd name="T19" fmla="*/ 107 h 131"/>
                <a:gd name="T20" fmla="*/ 102 w 121"/>
                <a:gd name="T21" fmla="*/ 107 h 131"/>
                <a:gd name="T22" fmla="*/ 61 w 121"/>
                <a:gd name="T23" fmla="*/ 127 h 131"/>
                <a:gd name="T24" fmla="*/ 61 w 121"/>
                <a:gd name="T25" fmla="*/ 127 h 131"/>
                <a:gd name="T26" fmla="*/ 19 w 121"/>
                <a:gd name="T27" fmla="*/ 107 h 131"/>
                <a:gd name="T28" fmla="*/ 19 w 121"/>
                <a:gd name="T29" fmla="*/ 107 h 131"/>
                <a:gd name="T30" fmla="*/ 61 w 121"/>
                <a:gd name="T31" fmla="*/ 127 h 131"/>
                <a:gd name="T32" fmla="*/ 61 w 121"/>
                <a:gd name="T33" fmla="*/ 123 h 131"/>
                <a:gd name="T34" fmla="*/ 113 w 121"/>
                <a:gd name="T35" fmla="*/ 65 h 131"/>
                <a:gd name="T36" fmla="*/ 113 w 121"/>
                <a:gd name="T37" fmla="*/ 65 h 131"/>
                <a:gd name="T38" fmla="*/ 61 w 121"/>
                <a:gd name="T39" fmla="*/ 8 h 131"/>
                <a:gd name="T40" fmla="*/ 61 w 121"/>
                <a:gd name="T41" fmla="*/ 8 h 131"/>
                <a:gd name="T42" fmla="*/ 8 w 121"/>
                <a:gd name="T43" fmla="*/ 65 h 131"/>
                <a:gd name="T44" fmla="*/ 8 w 121"/>
                <a:gd name="T45" fmla="*/ 65 h 131"/>
                <a:gd name="T46" fmla="*/ 61 w 121"/>
                <a:gd name="T47" fmla="*/ 123 h 131"/>
                <a:gd name="T48" fmla="*/ 103 w 121"/>
                <a:gd name="T49" fmla="*/ 25 h 131"/>
                <a:gd name="T50" fmla="*/ 61 w 121"/>
                <a:gd name="T51" fmla="*/ 4 h 131"/>
                <a:gd name="T52" fmla="*/ 61 w 121"/>
                <a:gd name="T53" fmla="*/ 4 h 131"/>
                <a:gd name="T54" fmla="*/ 103 w 121"/>
                <a:gd name="T55" fmla="*/ 25 h 131"/>
                <a:gd name="T56" fmla="*/ 19 w 121"/>
                <a:gd name="T57" fmla="*/ 23 h 131"/>
                <a:gd name="T58" fmla="*/ 61 w 121"/>
                <a:gd name="T59" fmla="*/ 4 h 131"/>
                <a:gd name="T60" fmla="*/ 61 w 121"/>
                <a:gd name="T61" fmla="*/ 4 h 131"/>
                <a:gd name="T62" fmla="*/ 19 w 121"/>
                <a:gd name="T63" fmla="*/ 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131">
                  <a:moveTo>
                    <a:pt x="0" y="65"/>
                  </a:moveTo>
                  <a:cubicBezTo>
                    <a:pt x="0" y="29"/>
                    <a:pt x="27" y="0"/>
                    <a:pt x="61" y="0"/>
                  </a:cubicBezTo>
                  <a:cubicBezTo>
                    <a:pt x="61" y="0"/>
                    <a:pt x="61" y="0"/>
                    <a:pt x="61" y="0"/>
                  </a:cubicBezTo>
                  <a:cubicBezTo>
                    <a:pt x="95" y="0"/>
                    <a:pt x="121" y="29"/>
                    <a:pt x="121" y="65"/>
                  </a:cubicBezTo>
                  <a:cubicBezTo>
                    <a:pt x="121" y="65"/>
                    <a:pt x="121" y="65"/>
                    <a:pt x="121" y="65"/>
                  </a:cubicBezTo>
                  <a:cubicBezTo>
                    <a:pt x="121" y="101"/>
                    <a:pt x="95" y="131"/>
                    <a:pt x="61" y="131"/>
                  </a:cubicBezTo>
                  <a:cubicBezTo>
                    <a:pt x="61" y="131"/>
                    <a:pt x="61" y="131"/>
                    <a:pt x="61" y="131"/>
                  </a:cubicBezTo>
                  <a:cubicBezTo>
                    <a:pt x="27" y="131"/>
                    <a:pt x="0" y="101"/>
                    <a:pt x="0" y="65"/>
                  </a:cubicBezTo>
                  <a:close/>
                  <a:moveTo>
                    <a:pt x="61" y="127"/>
                  </a:moveTo>
                  <a:cubicBezTo>
                    <a:pt x="77" y="127"/>
                    <a:pt x="92" y="119"/>
                    <a:pt x="102" y="107"/>
                  </a:cubicBezTo>
                  <a:cubicBezTo>
                    <a:pt x="102" y="107"/>
                    <a:pt x="102" y="107"/>
                    <a:pt x="102" y="107"/>
                  </a:cubicBezTo>
                  <a:cubicBezTo>
                    <a:pt x="92" y="119"/>
                    <a:pt x="77" y="127"/>
                    <a:pt x="61" y="127"/>
                  </a:cubicBezTo>
                  <a:cubicBezTo>
                    <a:pt x="61" y="127"/>
                    <a:pt x="61" y="127"/>
                    <a:pt x="61" y="127"/>
                  </a:cubicBezTo>
                  <a:cubicBezTo>
                    <a:pt x="44" y="127"/>
                    <a:pt x="29" y="119"/>
                    <a:pt x="19" y="107"/>
                  </a:cubicBezTo>
                  <a:cubicBezTo>
                    <a:pt x="19" y="107"/>
                    <a:pt x="19" y="107"/>
                    <a:pt x="19" y="107"/>
                  </a:cubicBezTo>
                  <a:cubicBezTo>
                    <a:pt x="29" y="119"/>
                    <a:pt x="44" y="127"/>
                    <a:pt x="61" y="127"/>
                  </a:cubicBezTo>
                  <a:close/>
                  <a:moveTo>
                    <a:pt x="61" y="123"/>
                  </a:moveTo>
                  <a:cubicBezTo>
                    <a:pt x="90" y="123"/>
                    <a:pt x="113" y="97"/>
                    <a:pt x="113" y="65"/>
                  </a:cubicBezTo>
                  <a:cubicBezTo>
                    <a:pt x="113" y="65"/>
                    <a:pt x="113" y="65"/>
                    <a:pt x="113" y="65"/>
                  </a:cubicBezTo>
                  <a:cubicBezTo>
                    <a:pt x="113" y="33"/>
                    <a:pt x="90" y="8"/>
                    <a:pt x="61" y="8"/>
                  </a:cubicBezTo>
                  <a:cubicBezTo>
                    <a:pt x="61" y="8"/>
                    <a:pt x="61" y="8"/>
                    <a:pt x="61" y="8"/>
                  </a:cubicBezTo>
                  <a:cubicBezTo>
                    <a:pt x="32" y="8"/>
                    <a:pt x="8" y="33"/>
                    <a:pt x="8" y="65"/>
                  </a:cubicBezTo>
                  <a:cubicBezTo>
                    <a:pt x="8" y="65"/>
                    <a:pt x="8" y="65"/>
                    <a:pt x="8" y="65"/>
                  </a:cubicBezTo>
                  <a:cubicBezTo>
                    <a:pt x="8" y="97"/>
                    <a:pt x="32" y="123"/>
                    <a:pt x="61" y="123"/>
                  </a:cubicBezTo>
                  <a:close/>
                  <a:moveTo>
                    <a:pt x="103" y="25"/>
                  </a:moveTo>
                  <a:cubicBezTo>
                    <a:pt x="93" y="12"/>
                    <a:pt x="78" y="4"/>
                    <a:pt x="61" y="4"/>
                  </a:cubicBezTo>
                  <a:cubicBezTo>
                    <a:pt x="61" y="4"/>
                    <a:pt x="61" y="4"/>
                    <a:pt x="61" y="4"/>
                  </a:cubicBezTo>
                  <a:cubicBezTo>
                    <a:pt x="78" y="4"/>
                    <a:pt x="93" y="12"/>
                    <a:pt x="103" y="25"/>
                  </a:cubicBezTo>
                  <a:close/>
                  <a:moveTo>
                    <a:pt x="19" y="23"/>
                  </a:moveTo>
                  <a:cubicBezTo>
                    <a:pt x="30" y="11"/>
                    <a:pt x="44" y="4"/>
                    <a:pt x="61" y="4"/>
                  </a:cubicBezTo>
                  <a:cubicBezTo>
                    <a:pt x="61" y="4"/>
                    <a:pt x="61" y="4"/>
                    <a:pt x="61" y="4"/>
                  </a:cubicBezTo>
                  <a:cubicBezTo>
                    <a:pt x="44" y="4"/>
                    <a:pt x="30" y="11"/>
                    <a:pt x="1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488"/>
            <p:cNvSpPr/>
            <p:nvPr/>
          </p:nvSpPr>
          <p:spPr bwMode="auto">
            <a:xfrm>
              <a:off x="4365627" y="452439"/>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489"/>
            <p:cNvSpPr/>
            <p:nvPr/>
          </p:nvSpPr>
          <p:spPr bwMode="auto">
            <a:xfrm>
              <a:off x="4362452" y="449264"/>
              <a:ext cx="14288" cy="14288"/>
            </a:xfrm>
            <a:custGeom>
              <a:avLst/>
              <a:gdLst>
                <a:gd name="T0" fmla="*/ 7 w 9"/>
                <a:gd name="T1" fmla="*/ 9 h 9"/>
                <a:gd name="T2" fmla="*/ 2 w 9"/>
                <a:gd name="T3" fmla="*/ 9 h 9"/>
                <a:gd name="T4" fmla="*/ 2 w 9"/>
                <a:gd name="T5" fmla="*/ 7 h 9"/>
                <a:gd name="T6" fmla="*/ 5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7" y="9"/>
                  </a:moveTo>
                  <a:lnTo>
                    <a:pt x="2" y="9"/>
                  </a:lnTo>
                  <a:lnTo>
                    <a:pt x="2" y="7"/>
                  </a:lnTo>
                  <a:lnTo>
                    <a:pt x="5" y="7"/>
                  </a:lnTo>
                  <a:lnTo>
                    <a:pt x="2" y="7"/>
                  </a:lnTo>
                  <a:lnTo>
                    <a:pt x="2" y="9"/>
                  </a:lnTo>
                  <a:lnTo>
                    <a:pt x="0" y="9"/>
                  </a:lnTo>
                  <a:lnTo>
                    <a:pt x="0" y="0"/>
                  </a:lnTo>
                  <a:lnTo>
                    <a:pt x="9" y="0"/>
                  </a:lnTo>
                  <a:lnTo>
                    <a:pt x="9" y="9"/>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90"/>
            <p:cNvSpPr/>
            <p:nvPr/>
          </p:nvSpPr>
          <p:spPr bwMode="auto">
            <a:xfrm>
              <a:off x="4467227" y="461964"/>
              <a:ext cx="4763" cy="6350"/>
            </a:xfrm>
            <a:custGeom>
              <a:avLst/>
              <a:gdLst>
                <a:gd name="T0" fmla="*/ 0 w 3"/>
                <a:gd name="T1" fmla="*/ 4 h 4"/>
                <a:gd name="T2" fmla="*/ 0 w 3"/>
                <a:gd name="T3" fmla="*/ 0 h 4"/>
                <a:gd name="T4" fmla="*/ 3 w 3"/>
                <a:gd name="T5" fmla="*/ 0 h 4"/>
                <a:gd name="T6" fmla="*/ 3 w 3"/>
                <a:gd name="T7" fmla="*/ 4 h 4"/>
                <a:gd name="T8" fmla="*/ 0 w 3"/>
                <a:gd name="T9" fmla="*/ 4 h 4"/>
                <a:gd name="T10" fmla="*/ 0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0" y="4"/>
                  </a:moveTo>
                  <a:lnTo>
                    <a:pt x="0" y="0"/>
                  </a:lnTo>
                  <a:lnTo>
                    <a:pt x="3" y="0"/>
                  </a:lnTo>
                  <a:lnTo>
                    <a:pt x="3"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491"/>
            <p:cNvSpPr/>
            <p:nvPr/>
          </p:nvSpPr>
          <p:spPr bwMode="auto">
            <a:xfrm>
              <a:off x="4464052" y="457201"/>
              <a:ext cx="11113" cy="14288"/>
            </a:xfrm>
            <a:custGeom>
              <a:avLst/>
              <a:gdLst>
                <a:gd name="T0" fmla="*/ 5 w 7"/>
                <a:gd name="T1" fmla="*/ 9 h 9"/>
                <a:gd name="T2" fmla="*/ 2 w 7"/>
                <a:gd name="T3" fmla="*/ 9 h 9"/>
                <a:gd name="T4" fmla="*/ 2 w 7"/>
                <a:gd name="T5" fmla="*/ 7 h 9"/>
                <a:gd name="T6" fmla="*/ 4 w 7"/>
                <a:gd name="T7" fmla="*/ 7 h 9"/>
                <a:gd name="T8" fmla="*/ 2 w 7"/>
                <a:gd name="T9" fmla="*/ 7 h 9"/>
                <a:gd name="T10" fmla="*/ 2 w 7"/>
                <a:gd name="T11" fmla="*/ 9 h 9"/>
                <a:gd name="T12" fmla="*/ 0 w 7"/>
                <a:gd name="T13" fmla="*/ 9 h 9"/>
                <a:gd name="T14" fmla="*/ 0 w 7"/>
                <a:gd name="T15" fmla="*/ 0 h 9"/>
                <a:gd name="T16" fmla="*/ 2 w 7"/>
                <a:gd name="T17" fmla="*/ 0 h 9"/>
                <a:gd name="T18" fmla="*/ 7 w 7"/>
                <a:gd name="T19" fmla="*/ 0 h 9"/>
                <a:gd name="T20" fmla="*/ 7 w 7"/>
                <a:gd name="T21" fmla="*/ 9 h 9"/>
                <a:gd name="T22" fmla="*/ 5 w 7"/>
                <a:gd name="T23" fmla="*/ 9 h 9"/>
                <a:gd name="T24" fmla="*/ 5 w 7"/>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5" y="9"/>
                  </a:moveTo>
                  <a:lnTo>
                    <a:pt x="2" y="9"/>
                  </a:lnTo>
                  <a:lnTo>
                    <a:pt x="2" y="7"/>
                  </a:lnTo>
                  <a:lnTo>
                    <a:pt x="4" y="7"/>
                  </a:lnTo>
                  <a:lnTo>
                    <a:pt x="2" y="7"/>
                  </a:lnTo>
                  <a:lnTo>
                    <a:pt x="2" y="9"/>
                  </a:lnTo>
                  <a:lnTo>
                    <a:pt x="0" y="9"/>
                  </a:lnTo>
                  <a:lnTo>
                    <a:pt x="0" y="0"/>
                  </a:lnTo>
                  <a:lnTo>
                    <a:pt x="2" y="0"/>
                  </a:lnTo>
                  <a:lnTo>
                    <a:pt x="7" y="0"/>
                  </a:lnTo>
                  <a:lnTo>
                    <a:pt x="7" y="9"/>
                  </a:lnTo>
                  <a:lnTo>
                    <a:pt x="5" y="9"/>
                  </a:ln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492"/>
            <p:cNvSpPr/>
            <p:nvPr/>
          </p:nvSpPr>
          <p:spPr bwMode="auto">
            <a:xfrm>
              <a:off x="4298952" y="319089"/>
              <a:ext cx="280988" cy="128588"/>
            </a:xfrm>
            <a:custGeom>
              <a:avLst/>
              <a:gdLst>
                <a:gd name="T0" fmla="*/ 105 w 162"/>
                <a:gd name="T1" fmla="*/ 71 h 74"/>
                <a:gd name="T2" fmla="*/ 152 w 162"/>
                <a:gd name="T3" fmla="*/ 57 h 74"/>
                <a:gd name="T4" fmla="*/ 123 w 162"/>
                <a:gd name="T5" fmla="*/ 38 h 74"/>
                <a:gd name="T6" fmla="*/ 123 w 162"/>
                <a:gd name="T7" fmla="*/ 38 h 74"/>
                <a:gd name="T8" fmla="*/ 84 w 162"/>
                <a:gd name="T9" fmla="*/ 8 h 74"/>
                <a:gd name="T10" fmla="*/ 84 w 162"/>
                <a:gd name="T11" fmla="*/ 8 h 74"/>
                <a:gd name="T12" fmla="*/ 75 w 162"/>
                <a:gd name="T13" fmla="*/ 4 h 74"/>
                <a:gd name="T14" fmla="*/ 75 w 162"/>
                <a:gd name="T15" fmla="*/ 4 h 74"/>
                <a:gd name="T16" fmla="*/ 70 w 162"/>
                <a:gd name="T17" fmla="*/ 5 h 74"/>
                <a:gd name="T18" fmla="*/ 70 w 162"/>
                <a:gd name="T19" fmla="*/ 5 h 74"/>
                <a:gd name="T20" fmla="*/ 68 w 162"/>
                <a:gd name="T21" fmla="*/ 6 h 74"/>
                <a:gd name="T22" fmla="*/ 68 w 162"/>
                <a:gd name="T23" fmla="*/ 6 h 74"/>
                <a:gd name="T24" fmla="*/ 68 w 162"/>
                <a:gd name="T25" fmla="*/ 6 h 74"/>
                <a:gd name="T26" fmla="*/ 7 w 162"/>
                <a:gd name="T27" fmla="*/ 29 h 74"/>
                <a:gd name="T28" fmla="*/ 30 w 162"/>
                <a:gd name="T29" fmla="*/ 56 h 74"/>
                <a:gd name="T30" fmla="*/ 30 w 162"/>
                <a:gd name="T31" fmla="*/ 56 h 74"/>
                <a:gd name="T32" fmla="*/ 27 w 162"/>
                <a:gd name="T33" fmla="*/ 59 h 74"/>
                <a:gd name="T34" fmla="*/ 0 w 162"/>
                <a:gd name="T35" fmla="*/ 28 h 74"/>
                <a:gd name="T36" fmla="*/ 66 w 162"/>
                <a:gd name="T37" fmla="*/ 3 h 74"/>
                <a:gd name="T38" fmla="*/ 75 w 162"/>
                <a:gd name="T39" fmla="*/ 0 h 74"/>
                <a:gd name="T40" fmla="*/ 75 w 162"/>
                <a:gd name="T41" fmla="*/ 0 h 74"/>
                <a:gd name="T42" fmla="*/ 87 w 162"/>
                <a:gd name="T43" fmla="*/ 6 h 74"/>
                <a:gd name="T44" fmla="*/ 87 w 162"/>
                <a:gd name="T45" fmla="*/ 6 h 74"/>
                <a:gd name="T46" fmla="*/ 125 w 162"/>
                <a:gd name="T47" fmla="*/ 34 h 74"/>
                <a:gd name="T48" fmla="*/ 125 w 162"/>
                <a:gd name="T49" fmla="*/ 34 h 74"/>
                <a:gd name="T50" fmla="*/ 158 w 162"/>
                <a:gd name="T51" fmla="*/ 56 h 74"/>
                <a:gd name="T52" fmla="*/ 158 w 162"/>
                <a:gd name="T53" fmla="*/ 56 h 74"/>
                <a:gd name="T54" fmla="*/ 162 w 162"/>
                <a:gd name="T55" fmla="*/ 58 h 74"/>
                <a:gd name="T56" fmla="*/ 106 w 162"/>
                <a:gd name="T57" fmla="*/ 74 h 74"/>
                <a:gd name="T58" fmla="*/ 105 w 162"/>
                <a:gd name="T59"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74">
                  <a:moveTo>
                    <a:pt x="105" y="71"/>
                  </a:moveTo>
                  <a:cubicBezTo>
                    <a:pt x="152" y="57"/>
                    <a:pt x="152" y="57"/>
                    <a:pt x="152" y="57"/>
                  </a:cubicBezTo>
                  <a:cubicBezTo>
                    <a:pt x="146" y="53"/>
                    <a:pt x="135" y="46"/>
                    <a:pt x="123" y="38"/>
                  </a:cubicBezTo>
                  <a:cubicBezTo>
                    <a:pt x="123" y="38"/>
                    <a:pt x="123" y="38"/>
                    <a:pt x="123" y="38"/>
                  </a:cubicBezTo>
                  <a:cubicBezTo>
                    <a:pt x="106" y="26"/>
                    <a:pt x="88" y="14"/>
                    <a:pt x="84" y="8"/>
                  </a:cubicBezTo>
                  <a:cubicBezTo>
                    <a:pt x="84" y="8"/>
                    <a:pt x="84" y="8"/>
                    <a:pt x="84" y="8"/>
                  </a:cubicBezTo>
                  <a:cubicBezTo>
                    <a:pt x="81" y="5"/>
                    <a:pt x="78" y="4"/>
                    <a:pt x="75" y="4"/>
                  </a:cubicBezTo>
                  <a:cubicBezTo>
                    <a:pt x="75" y="4"/>
                    <a:pt x="75" y="4"/>
                    <a:pt x="75" y="4"/>
                  </a:cubicBezTo>
                  <a:cubicBezTo>
                    <a:pt x="73" y="4"/>
                    <a:pt x="71" y="5"/>
                    <a:pt x="70" y="5"/>
                  </a:cubicBezTo>
                  <a:cubicBezTo>
                    <a:pt x="70" y="5"/>
                    <a:pt x="70" y="5"/>
                    <a:pt x="70" y="5"/>
                  </a:cubicBezTo>
                  <a:cubicBezTo>
                    <a:pt x="69" y="6"/>
                    <a:pt x="68" y="6"/>
                    <a:pt x="68" y="6"/>
                  </a:cubicBezTo>
                  <a:cubicBezTo>
                    <a:pt x="68" y="6"/>
                    <a:pt x="68" y="6"/>
                    <a:pt x="68" y="6"/>
                  </a:cubicBezTo>
                  <a:cubicBezTo>
                    <a:pt x="68" y="6"/>
                    <a:pt x="68" y="6"/>
                    <a:pt x="68" y="6"/>
                  </a:cubicBezTo>
                  <a:cubicBezTo>
                    <a:pt x="7" y="29"/>
                    <a:pt x="7" y="29"/>
                    <a:pt x="7" y="29"/>
                  </a:cubicBezTo>
                  <a:cubicBezTo>
                    <a:pt x="30" y="56"/>
                    <a:pt x="30" y="56"/>
                    <a:pt x="30" y="56"/>
                  </a:cubicBezTo>
                  <a:cubicBezTo>
                    <a:pt x="30" y="56"/>
                    <a:pt x="30" y="56"/>
                    <a:pt x="30" y="56"/>
                  </a:cubicBezTo>
                  <a:cubicBezTo>
                    <a:pt x="27" y="59"/>
                    <a:pt x="27" y="59"/>
                    <a:pt x="27" y="59"/>
                  </a:cubicBezTo>
                  <a:cubicBezTo>
                    <a:pt x="0" y="28"/>
                    <a:pt x="0" y="28"/>
                    <a:pt x="0" y="28"/>
                  </a:cubicBezTo>
                  <a:cubicBezTo>
                    <a:pt x="66" y="3"/>
                    <a:pt x="66" y="3"/>
                    <a:pt x="66" y="3"/>
                  </a:cubicBezTo>
                  <a:cubicBezTo>
                    <a:pt x="67" y="2"/>
                    <a:pt x="70" y="0"/>
                    <a:pt x="75" y="0"/>
                  </a:cubicBezTo>
                  <a:cubicBezTo>
                    <a:pt x="75" y="0"/>
                    <a:pt x="75" y="0"/>
                    <a:pt x="75" y="0"/>
                  </a:cubicBezTo>
                  <a:cubicBezTo>
                    <a:pt x="79" y="0"/>
                    <a:pt x="83" y="2"/>
                    <a:pt x="87" y="6"/>
                  </a:cubicBezTo>
                  <a:cubicBezTo>
                    <a:pt x="87" y="6"/>
                    <a:pt x="87" y="6"/>
                    <a:pt x="87" y="6"/>
                  </a:cubicBezTo>
                  <a:cubicBezTo>
                    <a:pt x="90" y="10"/>
                    <a:pt x="108" y="23"/>
                    <a:pt x="125" y="34"/>
                  </a:cubicBezTo>
                  <a:cubicBezTo>
                    <a:pt x="125" y="34"/>
                    <a:pt x="125" y="34"/>
                    <a:pt x="125" y="34"/>
                  </a:cubicBezTo>
                  <a:cubicBezTo>
                    <a:pt x="142" y="46"/>
                    <a:pt x="158" y="56"/>
                    <a:pt x="158" y="56"/>
                  </a:cubicBezTo>
                  <a:cubicBezTo>
                    <a:pt x="158" y="56"/>
                    <a:pt x="158" y="56"/>
                    <a:pt x="158" y="56"/>
                  </a:cubicBezTo>
                  <a:cubicBezTo>
                    <a:pt x="162" y="58"/>
                    <a:pt x="162" y="58"/>
                    <a:pt x="162" y="58"/>
                  </a:cubicBezTo>
                  <a:cubicBezTo>
                    <a:pt x="106" y="74"/>
                    <a:pt x="106" y="74"/>
                    <a:pt x="106" y="74"/>
                  </a:cubicBezTo>
                  <a:cubicBezTo>
                    <a:pt x="105" y="71"/>
                    <a:pt x="105" y="71"/>
                    <a:pt x="10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93"/>
            <p:cNvSpPr>
              <a:spLocks noEditPoints="1"/>
            </p:cNvSpPr>
            <p:nvPr/>
          </p:nvSpPr>
          <p:spPr bwMode="auto">
            <a:xfrm>
              <a:off x="4291014" y="314326"/>
              <a:ext cx="296863" cy="138113"/>
            </a:xfrm>
            <a:custGeom>
              <a:avLst/>
              <a:gdLst>
                <a:gd name="T0" fmla="*/ 107 w 170"/>
                <a:gd name="T1" fmla="*/ 73 h 79"/>
                <a:gd name="T2" fmla="*/ 109 w 170"/>
                <a:gd name="T3" fmla="*/ 74 h 79"/>
                <a:gd name="T4" fmla="*/ 107 w 170"/>
                <a:gd name="T5" fmla="*/ 73 h 79"/>
                <a:gd name="T6" fmla="*/ 151 w 170"/>
                <a:gd name="T7" fmla="*/ 58 h 79"/>
                <a:gd name="T8" fmla="*/ 126 w 170"/>
                <a:gd name="T9" fmla="*/ 41 h 79"/>
                <a:gd name="T10" fmla="*/ 86 w 170"/>
                <a:gd name="T11" fmla="*/ 12 h 79"/>
                <a:gd name="T12" fmla="*/ 79 w 170"/>
                <a:gd name="T13" fmla="*/ 8 h 79"/>
                <a:gd name="T14" fmla="*/ 75 w 170"/>
                <a:gd name="T15" fmla="*/ 9 h 79"/>
                <a:gd name="T16" fmla="*/ 73 w 170"/>
                <a:gd name="T17" fmla="*/ 10 h 79"/>
                <a:gd name="T18" fmla="*/ 14 w 170"/>
                <a:gd name="T19" fmla="*/ 32 h 79"/>
                <a:gd name="T20" fmla="*/ 36 w 170"/>
                <a:gd name="T21" fmla="*/ 58 h 79"/>
                <a:gd name="T22" fmla="*/ 31 w 170"/>
                <a:gd name="T23" fmla="*/ 64 h 79"/>
                <a:gd name="T24" fmla="*/ 69 w 170"/>
                <a:gd name="T25" fmla="*/ 3 h 79"/>
                <a:gd name="T26" fmla="*/ 79 w 170"/>
                <a:gd name="T27" fmla="*/ 0 h 79"/>
                <a:gd name="T28" fmla="*/ 79 w 170"/>
                <a:gd name="T29" fmla="*/ 0 h 79"/>
                <a:gd name="T30" fmla="*/ 92 w 170"/>
                <a:gd name="T31" fmla="*/ 7 h 79"/>
                <a:gd name="T32" fmla="*/ 130 w 170"/>
                <a:gd name="T33" fmla="*/ 35 h 79"/>
                <a:gd name="T34" fmla="*/ 163 w 170"/>
                <a:gd name="T35" fmla="*/ 56 h 79"/>
                <a:gd name="T36" fmla="*/ 163 w 170"/>
                <a:gd name="T37" fmla="*/ 56 h 79"/>
                <a:gd name="T38" fmla="*/ 163 w 170"/>
                <a:gd name="T39" fmla="*/ 56 h 79"/>
                <a:gd name="T40" fmla="*/ 109 w 170"/>
                <a:gd name="T41" fmla="*/ 79 h 79"/>
                <a:gd name="T42" fmla="*/ 111 w 170"/>
                <a:gd name="T43" fmla="*/ 74 h 79"/>
                <a:gd name="T44" fmla="*/ 161 w 170"/>
                <a:gd name="T45" fmla="*/ 59 h 79"/>
                <a:gd name="T46" fmla="*/ 161 w 170"/>
                <a:gd name="T47" fmla="*/ 60 h 79"/>
                <a:gd name="T48" fmla="*/ 111 w 170"/>
                <a:gd name="T49" fmla="*/ 74 h 79"/>
                <a:gd name="T50" fmla="*/ 31 w 170"/>
                <a:gd name="T51" fmla="*/ 58 h 79"/>
                <a:gd name="T52" fmla="*/ 7 w 170"/>
                <a:gd name="T53" fmla="*/ 30 h 79"/>
                <a:gd name="T54" fmla="*/ 138 w 170"/>
                <a:gd name="T55" fmla="*/ 45 h 79"/>
                <a:gd name="T56" fmla="*/ 128 w 170"/>
                <a:gd name="T57" fmla="*/ 38 h 79"/>
                <a:gd name="T58" fmla="*/ 89 w 170"/>
                <a:gd name="T59" fmla="*/ 9 h 79"/>
                <a:gd name="T60" fmla="*/ 128 w 170"/>
                <a:gd name="T61" fmla="*/ 38 h 79"/>
                <a:gd name="T62" fmla="*/ 7 w 170"/>
                <a:gd name="T63" fmla="*/ 30 h 79"/>
                <a:gd name="T64" fmla="*/ 71 w 170"/>
                <a:gd name="T65" fmla="*/ 6 h 79"/>
                <a:gd name="T66" fmla="*/ 71 w 170"/>
                <a:gd name="T67" fmla="*/ 6 h 79"/>
                <a:gd name="T68" fmla="*/ 80 w 170"/>
                <a:gd name="T69" fmla="*/ 4 h 79"/>
                <a:gd name="T70" fmla="*/ 89 w 170"/>
                <a:gd name="T71" fmla="*/ 9 h 79"/>
                <a:gd name="T72" fmla="*/ 74 w 170"/>
                <a:gd name="T73" fmla="*/ 5 h 79"/>
                <a:gd name="T74" fmla="*/ 79 w 170"/>
                <a:gd name="T75" fmla="*/ 4 h 79"/>
                <a:gd name="T76" fmla="*/ 79 w 170"/>
                <a:gd name="T77" fmla="*/ 4 h 79"/>
                <a:gd name="T78" fmla="*/ 79 w 170"/>
                <a:gd name="T79" fmla="*/ 4 h 79"/>
                <a:gd name="T80" fmla="*/ 79 w 170"/>
                <a:gd name="T81" fmla="*/ 3 h 79"/>
                <a:gd name="T82" fmla="*/ 80 w 170"/>
                <a:gd name="T83" fmla="*/ 4 h 79"/>
                <a:gd name="T84" fmla="*/ 80 w 170"/>
                <a:gd name="T85" fmla="*/ 4 h 79"/>
                <a:gd name="T86" fmla="*/ 80 w 170"/>
                <a:gd name="T87" fmla="*/ 4 h 79"/>
                <a:gd name="T88" fmla="*/ 80 w 170"/>
                <a:gd name="T89" fmla="*/ 4 h 79"/>
                <a:gd name="T90" fmla="*/ 80 w 170"/>
                <a:gd name="T91" fmla="*/ 4 h 79"/>
                <a:gd name="T92" fmla="*/ 80 w 170"/>
                <a:gd name="T93" fmla="*/ 4 h 79"/>
                <a:gd name="T94" fmla="*/ 80 w 170"/>
                <a:gd name="T95" fmla="*/ 4 h 79"/>
                <a:gd name="T96" fmla="*/ 80 w 170"/>
                <a:gd name="T97" fmla="*/ 4 h 79"/>
                <a:gd name="T98" fmla="*/ 80 w 170"/>
                <a:gd name="T99" fmla="*/ 4 h 79"/>
                <a:gd name="T100" fmla="*/ 80 w 170"/>
                <a:gd name="T101" fmla="*/ 4 h 79"/>
                <a:gd name="T102" fmla="*/ 80 w 170"/>
                <a:gd name="T103" fmla="*/ 4 h 79"/>
                <a:gd name="T104" fmla="*/ 80 w 170"/>
                <a:gd name="T105" fmla="*/ 4 h 79"/>
                <a:gd name="T106" fmla="*/ 79 w 170"/>
                <a:gd name="T107" fmla="*/ 4 h 79"/>
                <a:gd name="T108" fmla="*/ 79 w 170"/>
                <a:gd name="T109" fmla="*/ 4 h 79"/>
                <a:gd name="T110" fmla="*/ 79 w 170"/>
                <a:gd name="T111" fmla="*/ 4 h 79"/>
                <a:gd name="T112" fmla="*/ 79 w 170"/>
                <a:gd name="T113" fmla="*/ 4 h 79"/>
                <a:gd name="T114" fmla="*/ 163 w 170"/>
                <a:gd name="T115" fmla="*/ 56 h 79"/>
                <a:gd name="T116" fmla="*/ 163 w 170"/>
                <a:gd name="T117" fmla="*/ 56 h 79"/>
                <a:gd name="T118" fmla="*/ 163 w 170"/>
                <a:gd name="T119" fmla="*/ 56 h 79"/>
                <a:gd name="T120" fmla="*/ 163 w 170"/>
                <a:gd name="T121" fmla="*/ 56 h 79"/>
                <a:gd name="T122" fmla="*/ 163 w 170"/>
                <a:gd name="T123" fmla="*/ 56 h 79"/>
                <a:gd name="T124" fmla="*/ 163 w 170"/>
                <a:gd name="T12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79">
                  <a:moveTo>
                    <a:pt x="108" y="77"/>
                  </a:moveTo>
                  <a:cubicBezTo>
                    <a:pt x="107" y="73"/>
                    <a:pt x="107" y="73"/>
                    <a:pt x="107" y="73"/>
                  </a:cubicBezTo>
                  <a:cubicBezTo>
                    <a:pt x="109" y="73"/>
                    <a:pt x="109" y="73"/>
                    <a:pt x="109" y="73"/>
                  </a:cubicBezTo>
                  <a:cubicBezTo>
                    <a:pt x="109" y="74"/>
                    <a:pt x="109" y="74"/>
                    <a:pt x="109" y="74"/>
                  </a:cubicBezTo>
                  <a:cubicBezTo>
                    <a:pt x="109" y="73"/>
                    <a:pt x="109" y="73"/>
                    <a:pt x="109" y="73"/>
                  </a:cubicBezTo>
                  <a:cubicBezTo>
                    <a:pt x="107" y="73"/>
                    <a:pt x="107" y="73"/>
                    <a:pt x="107" y="73"/>
                  </a:cubicBezTo>
                  <a:cubicBezTo>
                    <a:pt x="106" y="71"/>
                    <a:pt x="106" y="71"/>
                    <a:pt x="106" y="71"/>
                  </a:cubicBezTo>
                  <a:cubicBezTo>
                    <a:pt x="151" y="58"/>
                    <a:pt x="151" y="58"/>
                    <a:pt x="151" y="58"/>
                  </a:cubicBezTo>
                  <a:cubicBezTo>
                    <a:pt x="145" y="54"/>
                    <a:pt x="136" y="48"/>
                    <a:pt x="126" y="41"/>
                  </a:cubicBezTo>
                  <a:cubicBezTo>
                    <a:pt x="126" y="41"/>
                    <a:pt x="126" y="41"/>
                    <a:pt x="126" y="41"/>
                  </a:cubicBezTo>
                  <a:cubicBezTo>
                    <a:pt x="109" y="30"/>
                    <a:pt x="91" y="17"/>
                    <a:pt x="86" y="12"/>
                  </a:cubicBezTo>
                  <a:cubicBezTo>
                    <a:pt x="86" y="12"/>
                    <a:pt x="86" y="12"/>
                    <a:pt x="86" y="12"/>
                  </a:cubicBezTo>
                  <a:cubicBezTo>
                    <a:pt x="84" y="9"/>
                    <a:pt x="81" y="8"/>
                    <a:pt x="79" y="8"/>
                  </a:cubicBezTo>
                  <a:cubicBezTo>
                    <a:pt x="79" y="8"/>
                    <a:pt x="79" y="8"/>
                    <a:pt x="79" y="8"/>
                  </a:cubicBezTo>
                  <a:cubicBezTo>
                    <a:pt x="77" y="8"/>
                    <a:pt x="76" y="9"/>
                    <a:pt x="75" y="9"/>
                  </a:cubicBezTo>
                  <a:cubicBezTo>
                    <a:pt x="75" y="9"/>
                    <a:pt x="75" y="9"/>
                    <a:pt x="75" y="9"/>
                  </a:cubicBezTo>
                  <a:cubicBezTo>
                    <a:pt x="73" y="9"/>
                    <a:pt x="73" y="10"/>
                    <a:pt x="73" y="10"/>
                  </a:cubicBezTo>
                  <a:cubicBezTo>
                    <a:pt x="73" y="10"/>
                    <a:pt x="73" y="10"/>
                    <a:pt x="73" y="10"/>
                  </a:cubicBezTo>
                  <a:cubicBezTo>
                    <a:pt x="73" y="10"/>
                    <a:pt x="73" y="10"/>
                    <a:pt x="73" y="10"/>
                  </a:cubicBezTo>
                  <a:cubicBezTo>
                    <a:pt x="14" y="32"/>
                    <a:pt x="14" y="32"/>
                    <a:pt x="14" y="32"/>
                  </a:cubicBezTo>
                  <a:cubicBezTo>
                    <a:pt x="36" y="58"/>
                    <a:pt x="36" y="58"/>
                    <a:pt x="36" y="58"/>
                  </a:cubicBezTo>
                  <a:cubicBezTo>
                    <a:pt x="36" y="58"/>
                    <a:pt x="36" y="58"/>
                    <a:pt x="36" y="58"/>
                  </a:cubicBezTo>
                  <a:cubicBezTo>
                    <a:pt x="36" y="59"/>
                    <a:pt x="36" y="59"/>
                    <a:pt x="36" y="59"/>
                  </a:cubicBezTo>
                  <a:cubicBezTo>
                    <a:pt x="31" y="64"/>
                    <a:pt x="31" y="64"/>
                    <a:pt x="31" y="64"/>
                  </a:cubicBezTo>
                  <a:cubicBezTo>
                    <a:pt x="0" y="29"/>
                    <a:pt x="0" y="29"/>
                    <a:pt x="0" y="29"/>
                  </a:cubicBezTo>
                  <a:cubicBezTo>
                    <a:pt x="69" y="3"/>
                    <a:pt x="69" y="3"/>
                    <a:pt x="69" y="3"/>
                  </a:cubicBezTo>
                  <a:cubicBezTo>
                    <a:pt x="70" y="2"/>
                    <a:pt x="74" y="0"/>
                    <a:pt x="79" y="0"/>
                  </a:cubicBezTo>
                  <a:cubicBezTo>
                    <a:pt x="79" y="0"/>
                    <a:pt x="79" y="0"/>
                    <a:pt x="79" y="0"/>
                  </a:cubicBezTo>
                  <a:cubicBezTo>
                    <a:pt x="79" y="0"/>
                    <a:pt x="79" y="0"/>
                    <a:pt x="79" y="0"/>
                  </a:cubicBezTo>
                  <a:cubicBezTo>
                    <a:pt x="79" y="0"/>
                    <a:pt x="79" y="0"/>
                    <a:pt x="79" y="0"/>
                  </a:cubicBezTo>
                  <a:cubicBezTo>
                    <a:pt x="83" y="0"/>
                    <a:pt x="88" y="2"/>
                    <a:pt x="92" y="7"/>
                  </a:cubicBezTo>
                  <a:cubicBezTo>
                    <a:pt x="92" y="7"/>
                    <a:pt x="92" y="7"/>
                    <a:pt x="92" y="7"/>
                  </a:cubicBezTo>
                  <a:cubicBezTo>
                    <a:pt x="95" y="10"/>
                    <a:pt x="114" y="23"/>
                    <a:pt x="130" y="35"/>
                  </a:cubicBezTo>
                  <a:cubicBezTo>
                    <a:pt x="130" y="35"/>
                    <a:pt x="130" y="35"/>
                    <a:pt x="130" y="35"/>
                  </a:cubicBezTo>
                  <a:cubicBezTo>
                    <a:pt x="146" y="45"/>
                    <a:pt x="161" y="55"/>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70" y="61"/>
                    <a:pt x="170" y="61"/>
                    <a:pt x="170" y="61"/>
                  </a:cubicBezTo>
                  <a:cubicBezTo>
                    <a:pt x="109" y="79"/>
                    <a:pt x="109" y="79"/>
                    <a:pt x="109" y="79"/>
                  </a:cubicBezTo>
                  <a:cubicBezTo>
                    <a:pt x="108" y="77"/>
                    <a:pt x="108" y="77"/>
                    <a:pt x="108" y="77"/>
                  </a:cubicBezTo>
                  <a:close/>
                  <a:moveTo>
                    <a:pt x="111" y="74"/>
                  </a:moveTo>
                  <a:cubicBezTo>
                    <a:pt x="161" y="60"/>
                    <a:pt x="161" y="60"/>
                    <a:pt x="161" y="60"/>
                  </a:cubicBezTo>
                  <a:cubicBezTo>
                    <a:pt x="161" y="59"/>
                    <a:pt x="161" y="59"/>
                    <a:pt x="161" y="59"/>
                  </a:cubicBezTo>
                  <a:cubicBezTo>
                    <a:pt x="161" y="59"/>
                    <a:pt x="161" y="59"/>
                    <a:pt x="161" y="59"/>
                  </a:cubicBezTo>
                  <a:cubicBezTo>
                    <a:pt x="161" y="60"/>
                    <a:pt x="161" y="60"/>
                    <a:pt x="161" y="60"/>
                  </a:cubicBezTo>
                  <a:cubicBezTo>
                    <a:pt x="111" y="74"/>
                    <a:pt x="111" y="74"/>
                    <a:pt x="111" y="74"/>
                  </a:cubicBezTo>
                  <a:cubicBezTo>
                    <a:pt x="111" y="74"/>
                    <a:pt x="111" y="74"/>
                    <a:pt x="111" y="74"/>
                  </a:cubicBezTo>
                  <a:close/>
                  <a:moveTo>
                    <a:pt x="7" y="30"/>
                  </a:moveTo>
                  <a:cubicBezTo>
                    <a:pt x="31" y="58"/>
                    <a:pt x="31" y="58"/>
                    <a:pt x="31" y="58"/>
                  </a:cubicBezTo>
                  <a:cubicBezTo>
                    <a:pt x="31" y="58"/>
                    <a:pt x="31" y="58"/>
                    <a:pt x="31" y="58"/>
                  </a:cubicBezTo>
                  <a:cubicBezTo>
                    <a:pt x="7" y="30"/>
                    <a:pt x="7" y="30"/>
                    <a:pt x="7" y="30"/>
                  </a:cubicBezTo>
                  <a:close/>
                  <a:moveTo>
                    <a:pt x="128" y="38"/>
                  </a:moveTo>
                  <a:cubicBezTo>
                    <a:pt x="131" y="40"/>
                    <a:pt x="135" y="43"/>
                    <a:pt x="138" y="45"/>
                  </a:cubicBezTo>
                  <a:cubicBezTo>
                    <a:pt x="138" y="45"/>
                    <a:pt x="138" y="45"/>
                    <a:pt x="138" y="45"/>
                  </a:cubicBezTo>
                  <a:cubicBezTo>
                    <a:pt x="135" y="43"/>
                    <a:pt x="131" y="40"/>
                    <a:pt x="128" y="38"/>
                  </a:cubicBezTo>
                  <a:cubicBezTo>
                    <a:pt x="128" y="38"/>
                    <a:pt x="128" y="38"/>
                    <a:pt x="128" y="38"/>
                  </a:cubicBezTo>
                  <a:cubicBezTo>
                    <a:pt x="111" y="26"/>
                    <a:pt x="93" y="14"/>
                    <a:pt x="89" y="9"/>
                  </a:cubicBezTo>
                  <a:cubicBezTo>
                    <a:pt x="89" y="9"/>
                    <a:pt x="89" y="9"/>
                    <a:pt x="89" y="9"/>
                  </a:cubicBezTo>
                  <a:cubicBezTo>
                    <a:pt x="93" y="14"/>
                    <a:pt x="111" y="26"/>
                    <a:pt x="128" y="38"/>
                  </a:cubicBezTo>
                  <a:close/>
                  <a:moveTo>
                    <a:pt x="71" y="6"/>
                  </a:moveTo>
                  <a:cubicBezTo>
                    <a:pt x="7" y="30"/>
                    <a:pt x="7" y="30"/>
                    <a:pt x="7" y="30"/>
                  </a:cubicBezTo>
                  <a:cubicBezTo>
                    <a:pt x="71" y="6"/>
                    <a:pt x="71" y="6"/>
                    <a:pt x="71" y="6"/>
                  </a:cubicBezTo>
                  <a:cubicBezTo>
                    <a:pt x="71" y="6"/>
                    <a:pt x="71" y="6"/>
                    <a:pt x="71" y="6"/>
                  </a:cubicBezTo>
                  <a:cubicBezTo>
                    <a:pt x="71" y="6"/>
                    <a:pt x="71" y="6"/>
                    <a:pt x="71" y="6"/>
                  </a:cubicBezTo>
                  <a:cubicBezTo>
                    <a:pt x="71" y="6"/>
                    <a:pt x="71" y="6"/>
                    <a:pt x="71" y="6"/>
                  </a:cubicBezTo>
                  <a:close/>
                  <a:moveTo>
                    <a:pt x="89" y="9"/>
                  </a:moveTo>
                  <a:cubicBezTo>
                    <a:pt x="87" y="6"/>
                    <a:pt x="83" y="5"/>
                    <a:pt x="80" y="4"/>
                  </a:cubicBezTo>
                  <a:cubicBezTo>
                    <a:pt x="80" y="4"/>
                    <a:pt x="80" y="4"/>
                    <a:pt x="80" y="4"/>
                  </a:cubicBezTo>
                  <a:cubicBezTo>
                    <a:pt x="83" y="5"/>
                    <a:pt x="87" y="6"/>
                    <a:pt x="89" y="9"/>
                  </a:cubicBezTo>
                  <a:close/>
                  <a:moveTo>
                    <a:pt x="79" y="4"/>
                  </a:moveTo>
                  <a:cubicBezTo>
                    <a:pt x="77" y="4"/>
                    <a:pt x="76" y="5"/>
                    <a:pt x="74" y="5"/>
                  </a:cubicBezTo>
                  <a:cubicBezTo>
                    <a:pt x="74" y="5"/>
                    <a:pt x="74" y="5"/>
                    <a:pt x="74" y="5"/>
                  </a:cubicBezTo>
                  <a:cubicBezTo>
                    <a:pt x="76" y="5"/>
                    <a:pt x="77" y="4"/>
                    <a:pt x="79" y="4"/>
                  </a:cubicBezTo>
                  <a:cubicBezTo>
                    <a:pt x="79" y="4"/>
                    <a:pt x="79" y="4"/>
                    <a:pt x="79" y="4"/>
                  </a:cubicBezTo>
                  <a:cubicBezTo>
                    <a:pt x="79" y="4"/>
                    <a:pt x="79" y="4"/>
                    <a:pt x="79" y="4"/>
                  </a:cubicBezTo>
                  <a:cubicBezTo>
                    <a:pt x="79" y="4"/>
                    <a:pt x="79" y="4"/>
                    <a:pt x="79" y="4"/>
                  </a:cubicBezTo>
                  <a:cubicBezTo>
                    <a:pt x="79" y="4"/>
                    <a:pt x="79" y="4"/>
                    <a:pt x="79" y="4"/>
                  </a:cubicBezTo>
                  <a:cubicBezTo>
                    <a:pt x="79" y="4"/>
                    <a:pt x="79" y="4"/>
                    <a:pt x="79" y="4"/>
                  </a:cubicBezTo>
                  <a:cubicBezTo>
                    <a:pt x="79" y="3"/>
                    <a:pt x="79" y="3"/>
                    <a:pt x="79" y="3"/>
                  </a:cubicBezTo>
                  <a:cubicBezTo>
                    <a:pt x="79" y="4"/>
                    <a:pt x="79" y="4"/>
                    <a:pt x="79"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79" y="4"/>
                  </a:moveTo>
                  <a:cubicBezTo>
                    <a:pt x="79" y="4"/>
                    <a:pt x="79" y="4"/>
                    <a:pt x="79" y="4"/>
                  </a:cubicBezTo>
                  <a:cubicBezTo>
                    <a:pt x="79" y="4"/>
                    <a:pt x="79" y="4"/>
                    <a:pt x="79" y="4"/>
                  </a:cubicBezTo>
                  <a:cubicBezTo>
                    <a:pt x="79" y="4"/>
                    <a:pt x="79" y="4"/>
                    <a:pt x="79" y="4"/>
                  </a:cubicBezTo>
                  <a:close/>
                  <a:moveTo>
                    <a:pt x="79" y="4"/>
                  </a:moveTo>
                  <a:cubicBezTo>
                    <a:pt x="79" y="4"/>
                    <a:pt x="79" y="4"/>
                    <a:pt x="79" y="4"/>
                  </a:cubicBezTo>
                  <a:cubicBezTo>
                    <a:pt x="79" y="4"/>
                    <a:pt x="79" y="4"/>
                    <a:pt x="79" y="4"/>
                  </a:cubicBezTo>
                  <a:cubicBezTo>
                    <a:pt x="79" y="4"/>
                    <a:pt x="79" y="4"/>
                    <a:pt x="79" y="4"/>
                  </a:cubicBezTo>
                  <a:close/>
                  <a:moveTo>
                    <a:pt x="163" y="56"/>
                  </a:move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94"/>
            <p:cNvSpPr/>
            <p:nvPr/>
          </p:nvSpPr>
          <p:spPr bwMode="auto">
            <a:xfrm>
              <a:off x="4554539" y="420689"/>
              <a:ext cx="11113" cy="131763"/>
            </a:xfrm>
            <a:custGeom>
              <a:avLst/>
              <a:gdLst>
                <a:gd name="T0" fmla="*/ 0 w 7"/>
                <a:gd name="T1" fmla="*/ 83 h 83"/>
                <a:gd name="T2" fmla="*/ 3 w 7"/>
                <a:gd name="T3" fmla="*/ 0 h 83"/>
                <a:gd name="T4" fmla="*/ 7 w 7"/>
                <a:gd name="T5" fmla="*/ 0 h 83"/>
                <a:gd name="T6" fmla="*/ 4 w 7"/>
                <a:gd name="T7" fmla="*/ 83 h 83"/>
                <a:gd name="T8" fmla="*/ 0 w 7"/>
                <a:gd name="T9" fmla="*/ 83 h 83"/>
                <a:gd name="T10" fmla="*/ 0 w 7"/>
                <a:gd name="T11" fmla="*/ 83 h 83"/>
              </a:gdLst>
              <a:ahLst/>
              <a:cxnLst>
                <a:cxn ang="0">
                  <a:pos x="T0" y="T1"/>
                </a:cxn>
                <a:cxn ang="0">
                  <a:pos x="T2" y="T3"/>
                </a:cxn>
                <a:cxn ang="0">
                  <a:pos x="T4" y="T5"/>
                </a:cxn>
                <a:cxn ang="0">
                  <a:pos x="T6" y="T7"/>
                </a:cxn>
                <a:cxn ang="0">
                  <a:pos x="T8" y="T9"/>
                </a:cxn>
                <a:cxn ang="0">
                  <a:pos x="T10" y="T11"/>
                </a:cxn>
              </a:cxnLst>
              <a:rect l="0" t="0" r="r" b="b"/>
              <a:pathLst>
                <a:path w="7" h="83">
                  <a:moveTo>
                    <a:pt x="0" y="83"/>
                  </a:moveTo>
                  <a:lnTo>
                    <a:pt x="3" y="0"/>
                  </a:lnTo>
                  <a:lnTo>
                    <a:pt x="7" y="0"/>
                  </a:lnTo>
                  <a:lnTo>
                    <a:pt x="4" y="83"/>
                  </a:lnTo>
                  <a:lnTo>
                    <a:pt x="0" y="83"/>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95"/>
            <p:cNvSpPr>
              <a:spLocks noEditPoints="1"/>
            </p:cNvSpPr>
            <p:nvPr/>
          </p:nvSpPr>
          <p:spPr bwMode="auto">
            <a:xfrm>
              <a:off x="4551364" y="417514"/>
              <a:ext cx="19050" cy="138113"/>
            </a:xfrm>
            <a:custGeom>
              <a:avLst/>
              <a:gdLst>
                <a:gd name="T0" fmla="*/ 6 w 12"/>
                <a:gd name="T1" fmla="*/ 87 h 87"/>
                <a:gd name="T2" fmla="*/ 2 w 12"/>
                <a:gd name="T3" fmla="*/ 87 h 87"/>
                <a:gd name="T4" fmla="*/ 2 w 12"/>
                <a:gd name="T5" fmla="*/ 85 h 87"/>
                <a:gd name="T6" fmla="*/ 4 w 12"/>
                <a:gd name="T7" fmla="*/ 85 h 87"/>
                <a:gd name="T8" fmla="*/ 2 w 12"/>
                <a:gd name="T9" fmla="*/ 85 h 87"/>
                <a:gd name="T10" fmla="*/ 2 w 12"/>
                <a:gd name="T11" fmla="*/ 87 h 87"/>
                <a:gd name="T12" fmla="*/ 0 w 12"/>
                <a:gd name="T13" fmla="*/ 87 h 87"/>
                <a:gd name="T14" fmla="*/ 3 w 12"/>
                <a:gd name="T15" fmla="*/ 0 h 87"/>
                <a:gd name="T16" fmla="*/ 12 w 12"/>
                <a:gd name="T17" fmla="*/ 0 h 87"/>
                <a:gd name="T18" fmla="*/ 8 w 12"/>
                <a:gd name="T19" fmla="*/ 87 h 87"/>
                <a:gd name="T20" fmla="*/ 6 w 12"/>
                <a:gd name="T21" fmla="*/ 87 h 87"/>
                <a:gd name="T22" fmla="*/ 6 w 12"/>
                <a:gd name="T23" fmla="*/ 87 h 87"/>
                <a:gd name="T24" fmla="*/ 4 w 12"/>
                <a:gd name="T25" fmla="*/ 82 h 87"/>
                <a:gd name="T26" fmla="*/ 7 w 12"/>
                <a:gd name="T27" fmla="*/ 5 h 87"/>
                <a:gd name="T28" fmla="*/ 4 w 12"/>
                <a:gd name="T29" fmla="*/ 82 h 87"/>
                <a:gd name="T30" fmla="*/ 4 w 12"/>
                <a:gd name="T31" fmla="*/ 82 h 87"/>
                <a:gd name="T32" fmla="*/ 4 w 12"/>
                <a:gd name="T3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87">
                  <a:moveTo>
                    <a:pt x="6" y="87"/>
                  </a:moveTo>
                  <a:lnTo>
                    <a:pt x="2" y="87"/>
                  </a:lnTo>
                  <a:lnTo>
                    <a:pt x="2" y="85"/>
                  </a:lnTo>
                  <a:lnTo>
                    <a:pt x="4" y="85"/>
                  </a:lnTo>
                  <a:lnTo>
                    <a:pt x="2" y="85"/>
                  </a:lnTo>
                  <a:lnTo>
                    <a:pt x="2" y="87"/>
                  </a:lnTo>
                  <a:lnTo>
                    <a:pt x="0" y="87"/>
                  </a:lnTo>
                  <a:lnTo>
                    <a:pt x="3" y="0"/>
                  </a:lnTo>
                  <a:lnTo>
                    <a:pt x="12" y="0"/>
                  </a:lnTo>
                  <a:lnTo>
                    <a:pt x="8" y="87"/>
                  </a:lnTo>
                  <a:lnTo>
                    <a:pt x="6" y="87"/>
                  </a:lnTo>
                  <a:lnTo>
                    <a:pt x="6" y="87"/>
                  </a:lnTo>
                  <a:close/>
                  <a:moveTo>
                    <a:pt x="4" y="82"/>
                  </a:moveTo>
                  <a:lnTo>
                    <a:pt x="7" y="5"/>
                  </a:lnTo>
                  <a:lnTo>
                    <a:pt x="4" y="82"/>
                  </a:lnTo>
                  <a:lnTo>
                    <a:pt x="4" y="82"/>
                  </a:lnTo>
                  <a:lnTo>
                    <a:pt x="4"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496"/>
            <p:cNvSpPr>
              <a:spLocks noEditPoints="1"/>
            </p:cNvSpPr>
            <p:nvPr/>
          </p:nvSpPr>
          <p:spPr bwMode="auto">
            <a:xfrm>
              <a:off x="4549777" y="547689"/>
              <a:ext cx="14288" cy="20638"/>
            </a:xfrm>
            <a:custGeom>
              <a:avLst/>
              <a:gdLst>
                <a:gd name="T0" fmla="*/ 0 w 9"/>
                <a:gd name="T1" fmla="*/ 6 h 11"/>
                <a:gd name="T2" fmla="*/ 4 w 9"/>
                <a:gd name="T3" fmla="*/ 0 h 11"/>
                <a:gd name="T4" fmla="*/ 4 w 9"/>
                <a:gd name="T5" fmla="*/ 0 h 11"/>
                <a:gd name="T6" fmla="*/ 9 w 9"/>
                <a:gd name="T7" fmla="*/ 6 h 11"/>
                <a:gd name="T8" fmla="*/ 9 w 9"/>
                <a:gd name="T9" fmla="*/ 6 h 11"/>
                <a:gd name="T10" fmla="*/ 4 w 9"/>
                <a:gd name="T11" fmla="*/ 11 h 11"/>
                <a:gd name="T12" fmla="*/ 4 w 9"/>
                <a:gd name="T13" fmla="*/ 11 h 11"/>
                <a:gd name="T14" fmla="*/ 0 w 9"/>
                <a:gd name="T15" fmla="*/ 6 h 11"/>
                <a:gd name="T16" fmla="*/ 4 w 9"/>
                <a:gd name="T17" fmla="*/ 4 h 11"/>
                <a:gd name="T18" fmla="*/ 4 w 9"/>
                <a:gd name="T19" fmla="*/ 6 h 11"/>
                <a:gd name="T20" fmla="*/ 4 w 9"/>
                <a:gd name="T21" fmla="*/ 6 h 11"/>
                <a:gd name="T22" fmla="*/ 4 w 9"/>
                <a:gd name="T23" fmla="*/ 7 h 11"/>
                <a:gd name="T24" fmla="*/ 4 w 9"/>
                <a:gd name="T25" fmla="*/ 7 h 11"/>
                <a:gd name="T26" fmla="*/ 4 w 9"/>
                <a:gd name="T27" fmla="*/ 7 h 11"/>
                <a:gd name="T28" fmla="*/ 4 w 9"/>
                <a:gd name="T29" fmla="*/ 7 h 11"/>
                <a:gd name="T30" fmla="*/ 4 w 9"/>
                <a:gd name="T31" fmla="*/ 7 h 11"/>
                <a:gd name="T32" fmla="*/ 4 w 9"/>
                <a:gd name="T33" fmla="*/ 7 h 11"/>
                <a:gd name="T34" fmla="*/ 5 w 9"/>
                <a:gd name="T35" fmla="*/ 6 h 11"/>
                <a:gd name="T36" fmla="*/ 5 w 9"/>
                <a:gd name="T37" fmla="*/ 6 h 11"/>
                <a:gd name="T38" fmla="*/ 4 w 9"/>
                <a:gd name="T39" fmla="*/ 4 h 11"/>
                <a:gd name="T40" fmla="*/ 4 w 9"/>
                <a:gd name="T41" fmla="*/ 4 h 11"/>
                <a:gd name="T42" fmla="*/ 4 w 9"/>
                <a:gd name="T43" fmla="*/ 4 h 11"/>
                <a:gd name="T44" fmla="*/ 4 w 9"/>
                <a:gd name="T45" fmla="*/ 4 h 11"/>
                <a:gd name="T46" fmla="*/ 4 w 9"/>
                <a:gd name="T4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1">
                  <a:moveTo>
                    <a:pt x="0" y="6"/>
                  </a:moveTo>
                  <a:cubicBezTo>
                    <a:pt x="0" y="3"/>
                    <a:pt x="1" y="0"/>
                    <a:pt x="4" y="0"/>
                  </a:cubicBezTo>
                  <a:cubicBezTo>
                    <a:pt x="4" y="0"/>
                    <a:pt x="4" y="0"/>
                    <a:pt x="4" y="0"/>
                  </a:cubicBezTo>
                  <a:cubicBezTo>
                    <a:pt x="7" y="0"/>
                    <a:pt x="9" y="3"/>
                    <a:pt x="9" y="6"/>
                  </a:cubicBezTo>
                  <a:cubicBezTo>
                    <a:pt x="9" y="6"/>
                    <a:pt x="9" y="6"/>
                    <a:pt x="9" y="6"/>
                  </a:cubicBezTo>
                  <a:cubicBezTo>
                    <a:pt x="9" y="8"/>
                    <a:pt x="7" y="11"/>
                    <a:pt x="4" y="11"/>
                  </a:cubicBezTo>
                  <a:cubicBezTo>
                    <a:pt x="4" y="11"/>
                    <a:pt x="4" y="11"/>
                    <a:pt x="4" y="11"/>
                  </a:cubicBezTo>
                  <a:cubicBezTo>
                    <a:pt x="1" y="11"/>
                    <a:pt x="0" y="8"/>
                    <a:pt x="0" y="6"/>
                  </a:cubicBezTo>
                  <a:close/>
                  <a:moveTo>
                    <a:pt x="4" y="4"/>
                  </a:moveTo>
                  <a:cubicBezTo>
                    <a:pt x="4" y="4"/>
                    <a:pt x="4" y="5"/>
                    <a:pt x="4" y="6"/>
                  </a:cubicBezTo>
                  <a:cubicBezTo>
                    <a:pt x="4" y="6"/>
                    <a:pt x="4" y="6"/>
                    <a:pt x="4" y="6"/>
                  </a:cubicBezTo>
                  <a:cubicBezTo>
                    <a:pt x="4" y="6"/>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5" y="7"/>
                    <a:pt x="5" y="6"/>
                    <a:pt x="5" y="6"/>
                  </a:cubicBezTo>
                  <a:cubicBezTo>
                    <a:pt x="5" y="6"/>
                    <a:pt x="5" y="6"/>
                    <a:pt x="5" y="6"/>
                  </a:cubicBezTo>
                  <a:cubicBezTo>
                    <a:pt x="5" y="5"/>
                    <a:pt x="5" y="4"/>
                    <a:pt x="4" y="4"/>
                  </a:cubicBezTo>
                  <a:cubicBezTo>
                    <a:pt x="4" y="4"/>
                    <a:pt x="4" y="4"/>
                    <a:pt x="4" y="4"/>
                  </a:cubicBezTo>
                  <a:cubicBezTo>
                    <a:pt x="4" y="4"/>
                    <a:pt x="4" y="4"/>
                    <a:pt x="4" y="4"/>
                  </a:cubicBezTo>
                  <a:cubicBezTo>
                    <a:pt x="4" y="4"/>
                    <a:pt x="4" y="4"/>
                    <a:pt x="4" y="4"/>
                  </a:cubicBezTo>
                  <a:cubicBezTo>
                    <a:pt x="4"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497"/>
            <p:cNvSpPr>
              <a:spLocks noEditPoints="1"/>
            </p:cNvSpPr>
            <p:nvPr/>
          </p:nvSpPr>
          <p:spPr bwMode="auto">
            <a:xfrm>
              <a:off x="4543427" y="544514"/>
              <a:ext cx="25400" cy="26988"/>
            </a:xfrm>
            <a:custGeom>
              <a:avLst/>
              <a:gdLst>
                <a:gd name="T0" fmla="*/ 3 w 14"/>
                <a:gd name="T1" fmla="*/ 8 h 15"/>
                <a:gd name="T2" fmla="*/ 7 w 14"/>
                <a:gd name="T3" fmla="*/ 0 h 15"/>
                <a:gd name="T4" fmla="*/ 14 w 14"/>
                <a:gd name="T5" fmla="*/ 8 h 15"/>
                <a:gd name="T6" fmla="*/ 7 w 14"/>
                <a:gd name="T7" fmla="*/ 15 h 15"/>
                <a:gd name="T8" fmla="*/ 1 w 14"/>
                <a:gd name="T9" fmla="*/ 8 h 15"/>
                <a:gd name="T10" fmla="*/ 7 w 14"/>
                <a:gd name="T11" fmla="*/ 11 h 15"/>
                <a:gd name="T12" fmla="*/ 6 w 14"/>
                <a:gd name="T13" fmla="*/ 11 h 15"/>
                <a:gd name="T14" fmla="*/ 6 w 14"/>
                <a:gd name="T15" fmla="*/ 11 h 15"/>
                <a:gd name="T16" fmla="*/ 6 w 14"/>
                <a:gd name="T17" fmla="*/ 11 h 15"/>
                <a:gd name="T18" fmla="*/ 7 w 14"/>
                <a:gd name="T19" fmla="*/ 11 h 15"/>
                <a:gd name="T20" fmla="*/ 5 w 14"/>
                <a:gd name="T21" fmla="*/ 10 h 15"/>
                <a:gd name="T22" fmla="*/ 5 w 14"/>
                <a:gd name="T23" fmla="*/ 9 h 15"/>
                <a:gd name="T24" fmla="*/ 6 w 14"/>
                <a:gd name="T25" fmla="*/ 11 h 15"/>
                <a:gd name="T26" fmla="*/ 9 w 14"/>
                <a:gd name="T27" fmla="*/ 9 h 15"/>
                <a:gd name="T28" fmla="*/ 9 w 14"/>
                <a:gd name="T29" fmla="*/ 10 h 15"/>
                <a:gd name="T30" fmla="*/ 9 w 14"/>
                <a:gd name="T31" fmla="*/ 10 h 15"/>
                <a:gd name="T32" fmla="*/ 9 w 14"/>
                <a:gd name="T33" fmla="*/ 9 h 15"/>
                <a:gd name="T34" fmla="*/ 9 w 14"/>
                <a:gd name="T35" fmla="*/ 9 h 15"/>
                <a:gd name="T36" fmla="*/ 9 w 14"/>
                <a:gd name="T37" fmla="*/ 9 h 15"/>
                <a:gd name="T38" fmla="*/ 9 w 14"/>
                <a:gd name="T39" fmla="*/ 9 h 15"/>
                <a:gd name="T40" fmla="*/ 8 w 14"/>
                <a:gd name="T41" fmla="*/ 8 h 15"/>
                <a:gd name="T42" fmla="*/ 9 w 14"/>
                <a:gd name="T43" fmla="*/ 6 h 15"/>
                <a:gd name="T44" fmla="*/ 9 w 14"/>
                <a:gd name="T45" fmla="*/ 5 h 15"/>
                <a:gd name="T46" fmla="*/ 9 w 14"/>
                <a:gd name="T47" fmla="*/ 5 h 15"/>
                <a:gd name="T48" fmla="*/ 9 w 14"/>
                <a:gd name="T49" fmla="*/ 6 h 15"/>
                <a:gd name="T50" fmla="*/ 7 w 14"/>
                <a:gd name="T51" fmla="*/ 4 h 15"/>
                <a:gd name="T52" fmla="*/ 6 w 14"/>
                <a:gd name="T53" fmla="*/ 4 h 15"/>
                <a:gd name="T54" fmla="*/ 9 w 14"/>
                <a:gd name="T55" fmla="*/ 6 h 15"/>
                <a:gd name="T56" fmla="*/ 6 w 14"/>
                <a:gd name="T57" fmla="*/ 6 h 15"/>
                <a:gd name="T58" fmla="*/ 7 w 14"/>
                <a:gd name="T59" fmla="*/ 6 h 15"/>
                <a:gd name="T60" fmla="*/ 5 w 14"/>
                <a:gd name="T61" fmla="*/ 6 h 15"/>
                <a:gd name="T62" fmla="*/ 5 w 14"/>
                <a:gd name="T63" fmla="*/ 5 h 15"/>
                <a:gd name="T64" fmla="*/ 5 w 14"/>
                <a:gd name="T65" fmla="*/ 5 h 15"/>
                <a:gd name="T66" fmla="*/ 5 w 14"/>
                <a:gd name="T67" fmla="*/ 5 h 15"/>
                <a:gd name="T68" fmla="*/ 6 w 14"/>
                <a:gd name="T69" fmla="*/ 4 h 15"/>
                <a:gd name="T70" fmla="*/ 6 w 14"/>
                <a:gd name="T71" fmla="*/ 4 h 15"/>
                <a:gd name="T72" fmla="*/ 8 w 14"/>
                <a:gd name="T73" fmla="*/ 5 h 15"/>
                <a:gd name="T74" fmla="*/ 8 w 14"/>
                <a:gd name="T75" fmla="*/ 4 h 15"/>
                <a:gd name="T76" fmla="*/ 9 w 14"/>
                <a:gd name="T77" fmla="*/ 5 h 15"/>
                <a:gd name="T78" fmla="*/ 8 w 14"/>
                <a:gd name="T79" fmla="*/ 4 h 15"/>
                <a:gd name="T80" fmla="*/ 8 w 14"/>
                <a:gd name="T81" fmla="*/ 4 h 15"/>
                <a:gd name="T82" fmla="*/ 8 w 14"/>
                <a:gd name="T83" fmla="*/ 4 h 15"/>
                <a:gd name="T84" fmla="*/ 8 w 14"/>
                <a:gd name="T85" fmla="*/ 4 h 15"/>
                <a:gd name="T86" fmla="*/ 8 w 14"/>
                <a:gd name="T87" fmla="*/ 4 h 15"/>
                <a:gd name="T88" fmla="*/ 8 w 14"/>
                <a:gd name="T89" fmla="*/ 4 h 15"/>
                <a:gd name="T90" fmla="*/ 8 w 14"/>
                <a:gd name="T91" fmla="*/ 4 h 15"/>
                <a:gd name="T92" fmla="*/ 8 w 14"/>
                <a:gd name="T93" fmla="*/ 4 h 15"/>
                <a:gd name="T94" fmla="*/ 8 w 14"/>
                <a:gd name="T95" fmla="*/ 4 h 15"/>
                <a:gd name="T96" fmla="*/ 8 w 14"/>
                <a:gd name="T97" fmla="*/ 4 h 15"/>
                <a:gd name="T98" fmla="*/ 8 w 14"/>
                <a:gd name="T9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 h="15">
                  <a:moveTo>
                    <a:pt x="1" y="8"/>
                  </a:moveTo>
                  <a:cubicBezTo>
                    <a:pt x="3" y="8"/>
                    <a:pt x="3" y="8"/>
                    <a:pt x="3" y="8"/>
                  </a:cubicBezTo>
                  <a:cubicBezTo>
                    <a:pt x="1" y="8"/>
                    <a:pt x="1" y="8"/>
                    <a:pt x="1" y="8"/>
                  </a:cubicBezTo>
                  <a:cubicBezTo>
                    <a:pt x="0" y="4"/>
                    <a:pt x="3" y="0"/>
                    <a:pt x="7" y="0"/>
                  </a:cubicBezTo>
                  <a:cubicBezTo>
                    <a:pt x="7" y="0"/>
                    <a:pt x="7" y="0"/>
                    <a:pt x="7" y="0"/>
                  </a:cubicBezTo>
                  <a:cubicBezTo>
                    <a:pt x="12" y="0"/>
                    <a:pt x="14" y="4"/>
                    <a:pt x="14" y="8"/>
                  </a:cubicBezTo>
                  <a:cubicBezTo>
                    <a:pt x="14" y="8"/>
                    <a:pt x="14" y="8"/>
                    <a:pt x="14" y="8"/>
                  </a:cubicBezTo>
                  <a:cubicBezTo>
                    <a:pt x="14" y="11"/>
                    <a:pt x="12" y="15"/>
                    <a:pt x="7" y="15"/>
                  </a:cubicBezTo>
                  <a:cubicBezTo>
                    <a:pt x="7" y="15"/>
                    <a:pt x="7" y="15"/>
                    <a:pt x="7" y="15"/>
                  </a:cubicBezTo>
                  <a:cubicBezTo>
                    <a:pt x="3" y="15"/>
                    <a:pt x="0" y="11"/>
                    <a:pt x="1" y="8"/>
                  </a:cubicBezTo>
                  <a:close/>
                  <a:moveTo>
                    <a:pt x="7" y="11"/>
                  </a:moveTo>
                  <a:cubicBezTo>
                    <a:pt x="7" y="11"/>
                    <a:pt x="7" y="11"/>
                    <a:pt x="7" y="11"/>
                  </a:cubicBezTo>
                  <a:cubicBezTo>
                    <a:pt x="7" y="11"/>
                    <a:pt x="7" y="11"/>
                    <a:pt x="7" y="11"/>
                  </a:cubicBezTo>
                  <a:cubicBezTo>
                    <a:pt x="7" y="11"/>
                    <a:pt x="7"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7" y="11"/>
                    <a:pt x="7" y="11"/>
                  </a:cubicBezTo>
                  <a:close/>
                  <a:moveTo>
                    <a:pt x="6" y="11"/>
                  </a:moveTo>
                  <a:cubicBezTo>
                    <a:pt x="5" y="10"/>
                    <a:pt x="6" y="10"/>
                    <a:pt x="5" y="10"/>
                  </a:cubicBezTo>
                  <a:cubicBezTo>
                    <a:pt x="5" y="10"/>
                    <a:pt x="5" y="10"/>
                    <a:pt x="5" y="10"/>
                  </a:cubicBezTo>
                  <a:cubicBezTo>
                    <a:pt x="5" y="10"/>
                    <a:pt x="5" y="10"/>
                    <a:pt x="5" y="9"/>
                  </a:cubicBezTo>
                  <a:cubicBezTo>
                    <a:pt x="5" y="9"/>
                    <a:pt x="5" y="9"/>
                    <a:pt x="5" y="9"/>
                  </a:cubicBezTo>
                  <a:cubicBezTo>
                    <a:pt x="5" y="10"/>
                    <a:pt x="5" y="10"/>
                    <a:pt x="6" y="11"/>
                  </a:cubicBezTo>
                  <a:close/>
                  <a:moveTo>
                    <a:pt x="9" y="10"/>
                  </a:moveTo>
                  <a:cubicBezTo>
                    <a:pt x="9" y="10"/>
                    <a:pt x="9" y="9"/>
                    <a:pt x="9" y="9"/>
                  </a:cubicBezTo>
                  <a:cubicBezTo>
                    <a:pt x="9" y="9"/>
                    <a:pt x="9" y="9"/>
                    <a:pt x="9" y="9"/>
                  </a:cubicBezTo>
                  <a:cubicBezTo>
                    <a:pt x="9" y="9"/>
                    <a:pt x="9" y="10"/>
                    <a:pt x="9" y="10"/>
                  </a:cubicBezTo>
                  <a:cubicBezTo>
                    <a:pt x="9" y="10"/>
                    <a:pt x="9" y="10"/>
                    <a:pt x="9" y="10"/>
                  </a:cubicBezTo>
                  <a:cubicBezTo>
                    <a:pt x="9" y="10"/>
                    <a:pt x="9" y="10"/>
                    <a:pt x="9" y="10"/>
                  </a:cubicBezTo>
                  <a:close/>
                  <a:moveTo>
                    <a:pt x="9" y="9"/>
                  </a:moveTo>
                  <a:cubicBezTo>
                    <a:pt x="9" y="9"/>
                    <a:pt x="9" y="9"/>
                    <a:pt x="9" y="9"/>
                  </a:cubicBezTo>
                  <a:cubicBezTo>
                    <a:pt x="9" y="9"/>
                    <a:pt x="9" y="9"/>
                    <a:pt x="9" y="9"/>
                  </a:cubicBezTo>
                  <a:cubicBezTo>
                    <a:pt x="9" y="9"/>
                    <a:pt x="9" y="9"/>
                    <a:pt x="9" y="9"/>
                  </a:cubicBezTo>
                  <a:close/>
                  <a:moveTo>
                    <a:pt x="9" y="9"/>
                  </a:moveTo>
                  <a:cubicBezTo>
                    <a:pt x="9" y="9"/>
                    <a:pt x="9" y="9"/>
                    <a:pt x="9" y="9"/>
                  </a:cubicBezTo>
                  <a:cubicBezTo>
                    <a:pt x="9" y="9"/>
                    <a:pt x="9" y="9"/>
                    <a:pt x="9" y="9"/>
                  </a:cubicBezTo>
                  <a:cubicBezTo>
                    <a:pt x="9" y="9"/>
                    <a:pt x="9" y="9"/>
                    <a:pt x="9" y="9"/>
                  </a:cubicBezTo>
                  <a:close/>
                  <a:moveTo>
                    <a:pt x="8" y="8"/>
                  </a:moveTo>
                  <a:cubicBezTo>
                    <a:pt x="8" y="8"/>
                    <a:pt x="8" y="8"/>
                    <a:pt x="8" y="8"/>
                  </a:cubicBezTo>
                  <a:cubicBezTo>
                    <a:pt x="8" y="8"/>
                    <a:pt x="8" y="8"/>
                    <a:pt x="8" y="8"/>
                  </a:cubicBezTo>
                  <a:close/>
                  <a:moveTo>
                    <a:pt x="9" y="6"/>
                  </a:moveTo>
                  <a:cubicBezTo>
                    <a:pt x="9" y="6"/>
                    <a:pt x="9" y="5"/>
                    <a:pt x="9" y="5"/>
                  </a:cubicBezTo>
                  <a:cubicBezTo>
                    <a:pt x="9" y="5"/>
                    <a:pt x="9" y="5"/>
                    <a:pt x="9" y="5"/>
                  </a:cubicBezTo>
                  <a:cubicBezTo>
                    <a:pt x="9" y="5"/>
                    <a:pt x="9" y="5"/>
                    <a:pt x="9" y="5"/>
                  </a:cubicBezTo>
                  <a:cubicBezTo>
                    <a:pt x="9" y="5"/>
                    <a:pt x="9" y="5"/>
                    <a:pt x="9" y="5"/>
                  </a:cubicBezTo>
                  <a:cubicBezTo>
                    <a:pt x="9" y="5"/>
                    <a:pt x="9" y="6"/>
                    <a:pt x="9" y="6"/>
                  </a:cubicBezTo>
                  <a:cubicBezTo>
                    <a:pt x="9" y="6"/>
                    <a:pt x="9" y="6"/>
                    <a:pt x="9" y="6"/>
                  </a:cubicBezTo>
                  <a:cubicBezTo>
                    <a:pt x="9" y="5"/>
                    <a:pt x="8" y="4"/>
                    <a:pt x="7" y="4"/>
                  </a:cubicBezTo>
                  <a:cubicBezTo>
                    <a:pt x="7" y="4"/>
                    <a:pt x="7" y="4"/>
                    <a:pt x="7" y="4"/>
                  </a:cubicBezTo>
                  <a:cubicBezTo>
                    <a:pt x="7" y="4"/>
                    <a:pt x="6" y="4"/>
                    <a:pt x="6" y="4"/>
                  </a:cubicBezTo>
                  <a:cubicBezTo>
                    <a:pt x="6" y="4"/>
                    <a:pt x="6" y="4"/>
                    <a:pt x="6" y="4"/>
                  </a:cubicBezTo>
                  <a:cubicBezTo>
                    <a:pt x="7" y="6"/>
                    <a:pt x="7" y="6"/>
                    <a:pt x="7" y="6"/>
                  </a:cubicBezTo>
                  <a:cubicBezTo>
                    <a:pt x="9" y="6"/>
                    <a:pt x="9" y="6"/>
                    <a:pt x="9" y="6"/>
                  </a:cubicBezTo>
                  <a:close/>
                  <a:moveTo>
                    <a:pt x="7" y="6"/>
                  </a:moveTo>
                  <a:cubicBezTo>
                    <a:pt x="6" y="6"/>
                    <a:pt x="6" y="6"/>
                    <a:pt x="6" y="6"/>
                  </a:cubicBezTo>
                  <a:cubicBezTo>
                    <a:pt x="6" y="6"/>
                    <a:pt x="6" y="6"/>
                    <a:pt x="6" y="6"/>
                  </a:cubicBezTo>
                  <a:cubicBezTo>
                    <a:pt x="7" y="6"/>
                    <a:pt x="7" y="6"/>
                    <a:pt x="7" y="6"/>
                  </a:cubicBezTo>
                  <a:cubicBezTo>
                    <a:pt x="7" y="6"/>
                    <a:pt x="7" y="6"/>
                    <a:pt x="7" y="6"/>
                  </a:cubicBezTo>
                  <a:close/>
                  <a:moveTo>
                    <a:pt x="5" y="6"/>
                  </a:move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6" y="5"/>
                    <a:pt x="6" y="4"/>
                  </a:cubicBezTo>
                  <a:cubicBezTo>
                    <a:pt x="6" y="4"/>
                    <a:pt x="6" y="4"/>
                    <a:pt x="6" y="4"/>
                  </a:cubicBezTo>
                  <a:cubicBezTo>
                    <a:pt x="6" y="4"/>
                    <a:pt x="6" y="4"/>
                    <a:pt x="6" y="4"/>
                  </a:cubicBezTo>
                  <a:cubicBezTo>
                    <a:pt x="6" y="4"/>
                    <a:pt x="6" y="4"/>
                    <a:pt x="6" y="4"/>
                  </a:cubicBezTo>
                  <a:cubicBezTo>
                    <a:pt x="5" y="5"/>
                    <a:pt x="5" y="5"/>
                    <a:pt x="5" y="6"/>
                  </a:cubicBezTo>
                  <a:close/>
                  <a:moveTo>
                    <a:pt x="8" y="5"/>
                  </a:moveTo>
                  <a:cubicBezTo>
                    <a:pt x="8" y="4"/>
                    <a:pt x="8" y="4"/>
                    <a:pt x="8" y="4"/>
                  </a:cubicBezTo>
                  <a:cubicBezTo>
                    <a:pt x="8" y="4"/>
                    <a:pt x="8" y="4"/>
                    <a:pt x="8" y="4"/>
                  </a:cubicBezTo>
                  <a:cubicBezTo>
                    <a:pt x="8" y="5"/>
                    <a:pt x="9" y="5"/>
                    <a:pt x="9" y="5"/>
                  </a:cubicBezTo>
                  <a:cubicBezTo>
                    <a:pt x="9" y="5"/>
                    <a:pt x="9" y="5"/>
                    <a:pt x="9" y="5"/>
                  </a:cubicBezTo>
                  <a:cubicBezTo>
                    <a:pt x="9" y="5"/>
                    <a:pt x="9" y="5"/>
                    <a:pt x="8" y="5"/>
                  </a:cubicBezTo>
                  <a:close/>
                  <a:moveTo>
                    <a:pt x="8" y="4"/>
                  </a:moveTo>
                  <a:cubicBezTo>
                    <a:pt x="8" y="4"/>
                    <a:pt x="8" y="4"/>
                    <a:pt x="8" y="4"/>
                  </a:cubicBez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498"/>
            <p:cNvSpPr/>
            <p:nvPr/>
          </p:nvSpPr>
          <p:spPr bwMode="auto">
            <a:xfrm>
              <a:off x="4367214" y="514351"/>
              <a:ext cx="96838" cy="47625"/>
            </a:xfrm>
            <a:custGeom>
              <a:avLst/>
              <a:gdLst>
                <a:gd name="T0" fmla="*/ 0 w 55"/>
                <a:gd name="T1" fmla="*/ 14 h 28"/>
                <a:gd name="T2" fmla="*/ 2 w 55"/>
                <a:gd name="T3" fmla="*/ 11 h 28"/>
                <a:gd name="T4" fmla="*/ 11 w 55"/>
                <a:gd name="T5" fmla="*/ 18 h 28"/>
                <a:gd name="T6" fmla="*/ 11 w 55"/>
                <a:gd name="T7" fmla="*/ 18 h 28"/>
                <a:gd name="T8" fmla="*/ 25 w 55"/>
                <a:gd name="T9" fmla="*/ 24 h 28"/>
                <a:gd name="T10" fmla="*/ 25 w 55"/>
                <a:gd name="T11" fmla="*/ 24 h 28"/>
                <a:gd name="T12" fmla="*/ 26 w 55"/>
                <a:gd name="T13" fmla="*/ 24 h 28"/>
                <a:gd name="T14" fmla="*/ 26 w 55"/>
                <a:gd name="T15" fmla="*/ 24 h 28"/>
                <a:gd name="T16" fmla="*/ 42 w 55"/>
                <a:gd name="T17" fmla="*/ 12 h 28"/>
                <a:gd name="T18" fmla="*/ 42 w 55"/>
                <a:gd name="T19" fmla="*/ 12 h 28"/>
                <a:gd name="T20" fmla="*/ 52 w 55"/>
                <a:gd name="T21" fmla="*/ 0 h 28"/>
                <a:gd name="T22" fmla="*/ 52 w 55"/>
                <a:gd name="T23" fmla="*/ 0 h 28"/>
                <a:gd name="T24" fmla="*/ 55 w 55"/>
                <a:gd name="T25" fmla="*/ 3 h 28"/>
                <a:gd name="T26" fmla="*/ 45 w 55"/>
                <a:gd name="T27" fmla="*/ 14 h 28"/>
                <a:gd name="T28" fmla="*/ 45 w 55"/>
                <a:gd name="T29" fmla="*/ 14 h 28"/>
                <a:gd name="T30" fmla="*/ 26 w 55"/>
                <a:gd name="T31" fmla="*/ 28 h 28"/>
                <a:gd name="T32" fmla="*/ 26 w 55"/>
                <a:gd name="T33" fmla="*/ 28 h 28"/>
                <a:gd name="T34" fmla="*/ 25 w 55"/>
                <a:gd name="T35" fmla="*/ 28 h 28"/>
                <a:gd name="T36" fmla="*/ 25 w 55"/>
                <a:gd name="T37" fmla="*/ 28 h 28"/>
                <a:gd name="T38" fmla="*/ 0 w 55"/>
                <a:gd name="T3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28">
                  <a:moveTo>
                    <a:pt x="0" y="14"/>
                  </a:moveTo>
                  <a:cubicBezTo>
                    <a:pt x="2" y="11"/>
                    <a:pt x="2" y="11"/>
                    <a:pt x="2" y="11"/>
                  </a:cubicBezTo>
                  <a:cubicBezTo>
                    <a:pt x="2" y="11"/>
                    <a:pt x="6" y="14"/>
                    <a:pt x="11" y="18"/>
                  </a:cubicBezTo>
                  <a:cubicBezTo>
                    <a:pt x="11" y="18"/>
                    <a:pt x="11" y="18"/>
                    <a:pt x="11" y="18"/>
                  </a:cubicBezTo>
                  <a:cubicBezTo>
                    <a:pt x="16" y="21"/>
                    <a:pt x="21" y="24"/>
                    <a:pt x="25" y="24"/>
                  </a:cubicBezTo>
                  <a:cubicBezTo>
                    <a:pt x="25" y="24"/>
                    <a:pt x="25" y="24"/>
                    <a:pt x="25" y="24"/>
                  </a:cubicBezTo>
                  <a:cubicBezTo>
                    <a:pt x="25" y="24"/>
                    <a:pt x="26" y="24"/>
                    <a:pt x="26" y="24"/>
                  </a:cubicBezTo>
                  <a:cubicBezTo>
                    <a:pt x="26" y="24"/>
                    <a:pt x="26" y="24"/>
                    <a:pt x="26" y="24"/>
                  </a:cubicBezTo>
                  <a:cubicBezTo>
                    <a:pt x="29" y="23"/>
                    <a:pt x="36" y="17"/>
                    <a:pt x="42" y="12"/>
                  </a:cubicBezTo>
                  <a:cubicBezTo>
                    <a:pt x="42" y="12"/>
                    <a:pt x="42" y="12"/>
                    <a:pt x="42" y="12"/>
                  </a:cubicBezTo>
                  <a:cubicBezTo>
                    <a:pt x="48" y="6"/>
                    <a:pt x="52" y="0"/>
                    <a:pt x="52" y="0"/>
                  </a:cubicBezTo>
                  <a:cubicBezTo>
                    <a:pt x="52" y="0"/>
                    <a:pt x="52" y="0"/>
                    <a:pt x="52" y="0"/>
                  </a:cubicBezTo>
                  <a:cubicBezTo>
                    <a:pt x="55" y="3"/>
                    <a:pt x="55" y="3"/>
                    <a:pt x="55" y="3"/>
                  </a:cubicBezTo>
                  <a:cubicBezTo>
                    <a:pt x="55" y="3"/>
                    <a:pt x="51" y="8"/>
                    <a:pt x="45" y="14"/>
                  </a:cubicBezTo>
                  <a:cubicBezTo>
                    <a:pt x="45" y="14"/>
                    <a:pt x="45" y="14"/>
                    <a:pt x="45" y="14"/>
                  </a:cubicBezTo>
                  <a:cubicBezTo>
                    <a:pt x="39" y="20"/>
                    <a:pt x="32" y="26"/>
                    <a:pt x="26" y="28"/>
                  </a:cubicBezTo>
                  <a:cubicBezTo>
                    <a:pt x="26" y="28"/>
                    <a:pt x="26" y="28"/>
                    <a:pt x="26" y="28"/>
                  </a:cubicBezTo>
                  <a:cubicBezTo>
                    <a:pt x="26" y="28"/>
                    <a:pt x="25" y="28"/>
                    <a:pt x="25" y="28"/>
                  </a:cubicBezTo>
                  <a:cubicBezTo>
                    <a:pt x="25" y="28"/>
                    <a:pt x="25" y="28"/>
                    <a:pt x="25" y="28"/>
                  </a:cubicBezTo>
                  <a:cubicBezTo>
                    <a:pt x="15" y="27"/>
                    <a:pt x="0"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499"/>
            <p:cNvSpPr>
              <a:spLocks noEditPoints="1"/>
            </p:cNvSpPr>
            <p:nvPr/>
          </p:nvSpPr>
          <p:spPr bwMode="auto">
            <a:xfrm>
              <a:off x="4360864" y="509589"/>
              <a:ext cx="107950" cy="55563"/>
            </a:xfrm>
            <a:custGeom>
              <a:avLst/>
              <a:gdLst>
                <a:gd name="T0" fmla="*/ 0 w 62"/>
                <a:gd name="T1" fmla="*/ 18 h 32"/>
                <a:gd name="T2" fmla="*/ 6 w 62"/>
                <a:gd name="T3" fmla="*/ 11 h 32"/>
                <a:gd name="T4" fmla="*/ 7 w 62"/>
                <a:gd name="T5" fmla="*/ 12 h 32"/>
                <a:gd name="T6" fmla="*/ 8 w 62"/>
                <a:gd name="T7" fmla="*/ 12 h 32"/>
                <a:gd name="T8" fmla="*/ 8 w 62"/>
                <a:gd name="T9" fmla="*/ 12 h 32"/>
                <a:gd name="T10" fmla="*/ 8 w 62"/>
                <a:gd name="T11" fmla="*/ 12 h 32"/>
                <a:gd name="T12" fmla="*/ 8 w 62"/>
                <a:gd name="T13" fmla="*/ 12 h 32"/>
                <a:gd name="T14" fmla="*/ 10 w 62"/>
                <a:gd name="T15" fmla="*/ 14 h 32"/>
                <a:gd name="T16" fmla="*/ 16 w 62"/>
                <a:gd name="T17" fmla="*/ 18 h 32"/>
                <a:gd name="T18" fmla="*/ 29 w 62"/>
                <a:gd name="T19" fmla="*/ 24 h 32"/>
                <a:gd name="T20" fmla="*/ 29 w 62"/>
                <a:gd name="T21" fmla="*/ 24 h 32"/>
                <a:gd name="T22" fmla="*/ 30 w 62"/>
                <a:gd name="T23" fmla="*/ 24 h 32"/>
                <a:gd name="T24" fmla="*/ 44 w 62"/>
                <a:gd name="T25" fmla="*/ 12 h 32"/>
                <a:gd name="T26" fmla="*/ 55 w 62"/>
                <a:gd name="T27" fmla="*/ 1 h 32"/>
                <a:gd name="T28" fmla="*/ 55 w 62"/>
                <a:gd name="T29" fmla="*/ 0 h 32"/>
                <a:gd name="T30" fmla="*/ 56 w 62"/>
                <a:gd name="T31" fmla="*/ 0 h 32"/>
                <a:gd name="T32" fmla="*/ 61 w 62"/>
                <a:gd name="T33" fmla="*/ 6 h 32"/>
                <a:gd name="T34" fmla="*/ 61 w 62"/>
                <a:gd name="T35" fmla="*/ 6 h 32"/>
                <a:gd name="T36" fmla="*/ 60 w 62"/>
                <a:gd name="T37" fmla="*/ 7 h 32"/>
                <a:gd name="T38" fmla="*/ 58 w 62"/>
                <a:gd name="T39" fmla="*/ 10 h 32"/>
                <a:gd name="T40" fmla="*/ 50 w 62"/>
                <a:gd name="T41" fmla="*/ 18 h 32"/>
                <a:gd name="T42" fmla="*/ 31 w 62"/>
                <a:gd name="T43" fmla="*/ 31 h 32"/>
                <a:gd name="T44" fmla="*/ 29 w 62"/>
                <a:gd name="T45" fmla="*/ 32 h 32"/>
                <a:gd name="T46" fmla="*/ 3 w 62"/>
                <a:gd name="T47" fmla="*/ 18 h 32"/>
                <a:gd name="T48" fmla="*/ 30 w 62"/>
                <a:gd name="T49" fmla="*/ 28 h 32"/>
                <a:gd name="T50" fmla="*/ 30 w 62"/>
                <a:gd name="T51" fmla="*/ 27 h 32"/>
                <a:gd name="T52" fmla="*/ 30 w 62"/>
                <a:gd name="T53" fmla="*/ 28 h 32"/>
                <a:gd name="T54" fmla="*/ 29 w 62"/>
                <a:gd name="T55" fmla="*/ 28 h 32"/>
                <a:gd name="T56" fmla="*/ 29 w 62"/>
                <a:gd name="T57" fmla="*/ 28 h 32"/>
                <a:gd name="T58" fmla="*/ 28 w 62"/>
                <a:gd name="T59" fmla="*/ 28 h 32"/>
                <a:gd name="T60" fmla="*/ 14 w 62"/>
                <a:gd name="T61" fmla="*/ 21 h 32"/>
                <a:gd name="T62" fmla="*/ 21 w 62"/>
                <a:gd name="T63" fmla="*/ 25 h 32"/>
                <a:gd name="T64" fmla="*/ 14 w 62"/>
                <a:gd name="T65" fmla="*/ 21 h 32"/>
                <a:gd name="T66" fmla="*/ 9 w 62"/>
                <a:gd name="T67" fmla="*/ 18 h 32"/>
                <a:gd name="T68" fmla="*/ 41 w 62"/>
                <a:gd name="T69" fmla="*/ 21 h 32"/>
                <a:gd name="T70" fmla="*/ 47 w 62"/>
                <a:gd name="T71" fmla="*/ 15 h 32"/>
                <a:gd name="T72" fmla="*/ 47 w 62"/>
                <a:gd name="T73" fmla="*/ 15 h 32"/>
                <a:gd name="T74" fmla="*/ 3 w 62"/>
                <a:gd name="T75" fmla="*/ 18 h 32"/>
                <a:gd name="T76" fmla="*/ 5 w 62"/>
                <a:gd name="T77" fmla="*/ 18 h 32"/>
                <a:gd name="T78" fmla="*/ 3 w 62"/>
                <a:gd name="T79" fmla="*/ 18 h 32"/>
                <a:gd name="T80" fmla="*/ 52 w 62"/>
                <a:gd name="T81" fmla="*/ 9 h 32"/>
                <a:gd name="T82" fmla="*/ 48 w 62"/>
                <a:gd name="T83"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32">
                  <a:moveTo>
                    <a:pt x="3" y="18"/>
                  </a:moveTo>
                  <a:cubicBezTo>
                    <a:pt x="0" y="18"/>
                    <a:pt x="0" y="18"/>
                    <a:pt x="0" y="18"/>
                  </a:cubicBezTo>
                  <a:cubicBezTo>
                    <a:pt x="5" y="11"/>
                    <a:pt x="5" y="11"/>
                    <a:pt x="5" y="11"/>
                  </a:cubicBezTo>
                  <a:cubicBezTo>
                    <a:pt x="6" y="11"/>
                    <a:pt x="6" y="11"/>
                    <a:pt x="6" y="11"/>
                  </a:cubicBezTo>
                  <a:cubicBezTo>
                    <a:pt x="8" y="11"/>
                    <a:pt x="7" y="12"/>
                    <a:pt x="7" y="12"/>
                  </a:cubicBezTo>
                  <a:cubicBezTo>
                    <a:pt x="7" y="12"/>
                    <a:pt x="7" y="12"/>
                    <a:pt x="7"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9" y="13"/>
                    <a:pt x="9" y="13"/>
                    <a:pt x="10" y="14"/>
                  </a:cubicBezTo>
                  <a:cubicBezTo>
                    <a:pt x="10" y="14"/>
                    <a:pt x="10" y="14"/>
                    <a:pt x="10" y="14"/>
                  </a:cubicBezTo>
                  <a:cubicBezTo>
                    <a:pt x="11" y="15"/>
                    <a:pt x="14" y="16"/>
                    <a:pt x="16" y="18"/>
                  </a:cubicBezTo>
                  <a:cubicBezTo>
                    <a:pt x="16" y="18"/>
                    <a:pt x="16" y="18"/>
                    <a:pt x="16" y="18"/>
                  </a:cubicBezTo>
                  <a:cubicBezTo>
                    <a:pt x="20" y="21"/>
                    <a:pt x="26" y="24"/>
                    <a:pt x="29" y="24"/>
                  </a:cubicBezTo>
                  <a:cubicBezTo>
                    <a:pt x="29" y="24"/>
                    <a:pt x="29" y="24"/>
                    <a:pt x="29" y="24"/>
                  </a:cubicBezTo>
                  <a:cubicBezTo>
                    <a:pt x="29" y="24"/>
                    <a:pt x="29" y="24"/>
                    <a:pt x="29" y="24"/>
                  </a:cubicBezTo>
                  <a:cubicBezTo>
                    <a:pt x="29" y="24"/>
                    <a:pt x="29" y="24"/>
                    <a:pt x="29" y="24"/>
                  </a:cubicBezTo>
                  <a:cubicBezTo>
                    <a:pt x="29" y="24"/>
                    <a:pt x="29" y="24"/>
                    <a:pt x="30" y="24"/>
                  </a:cubicBezTo>
                  <a:cubicBezTo>
                    <a:pt x="30" y="24"/>
                    <a:pt x="30" y="24"/>
                    <a:pt x="30" y="24"/>
                  </a:cubicBezTo>
                  <a:cubicBezTo>
                    <a:pt x="31" y="24"/>
                    <a:pt x="39" y="18"/>
                    <a:pt x="44" y="12"/>
                  </a:cubicBezTo>
                  <a:cubicBezTo>
                    <a:pt x="44" y="12"/>
                    <a:pt x="44" y="12"/>
                    <a:pt x="44" y="12"/>
                  </a:cubicBezTo>
                  <a:cubicBezTo>
                    <a:pt x="50" y="6"/>
                    <a:pt x="55" y="1"/>
                    <a:pt x="55" y="1"/>
                  </a:cubicBezTo>
                  <a:cubicBezTo>
                    <a:pt x="55" y="1"/>
                    <a:pt x="55" y="1"/>
                    <a:pt x="55" y="1"/>
                  </a:cubicBezTo>
                  <a:cubicBezTo>
                    <a:pt x="55" y="1"/>
                    <a:pt x="55" y="1"/>
                    <a:pt x="55" y="0"/>
                  </a:cubicBezTo>
                  <a:cubicBezTo>
                    <a:pt x="55" y="0"/>
                    <a:pt x="55" y="0"/>
                    <a:pt x="55" y="0"/>
                  </a:cubicBezTo>
                  <a:cubicBezTo>
                    <a:pt x="56" y="0"/>
                    <a:pt x="56" y="0"/>
                    <a:pt x="56" y="0"/>
                  </a:cubicBezTo>
                  <a:cubicBezTo>
                    <a:pt x="62" y="5"/>
                    <a:pt x="62" y="5"/>
                    <a:pt x="62" y="5"/>
                  </a:cubicBezTo>
                  <a:cubicBezTo>
                    <a:pt x="61" y="6"/>
                    <a:pt x="61" y="6"/>
                    <a:pt x="61" y="6"/>
                  </a:cubicBezTo>
                  <a:cubicBezTo>
                    <a:pt x="61" y="6"/>
                    <a:pt x="61" y="6"/>
                    <a:pt x="61" y="6"/>
                  </a:cubicBezTo>
                  <a:cubicBezTo>
                    <a:pt x="61" y="6"/>
                    <a:pt x="61" y="6"/>
                    <a:pt x="61" y="6"/>
                  </a:cubicBezTo>
                  <a:cubicBezTo>
                    <a:pt x="61" y="6"/>
                    <a:pt x="61" y="6"/>
                    <a:pt x="61" y="6"/>
                  </a:cubicBezTo>
                  <a:cubicBezTo>
                    <a:pt x="60" y="6"/>
                    <a:pt x="60" y="7"/>
                    <a:pt x="60" y="7"/>
                  </a:cubicBezTo>
                  <a:cubicBezTo>
                    <a:pt x="60" y="7"/>
                    <a:pt x="60" y="7"/>
                    <a:pt x="60" y="7"/>
                  </a:cubicBezTo>
                  <a:cubicBezTo>
                    <a:pt x="59" y="8"/>
                    <a:pt x="59" y="9"/>
                    <a:pt x="58" y="10"/>
                  </a:cubicBezTo>
                  <a:cubicBezTo>
                    <a:pt x="58" y="10"/>
                    <a:pt x="58" y="10"/>
                    <a:pt x="58" y="10"/>
                  </a:cubicBezTo>
                  <a:cubicBezTo>
                    <a:pt x="56" y="12"/>
                    <a:pt x="53" y="15"/>
                    <a:pt x="50" y="18"/>
                  </a:cubicBezTo>
                  <a:cubicBezTo>
                    <a:pt x="50" y="18"/>
                    <a:pt x="50" y="18"/>
                    <a:pt x="50" y="18"/>
                  </a:cubicBezTo>
                  <a:cubicBezTo>
                    <a:pt x="44" y="24"/>
                    <a:pt x="37" y="30"/>
                    <a:pt x="31" y="31"/>
                  </a:cubicBezTo>
                  <a:cubicBezTo>
                    <a:pt x="31" y="31"/>
                    <a:pt x="31" y="31"/>
                    <a:pt x="31" y="31"/>
                  </a:cubicBezTo>
                  <a:cubicBezTo>
                    <a:pt x="30" y="32"/>
                    <a:pt x="30" y="32"/>
                    <a:pt x="29" y="32"/>
                  </a:cubicBezTo>
                  <a:cubicBezTo>
                    <a:pt x="29" y="32"/>
                    <a:pt x="29" y="32"/>
                    <a:pt x="29" y="32"/>
                  </a:cubicBezTo>
                  <a:cubicBezTo>
                    <a:pt x="18" y="31"/>
                    <a:pt x="6" y="20"/>
                    <a:pt x="3" y="18"/>
                  </a:cubicBezTo>
                  <a:close/>
                  <a:moveTo>
                    <a:pt x="29" y="28"/>
                  </a:moveTo>
                  <a:cubicBezTo>
                    <a:pt x="29" y="28"/>
                    <a:pt x="30" y="28"/>
                    <a:pt x="30" y="28"/>
                  </a:cubicBezTo>
                  <a:cubicBezTo>
                    <a:pt x="30" y="28"/>
                    <a:pt x="30" y="28"/>
                    <a:pt x="30" y="28"/>
                  </a:cubicBezTo>
                  <a:cubicBezTo>
                    <a:pt x="30" y="28"/>
                    <a:pt x="30" y="28"/>
                    <a:pt x="30" y="27"/>
                  </a:cubicBezTo>
                  <a:cubicBezTo>
                    <a:pt x="30" y="27"/>
                    <a:pt x="30" y="27"/>
                    <a:pt x="30" y="27"/>
                  </a:cubicBezTo>
                  <a:cubicBezTo>
                    <a:pt x="30" y="28"/>
                    <a:pt x="30" y="28"/>
                    <a:pt x="30" y="28"/>
                  </a:cubicBezTo>
                  <a:cubicBezTo>
                    <a:pt x="30" y="28"/>
                    <a:pt x="30" y="28"/>
                    <a:pt x="30" y="28"/>
                  </a:cubicBezTo>
                  <a:cubicBezTo>
                    <a:pt x="30" y="28"/>
                    <a:pt x="29" y="28"/>
                    <a:pt x="29" y="28"/>
                  </a:cubicBezTo>
                  <a:cubicBezTo>
                    <a:pt x="29" y="28"/>
                    <a:pt x="29" y="28"/>
                    <a:pt x="29" y="28"/>
                  </a:cubicBezTo>
                  <a:cubicBezTo>
                    <a:pt x="29" y="28"/>
                    <a:pt x="29" y="28"/>
                    <a:pt x="29" y="28"/>
                  </a:cubicBezTo>
                  <a:cubicBezTo>
                    <a:pt x="28" y="28"/>
                    <a:pt x="28" y="28"/>
                    <a:pt x="28" y="28"/>
                  </a:cubicBezTo>
                  <a:cubicBezTo>
                    <a:pt x="28" y="28"/>
                    <a:pt x="28" y="28"/>
                    <a:pt x="28" y="28"/>
                  </a:cubicBezTo>
                  <a:cubicBezTo>
                    <a:pt x="28" y="28"/>
                    <a:pt x="29" y="28"/>
                    <a:pt x="29" y="28"/>
                  </a:cubicBezTo>
                  <a:close/>
                  <a:moveTo>
                    <a:pt x="14" y="21"/>
                  </a:moveTo>
                  <a:cubicBezTo>
                    <a:pt x="16" y="23"/>
                    <a:pt x="18" y="24"/>
                    <a:pt x="21" y="25"/>
                  </a:cubicBezTo>
                  <a:cubicBezTo>
                    <a:pt x="21" y="25"/>
                    <a:pt x="21" y="25"/>
                    <a:pt x="21" y="25"/>
                  </a:cubicBezTo>
                  <a:cubicBezTo>
                    <a:pt x="18" y="24"/>
                    <a:pt x="16" y="23"/>
                    <a:pt x="14" y="21"/>
                  </a:cubicBezTo>
                  <a:cubicBezTo>
                    <a:pt x="14" y="21"/>
                    <a:pt x="14" y="21"/>
                    <a:pt x="14" y="21"/>
                  </a:cubicBezTo>
                  <a:cubicBezTo>
                    <a:pt x="12" y="20"/>
                    <a:pt x="10" y="19"/>
                    <a:pt x="9" y="18"/>
                  </a:cubicBezTo>
                  <a:cubicBezTo>
                    <a:pt x="9" y="18"/>
                    <a:pt x="9" y="18"/>
                    <a:pt x="9" y="18"/>
                  </a:cubicBezTo>
                  <a:cubicBezTo>
                    <a:pt x="10" y="19"/>
                    <a:pt x="12" y="20"/>
                    <a:pt x="14" y="21"/>
                  </a:cubicBezTo>
                  <a:close/>
                  <a:moveTo>
                    <a:pt x="41" y="21"/>
                  </a:moveTo>
                  <a:cubicBezTo>
                    <a:pt x="43" y="19"/>
                    <a:pt x="45" y="17"/>
                    <a:pt x="47" y="15"/>
                  </a:cubicBezTo>
                  <a:cubicBezTo>
                    <a:pt x="47" y="15"/>
                    <a:pt x="47" y="15"/>
                    <a:pt x="47" y="15"/>
                  </a:cubicBezTo>
                  <a:cubicBezTo>
                    <a:pt x="47" y="15"/>
                    <a:pt x="47" y="15"/>
                    <a:pt x="47" y="15"/>
                  </a:cubicBezTo>
                  <a:cubicBezTo>
                    <a:pt x="47" y="15"/>
                    <a:pt x="47" y="15"/>
                    <a:pt x="47" y="15"/>
                  </a:cubicBezTo>
                  <a:cubicBezTo>
                    <a:pt x="45" y="17"/>
                    <a:pt x="43" y="19"/>
                    <a:pt x="41" y="21"/>
                  </a:cubicBezTo>
                  <a:close/>
                  <a:moveTo>
                    <a:pt x="3" y="18"/>
                  </a:moveTo>
                  <a:cubicBezTo>
                    <a:pt x="4" y="16"/>
                    <a:pt x="4" y="16"/>
                    <a:pt x="4" y="16"/>
                  </a:cubicBezTo>
                  <a:cubicBezTo>
                    <a:pt x="5" y="18"/>
                    <a:pt x="5" y="18"/>
                    <a:pt x="5" y="18"/>
                  </a:cubicBezTo>
                  <a:cubicBezTo>
                    <a:pt x="4" y="16"/>
                    <a:pt x="4" y="16"/>
                    <a:pt x="4" y="16"/>
                  </a:cubicBezTo>
                  <a:cubicBezTo>
                    <a:pt x="3" y="18"/>
                    <a:pt x="3" y="18"/>
                    <a:pt x="3" y="18"/>
                  </a:cubicBezTo>
                  <a:close/>
                  <a:moveTo>
                    <a:pt x="48" y="14"/>
                  </a:moveTo>
                  <a:cubicBezTo>
                    <a:pt x="50" y="12"/>
                    <a:pt x="51" y="11"/>
                    <a:pt x="52" y="9"/>
                  </a:cubicBezTo>
                  <a:cubicBezTo>
                    <a:pt x="52" y="9"/>
                    <a:pt x="52" y="9"/>
                    <a:pt x="52" y="9"/>
                  </a:cubicBezTo>
                  <a:cubicBezTo>
                    <a:pt x="51" y="11"/>
                    <a:pt x="50" y="12"/>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500"/>
            <p:cNvSpPr/>
            <p:nvPr/>
          </p:nvSpPr>
          <p:spPr bwMode="auto">
            <a:xfrm>
              <a:off x="4362452" y="527051"/>
              <a:ext cx="14288" cy="17463"/>
            </a:xfrm>
            <a:custGeom>
              <a:avLst/>
              <a:gdLst>
                <a:gd name="T0" fmla="*/ 0 w 9"/>
                <a:gd name="T1" fmla="*/ 9 h 11"/>
                <a:gd name="T2" fmla="*/ 5 w 9"/>
                <a:gd name="T3" fmla="*/ 0 h 11"/>
                <a:gd name="T4" fmla="*/ 9 w 9"/>
                <a:gd name="T5" fmla="*/ 2 h 11"/>
                <a:gd name="T6" fmla="*/ 5 w 9"/>
                <a:gd name="T7" fmla="*/ 11 h 11"/>
                <a:gd name="T8" fmla="*/ 0 w 9"/>
                <a:gd name="T9" fmla="*/ 9 h 11"/>
                <a:gd name="T10" fmla="*/ 0 w 9"/>
                <a:gd name="T11" fmla="*/ 9 h 11"/>
              </a:gdLst>
              <a:ahLst/>
              <a:cxnLst>
                <a:cxn ang="0">
                  <a:pos x="T0" y="T1"/>
                </a:cxn>
                <a:cxn ang="0">
                  <a:pos x="T2" y="T3"/>
                </a:cxn>
                <a:cxn ang="0">
                  <a:pos x="T4" y="T5"/>
                </a:cxn>
                <a:cxn ang="0">
                  <a:pos x="T6" y="T7"/>
                </a:cxn>
                <a:cxn ang="0">
                  <a:pos x="T8" y="T9"/>
                </a:cxn>
                <a:cxn ang="0">
                  <a:pos x="T10" y="T11"/>
                </a:cxn>
              </a:cxnLst>
              <a:rect l="0" t="0" r="r" b="b"/>
              <a:pathLst>
                <a:path w="9" h="11">
                  <a:moveTo>
                    <a:pt x="0" y="9"/>
                  </a:moveTo>
                  <a:lnTo>
                    <a:pt x="5" y="0"/>
                  </a:lnTo>
                  <a:lnTo>
                    <a:pt x="9" y="2"/>
                  </a:lnTo>
                  <a:lnTo>
                    <a:pt x="5" y="1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01"/>
            <p:cNvSpPr>
              <a:spLocks noEditPoints="1"/>
            </p:cNvSpPr>
            <p:nvPr/>
          </p:nvSpPr>
          <p:spPr bwMode="auto">
            <a:xfrm>
              <a:off x="4359277" y="523876"/>
              <a:ext cx="20638" cy="26988"/>
            </a:xfrm>
            <a:custGeom>
              <a:avLst/>
              <a:gdLst>
                <a:gd name="T0" fmla="*/ 5 w 13"/>
                <a:gd name="T1" fmla="*/ 15 h 17"/>
                <a:gd name="T2" fmla="*/ 2 w 13"/>
                <a:gd name="T3" fmla="*/ 13 h 17"/>
                <a:gd name="T4" fmla="*/ 2 w 13"/>
                <a:gd name="T5" fmla="*/ 11 h 17"/>
                <a:gd name="T6" fmla="*/ 4 w 13"/>
                <a:gd name="T7" fmla="*/ 12 h 17"/>
                <a:gd name="T8" fmla="*/ 2 w 13"/>
                <a:gd name="T9" fmla="*/ 11 h 17"/>
                <a:gd name="T10" fmla="*/ 2 w 13"/>
                <a:gd name="T11" fmla="*/ 13 h 17"/>
                <a:gd name="T12" fmla="*/ 0 w 13"/>
                <a:gd name="T13" fmla="*/ 12 h 17"/>
                <a:gd name="T14" fmla="*/ 5 w 13"/>
                <a:gd name="T15" fmla="*/ 0 h 17"/>
                <a:gd name="T16" fmla="*/ 13 w 13"/>
                <a:gd name="T17" fmla="*/ 3 h 17"/>
                <a:gd name="T18" fmla="*/ 8 w 13"/>
                <a:gd name="T19" fmla="*/ 17 h 17"/>
                <a:gd name="T20" fmla="*/ 5 w 13"/>
                <a:gd name="T21" fmla="*/ 15 h 17"/>
                <a:gd name="T22" fmla="*/ 5 w 13"/>
                <a:gd name="T23" fmla="*/ 15 h 17"/>
                <a:gd name="T24" fmla="*/ 7 w 13"/>
                <a:gd name="T25" fmla="*/ 9 h 17"/>
                <a:gd name="T26" fmla="*/ 8 w 13"/>
                <a:gd name="T27" fmla="*/ 6 h 17"/>
                <a:gd name="T28" fmla="*/ 8 w 13"/>
                <a:gd name="T29" fmla="*/ 6 h 17"/>
                <a:gd name="T30" fmla="*/ 7 w 13"/>
                <a:gd name="T31" fmla="*/ 9 h 17"/>
                <a:gd name="T32" fmla="*/ 7 w 13"/>
                <a:gd name="T3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7">
                  <a:moveTo>
                    <a:pt x="5" y="15"/>
                  </a:moveTo>
                  <a:lnTo>
                    <a:pt x="2" y="13"/>
                  </a:lnTo>
                  <a:lnTo>
                    <a:pt x="2" y="11"/>
                  </a:lnTo>
                  <a:lnTo>
                    <a:pt x="4" y="12"/>
                  </a:lnTo>
                  <a:lnTo>
                    <a:pt x="2" y="11"/>
                  </a:lnTo>
                  <a:lnTo>
                    <a:pt x="2" y="13"/>
                  </a:lnTo>
                  <a:lnTo>
                    <a:pt x="0" y="12"/>
                  </a:lnTo>
                  <a:lnTo>
                    <a:pt x="5" y="0"/>
                  </a:lnTo>
                  <a:lnTo>
                    <a:pt x="13" y="3"/>
                  </a:lnTo>
                  <a:lnTo>
                    <a:pt x="8" y="17"/>
                  </a:lnTo>
                  <a:lnTo>
                    <a:pt x="5" y="15"/>
                  </a:lnTo>
                  <a:lnTo>
                    <a:pt x="5" y="15"/>
                  </a:lnTo>
                  <a:close/>
                  <a:moveTo>
                    <a:pt x="7" y="9"/>
                  </a:moveTo>
                  <a:lnTo>
                    <a:pt x="8" y="6"/>
                  </a:lnTo>
                  <a:lnTo>
                    <a:pt x="8" y="6"/>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502"/>
            <p:cNvSpPr/>
            <p:nvPr/>
          </p:nvSpPr>
          <p:spPr bwMode="auto">
            <a:xfrm>
              <a:off x="4446589" y="506414"/>
              <a:ext cx="17463" cy="19050"/>
            </a:xfrm>
            <a:custGeom>
              <a:avLst/>
              <a:gdLst>
                <a:gd name="T0" fmla="*/ 0 w 11"/>
                <a:gd name="T1" fmla="*/ 2 h 12"/>
                <a:gd name="T2" fmla="*/ 3 w 11"/>
                <a:gd name="T3" fmla="*/ 0 h 12"/>
                <a:gd name="T4" fmla="*/ 11 w 11"/>
                <a:gd name="T5" fmla="*/ 9 h 12"/>
                <a:gd name="T6" fmla="*/ 7 w 11"/>
                <a:gd name="T7" fmla="*/ 12 h 12"/>
                <a:gd name="T8" fmla="*/ 0 w 11"/>
                <a:gd name="T9" fmla="*/ 2 h 12"/>
                <a:gd name="T10" fmla="*/ 0 w 11"/>
                <a:gd name="T11" fmla="*/ 2 h 12"/>
              </a:gdLst>
              <a:ahLst/>
              <a:cxnLst>
                <a:cxn ang="0">
                  <a:pos x="T0" y="T1"/>
                </a:cxn>
                <a:cxn ang="0">
                  <a:pos x="T2" y="T3"/>
                </a:cxn>
                <a:cxn ang="0">
                  <a:pos x="T4" y="T5"/>
                </a:cxn>
                <a:cxn ang="0">
                  <a:pos x="T6" y="T7"/>
                </a:cxn>
                <a:cxn ang="0">
                  <a:pos x="T8" y="T9"/>
                </a:cxn>
                <a:cxn ang="0">
                  <a:pos x="T10" y="T11"/>
                </a:cxn>
              </a:cxnLst>
              <a:rect l="0" t="0" r="r" b="b"/>
              <a:pathLst>
                <a:path w="11" h="12">
                  <a:moveTo>
                    <a:pt x="0" y="2"/>
                  </a:moveTo>
                  <a:lnTo>
                    <a:pt x="3" y="0"/>
                  </a:lnTo>
                  <a:lnTo>
                    <a:pt x="11" y="9"/>
                  </a:lnTo>
                  <a:lnTo>
                    <a:pt x="7" y="1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03"/>
            <p:cNvSpPr/>
            <p:nvPr/>
          </p:nvSpPr>
          <p:spPr bwMode="auto">
            <a:xfrm>
              <a:off x="4440239" y="501651"/>
              <a:ext cx="28575" cy="28575"/>
            </a:xfrm>
            <a:custGeom>
              <a:avLst/>
              <a:gdLst>
                <a:gd name="T0" fmla="*/ 3 w 18"/>
                <a:gd name="T1" fmla="*/ 8 h 18"/>
                <a:gd name="T2" fmla="*/ 4 w 18"/>
                <a:gd name="T3" fmla="*/ 5 h 18"/>
                <a:gd name="T4" fmla="*/ 5 w 18"/>
                <a:gd name="T5" fmla="*/ 8 h 18"/>
                <a:gd name="T6" fmla="*/ 4 w 18"/>
                <a:gd name="T7" fmla="*/ 5 h 18"/>
                <a:gd name="T8" fmla="*/ 3 w 18"/>
                <a:gd name="T9" fmla="*/ 8 h 18"/>
                <a:gd name="T10" fmla="*/ 0 w 18"/>
                <a:gd name="T11" fmla="*/ 5 h 18"/>
                <a:gd name="T12" fmla="*/ 8 w 18"/>
                <a:gd name="T13" fmla="*/ 0 h 18"/>
                <a:gd name="T14" fmla="*/ 18 w 18"/>
                <a:gd name="T15" fmla="*/ 13 h 18"/>
                <a:gd name="T16" fmla="*/ 11 w 18"/>
                <a:gd name="T17" fmla="*/ 18 h 18"/>
                <a:gd name="T18" fmla="*/ 3 w 18"/>
                <a:gd name="T19" fmla="*/ 8 h 18"/>
                <a:gd name="T20" fmla="*/ 3 w 18"/>
                <a:gd name="T2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3" y="8"/>
                  </a:moveTo>
                  <a:lnTo>
                    <a:pt x="4" y="5"/>
                  </a:lnTo>
                  <a:lnTo>
                    <a:pt x="5" y="8"/>
                  </a:lnTo>
                  <a:lnTo>
                    <a:pt x="4" y="5"/>
                  </a:lnTo>
                  <a:lnTo>
                    <a:pt x="3" y="8"/>
                  </a:lnTo>
                  <a:lnTo>
                    <a:pt x="0" y="5"/>
                  </a:lnTo>
                  <a:lnTo>
                    <a:pt x="8" y="0"/>
                  </a:lnTo>
                  <a:lnTo>
                    <a:pt x="18" y="13"/>
                  </a:lnTo>
                  <a:lnTo>
                    <a:pt x="11" y="18"/>
                  </a:lnTo>
                  <a:lnTo>
                    <a:pt x="3" y="8"/>
                  </a:ln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504"/>
            <p:cNvSpPr/>
            <p:nvPr/>
          </p:nvSpPr>
          <p:spPr bwMode="auto">
            <a:xfrm>
              <a:off x="4370389" y="631826"/>
              <a:ext cx="55563" cy="30163"/>
            </a:xfrm>
            <a:custGeom>
              <a:avLst/>
              <a:gdLst>
                <a:gd name="T0" fmla="*/ 16 w 32"/>
                <a:gd name="T1" fmla="*/ 11 h 17"/>
                <a:gd name="T2" fmla="*/ 15 w 32"/>
                <a:gd name="T3" fmla="*/ 9 h 17"/>
                <a:gd name="T4" fmla="*/ 15 w 32"/>
                <a:gd name="T5" fmla="*/ 9 h 17"/>
                <a:gd name="T6" fmla="*/ 5 w 32"/>
                <a:gd name="T7" fmla="*/ 16 h 17"/>
                <a:gd name="T8" fmla="*/ 5 w 32"/>
                <a:gd name="T9" fmla="*/ 16 h 17"/>
                <a:gd name="T10" fmla="*/ 4 w 32"/>
                <a:gd name="T11" fmla="*/ 16 h 17"/>
                <a:gd name="T12" fmla="*/ 4 w 32"/>
                <a:gd name="T13" fmla="*/ 16 h 17"/>
                <a:gd name="T14" fmla="*/ 0 w 32"/>
                <a:gd name="T15" fmla="*/ 14 h 17"/>
                <a:gd name="T16" fmla="*/ 0 w 32"/>
                <a:gd name="T17" fmla="*/ 14 h 17"/>
                <a:gd name="T18" fmla="*/ 0 w 32"/>
                <a:gd name="T19" fmla="*/ 11 h 17"/>
                <a:gd name="T20" fmla="*/ 0 w 32"/>
                <a:gd name="T21" fmla="*/ 11 h 17"/>
                <a:gd name="T22" fmla="*/ 1 w 32"/>
                <a:gd name="T23" fmla="*/ 3 h 17"/>
                <a:gd name="T24" fmla="*/ 1 w 32"/>
                <a:gd name="T25" fmla="*/ 3 h 17"/>
                <a:gd name="T26" fmla="*/ 1 w 32"/>
                <a:gd name="T27" fmla="*/ 3 h 17"/>
                <a:gd name="T28" fmla="*/ 5 w 32"/>
                <a:gd name="T29" fmla="*/ 4 h 17"/>
                <a:gd name="T30" fmla="*/ 4 w 32"/>
                <a:gd name="T31" fmla="*/ 11 h 17"/>
                <a:gd name="T32" fmla="*/ 4 w 32"/>
                <a:gd name="T33" fmla="*/ 11 h 17"/>
                <a:gd name="T34" fmla="*/ 4 w 32"/>
                <a:gd name="T35" fmla="*/ 12 h 17"/>
                <a:gd name="T36" fmla="*/ 4 w 32"/>
                <a:gd name="T37" fmla="*/ 12 h 17"/>
                <a:gd name="T38" fmla="*/ 4 w 32"/>
                <a:gd name="T39" fmla="*/ 12 h 17"/>
                <a:gd name="T40" fmla="*/ 4 w 32"/>
                <a:gd name="T41" fmla="*/ 12 h 17"/>
                <a:gd name="T42" fmla="*/ 4 w 32"/>
                <a:gd name="T43" fmla="*/ 12 h 17"/>
                <a:gd name="T44" fmla="*/ 4 w 32"/>
                <a:gd name="T45" fmla="*/ 12 h 17"/>
                <a:gd name="T46" fmla="*/ 4 w 32"/>
                <a:gd name="T47" fmla="*/ 12 h 17"/>
                <a:gd name="T48" fmla="*/ 4 w 32"/>
                <a:gd name="T49" fmla="*/ 12 h 17"/>
                <a:gd name="T50" fmla="*/ 11 w 32"/>
                <a:gd name="T51" fmla="*/ 8 h 17"/>
                <a:gd name="T52" fmla="*/ 11 w 32"/>
                <a:gd name="T53" fmla="*/ 8 h 17"/>
                <a:gd name="T54" fmla="*/ 14 w 32"/>
                <a:gd name="T55" fmla="*/ 4 h 17"/>
                <a:gd name="T56" fmla="*/ 14 w 32"/>
                <a:gd name="T57" fmla="*/ 4 h 17"/>
                <a:gd name="T58" fmla="*/ 16 w 32"/>
                <a:gd name="T59" fmla="*/ 0 h 17"/>
                <a:gd name="T60" fmla="*/ 17 w 32"/>
                <a:gd name="T61" fmla="*/ 4 h 17"/>
                <a:gd name="T62" fmla="*/ 20 w 32"/>
                <a:gd name="T63" fmla="*/ 9 h 17"/>
                <a:gd name="T64" fmla="*/ 20 w 32"/>
                <a:gd name="T65" fmla="*/ 9 h 17"/>
                <a:gd name="T66" fmla="*/ 25 w 32"/>
                <a:gd name="T67" fmla="*/ 13 h 17"/>
                <a:gd name="T68" fmla="*/ 25 w 32"/>
                <a:gd name="T69" fmla="*/ 13 h 17"/>
                <a:gd name="T70" fmla="*/ 25 w 32"/>
                <a:gd name="T71" fmla="*/ 13 h 17"/>
                <a:gd name="T72" fmla="*/ 25 w 32"/>
                <a:gd name="T73" fmla="*/ 13 h 17"/>
                <a:gd name="T74" fmla="*/ 28 w 32"/>
                <a:gd name="T75" fmla="*/ 5 h 17"/>
                <a:gd name="T76" fmla="*/ 28 w 32"/>
                <a:gd name="T77" fmla="*/ 5 h 17"/>
                <a:gd name="T78" fmla="*/ 28 w 32"/>
                <a:gd name="T79" fmla="*/ 3 h 17"/>
                <a:gd name="T80" fmla="*/ 28 w 32"/>
                <a:gd name="T81" fmla="*/ 3 h 17"/>
                <a:gd name="T82" fmla="*/ 32 w 32"/>
                <a:gd name="T83" fmla="*/ 3 h 17"/>
                <a:gd name="T84" fmla="*/ 32 w 32"/>
                <a:gd name="T85" fmla="*/ 5 h 17"/>
                <a:gd name="T86" fmla="*/ 32 w 32"/>
                <a:gd name="T87" fmla="*/ 5 h 17"/>
                <a:gd name="T88" fmla="*/ 26 w 32"/>
                <a:gd name="T89" fmla="*/ 16 h 17"/>
                <a:gd name="T90" fmla="*/ 26 w 32"/>
                <a:gd name="T91" fmla="*/ 16 h 17"/>
                <a:gd name="T92" fmla="*/ 25 w 32"/>
                <a:gd name="T93" fmla="*/ 17 h 17"/>
                <a:gd name="T94" fmla="*/ 25 w 32"/>
                <a:gd name="T95" fmla="*/ 17 h 17"/>
                <a:gd name="T96" fmla="*/ 16 w 32"/>
                <a:gd name="T9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17">
                  <a:moveTo>
                    <a:pt x="16" y="11"/>
                  </a:moveTo>
                  <a:cubicBezTo>
                    <a:pt x="16" y="10"/>
                    <a:pt x="15" y="9"/>
                    <a:pt x="15" y="9"/>
                  </a:cubicBezTo>
                  <a:cubicBezTo>
                    <a:pt x="15" y="9"/>
                    <a:pt x="15" y="9"/>
                    <a:pt x="15" y="9"/>
                  </a:cubicBezTo>
                  <a:cubicBezTo>
                    <a:pt x="13" y="12"/>
                    <a:pt x="10" y="15"/>
                    <a:pt x="5" y="16"/>
                  </a:cubicBezTo>
                  <a:cubicBezTo>
                    <a:pt x="5" y="16"/>
                    <a:pt x="5" y="16"/>
                    <a:pt x="5" y="16"/>
                  </a:cubicBezTo>
                  <a:cubicBezTo>
                    <a:pt x="5" y="16"/>
                    <a:pt x="4" y="16"/>
                    <a:pt x="4" y="16"/>
                  </a:cubicBezTo>
                  <a:cubicBezTo>
                    <a:pt x="4" y="16"/>
                    <a:pt x="4" y="16"/>
                    <a:pt x="4" y="16"/>
                  </a:cubicBezTo>
                  <a:cubicBezTo>
                    <a:pt x="2" y="17"/>
                    <a:pt x="1" y="16"/>
                    <a:pt x="0" y="14"/>
                  </a:cubicBezTo>
                  <a:cubicBezTo>
                    <a:pt x="0" y="14"/>
                    <a:pt x="0" y="14"/>
                    <a:pt x="0" y="14"/>
                  </a:cubicBezTo>
                  <a:cubicBezTo>
                    <a:pt x="0" y="13"/>
                    <a:pt x="0" y="12"/>
                    <a:pt x="0" y="11"/>
                  </a:cubicBezTo>
                  <a:cubicBezTo>
                    <a:pt x="0" y="11"/>
                    <a:pt x="0" y="11"/>
                    <a:pt x="0" y="11"/>
                  </a:cubicBezTo>
                  <a:cubicBezTo>
                    <a:pt x="0" y="7"/>
                    <a:pt x="1" y="3"/>
                    <a:pt x="1" y="3"/>
                  </a:cubicBezTo>
                  <a:cubicBezTo>
                    <a:pt x="1" y="3"/>
                    <a:pt x="1" y="3"/>
                    <a:pt x="1" y="3"/>
                  </a:cubicBezTo>
                  <a:cubicBezTo>
                    <a:pt x="1" y="3"/>
                    <a:pt x="1" y="3"/>
                    <a:pt x="1" y="3"/>
                  </a:cubicBezTo>
                  <a:cubicBezTo>
                    <a:pt x="5" y="4"/>
                    <a:pt x="5" y="4"/>
                    <a:pt x="5" y="4"/>
                  </a:cubicBezTo>
                  <a:cubicBezTo>
                    <a:pt x="5" y="4"/>
                    <a:pt x="4" y="8"/>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6" y="12"/>
                    <a:pt x="9" y="10"/>
                    <a:pt x="11" y="8"/>
                  </a:cubicBezTo>
                  <a:cubicBezTo>
                    <a:pt x="11" y="8"/>
                    <a:pt x="11" y="8"/>
                    <a:pt x="11" y="8"/>
                  </a:cubicBezTo>
                  <a:cubicBezTo>
                    <a:pt x="12" y="6"/>
                    <a:pt x="14" y="4"/>
                    <a:pt x="14" y="4"/>
                  </a:cubicBezTo>
                  <a:cubicBezTo>
                    <a:pt x="14" y="4"/>
                    <a:pt x="14" y="4"/>
                    <a:pt x="14" y="4"/>
                  </a:cubicBezTo>
                  <a:cubicBezTo>
                    <a:pt x="16" y="0"/>
                    <a:pt x="16" y="0"/>
                    <a:pt x="16" y="0"/>
                  </a:cubicBezTo>
                  <a:cubicBezTo>
                    <a:pt x="17" y="4"/>
                    <a:pt x="17" y="4"/>
                    <a:pt x="17" y="4"/>
                  </a:cubicBezTo>
                  <a:cubicBezTo>
                    <a:pt x="17" y="4"/>
                    <a:pt x="18" y="6"/>
                    <a:pt x="20" y="9"/>
                  </a:cubicBezTo>
                  <a:cubicBezTo>
                    <a:pt x="20" y="9"/>
                    <a:pt x="20" y="9"/>
                    <a:pt x="20" y="9"/>
                  </a:cubicBezTo>
                  <a:cubicBezTo>
                    <a:pt x="21" y="11"/>
                    <a:pt x="23" y="13"/>
                    <a:pt x="25" y="13"/>
                  </a:cubicBezTo>
                  <a:cubicBezTo>
                    <a:pt x="25" y="13"/>
                    <a:pt x="25" y="13"/>
                    <a:pt x="25" y="13"/>
                  </a:cubicBezTo>
                  <a:cubicBezTo>
                    <a:pt x="25" y="13"/>
                    <a:pt x="25" y="13"/>
                    <a:pt x="25" y="13"/>
                  </a:cubicBezTo>
                  <a:cubicBezTo>
                    <a:pt x="25" y="13"/>
                    <a:pt x="25" y="13"/>
                    <a:pt x="25" y="13"/>
                  </a:cubicBezTo>
                  <a:cubicBezTo>
                    <a:pt x="27" y="12"/>
                    <a:pt x="28" y="8"/>
                    <a:pt x="28" y="5"/>
                  </a:cubicBezTo>
                  <a:cubicBezTo>
                    <a:pt x="28" y="5"/>
                    <a:pt x="28" y="5"/>
                    <a:pt x="28" y="5"/>
                  </a:cubicBezTo>
                  <a:cubicBezTo>
                    <a:pt x="28" y="4"/>
                    <a:pt x="28" y="3"/>
                    <a:pt x="28" y="3"/>
                  </a:cubicBezTo>
                  <a:cubicBezTo>
                    <a:pt x="28" y="3"/>
                    <a:pt x="28" y="3"/>
                    <a:pt x="28" y="3"/>
                  </a:cubicBezTo>
                  <a:cubicBezTo>
                    <a:pt x="32" y="3"/>
                    <a:pt x="32" y="3"/>
                    <a:pt x="32" y="3"/>
                  </a:cubicBezTo>
                  <a:cubicBezTo>
                    <a:pt x="32" y="3"/>
                    <a:pt x="32" y="4"/>
                    <a:pt x="32" y="5"/>
                  </a:cubicBezTo>
                  <a:cubicBezTo>
                    <a:pt x="32" y="5"/>
                    <a:pt x="32" y="5"/>
                    <a:pt x="32" y="5"/>
                  </a:cubicBezTo>
                  <a:cubicBezTo>
                    <a:pt x="32" y="8"/>
                    <a:pt x="32" y="15"/>
                    <a:pt x="26" y="16"/>
                  </a:cubicBezTo>
                  <a:cubicBezTo>
                    <a:pt x="26" y="16"/>
                    <a:pt x="26" y="16"/>
                    <a:pt x="26" y="16"/>
                  </a:cubicBezTo>
                  <a:cubicBezTo>
                    <a:pt x="26" y="17"/>
                    <a:pt x="25" y="17"/>
                    <a:pt x="25" y="17"/>
                  </a:cubicBezTo>
                  <a:cubicBezTo>
                    <a:pt x="25" y="17"/>
                    <a:pt x="25" y="17"/>
                    <a:pt x="25" y="17"/>
                  </a:cubicBezTo>
                  <a:cubicBezTo>
                    <a:pt x="21" y="16"/>
                    <a:pt x="18" y="13"/>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05"/>
            <p:cNvSpPr>
              <a:spLocks noEditPoints="1"/>
            </p:cNvSpPr>
            <p:nvPr/>
          </p:nvSpPr>
          <p:spPr bwMode="auto">
            <a:xfrm>
              <a:off x="4365627" y="623889"/>
              <a:ext cx="63500" cy="41275"/>
            </a:xfrm>
            <a:custGeom>
              <a:avLst/>
              <a:gdLst>
                <a:gd name="T0" fmla="*/ 6 w 36"/>
                <a:gd name="T1" fmla="*/ 23 h 24"/>
                <a:gd name="T2" fmla="*/ 1 w 36"/>
                <a:gd name="T3" fmla="*/ 20 h 24"/>
                <a:gd name="T4" fmla="*/ 1 w 36"/>
                <a:gd name="T5" fmla="*/ 7 h 24"/>
                <a:gd name="T6" fmla="*/ 8 w 36"/>
                <a:gd name="T7" fmla="*/ 7 h 24"/>
                <a:gd name="T8" fmla="*/ 8 w 36"/>
                <a:gd name="T9" fmla="*/ 7 h 24"/>
                <a:gd name="T10" fmla="*/ 8 w 36"/>
                <a:gd name="T11" fmla="*/ 7 h 24"/>
                <a:gd name="T12" fmla="*/ 9 w 36"/>
                <a:gd name="T13" fmla="*/ 9 h 24"/>
                <a:gd name="T14" fmla="*/ 9 w 36"/>
                <a:gd name="T15" fmla="*/ 10 h 24"/>
                <a:gd name="T16" fmla="*/ 8 w 36"/>
                <a:gd name="T17" fmla="*/ 12 h 24"/>
                <a:gd name="T18" fmla="*/ 11 w 36"/>
                <a:gd name="T19" fmla="*/ 12 h 24"/>
                <a:gd name="T20" fmla="*/ 21 w 36"/>
                <a:gd name="T21" fmla="*/ 8 h 24"/>
                <a:gd name="T22" fmla="*/ 21 w 36"/>
                <a:gd name="T23" fmla="*/ 8 h 24"/>
                <a:gd name="T24" fmla="*/ 23 w 36"/>
                <a:gd name="T25" fmla="*/ 12 h 24"/>
                <a:gd name="T26" fmla="*/ 27 w 36"/>
                <a:gd name="T27" fmla="*/ 16 h 24"/>
                <a:gd name="T28" fmla="*/ 28 w 36"/>
                <a:gd name="T29" fmla="*/ 14 h 24"/>
                <a:gd name="T30" fmla="*/ 28 w 36"/>
                <a:gd name="T31" fmla="*/ 10 h 24"/>
                <a:gd name="T32" fmla="*/ 36 w 36"/>
                <a:gd name="T33" fmla="*/ 6 h 24"/>
                <a:gd name="T34" fmla="*/ 36 w 36"/>
                <a:gd name="T35" fmla="*/ 8 h 24"/>
                <a:gd name="T36" fmla="*/ 29 w 36"/>
                <a:gd name="T37" fmla="*/ 23 h 24"/>
                <a:gd name="T38" fmla="*/ 27 w 36"/>
                <a:gd name="T39" fmla="*/ 20 h 24"/>
                <a:gd name="T40" fmla="*/ 28 w 36"/>
                <a:gd name="T41" fmla="*/ 20 h 24"/>
                <a:gd name="T42" fmla="*/ 27 w 36"/>
                <a:gd name="T43" fmla="*/ 20 h 24"/>
                <a:gd name="T44" fmla="*/ 23 w 36"/>
                <a:gd name="T45" fmla="*/ 18 h 24"/>
                <a:gd name="T46" fmla="*/ 5 w 36"/>
                <a:gd name="T47" fmla="*/ 19 h 24"/>
                <a:gd name="T48" fmla="*/ 4 w 36"/>
                <a:gd name="T49" fmla="*/ 19 h 24"/>
                <a:gd name="T50" fmla="*/ 4 w 36"/>
                <a:gd name="T51" fmla="*/ 19 h 24"/>
                <a:gd name="T52" fmla="*/ 32 w 36"/>
                <a:gd name="T53" fmla="*/ 13 h 24"/>
                <a:gd name="T54" fmla="*/ 4 w 36"/>
                <a:gd name="T55" fmla="*/ 16 h 24"/>
                <a:gd name="T56" fmla="*/ 4 w 36"/>
                <a:gd name="T57" fmla="*/ 17 h 24"/>
                <a:gd name="T58" fmla="*/ 22 w 36"/>
                <a:gd name="T59" fmla="*/ 17 h 24"/>
                <a:gd name="T60" fmla="*/ 15 w 36"/>
                <a:gd name="T61" fmla="*/ 12 h 24"/>
                <a:gd name="T62" fmla="*/ 18 w 36"/>
                <a:gd name="T63" fmla="*/ 16 h 24"/>
                <a:gd name="T64" fmla="*/ 19 w 36"/>
                <a:gd name="T65" fmla="*/ 12 h 24"/>
                <a:gd name="T66" fmla="*/ 17 w 36"/>
                <a:gd name="T67" fmla="*/ 10 h 24"/>
                <a:gd name="T68" fmla="*/ 17 w 36"/>
                <a:gd name="T69" fmla="*/ 10 h 24"/>
                <a:gd name="T70" fmla="*/ 17 w 36"/>
                <a:gd name="T71" fmla="*/ 10 h 24"/>
                <a:gd name="T72" fmla="*/ 17 w 36"/>
                <a:gd name="T73" fmla="*/ 10 h 24"/>
                <a:gd name="T74" fmla="*/ 16 w 36"/>
                <a:gd name="T75" fmla="*/ 12 h 24"/>
                <a:gd name="T76" fmla="*/ 4 w 36"/>
                <a:gd name="T77" fmla="*/ 12 h 24"/>
                <a:gd name="T78" fmla="*/ 5 w 36"/>
                <a:gd name="T79" fmla="*/ 10 h 24"/>
                <a:gd name="T80" fmla="*/ 19 w 36"/>
                <a:gd name="T81" fmla="*/ 11 h 24"/>
                <a:gd name="T82" fmla="*/ 18 w 36"/>
                <a:gd name="T83" fmla="*/ 11 h 24"/>
                <a:gd name="T84" fmla="*/ 18 w 36"/>
                <a:gd name="T85" fmla="*/ 10 h 24"/>
                <a:gd name="T86" fmla="*/ 18 w 36"/>
                <a:gd name="T87" fmla="*/ 10 h 24"/>
                <a:gd name="T88" fmla="*/ 18 w 36"/>
                <a:gd name="T89" fmla="*/ 10 h 24"/>
                <a:gd name="T90" fmla="*/ 18 w 36"/>
                <a:gd name="T91" fmla="*/ 10 h 24"/>
                <a:gd name="T92" fmla="*/ 17 w 36"/>
                <a:gd name="T93" fmla="*/ 10 h 24"/>
                <a:gd name="T94" fmla="*/ 18 w 36"/>
                <a:gd name="T95" fmla="*/ 10 h 24"/>
                <a:gd name="T96" fmla="*/ 8 w 36"/>
                <a:gd name="T97" fmla="*/ 7 h 24"/>
                <a:gd name="T98" fmla="*/ 8 w 36"/>
                <a:gd name="T9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24">
                  <a:moveTo>
                    <a:pt x="17" y="17"/>
                  </a:moveTo>
                  <a:cubicBezTo>
                    <a:pt x="15" y="20"/>
                    <a:pt x="11" y="23"/>
                    <a:pt x="7" y="23"/>
                  </a:cubicBezTo>
                  <a:cubicBezTo>
                    <a:pt x="7" y="23"/>
                    <a:pt x="7" y="23"/>
                    <a:pt x="7" y="23"/>
                  </a:cubicBezTo>
                  <a:cubicBezTo>
                    <a:pt x="7" y="23"/>
                    <a:pt x="6" y="23"/>
                    <a:pt x="6" y="23"/>
                  </a:cubicBezTo>
                  <a:cubicBezTo>
                    <a:pt x="6" y="23"/>
                    <a:pt x="6" y="23"/>
                    <a:pt x="6" y="23"/>
                  </a:cubicBezTo>
                  <a:cubicBezTo>
                    <a:pt x="6" y="23"/>
                    <a:pt x="6" y="23"/>
                    <a:pt x="6" y="23"/>
                  </a:cubicBezTo>
                  <a:cubicBezTo>
                    <a:pt x="6" y="23"/>
                    <a:pt x="6" y="23"/>
                    <a:pt x="6" y="23"/>
                  </a:cubicBezTo>
                  <a:cubicBezTo>
                    <a:pt x="4" y="23"/>
                    <a:pt x="2" y="22"/>
                    <a:pt x="1" y="20"/>
                  </a:cubicBezTo>
                  <a:cubicBezTo>
                    <a:pt x="1" y="20"/>
                    <a:pt x="1" y="20"/>
                    <a:pt x="1" y="20"/>
                  </a:cubicBezTo>
                  <a:cubicBezTo>
                    <a:pt x="0" y="19"/>
                    <a:pt x="0" y="17"/>
                    <a:pt x="0" y="16"/>
                  </a:cubicBezTo>
                  <a:cubicBezTo>
                    <a:pt x="0" y="16"/>
                    <a:pt x="0" y="16"/>
                    <a:pt x="0" y="16"/>
                  </a:cubicBezTo>
                  <a:cubicBezTo>
                    <a:pt x="0" y="12"/>
                    <a:pt x="1" y="8"/>
                    <a:pt x="1" y="7"/>
                  </a:cubicBezTo>
                  <a:cubicBezTo>
                    <a:pt x="1" y="7"/>
                    <a:pt x="1" y="7"/>
                    <a:pt x="1" y="7"/>
                  </a:cubicBezTo>
                  <a:cubicBezTo>
                    <a:pt x="2" y="4"/>
                    <a:pt x="2" y="4"/>
                    <a:pt x="2" y="4"/>
                  </a:cubicBezTo>
                  <a:cubicBezTo>
                    <a:pt x="4" y="6"/>
                    <a:pt x="4" y="6"/>
                    <a:pt x="4" y="6"/>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9" y="8"/>
                    <a:pt x="9" y="8"/>
                    <a:pt x="9" y="9"/>
                  </a:cubicBezTo>
                  <a:cubicBezTo>
                    <a:pt x="9" y="9"/>
                    <a:pt x="9" y="9"/>
                    <a:pt x="9" y="9"/>
                  </a:cubicBezTo>
                  <a:cubicBezTo>
                    <a:pt x="9" y="10"/>
                    <a:pt x="9" y="9"/>
                    <a:pt x="9" y="9"/>
                  </a:cubicBezTo>
                  <a:cubicBezTo>
                    <a:pt x="9" y="9"/>
                    <a:pt x="9" y="9"/>
                    <a:pt x="9" y="9"/>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1"/>
                    <a:pt x="8" y="11"/>
                    <a:pt x="8" y="12"/>
                  </a:cubicBezTo>
                  <a:cubicBezTo>
                    <a:pt x="8" y="12"/>
                    <a:pt x="8" y="12"/>
                    <a:pt x="8" y="12"/>
                  </a:cubicBezTo>
                  <a:cubicBezTo>
                    <a:pt x="8" y="13"/>
                    <a:pt x="8" y="14"/>
                    <a:pt x="8" y="15"/>
                  </a:cubicBezTo>
                  <a:cubicBezTo>
                    <a:pt x="8" y="15"/>
                    <a:pt x="8" y="15"/>
                    <a:pt x="8" y="15"/>
                  </a:cubicBezTo>
                  <a:cubicBezTo>
                    <a:pt x="9" y="14"/>
                    <a:pt x="10" y="13"/>
                    <a:pt x="11" y="12"/>
                  </a:cubicBezTo>
                  <a:cubicBezTo>
                    <a:pt x="11" y="12"/>
                    <a:pt x="11" y="12"/>
                    <a:pt x="11" y="12"/>
                  </a:cubicBezTo>
                  <a:cubicBezTo>
                    <a:pt x="12" y="10"/>
                    <a:pt x="13" y="8"/>
                    <a:pt x="14" y="8"/>
                  </a:cubicBezTo>
                  <a:cubicBezTo>
                    <a:pt x="14" y="8"/>
                    <a:pt x="14" y="8"/>
                    <a:pt x="14" y="8"/>
                  </a:cubicBezTo>
                  <a:cubicBezTo>
                    <a:pt x="18" y="0"/>
                    <a:pt x="18" y="0"/>
                    <a:pt x="18" y="0"/>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9"/>
                    <a:pt x="21" y="9"/>
                    <a:pt x="22" y="9"/>
                  </a:cubicBezTo>
                  <a:cubicBezTo>
                    <a:pt x="22" y="9"/>
                    <a:pt x="22" y="9"/>
                    <a:pt x="22" y="9"/>
                  </a:cubicBezTo>
                  <a:cubicBezTo>
                    <a:pt x="22" y="10"/>
                    <a:pt x="23" y="11"/>
                    <a:pt x="23" y="12"/>
                  </a:cubicBezTo>
                  <a:cubicBezTo>
                    <a:pt x="23" y="12"/>
                    <a:pt x="23" y="12"/>
                    <a:pt x="23" y="12"/>
                  </a:cubicBezTo>
                  <a:cubicBezTo>
                    <a:pt x="24" y="14"/>
                    <a:pt x="26" y="16"/>
                    <a:pt x="27" y="16"/>
                  </a:cubicBezTo>
                  <a:cubicBezTo>
                    <a:pt x="27" y="16"/>
                    <a:pt x="27" y="16"/>
                    <a:pt x="27" y="16"/>
                  </a:cubicBezTo>
                  <a:cubicBezTo>
                    <a:pt x="27" y="16"/>
                    <a:pt x="27" y="16"/>
                    <a:pt x="27" y="16"/>
                  </a:cubicBezTo>
                  <a:cubicBezTo>
                    <a:pt x="27" y="16"/>
                    <a:pt x="27" y="16"/>
                    <a:pt x="27" y="16"/>
                  </a:cubicBezTo>
                  <a:cubicBezTo>
                    <a:pt x="27" y="16"/>
                    <a:pt x="27" y="16"/>
                    <a:pt x="27" y="15"/>
                  </a:cubicBezTo>
                  <a:cubicBezTo>
                    <a:pt x="27" y="15"/>
                    <a:pt x="27" y="15"/>
                    <a:pt x="27" y="15"/>
                  </a:cubicBezTo>
                  <a:cubicBezTo>
                    <a:pt x="27" y="15"/>
                    <a:pt x="28" y="15"/>
                    <a:pt x="28" y="14"/>
                  </a:cubicBezTo>
                  <a:cubicBezTo>
                    <a:pt x="28" y="14"/>
                    <a:pt x="28" y="14"/>
                    <a:pt x="28" y="14"/>
                  </a:cubicBezTo>
                  <a:cubicBezTo>
                    <a:pt x="28" y="13"/>
                    <a:pt x="28" y="11"/>
                    <a:pt x="28" y="10"/>
                  </a:cubicBezTo>
                  <a:cubicBezTo>
                    <a:pt x="28" y="10"/>
                    <a:pt x="28" y="10"/>
                    <a:pt x="28" y="10"/>
                  </a:cubicBezTo>
                  <a:cubicBezTo>
                    <a:pt x="28" y="10"/>
                    <a:pt x="28" y="10"/>
                    <a:pt x="28" y="10"/>
                  </a:cubicBezTo>
                  <a:cubicBezTo>
                    <a:pt x="28" y="10"/>
                    <a:pt x="28" y="10"/>
                    <a:pt x="28" y="10"/>
                  </a:cubicBezTo>
                  <a:cubicBezTo>
                    <a:pt x="28" y="9"/>
                    <a:pt x="28" y="9"/>
                    <a:pt x="28" y="8"/>
                  </a:cubicBezTo>
                  <a:cubicBezTo>
                    <a:pt x="28" y="8"/>
                    <a:pt x="28" y="8"/>
                    <a:pt x="28" y="8"/>
                  </a:cubicBezTo>
                  <a:cubicBezTo>
                    <a:pt x="28" y="7"/>
                    <a:pt x="28" y="7"/>
                    <a:pt x="28" y="7"/>
                  </a:cubicBezTo>
                  <a:cubicBezTo>
                    <a:pt x="36" y="6"/>
                    <a:pt x="36" y="6"/>
                    <a:pt x="36" y="6"/>
                  </a:cubicBezTo>
                  <a:cubicBezTo>
                    <a:pt x="36" y="8"/>
                    <a:pt x="36" y="8"/>
                    <a:pt x="36" y="8"/>
                  </a:cubicBezTo>
                  <a:cubicBezTo>
                    <a:pt x="36" y="8"/>
                    <a:pt x="36" y="8"/>
                    <a:pt x="36" y="8"/>
                  </a:cubicBezTo>
                  <a:cubicBezTo>
                    <a:pt x="36" y="8"/>
                    <a:pt x="36" y="8"/>
                    <a:pt x="36" y="8"/>
                  </a:cubicBezTo>
                  <a:cubicBezTo>
                    <a:pt x="36" y="8"/>
                    <a:pt x="36" y="8"/>
                    <a:pt x="36" y="8"/>
                  </a:cubicBezTo>
                  <a:cubicBezTo>
                    <a:pt x="36" y="9"/>
                    <a:pt x="36" y="9"/>
                    <a:pt x="36" y="10"/>
                  </a:cubicBezTo>
                  <a:cubicBezTo>
                    <a:pt x="36" y="10"/>
                    <a:pt x="36" y="10"/>
                    <a:pt x="36" y="10"/>
                  </a:cubicBezTo>
                  <a:cubicBezTo>
                    <a:pt x="36" y="13"/>
                    <a:pt x="36" y="21"/>
                    <a:pt x="29" y="23"/>
                  </a:cubicBezTo>
                  <a:cubicBezTo>
                    <a:pt x="29" y="23"/>
                    <a:pt x="29" y="23"/>
                    <a:pt x="29" y="23"/>
                  </a:cubicBezTo>
                  <a:cubicBezTo>
                    <a:pt x="28" y="24"/>
                    <a:pt x="27" y="24"/>
                    <a:pt x="27" y="24"/>
                  </a:cubicBezTo>
                  <a:cubicBezTo>
                    <a:pt x="27" y="24"/>
                    <a:pt x="27" y="24"/>
                    <a:pt x="27" y="24"/>
                  </a:cubicBezTo>
                  <a:cubicBezTo>
                    <a:pt x="22" y="23"/>
                    <a:pt x="19" y="20"/>
                    <a:pt x="17" y="17"/>
                  </a:cubicBezTo>
                  <a:close/>
                  <a:moveTo>
                    <a:pt x="27" y="20"/>
                  </a:moveTo>
                  <a:cubicBezTo>
                    <a:pt x="27" y="20"/>
                    <a:pt x="27" y="20"/>
                    <a:pt x="27" y="20"/>
                  </a:cubicBezTo>
                  <a:cubicBezTo>
                    <a:pt x="27" y="20"/>
                    <a:pt x="27" y="20"/>
                    <a:pt x="27" y="20"/>
                  </a:cubicBezTo>
                  <a:cubicBezTo>
                    <a:pt x="28" y="20"/>
                    <a:pt x="28" y="20"/>
                    <a:pt x="28" y="20"/>
                  </a:cubicBezTo>
                  <a:cubicBezTo>
                    <a:pt x="28" y="20"/>
                    <a:pt x="28" y="20"/>
                    <a:pt x="28" y="20"/>
                  </a:cubicBezTo>
                  <a:cubicBezTo>
                    <a:pt x="28" y="20"/>
                    <a:pt x="28" y="20"/>
                    <a:pt x="28" y="20"/>
                  </a:cubicBezTo>
                  <a:cubicBezTo>
                    <a:pt x="28" y="20"/>
                    <a:pt x="28" y="20"/>
                    <a:pt x="28" y="20"/>
                  </a:cubicBezTo>
                  <a:cubicBezTo>
                    <a:pt x="27" y="20"/>
                    <a:pt x="27" y="20"/>
                    <a:pt x="27" y="20"/>
                  </a:cubicBezTo>
                  <a:cubicBezTo>
                    <a:pt x="27" y="20"/>
                    <a:pt x="27" y="20"/>
                    <a:pt x="27" y="20"/>
                  </a:cubicBezTo>
                  <a:cubicBezTo>
                    <a:pt x="27" y="20"/>
                    <a:pt x="27" y="20"/>
                    <a:pt x="27" y="20"/>
                  </a:cubicBezTo>
                  <a:close/>
                  <a:moveTo>
                    <a:pt x="26" y="20"/>
                  </a:moveTo>
                  <a:cubicBezTo>
                    <a:pt x="25" y="19"/>
                    <a:pt x="24" y="19"/>
                    <a:pt x="23" y="18"/>
                  </a:cubicBezTo>
                  <a:cubicBezTo>
                    <a:pt x="23" y="18"/>
                    <a:pt x="23" y="18"/>
                    <a:pt x="23" y="18"/>
                  </a:cubicBezTo>
                  <a:cubicBezTo>
                    <a:pt x="24" y="19"/>
                    <a:pt x="25" y="20"/>
                    <a:pt x="26" y="20"/>
                  </a:cubicBezTo>
                  <a:close/>
                  <a:moveTo>
                    <a:pt x="5" y="19"/>
                  </a:moveTo>
                  <a:cubicBezTo>
                    <a:pt x="5" y="19"/>
                    <a:pt x="5" y="19"/>
                    <a:pt x="5" y="19"/>
                  </a:cubicBezTo>
                  <a:cubicBezTo>
                    <a:pt x="5" y="19"/>
                    <a:pt x="5" y="19"/>
                    <a:pt x="5" y="19"/>
                  </a:cubicBezTo>
                  <a:cubicBezTo>
                    <a:pt x="5" y="19"/>
                    <a:pt x="5" y="19"/>
                    <a:pt x="5" y="19"/>
                  </a:cubicBezTo>
                  <a:close/>
                  <a:moveTo>
                    <a:pt x="4" y="19"/>
                  </a:move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9"/>
                  </a:cubicBezTo>
                  <a:close/>
                  <a:moveTo>
                    <a:pt x="31" y="15"/>
                  </a:moveTo>
                  <a:cubicBezTo>
                    <a:pt x="31" y="16"/>
                    <a:pt x="31" y="17"/>
                    <a:pt x="31" y="17"/>
                  </a:cubicBezTo>
                  <a:cubicBezTo>
                    <a:pt x="31" y="17"/>
                    <a:pt x="31" y="17"/>
                    <a:pt x="31" y="17"/>
                  </a:cubicBezTo>
                  <a:cubicBezTo>
                    <a:pt x="32" y="16"/>
                    <a:pt x="32" y="14"/>
                    <a:pt x="32" y="13"/>
                  </a:cubicBezTo>
                  <a:cubicBezTo>
                    <a:pt x="32" y="13"/>
                    <a:pt x="32" y="13"/>
                    <a:pt x="32" y="13"/>
                  </a:cubicBezTo>
                  <a:cubicBezTo>
                    <a:pt x="32" y="14"/>
                    <a:pt x="32" y="15"/>
                    <a:pt x="31" y="15"/>
                  </a:cubicBezTo>
                  <a:close/>
                  <a:moveTo>
                    <a:pt x="4" y="17"/>
                  </a:moveTo>
                  <a:cubicBezTo>
                    <a:pt x="4" y="17"/>
                    <a:pt x="4" y="16"/>
                    <a:pt x="4" y="16"/>
                  </a:cubicBezTo>
                  <a:cubicBezTo>
                    <a:pt x="4" y="16"/>
                    <a:pt x="4" y="16"/>
                    <a:pt x="4" y="16"/>
                  </a:cubicBezTo>
                  <a:cubicBezTo>
                    <a:pt x="4" y="16"/>
                    <a:pt x="4" y="16"/>
                    <a:pt x="4" y="16"/>
                  </a:cubicBezTo>
                  <a:cubicBezTo>
                    <a:pt x="4" y="16"/>
                    <a:pt x="4" y="16"/>
                    <a:pt x="4" y="16"/>
                  </a:cubicBezTo>
                  <a:cubicBezTo>
                    <a:pt x="4" y="16"/>
                    <a:pt x="4" y="17"/>
                    <a:pt x="4" y="17"/>
                  </a:cubicBezTo>
                  <a:close/>
                  <a:moveTo>
                    <a:pt x="22" y="17"/>
                  </a:moveTo>
                  <a:cubicBezTo>
                    <a:pt x="21" y="16"/>
                    <a:pt x="21" y="15"/>
                    <a:pt x="20" y="15"/>
                  </a:cubicBezTo>
                  <a:cubicBezTo>
                    <a:pt x="20" y="15"/>
                    <a:pt x="20" y="15"/>
                    <a:pt x="20" y="15"/>
                  </a:cubicBezTo>
                  <a:cubicBezTo>
                    <a:pt x="21" y="15"/>
                    <a:pt x="21" y="16"/>
                    <a:pt x="22" y="17"/>
                  </a:cubicBezTo>
                  <a:close/>
                  <a:moveTo>
                    <a:pt x="14" y="14"/>
                  </a:moveTo>
                  <a:cubicBezTo>
                    <a:pt x="14" y="15"/>
                    <a:pt x="13" y="16"/>
                    <a:pt x="12" y="16"/>
                  </a:cubicBezTo>
                  <a:cubicBezTo>
                    <a:pt x="12" y="16"/>
                    <a:pt x="12" y="16"/>
                    <a:pt x="12" y="16"/>
                  </a:cubicBezTo>
                  <a:cubicBezTo>
                    <a:pt x="13" y="15"/>
                    <a:pt x="15" y="14"/>
                    <a:pt x="15" y="12"/>
                  </a:cubicBezTo>
                  <a:cubicBezTo>
                    <a:pt x="15" y="12"/>
                    <a:pt x="15" y="12"/>
                    <a:pt x="15" y="12"/>
                  </a:cubicBezTo>
                  <a:cubicBezTo>
                    <a:pt x="16" y="12"/>
                    <a:pt x="16" y="12"/>
                    <a:pt x="16" y="12"/>
                  </a:cubicBezTo>
                  <a:cubicBezTo>
                    <a:pt x="15" y="13"/>
                    <a:pt x="15" y="14"/>
                    <a:pt x="14" y="14"/>
                  </a:cubicBezTo>
                  <a:close/>
                  <a:moveTo>
                    <a:pt x="18" y="16"/>
                  </a:moveTo>
                  <a:cubicBezTo>
                    <a:pt x="18" y="16"/>
                    <a:pt x="18" y="16"/>
                    <a:pt x="18" y="16"/>
                  </a:cubicBezTo>
                  <a:cubicBezTo>
                    <a:pt x="18" y="16"/>
                    <a:pt x="18" y="16"/>
                    <a:pt x="18" y="16"/>
                  </a:cubicBezTo>
                  <a:cubicBezTo>
                    <a:pt x="18" y="16"/>
                    <a:pt x="18" y="16"/>
                    <a:pt x="18" y="16"/>
                  </a:cubicBezTo>
                  <a:close/>
                  <a:moveTo>
                    <a:pt x="19" y="12"/>
                  </a:moveTo>
                  <a:cubicBezTo>
                    <a:pt x="18" y="11"/>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1"/>
                    <a:pt x="16" y="11"/>
                  </a:cubicBezTo>
                  <a:cubicBezTo>
                    <a:pt x="16" y="11"/>
                    <a:pt x="16" y="11"/>
                    <a:pt x="16" y="11"/>
                  </a:cubicBezTo>
                  <a:cubicBezTo>
                    <a:pt x="16" y="11"/>
                    <a:pt x="16" y="12"/>
                    <a:pt x="16" y="12"/>
                  </a:cubicBezTo>
                  <a:cubicBezTo>
                    <a:pt x="16" y="12"/>
                    <a:pt x="16" y="12"/>
                    <a:pt x="16" y="12"/>
                  </a:cubicBezTo>
                  <a:cubicBezTo>
                    <a:pt x="17" y="10"/>
                    <a:pt x="17" y="10"/>
                    <a:pt x="17" y="10"/>
                  </a:cubicBezTo>
                  <a:cubicBezTo>
                    <a:pt x="19" y="12"/>
                    <a:pt x="19" y="12"/>
                    <a:pt x="19" y="12"/>
                  </a:cubicBezTo>
                  <a:close/>
                  <a:moveTo>
                    <a:pt x="4" y="11"/>
                  </a:moveTo>
                  <a:cubicBezTo>
                    <a:pt x="4" y="11"/>
                    <a:pt x="4" y="11"/>
                    <a:pt x="4" y="12"/>
                  </a:cubicBezTo>
                  <a:cubicBezTo>
                    <a:pt x="4" y="12"/>
                    <a:pt x="4" y="12"/>
                    <a:pt x="4" y="12"/>
                  </a:cubicBezTo>
                  <a:cubicBezTo>
                    <a:pt x="4" y="11"/>
                    <a:pt x="4" y="11"/>
                    <a:pt x="5" y="10"/>
                  </a:cubicBezTo>
                  <a:cubicBezTo>
                    <a:pt x="5" y="10"/>
                    <a:pt x="5" y="10"/>
                    <a:pt x="5" y="10"/>
                  </a:cubicBezTo>
                  <a:cubicBezTo>
                    <a:pt x="5" y="10"/>
                    <a:pt x="5" y="10"/>
                    <a:pt x="5" y="10"/>
                  </a:cubicBezTo>
                  <a:cubicBezTo>
                    <a:pt x="4" y="10"/>
                    <a:pt x="4" y="11"/>
                    <a:pt x="4" y="11"/>
                  </a:cubicBezTo>
                  <a:close/>
                  <a:moveTo>
                    <a:pt x="19" y="11"/>
                  </a:moveTo>
                  <a:cubicBezTo>
                    <a:pt x="19" y="11"/>
                    <a:pt x="19" y="11"/>
                    <a:pt x="19" y="11"/>
                  </a:cubicBezTo>
                  <a:cubicBezTo>
                    <a:pt x="19" y="11"/>
                    <a:pt x="19" y="11"/>
                    <a:pt x="19" y="11"/>
                  </a:cubicBezTo>
                  <a:cubicBezTo>
                    <a:pt x="19" y="11"/>
                    <a:pt x="19" y="11"/>
                    <a:pt x="19" y="11"/>
                  </a:cubicBezTo>
                  <a:close/>
                  <a:moveTo>
                    <a:pt x="19" y="11"/>
                  </a:moveTo>
                  <a:cubicBezTo>
                    <a:pt x="19" y="11"/>
                    <a:pt x="19" y="11"/>
                    <a:pt x="18" y="11"/>
                  </a:cubicBezTo>
                  <a:cubicBezTo>
                    <a:pt x="18" y="11"/>
                    <a:pt x="18" y="11"/>
                    <a:pt x="18" y="11"/>
                  </a:cubicBezTo>
                  <a:cubicBezTo>
                    <a:pt x="19" y="11"/>
                    <a:pt x="19" y="11"/>
                    <a:pt x="19" y="11"/>
                  </a:cubicBezTo>
                  <a:close/>
                  <a:moveTo>
                    <a:pt x="18" y="11"/>
                  </a:moveTo>
                  <a:cubicBezTo>
                    <a:pt x="18" y="11"/>
                    <a:pt x="18" y="11"/>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1"/>
                    <a:pt x="18" y="11"/>
                  </a:cubicBezTo>
                  <a:close/>
                  <a:moveTo>
                    <a:pt x="18" y="10"/>
                  </a:moveTo>
                  <a:cubicBezTo>
                    <a:pt x="18" y="10"/>
                    <a:pt x="18" y="10"/>
                    <a:pt x="18" y="10"/>
                  </a:cubicBezTo>
                  <a:cubicBezTo>
                    <a:pt x="18" y="10"/>
                    <a:pt x="18" y="10"/>
                    <a:pt x="18" y="10"/>
                  </a:cubicBezTo>
                  <a:cubicBezTo>
                    <a:pt x="18" y="10"/>
                    <a:pt x="18" y="10"/>
                    <a:pt x="18" y="10"/>
                  </a:cubicBezTo>
                  <a:close/>
                  <a:moveTo>
                    <a:pt x="18" y="10"/>
                  </a:moveTo>
                  <a:cubicBezTo>
                    <a:pt x="17" y="10"/>
                    <a:pt x="17" y="10"/>
                    <a:pt x="17" y="10"/>
                  </a:cubicBezTo>
                  <a:cubicBezTo>
                    <a:pt x="17" y="10"/>
                    <a:pt x="17" y="10"/>
                    <a:pt x="17" y="10"/>
                  </a:cubicBezTo>
                  <a:cubicBezTo>
                    <a:pt x="17" y="10"/>
                    <a:pt x="17" y="10"/>
                    <a:pt x="18" y="10"/>
                  </a:cubicBezTo>
                  <a:close/>
                  <a:moveTo>
                    <a:pt x="18" y="10"/>
                  </a:move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lose/>
                  <a:moveTo>
                    <a:pt x="8" y="7"/>
                  </a:moveTo>
                  <a:cubicBezTo>
                    <a:pt x="8" y="7"/>
                    <a:pt x="8" y="7"/>
                    <a:pt x="8" y="7"/>
                  </a:cubicBezTo>
                  <a:cubicBezTo>
                    <a:pt x="8" y="7"/>
                    <a:pt x="8" y="7"/>
                    <a:pt x="8" y="7"/>
                  </a:cubicBezTo>
                  <a:cubicBezTo>
                    <a:pt x="8" y="7"/>
                    <a:pt x="8" y="7"/>
                    <a:pt x="8"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506"/>
            <p:cNvSpPr/>
            <p:nvPr/>
          </p:nvSpPr>
          <p:spPr bwMode="auto">
            <a:xfrm>
              <a:off x="4394202" y="617539"/>
              <a:ext cx="6350" cy="19050"/>
            </a:xfrm>
            <a:custGeom>
              <a:avLst/>
              <a:gdLst>
                <a:gd name="T0" fmla="*/ 0 w 4"/>
                <a:gd name="T1" fmla="*/ 12 h 12"/>
                <a:gd name="T2" fmla="*/ 0 w 4"/>
                <a:gd name="T3" fmla="*/ 0 h 12"/>
                <a:gd name="T4" fmla="*/ 4 w 4"/>
                <a:gd name="T5" fmla="*/ 0 h 12"/>
                <a:gd name="T6" fmla="*/ 4 w 4"/>
                <a:gd name="T7" fmla="*/ 12 h 12"/>
                <a:gd name="T8" fmla="*/ 0 w 4"/>
                <a:gd name="T9" fmla="*/ 12 h 12"/>
                <a:gd name="T10" fmla="*/ 0 w 4"/>
                <a:gd name="T11" fmla="*/ 12 h 12"/>
              </a:gdLst>
              <a:ahLst/>
              <a:cxnLst>
                <a:cxn ang="0">
                  <a:pos x="T0" y="T1"/>
                </a:cxn>
                <a:cxn ang="0">
                  <a:pos x="T2" y="T3"/>
                </a:cxn>
                <a:cxn ang="0">
                  <a:pos x="T4" y="T5"/>
                </a:cxn>
                <a:cxn ang="0">
                  <a:pos x="T6" y="T7"/>
                </a:cxn>
                <a:cxn ang="0">
                  <a:pos x="T8" y="T9"/>
                </a:cxn>
                <a:cxn ang="0">
                  <a:pos x="T10" y="T11"/>
                </a:cxn>
              </a:cxnLst>
              <a:rect l="0" t="0" r="r" b="b"/>
              <a:pathLst>
                <a:path w="4" h="12">
                  <a:moveTo>
                    <a:pt x="0" y="12"/>
                  </a:moveTo>
                  <a:lnTo>
                    <a:pt x="0" y="0"/>
                  </a:lnTo>
                  <a:lnTo>
                    <a:pt x="4" y="0"/>
                  </a:lnTo>
                  <a:lnTo>
                    <a:pt x="4"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507"/>
            <p:cNvSpPr>
              <a:spLocks noEditPoints="1"/>
            </p:cNvSpPr>
            <p:nvPr/>
          </p:nvSpPr>
          <p:spPr bwMode="auto">
            <a:xfrm>
              <a:off x="4391027" y="614364"/>
              <a:ext cx="12700" cy="26988"/>
            </a:xfrm>
            <a:custGeom>
              <a:avLst/>
              <a:gdLst>
                <a:gd name="T0" fmla="*/ 6 w 8"/>
                <a:gd name="T1" fmla="*/ 17 h 17"/>
                <a:gd name="T2" fmla="*/ 2 w 8"/>
                <a:gd name="T3" fmla="*/ 17 h 17"/>
                <a:gd name="T4" fmla="*/ 2 w 8"/>
                <a:gd name="T5" fmla="*/ 14 h 17"/>
                <a:gd name="T6" fmla="*/ 4 w 8"/>
                <a:gd name="T7" fmla="*/ 14 h 17"/>
                <a:gd name="T8" fmla="*/ 2 w 8"/>
                <a:gd name="T9" fmla="*/ 14 h 17"/>
                <a:gd name="T10" fmla="*/ 2 w 8"/>
                <a:gd name="T11" fmla="*/ 17 h 17"/>
                <a:gd name="T12" fmla="*/ 0 w 8"/>
                <a:gd name="T13" fmla="*/ 17 h 17"/>
                <a:gd name="T14" fmla="*/ 0 w 8"/>
                <a:gd name="T15" fmla="*/ 0 h 17"/>
                <a:gd name="T16" fmla="*/ 8 w 8"/>
                <a:gd name="T17" fmla="*/ 0 h 17"/>
                <a:gd name="T18" fmla="*/ 8 w 8"/>
                <a:gd name="T19" fmla="*/ 17 h 17"/>
                <a:gd name="T20" fmla="*/ 6 w 8"/>
                <a:gd name="T21" fmla="*/ 17 h 17"/>
                <a:gd name="T22" fmla="*/ 6 w 8"/>
                <a:gd name="T23" fmla="*/ 17 h 17"/>
                <a:gd name="T24" fmla="*/ 4 w 8"/>
                <a:gd name="T25" fmla="*/ 12 h 17"/>
                <a:gd name="T26" fmla="*/ 4 w 8"/>
                <a:gd name="T27" fmla="*/ 5 h 17"/>
                <a:gd name="T28" fmla="*/ 4 w 8"/>
                <a:gd name="T29" fmla="*/ 12 h 17"/>
                <a:gd name="T30" fmla="*/ 4 w 8"/>
                <a:gd name="T3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7">
                  <a:moveTo>
                    <a:pt x="6" y="17"/>
                  </a:moveTo>
                  <a:lnTo>
                    <a:pt x="2" y="17"/>
                  </a:lnTo>
                  <a:lnTo>
                    <a:pt x="2" y="14"/>
                  </a:lnTo>
                  <a:lnTo>
                    <a:pt x="4" y="14"/>
                  </a:lnTo>
                  <a:lnTo>
                    <a:pt x="2" y="14"/>
                  </a:lnTo>
                  <a:lnTo>
                    <a:pt x="2" y="17"/>
                  </a:lnTo>
                  <a:lnTo>
                    <a:pt x="0" y="17"/>
                  </a:lnTo>
                  <a:lnTo>
                    <a:pt x="0" y="0"/>
                  </a:lnTo>
                  <a:lnTo>
                    <a:pt x="8" y="0"/>
                  </a:lnTo>
                  <a:lnTo>
                    <a:pt x="8" y="17"/>
                  </a:lnTo>
                  <a:lnTo>
                    <a:pt x="6" y="17"/>
                  </a:lnTo>
                  <a:lnTo>
                    <a:pt x="6" y="17"/>
                  </a:lnTo>
                  <a:close/>
                  <a:moveTo>
                    <a:pt x="4" y="12"/>
                  </a:moveTo>
                  <a:lnTo>
                    <a:pt x="4" y="5"/>
                  </a:lnTo>
                  <a:lnTo>
                    <a:pt x="4" y="12"/>
                  </a:ln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08"/>
            <p:cNvSpPr>
              <a:spLocks noEditPoints="1"/>
            </p:cNvSpPr>
            <p:nvPr/>
          </p:nvSpPr>
          <p:spPr bwMode="auto">
            <a:xfrm>
              <a:off x="4381502" y="646114"/>
              <a:ext cx="49213" cy="176213"/>
            </a:xfrm>
            <a:custGeom>
              <a:avLst/>
              <a:gdLst>
                <a:gd name="T0" fmla="*/ 0 w 31"/>
                <a:gd name="T1" fmla="*/ 87 h 111"/>
                <a:gd name="T2" fmla="*/ 0 w 31"/>
                <a:gd name="T3" fmla="*/ 87 h 111"/>
                <a:gd name="T4" fmla="*/ 7 w 31"/>
                <a:gd name="T5" fmla="*/ 1 h 111"/>
                <a:gd name="T6" fmla="*/ 11 w 31"/>
                <a:gd name="T7" fmla="*/ 0 h 111"/>
                <a:gd name="T8" fmla="*/ 31 w 31"/>
                <a:gd name="T9" fmla="*/ 82 h 111"/>
                <a:gd name="T10" fmla="*/ 18 w 31"/>
                <a:gd name="T11" fmla="*/ 111 h 111"/>
                <a:gd name="T12" fmla="*/ 0 w 31"/>
                <a:gd name="T13" fmla="*/ 87 h 111"/>
                <a:gd name="T14" fmla="*/ 0 w 31"/>
                <a:gd name="T15" fmla="*/ 87 h 111"/>
                <a:gd name="T16" fmla="*/ 17 w 31"/>
                <a:gd name="T17" fmla="*/ 102 h 111"/>
                <a:gd name="T18" fmla="*/ 25 w 31"/>
                <a:gd name="T19" fmla="*/ 81 h 111"/>
                <a:gd name="T20" fmla="*/ 10 w 31"/>
                <a:gd name="T21" fmla="*/ 15 h 111"/>
                <a:gd name="T22" fmla="*/ 5 w 31"/>
                <a:gd name="T23" fmla="*/ 84 h 111"/>
                <a:gd name="T24" fmla="*/ 17 w 31"/>
                <a:gd name="T25" fmla="*/ 102 h 111"/>
                <a:gd name="T26" fmla="*/ 17 w 31"/>
                <a:gd name="T27" fmla="*/ 10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10">
                  <a:moveTo>
                    <a:pt x="0" y="87"/>
                  </a:moveTo>
                  <a:lnTo>
                    <a:pt x="0" y="87"/>
                  </a:lnTo>
                  <a:lnTo>
                    <a:pt x="7" y="1"/>
                  </a:lnTo>
                  <a:lnTo>
                    <a:pt x="11" y="0"/>
                  </a:lnTo>
                  <a:lnTo>
                    <a:pt x="31" y="82"/>
                  </a:lnTo>
                  <a:lnTo>
                    <a:pt x="18" y="111"/>
                  </a:lnTo>
                  <a:lnTo>
                    <a:pt x="0" y="87"/>
                  </a:lnTo>
                  <a:lnTo>
                    <a:pt x="0" y="87"/>
                  </a:lnTo>
                  <a:close/>
                  <a:moveTo>
                    <a:pt x="17" y="102"/>
                  </a:moveTo>
                  <a:lnTo>
                    <a:pt x="25" y="81"/>
                  </a:lnTo>
                  <a:lnTo>
                    <a:pt x="10" y="15"/>
                  </a:lnTo>
                  <a:lnTo>
                    <a:pt x="5" y="84"/>
                  </a:lnTo>
                  <a:lnTo>
                    <a:pt x="17" y="102"/>
                  </a:lnTo>
                  <a:lnTo>
                    <a:pt x="17"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509"/>
            <p:cNvSpPr>
              <a:spLocks noEditPoints="1"/>
            </p:cNvSpPr>
            <p:nvPr/>
          </p:nvSpPr>
          <p:spPr bwMode="auto">
            <a:xfrm>
              <a:off x="4378327" y="642939"/>
              <a:ext cx="55563" cy="187325"/>
            </a:xfrm>
            <a:custGeom>
              <a:avLst/>
              <a:gdLst>
                <a:gd name="T0" fmla="*/ 1 w 35"/>
                <a:gd name="T1" fmla="*/ 91 h 118"/>
                <a:gd name="T2" fmla="*/ 0 w 35"/>
                <a:gd name="T3" fmla="*/ 91 h 118"/>
                <a:gd name="T4" fmla="*/ 7 w 35"/>
                <a:gd name="T5" fmla="*/ 1 h 118"/>
                <a:gd name="T6" fmla="*/ 14 w 35"/>
                <a:gd name="T7" fmla="*/ 0 h 118"/>
                <a:gd name="T8" fmla="*/ 35 w 35"/>
                <a:gd name="T9" fmla="*/ 84 h 118"/>
                <a:gd name="T10" fmla="*/ 20 w 35"/>
                <a:gd name="T11" fmla="*/ 118 h 118"/>
                <a:gd name="T12" fmla="*/ 1 w 35"/>
                <a:gd name="T13" fmla="*/ 91 h 118"/>
                <a:gd name="T14" fmla="*/ 1 w 35"/>
                <a:gd name="T15" fmla="*/ 91 h 118"/>
                <a:gd name="T16" fmla="*/ 19 w 35"/>
                <a:gd name="T17" fmla="*/ 108 h 118"/>
                <a:gd name="T18" fmla="*/ 21 w 35"/>
                <a:gd name="T19" fmla="*/ 105 h 118"/>
                <a:gd name="T20" fmla="*/ 19 w 35"/>
                <a:gd name="T21" fmla="*/ 108 h 118"/>
                <a:gd name="T22" fmla="*/ 19 w 35"/>
                <a:gd name="T23" fmla="*/ 108 h 118"/>
                <a:gd name="T24" fmla="*/ 19 w 35"/>
                <a:gd name="T25" fmla="*/ 108 h 118"/>
                <a:gd name="T26" fmla="*/ 19 w 35"/>
                <a:gd name="T27" fmla="*/ 104 h 118"/>
                <a:gd name="T28" fmla="*/ 21 w 35"/>
                <a:gd name="T29" fmla="*/ 103 h 118"/>
                <a:gd name="T30" fmla="*/ 19 w 35"/>
                <a:gd name="T31" fmla="*/ 104 h 118"/>
                <a:gd name="T32" fmla="*/ 19 w 35"/>
                <a:gd name="T33" fmla="*/ 104 h 118"/>
                <a:gd name="T34" fmla="*/ 15 w 35"/>
                <a:gd name="T35" fmla="*/ 104 h 118"/>
                <a:gd name="T36" fmla="*/ 4 w 35"/>
                <a:gd name="T37" fmla="*/ 86 h 118"/>
                <a:gd name="T38" fmla="*/ 10 w 35"/>
                <a:gd name="T39" fmla="*/ 17 h 118"/>
                <a:gd name="T40" fmla="*/ 14 w 35"/>
                <a:gd name="T41" fmla="*/ 16 h 118"/>
                <a:gd name="T42" fmla="*/ 11 w 35"/>
                <a:gd name="T43" fmla="*/ 5 h 118"/>
                <a:gd name="T44" fmla="*/ 11 w 35"/>
                <a:gd name="T45" fmla="*/ 5 h 118"/>
                <a:gd name="T46" fmla="*/ 4 w 35"/>
                <a:gd name="T47" fmla="*/ 86 h 118"/>
                <a:gd name="T48" fmla="*/ 15 w 35"/>
                <a:gd name="T49" fmla="*/ 104 h 118"/>
                <a:gd name="T50" fmla="*/ 15 w 35"/>
                <a:gd name="T51" fmla="*/ 104 h 118"/>
                <a:gd name="T52" fmla="*/ 9 w 35"/>
                <a:gd name="T53" fmla="*/ 85 h 118"/>
                <a:gd name="T54" fmla="*/ 19 w 35"/>
                <a:gd name="T55" fmla="*/ 100 h 118"/>
                <a:gd name="T56" fmla="*/ 25 w 35"/>
                <a:gd name="T57" fmla="*/ 83 h 118"/>
                <a:gd name="T58" fmla="*/ 13 w 35"/>
                <a:gd name="T59" fmla="*/ 32 h 118"/>
                <a:gd name="T60" fmla="*/ 9 w 35"/>
                <a:gd name="T61" fmla="*/ 85 h 118"/>
                <a:gd name="T62" fmla="*/ 9 w 35"/>
                <a:gd name="T63" fmla="*/ 85 h 118"/>
                <a:gd name="T64" fmla="*/ 2 w 35"/>
                <a:gd name="T65" fmla="*/ 89 h 118"/>
                <a:gd name="T66" fmla="*/ 1 w 35"/>
                <a:gd name="T67" fmla="*/ 90 h 118"/>
                <a:gd name="T68" fmla="*/ 2 w 35"/>
                <a:gd name="T69" fmla="*/ 89 h 118"/>
                <a:gd name="T70" fmla="*/ 2 w 35"/>
                <a:gd name="T71" fmla="*/ 89 h 118"/>
                <a:gd name="T72" fmla="*/ 2 w 35"/>
                <a:gd name="T73" fmla="*/ 89 h 118"/>
                <a:gd name="T74" fmla="*/ 2 w 35"/>
                <a:gd name="T75" fmla="*/ 8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18">
                  <a:moveTo>
                    <a:pt x="1" y="91"/>
                  </a:moveTo>
                  <a:lnTo>
                    <a:pt x="0" y="91"/>
                  </a:lnTo>
                  <a:lnTo>
                    <a:pt x="7" y="1"/>
                  </a:lnTo>
                  <a:lnTo>
                    <a:pt x="14" y="0"/>
                  </a:lnTo>
                  <a:lnTo>
                    <a:pt x="35" y="84"/>
                  </a:lnTo>
                  <a:lnTo>
                    <a:pt x="20" y="118"/>
                  </a:lnTo>
                  <a:lnTo>
                    <a:pt x="1" y="91"/>
                  </a:lnTo>
                  <a:lnTo>
                    <a:pt x="1" y="91"/>
                  </a:lnTo>
                  <a:close/>
                  <a:moveTo>
                    <a:pt x="19" y="108"/>
                  </a:moveTo>
                  <a:lnTo>
                    <a:pt x="21" y="105"/>
                  </a:lnTo>
                  <a:lnTo>
                    <a:pt x="19" y="108"/>
                  </a:lnTo>
                  <a:lnTo>
                    <a:pt x="19" y="108"/>
                  </a:lnTo>
                  <a:lnTo>
                    <a:pt x="19" y="108"/>
                  </a:lnTo>
                  <a:close/>
                  <a:moveTo>
                    <a:pt x="19" y="104"/>
                  </a:moveTo>
                  <a:lnTo>
                    <a:pt x="21" y="103"/>
                  </a:lnTo>
                  <a:lnTo>
                    <a:pt x="19" y="104"/>
                  </a:lnTo>
                  <a:lnTo>
                    <a:pt x="19" y="104"/>
                  </a:lnTo>
                  <a:close/>
                  <a:moveTo>
                    <a:pt x="15" y="104"/>
                  </a:moveTo>
                  <a:lnTo>
                    <a:pt x="4" y="86"/>
                  </a:lnTo>
                  <a:lnTo>
                    <a:pt x="10" y="17"/>
                  </a:lnTo>
                  <a:lnTo>
                    <a:pt x="14" y="16"/>
                  </a:lnTo>
                  <a:lnTo>
                    <a:pt x="11" y="5"/>
                  </a:lnTo>
                  <a:lnTo>
                    <a:pt x="11" y="5"/>
                  </a:lnTo>
                  <a:lnTo>
                    <a:pt x="4" y="86"/>
                  </a:lnTo>
                  <a:lnTo>
                    <a:pt x="15" y="104"/>
                  </a:lnTo>
                  <a:lnTo>
                    <a:pt x="15" y="104"/>
                  </a:lnTo>
                  <a:close/>
                  <a:moveTo>
                    <a:pt x="9" y="85"/>
                  </a:moveTo>
                  <a:lnTo>
                    <a:pt x="19" y="100"/>
                  </a:lnTo>
                  <a:lnTo>
                    <a:pt x="25" y="83"/>
                  </a:lnTo>
                  <a:lnTo>
                    <a:pt x="13" y="32"/>
                  </a:lnTo>
                  <a:lnTo>
                    <a:pt x="9" y="85"/>
                  </a:lnTo>
                  <a:lnTo>
                    <a:pt x="9" y="85"/>
                  </a:lnTo>
                  <a:close/>
                  <a:moveTo>
                    <a:pt x="2" y="89"/>
                  </a:moveTo>
                  <a:lnTo>
                    <a:pt x="1" y="90"/>
                  </a:lnTo>
                  <a:lnTo>
                    <a:pt x="2" y="89"/>
                  </a:lnTo>
                  <a:lnTo>
                    <a:pt x="2" y="89"/>
                  </a:lnTo>
                  <a:lnTo>
                    <a:pt x="2" y="89"/>
                  </a:lnTo>
                  <a:lnTo>
                    <a:pt x="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510"/>
            <p:cNvSpPr>
              <a:spLocks noEditPoints="1"/>
            </p:cNvSpPr>
            <p:nvPr/>
          </p:nvSpPr>
          <p:spPr bwMode="auto">
            <a:xfrm>
              <a:off x="4324352" y="628651"/>
              <a:ext cx="149225" cy="238125"/>
            </a:xfrm>
            <a:custGeom>
              <a:avLst/>
              <a:gdLst>
                <a:gd name="T0" fmla="*/ 13 w 86"/>
                <a:gd name="T1" fmla="*/ 109 h 137"/>
                <a:gd name="T2" fmla="*/ 0 w 86"/>
                <a:gd name="T3" fmla="*/ 52 h 137"/>
                <a:gd name="T4" fmla="*/ 0 w 86"/>
                <a:gd name="T5" fmla="*/ 52 h 137"/>
                <a:gd name="T6" fmla="*/ 13 w 86"/>
                <a:gd name="T7" fmla="*/ 12 h 137"/>
                <a:gd name="T8" fmla="*/ 13 w 86"/>
                <a:gd name="T9" fmla="*/ 12 h 137"/>
                <a:gd name="T10" fmla="*/ 42 w 86"/>
                <a:gd name="T11" fmla="*/ 0 h 137"/>
                <a:gd name="T12" fmla="*/ 42 w 86"/>
                <a:gd name="T13" fmla="*/ 0 h 137"/>
                <a:gd name="T14" fmla="*/ 71 w 86"/>
                <a:gd name="T15" fmla="*/ 11 h 137"/>
                <a:gd name="T16" fmla="*/ 71 w 86"/>
                <a:gd name="T17" fmla="*/ 11 h 137"/>
                <a:gd name="T18" fmla="*/ 86 w 86"/>
                <a:gd name="T19" fmla="*/ 51 h 137"/>
                <a:gd name="T20" fmla="*/ 86 w 86"/>
                <a:gd name="T21" fmla="*/ 51 h 137"/>
                <a:gd name="T22" fmla="*/ 72 w 86"/>
                <a:gd name="T23" fmla="*/ 108 h 137"/>
                <a:gd name="T24" fmla="*/ 72 w 86"/>
                <a:gd name="T25" fmla="*/ 108 h 137"/>
                <a:gd name="T26" fmla="*/ 42 w 86"/>
                <a:gd name="T27" fmla="*/ 137 h 137"/>
                <a:gd name="T28" fmla="*/ 42 w 86"/>
                <a:gd name="T29" fmla="*/ 137 h 137"/>
                <a:gd name="T30" fmla="*/ 13 w 86"/>
                <a:gd name="T31" fmla="*/ 109 h 137"/>
                <a:gd name="T32" fmla="*/ 68 w 86"/>
                <a:gd name="T33" fmla="*/ 107 h 137"/>
                <a:gd name="T34" fmla="*/ 82 w 86"/>
                <a:gd name="T35" fmla="*/ 51 h 137"/>
                <a:gd name="T36" fmla="*/ 82 w 86"/>
                <a:gd name="T37" fmla="*/ 51 h 137"/>
                <a:gd name="T38" fmla="*/ 42 w 86"/>
                <a:gd name="T39" fmla="*/ 4 h 137"/>
                <a:gd name="T40" fmla="*/ 42 w 86"/>
                <a:gd name="T41" fmla="*/ 4 h 137"/>
                <a:gd name="T42" fmla="*/ 4 w 86"/>
                <a:gd name="T43" fmla="*/ 52 h 137"/>
                <a:gd name="T44" fmla="*/ 4 w 86"/>
                <a:gd name="T45" fmla="*/ 52 h 137"/>
                <a:gd name="T46" fmla="*/ 17 w 86"/>
                <a:gd name="T47" fmla="*/ 107 h 137"/>
                <a:gd name="T48" fmla="*/ 17 w 86"/>
                <a:gd name="T49" fmla="*/ 107 h 137"/>
                <a:gd name="T50" fmla="*/ 42 w 86"/>
                <a:gd name="T51" fmla="*/ 133 h 137"/>
                <a:gd name="T52" fmla="*/ 42 w 86"/>
                <a:gd name="T53" fmla="*/ 133 h 137"/>
                <a:gd name="T54" fmla="*/ 68 w 86"/>
                <a:gd name="T55" fmla="*/ 10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37">
                  <a:moveTo>
                    <a:pt x="13" y="109"/>
                  </a:moveTo>
                  <a:cubicBezTo>
                    <a:pt x="5" y="93"/>
                    <a:pt x="0" y="72"/>
                    <a:pt x="0" y="52"/>
                  </a:cubicBezTo>
                  <a:cubicBezTo>
                    <a:pt x="0" y="52"/>
                    <a:pt x="0" y="52"/>
                    <a:pt x="0" y="52"/>
                  </a:cubicBezTo>
                  <a:cubicBezTo>
                    <a:pt x="0" y="33"/>
                    <a:pt x="6" y="20"/>
                    <a:pt x="13" y="12"/>
                  </a:cubicBezTo>
                  <a:cubicBezTo>
                    <a:pt x="13" y="12"/>
                    <a:pt x="13" y="12"/>
                    <a:pt x="13" y="12"/>
                  </a:cubicBezTo>
                  <a:cubicBezTo>
                    <a:pt x="21" y="3"/>
                    <a:pt x="32" y="0"/>
                    <a:pt x="42" y="0"/>
                  </a:cubicBezTo>
                  <a:cubicBezTo>
                    <a:pt x="42" y="0"/>
                    <a:pt x="42" y="0"/>
                    <a:pt x="42" y="0"/>
                  </a:cubicBezTo>
                  <a:cubicBezTo>
                    <a:pt x="52" y="0"/>
                    <a:pt x="63" y="3"/>
                    <a:pt x="71" y="11"/>
                  </a:cubicBezTo>
                  <a:cubicBezTo>
                    <a:pt x="71" y="11"/>
                    <a:pt x="71" y="11"/>
                    <a:pt x="71" y="11"/>
                  </a:cubicBezTo>
                  <a:cubicBezTo>
                    <a:pt x="80" y="19"/>
                    <a:pt x="86" y="32"/>
                    <a:pt x="86" y="51"/>
                  </a:cubicBezTo>
                  <a:cubicBezTo>
                    <a:pt x="86" y="51"/>
                    <a:pt x="86" y="51"/>
                    <a:pt x="86" y="51"/>
                  </a:cubicBezTo>
                  <a:cubicBezTo>
                    <a:pt x="86" y="71"/>
                    <a:pt x="80" y="92"/>
                    <a:pt x="72" y="108"/>
                  </a:cubicBezTo>
                  <a:cubicBezTo>
                    <a:pt x="72" y="108"/>
                    <a:pt x="72" y="108"/>
                    <a:pt x="72" y="108"/>
                  </a:cubicBezTo>
                  <a:cubicBezTo>
                    <a:pt x="64" y="125"/>
                    <a:pt x="53" y="137"/>
                    <a:pt x="42" y="137"/>
                  </a:cubicBezTo>
                  <a:cubicBezTo>
                    <a:pt x="42" y="137"/>
                    <a:pt x="42" y="137"/>
                    <a:pt x="42" y="137"/>
                  </a:cubicBezTo>
                  <a:cubicBezTo>
                    <a:pt x="30" y="137"/>
                    <a:pt x="21" y="125"/>
                    <a:pt x="13" y="109"/>
                  </a:cubicBezTo>
                  <a:close/>
                  <a:moveTo>
                    <a:pt x="68" y="107"/>
                  </a:moveTo>
                  <a:cubicBezTo>
                    <a:pt x="76" y="91"/>
                    <a:pt x="82" y="70"/>
                    <a:pt x="82" y="51"/>
                  </a:cubicBezTo>
                  <a:cubicBezTo>
                    <a:pt x="82" y="51"/>
                    <a:pt x="82" y="51"/>
                    <a:pt x="82" y="51"/>
                  </a:cubicBezTo>
                  <a:cubicBezTo>
                    <a:pt x="82" y="14"/>
                    <a:pt x="61" y="4"/>
                    <a:pt x="42" y="4"/>
                  </a:cubicBezTo>
                  <a:cubicBezTo>
                    <a:pt x="42" y="4"/>
                    <a:pt x="42" y="4"/>
                    <a:pt x="42" y="4"/>
                  </a:cubicBezTo>
                  <a:cubicBezTo>
                    <a:pt x="23" y="4"/>
                    <a:pt x="5" y="15"/>
                    <a:pt x="4" y="52"/>
                  </a:cubicBezTo>
                  <a:cubicBezTo>
                    <a:pt x="4" y="52"/>
                    <a:pt x="4" y="52"/>
                    <a:pt x="4" y="52"/>
                  </a:cubicBezTo>
                  <a:cubicBezTo>
                    <a:pt x="4" y="71"/>
                    <a:pt x="9" y="92"/>
                    <a:pt x="17" y="107"/>
                  </a:cubicBezTo>
                  <a:cubicBezTo>
                    <a:pt x="17" y="107"/>
                    <a:pt x="17" y="107"/>
                    <a:pt x="17" y="107"/>
                  </a:cubicBezTo>
                  <a:cubicBezTo>
                    <a:pt x="24" y="123"/>
                    <a:pt x="34" y="133"/>
                    <a:pt x="42" y="133"/>
                  </a:cubicBezTo>
                  <a:cubicBezTo>
                    <a:pt x="42" y="133"/>
                    <a:pt x="42" y="133"/>
                    <a:pt x="42" y="133"/>
                  </a:cubicBezTo>
                  <a:cubicBezTo>
                    <a:pt x="50" y="133"/>
                    <a:pt x="60" y="123"/>
                    <a:pt x="68"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511"/>
            <p:cNvSpPr>
              <a:spLocks noEditPoints="1"/>
            </p:cNvSpPr>
            <p:nvPr/>
          </p:nvSpPr>
          <p:spPr bwMode="auto">
            <a:xfrm>
              <a:off x="4321177" y="625476"/>
              <a:ext cx="157163" cy="244475"/>
            </a:xfrm>
            <a:custGeom>
              <a:avLst/>
              <a:gdLst>
                <a:gd name="T0" fmla="*/ 13 w 90"/>
                <a:gd name="T1" fmla="*/ 112 h 141"/>
                <a:gd name="T2" fmla="*/ 0 w 90"/>
                <a:gd name="T3" fmla="*/ 54 h 141"/>
                <a:gd name="T4" fmla="*/ 14 w 90"/>
                <a:gd name="T5" fmla="*/ 12 h 141"/>
                <a:gd name="T6" fmla="*/ 44 w 90"/>
                <a:gd name="T7" fmla="*/ 0 h 141"/>
                <a:gd name="T8" fmla="*/ 75 w 90"/>
                <a:gd name="T9" fmla="*/ 11 h 141"/>
                <a:gd name="T10" fmla="*/ 90 w 90"/>
                <a:gd name="T11" fmla="*/ 53 h 141"/>
                <a:gd name="T12" fmla="*/ 90 w 90"/>
                <a:gd name="T13" fmla="*/ 53 h 141"/>
                <a:gd name="T14" fmla="*/ 44 w 90"/>
                <a:gd name="T15" fmla="*/ 141 h 141"/>
                <a:gd name="T16" fmla="*/ 44 w 90"/>
                <a:gd name="T17" fmla="*/ 137 h 141"/>
                <a:gd name="T18" fmla="*/ 44 w 90"/>
                <a:gd name="T19" fmla="*/ 137 h 141"/>
                <a:gd name="T20" fmla="*/ 44 w 90"/>
                <a:gd name="T21" fmla="*/ 137 h 141"/>
                <a:gd name="T22" fmla="*/ 26 w 90"/>
                <a:gd name="T23" fmla="*/ 126 h 141"/>
                <a:gd name="T24" fmla="*/ 45 w 90"/>
                <a:gd name="T25" fmla="*/ 137 h 141"/>
                <a:gd name="T26" fmla="*/ 45 w 90"/>
                <a:gd name="T27" fmla="*/ 137 h 141"/>
                <a:gd name="T28" fmla="*/ 45 w 90"/>
                <a:gd name="T29" fmla="*/ 137 h 141"/>
                <a:gd name="T30" fmla="*/ 86 w 90"/>
                <a:gd name="T31" fmla="*/ 54 h 141"/>
                <a:gd name="T32" fmla="*/ 72 w 90"/>
                <a:gd name="T33" fmla="*/ 110 h 141"/>
                <a:gd name="T34" fmla="*/ 44 w 90"/>
                <a:gd name="T35" fmla="*/ 133 h 141"/>
                <a:gd name="T36" fmla="*/ 69 w 90"/>
                <a:gd name="T37" fmla="*/ 108 h 141"/>
                <a:gd name="T38" fmla="*/ 69 w 90"/>
                <a:gd name="T39" fmla="*/ 108 h 141"/>
                <a:gd name="T40" fmla="*/ 82 w 90"/>
                <a:gd name="T41" fmla="*/ 53 h 141"/>
                <a:gd name="T42" fmla="*/ 82 w 90"/>
                <a:gd name="T43" fmla="*/ 53 h 141"/>
                <a:gd name="T44" fmla="*/ 8 w 90"/>
                <a:gd name="T45" fmla="*/ 54 h 141"/>
                <a:gd name="T46" fmla="*/ 8 w 90"/>
                <a:gd name="T47" fmla="*/ 55 h 141"/>
                <a:gd name="T48" fmla="*/ 44 w 90"/>
                <a:gd name="T49" fmla="*/ 133 h 141"/>
                <a:gd name="T50" fmla="*/ 26 w 90"/>
                <a:gd name="T51" fmla="*/ 126 h 141"/>
                <a:gd name="T52" fmla="*/ 26 w 90"/>
                <a:gd name="T53" fmla="*/ 126 h 141"/>
                <a:gd name="T54" fmla="*/ 26 w 90"/>
                <a:gd name="T55" fmla="*/ 125 h 141"/>
                <a:gd name="T56" fmla="*/ 26 w 90"/>
                <a:gd name="T57" fmla="*/ 125 h 141"/>
                <a:gd name="T58" fmla="*/ 19 w 90"/>
                <a:gd name="T59" fmla="*/ 115 h 141"/>
                <a:gd name="T60" fmla="*/ 19 w 90"/>
                <a:gd name="T61" fmla="*/ 115 h 141"/>
                <a:gd name="T62" fmla="*/ 17 w 90"/>
                <a:gd name="T63" fmla="*/ 110 h 141"/>
                <a:gd name="T64" fmla="*/ 17 w 90"/>
                <a:gd name="T65" fmla="*/ 110 h 141"/>
                <a:gd name="T66" fmla="*/ 4 w 90"/>
                <a:gd name="T67" fmla="*/ 54 h 141"/>
                <a:gd name="T68" fmla="*/ 41 w 90"/>
                <a:gd name="T69" fmla="*/ 4 h 141"/>
                <a:gd name="T70" fmla="*/ 4 w 90"/>
                <a:gd name="T71" fmla="*/ 54 h 141"/>
                <a:gd name="T72" fmla="*/ 86 w 90"/>
                <a:gd name="T73" fmla="*/ 53 h 141"/>
                <a:gd name="T74" fmla="*/ 86 w 90"/>
                <a:gd name="T75" fmla="*/ 53 h 141"/>
                <a:gd name="T76" fmla="*/ 78 w 90"/>
                <a:gd name="T77" fmla="*/ 22 h 141"/>
                <a:gd name="T78" fmla="*/ 59 w 90"/>
                <a:gd name="T79" fmla="*/ 7 h 141"/>
                <a:gd name="T80" fmla="*/ 59 w 90"/>
                <a:gd name="T81" fmla="*/ 7 h 141"/>
                <a:gd name="T82" fmla="*/ 59 w 90"/>
                <a:gd name="T83" fmla="*/ 7 h 141"/>
                <a:gd name="T84" fmla="*/ 58 w 90"/>
                <a:gd name="T85" fmla="*/ 6 h 141"/>
                <a:gd name="T86" fmla="*/ 58 w 90"/>
                <a:gd name="T87" fmla="*/ 6 h 141"/>
                <a:gd name="T88" fmla="*/ 58 w 90"/>
                <a:gd name="T89" fmla="*/ 6 h 141"/>
                <a:gd name="T90" fmla="*/ 58 w 90"/>
                <a:gd name="T91" fmla="*/ 6 h 141"/>
                <a:gd name="T92" fmla="*/ 42 w 90"/>
                <a:gd name="T93" fmla="*/ 4 h 141"/>
                <a:gd name="T94" fmla="*/ 42 w 90"/>
                <a:gd name="T95" fmla="*/ 4 h 141"/>
                <a:gd name="T96" fmla="*/ 42 w 90"/>
                <a:gd name="T97" fmla="*/ 4 h 141"/>
                <a:gd name="T98" fmla="*/ 42 w 90"/>
                <a:gd name="T99" fmla="*/ 4 h 141"/>
                <a:gd name="T100" fmla="*/ 43 w 90"/>
                <a:gd name="T101" fmla="*/ 4 h 141"/>
                <a:gd name="T102" fmla="*/ 43 w 90"/>
                <a:gd name="T103"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41">
                  <a:moveTo>
                    <a:pt x="13" y="112"/>
                  </a:moveTo>
                  <a:cubicBezTo>
                    <a:pt x="15" y="111"/>
                    <a:pt x="15" y="111"/>
                    <a:pt x="15" y="111"/>
                  </a:cubicBezTo>
                  <a:cubicBezTo>
                    <a:pt x="13" y="112"/>
                    <a:pt x="13" y="112"/>
                    <a:pt x="13" y="112"/>
                  </a:cubicBezTo>
                  <a:cubicBezTo>
                    <a:pt x="6" y="95"/>
                    <a:pt x="0" y="74"/>
                    <a:pt x="0" y="54"/>
                  </a:cubicBezTo>
                  <a:cubicBezTo>
                    <a:pt x="0" y="54"/>
                    <a:pt x="0" y="54"/>
                    <a:pt x="0" y="54"/>
                  </a:cubicBezTo>
                  <a:cubicBezTo>
                    <a:pt x="0" y="54"/>
                    <a:pt x="0" y="54"/>
                    <a:pt x="0" y="54"/>
                  </a:cubicBezTo>
                  <a:cubicBezTo>
                    <a:pt x="0" y="54"/>
                    <a:pt x="0" y="54"/>
                    <a:pt x="0" y="54"/>
                  </a:cubicBezTo>
                  <a:cubicBezTo>
                    <a:pt x="0" y="34"/>
                    <a:pt x="6" y="21"/>
                    <a:pt x="14" y="12"/>
                  </a:cubicBezTo>
                  <a:cubicBezTo>
                    <a:pt x="14" y="12"/>
                    <a:pt x="14" y="12"/>
                    <a:pt x="14" y="12"/>
                  </a:cubicBezTo>
                  <a:cubicBezTo>
                    <a:pt x="22" y="3"/>
                    <a:pt x="33" y="0"/>
                    <a:pt x="44" y="0"/>
                  </a:cubicBezTo>
                  <a:cubicBezTo>
                    <a:pt x="44" y="0"/>
                    <a:pt x="44" y="0"/>
                    <a:pt x="44" y="0"/>
                  </a:cubicBezTo>
                  <a:cubicBezTo>
                    <a:pt x="44" y="0"/>
                    <a:pt x="44" y="0"/>
                    <a:pt x="44" y="0"/>
                  </a:cubicBezTo>
                  <a:cubicBezTo>
                    <a:pt x="44" y="0"/>
                    <a:pt x="44" y="0"/>
                    <a:pt x="44" y="0"/>
                  </a:cubicBezTo>
                  <a:cubicBezTo>
                    <a:pt x="54" y="0"/>
                    <a:pt x="66" y="3"/>
                    <a:pt x="75" y="11"/>
                  </a:cubicBezTo>
                  <a:cubicBezTo>
                    <a:pt x="75" y="11"/>
                    <a:pt x="75" y="11"/>
                    <a:pt x="75" y="11"/>
                  </a:cubicBezTo>
                  <a:cubicBezTo>
                    <a:pt x="84" y="20"/>
                    <a:pt x="90" y="3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73"/>
                    <a:pt x="84" y="95"/>
                    <a:pt x="76" y="111"/>
                  </a:cubicBezTo>
                  <a:cubicBezTo>
                    <a:pt x="76" y="111"/>
                    <a:pt x="76" y="111"/>
                    <a:pt x="76" y="111"/>
                  </a:cubicBezTo>
                  <a:cubicBezTo>
                    <a:pt x="67" y="128"/>
                    <a:pt x="57" y="141"/>
                    <a:pt x="44" y="141"/>
                  </a:cubicBezTo>
                  <a:cubicBezTo>
                    <a:pt x="44" y="141"/>
                    <a:pt x="44" y="141"/>
                    <a:pt x="44" y="141"/>
                  </a:cubicBezTo>
                  <a:cubicBezTo>
                    <a:pt x="31" y="141"/>
                    <a:pt x="21" y="128"/>
                    <a:pt x="13" y="112"/>
                  </a:cubicBezTo>
                  <a:close/>
                  <a:moveTo>
                    <a:pt x="44" y="137"/>
                  </a:move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lose/>
                  <a:moveTo>
                    <a:pt x="43" y="137"/>
                  </a:moveTo>
                  <a:cubicBezTo>
                    <a:pt x="37" y="137"/>
                    <a:pt x="31" y="133"/>
                    <a:pt x="26" y="126"/>
                  </a:cubicBezTo>
                  <a:cubicBezTo>
                    <a:pt x="26" y="126"/>
                    <a:pt x="26" y="126"/>
                    <a:pt x="26" y="126"/>
                  </a:cubicBezTo>
                  <a:cubicBezTo>
                    <a:pt x="31" y="133"/>
                    <a:pt x="37" y="137"/>
                    <a:pt x="43" y="137"/>
                  </a:cubicBezTo>
                  <a:close/>
                  <a:moveTo>
                    <a:pt x="45" y="137"/>
                  </a:moveTo>
                  <a:cubicBezTo>
                    <a:pt x="45" y="137"/>
                    <a:pt x="45" y="137"/>
                    <a:pt x="45" y="137"/>
                  </a:cubicBezTo>
                  <a:cubicBezTo>
                    <a:pt x="45" y="137"/>
                    <a:pt x="45" y="137"/>
                    <a:pt x="45" y="137"/>
                  </a:cubicBezTo>
                  <a:cubicBezTo>
                    <a:pt x="45" y="137"/>
                    <a:pt x="45" y="137"/>
                    <a:pt x="45" y="137"/>
                  </a:cubicBezTo>
                  <a:close/>
                  <a:moveTo>
                    <a:pt x="72" y="110"/>
                  </a:moveTo>
                  <a:cubicBezTo>
                    <a:pt x="64" y="125"/>
                    <a:pt x="55" y="136"/>
                    <a:pt x="45" y="137"/>
                  </a:cubicBezTo>
                  <a:cubicBezTo>
                    <a:pt x="45" y="137"/>
                    <a:pt x="45" y="137"/>
                    <a:pt x="45" y="137"/>
                  </a:cubicBezTo>
                  <a:cubicBezTo>
                    <a:pt x="55" y="136"/>
                    <a:pt x="64" y="125"/>
                    <a:pt x="72" y="110"/>
                  </a:cubicBezTo>
                  <a:cubicBezTo>
                    <a:pt x="72" y="110"/>
                    <a:pt x="72" y="110"/>
                    <a:pt x="72" y="110"/>
                  </a:cubicBezTo>
                  <a:cubicBezTo>
                    <a:pt x="80" y="94"/>
                    <a:pt x="86" y="73"/>
                    <a:pt x="86" y="54"/>
                  </a:cubicBezTo>
                  <a:cubicBezTo>
                    <a:pt x="86" y="54"/>
                    <a:pt x="86" y="54"/>
                    <a:pt x="86" y="54"/>
                  </a:cubicBezTo>
                  <a:cubicBezTo>
                    <a:pt x="86" y="54"/>
                    <a:pt x="86" y="54"/>
                    <a:pt x="86" y="54"/>
                  </a:cubicBezTo>
                  <a:cubicBezTo>
                    <a:pt x="86" y="73"/>
                    <a:pt x="80" y="94"/>
                    <a:pt x="72" y="110"/>
                  </a:cubicBezTo>
                  <a:cubicBezTo>
                    <a:pt x="72" y="110"/>
                    <a:pt x="72" y="110"/>
                    <a:pt x="72" y="110"/>
                  </a:cubicBezTo>
                  <a:cubicBezTo>
                    <a:pt x="72" y="110"/>
                    <a:pt x="72" y="110"/>
                    <a:pt x="72" y="110"/>
                  </a:cubicBezTo>
                  <a:close/>
                  <a:moveTo>
                    <a:pt x="44" y="133"/>
                  </a:moveTo>
                  <a:cubicBezTo>
                    <a:pt x="44" y="133"/>
                    <a:pt x="44" y="133"/>
                    <a:pt x="44" y="133"/>
                  </a:cubicBezTo>
                  <a:cubicBezTo>
                    <a:pt x="44" y="133"/>
                    <a:pt x="44" y="133"/>
                    <a:pt x="44" y="133"/>
                  </a:cubicBezTo>
                  <a:cubicBezTo>
                    <a:pt x="50" y="134"/>
                    <a:pt x="61" y="123"/>
                    <a:pt x="69" y="108"/>
                  </a:cubicBezTo>
                  <a:cubicBezTo>
                    <a:pt x="69" y="108"/>
                    <a:pt x="69" y="108"/>
                    <a:pt x="69" y="108"/>
                  </a:cubicBezTo>
                  <a:cubicBezTo>
                    <a:pt x="70" y="109"/>
                    <a:pt x="70" y="109"/>
                    <a:pt x="70" y="109"/>
                  </a:cubicBezTo>
                  <a:cubicBezTo>
                    <a:pt x="69" y="108"/>
                    <a:pt x="69" y="108"/>
                    <a:pt x="69" y="108"/>
                  </a:cubicBezTo>
                  <a:cubicBezTo>
                    <a:pt x="76" y="92"/>
                    <a:pt x="82" y="72"/>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1" y="17"/>
                    <a:pt x="62" y="9"/>
                    <a:pt x="44" y="8"/>
                  </a:cubicBezTo>
                  <a:cubicBezTo>
                    <a:pt x="44" y="8"/>
                    <a:pt x="44" y="8"/>
                    <a:pt x="44" y="8"/>
                  </a:cubicBezTo>
                  <a:cubicBezTo>
                    <a:pt x="26" y="9"/>
                    <a:pt x="9" y="17"/>
                    <a:pt x="8" y="54"/>
                  </a:cubicBezTo>
                  <a:cubicBezTo>
                    <a:pt x="8" y="54"/>
                    <a:pt x="8" y="54"/>
                    <a:pt x="8" y="54"/>
                  </a:cubicBezTo>
                  <a:cubicBezTo>
                    <a:pt x="8" y="55"/>
                    <a:pt x="8" y="55"/>
                    <a:pt x="8" y="55"/>
                  </a:cubicBezTo>
                  <a:cubicBezTo>
                    <a:pt x="8" y="55"/>
                    <a:pt x="8" y="55"/>
                    <a:pt x="8" y="55"/>
                  </a:cubicBezTo>
                  <a:cubicBezTo>
                    <a:pt x="8" y="73"/>
                    <a:pt x="13" y="93"/>
                    <a:pt x="20" y="108"/>
                  </a:cubicBezTo>
                  <a:cubicBezTo>
                    <a:pt x="20" y="108"/>
                    <a:pt x="20" y="108"/>
                    <a:pt x="20" y="108"/>
                  </a:cubicBezTo>
                  <a:cubicBezTo>
                    <a:pt x="27" y="124"/>
                    <a:pt x="37" y="133"/>
                    <a:pt x="44" y="133"/>
                  </a:cubicBezTo>
                  <a:cubicBezTo>
                    <a:pt x="44" y="133"/>
                    <a:pt x="44" y="133"/>
                    <a:pt x="44" y="133"/>
                  </a:cubicBezTo>
                  <a:cubicBezTo>
                    <a:pt x="44" y="133"/>
                    <a:pt x="44" y="133"/>
                    <a:pt x="44" y="133"/>
                  </a:cubicBezTo>
                  <a:close/>
                  <a:moveTo>
                    <a:pt x="26" y="126"/>
                  </a:moveTo>
                  <a:cubicBezTo>
                    <a:pt x="26" y="126"/>
                    <a:pt x="26" y="126"/>
                    <a:pt x="26" y="126"/>
                  </a:cubicBezTo>
                  <a:cubicBezTo>
                    <a:pt x="26" y="126"/>
                    <a:pt x="26" y="126"/>
                    <a:pt x="26" y="126"/>
                  </a:cubicBezTo>
                  <a:cubicBezTo>
                    <a:pt x="26" y="126"/>
                    <a:pt x="26" y="126"/>
                    <a:pt x="26" y="126"/>
                  </a:cubicBezTo>
                  <a:close/>
                  <a:moveTo>
                    <a:pt x="26" y="125"/>
                  </a:moveTo>
                  <a:cubicBezTo>
                    <a:pt x="26" y="125"/>
                    <a:pt x="26" y="125"/>
                    <a:pt x="26" y="125"/>
                  </a:cubicBezTo>
                  <a:cubicBezTo>
                    <a:pt x="26" y="125"/>
                    <a:pt x="26" y="125"/>
                    <a:pt x="26" y="125"/>
                  </a:cubicBezTo>
                  <a:cubicBezTo>
                    <a:pt x="26" y="125"/>
                    <a:pt x="26" y="125"/>
                    <a:pt x="26" y="125"/>
                  </a:cubicBezTo>
                  <a:close/>
                  <a:moveTo>
                    <a:pt x="26" y="125"/>
                  </a:moveTo>
                  <a:cubicBezTo>
                    <a:pt x="26" y="125"/>
                    <a:pt x="26" y="125"/>
                    <a:pt x="26" y="125"/>
                  </a:cubicBezTo>
                  <a:cubicBezTo>
                    <a:pt x="26" y="125"/>
                    <a:pt x="26" y="125"/>
                    <a:pt x="26" y="125"/>
                  </a:cubicBezTo>
                  <a:cubicBezTo>
                    <a:pt x="26" y="125"/>
                    <a:pt x="26" y="125"/>
                    <a:pt x="26" y="125"/>
                  </a:cubicBezTo>
                  <a:close/>
                  <a:moveTo>
                    <a:pt x="19" y="115"/>
                  </a:moveTo>
                  <a:cubicBezTo>
                    <a:pt x="19" y="115"/>
                    <a:pt x="19" y="115"/>
                    <a:pt x="19" y="115"/>
                  </a:cubicBezTo>
                  <a:cubicBezTo>
                    <a:pt x="19" y="115"/>
                    <a:pt x="19" y="115"/>
                    <a:pt x="19" y="115"/>
                  </a:cubicBezTo>
                  <a:cubicBezTo>
                    <a:pt x="19" y="115"/>
                    <a:pt x="19" y="115"/>
                    <a:pt x="19" y="115"/>
                  </a:cubicBezTo>
                  <a:close/>
                  <a:moveTo>
                    <a:pt x="19" y="115"/>
                  </a:moveTo>
                  <a:cubicBezTo>
                    <a:pt x="18" y="113"/>
                    <a:pt x="18" y="112"/>
                    <a:pt x="17" y="110"/>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8" y="112"/>
                    <a:pt x="18" y="113"/>
                    <a:pt x="19" y="115"/>
                  </a:cubicBezTo>
                  <a:close/>
                  <a:moveTo>
                    <a:pt x="4" y="54"/>
                  </a:moveTo>
                  <a:cubicBezTo>
                    <a:pt x="4" y="54"/>
                    <a:pt x="4" y="54"/>
                    <a:pt x="4" y="54"/>
                  </a:cubicBezTo>
                  <a:cubicBezTo>
                    <a:pt x="4" y="54"/>
                    <a:pt x="4" y="54"/>
                    <a:pt x="4" y="54"/>
                  </a:cubicBezTo>
                  <a:cubicBezTo>
                    <a:pt x="4" y="18"/>
                    <a:pt x="23" y="5"/>
                    <a:pt x="41" y="4"/>
                  </a:cubicBezTo>
                  <a:cubicBezTo>
                    <a:pt x="41" y="4"/>
                    <a:pt x="41" y="4"/>
                    <a:pt x="41" y="4"/>
                  </a:cubicBezTo>
                  <a:cubicBezTo>
                    <a:pt x="32" y="5"/>
                    <a:pt x="24" y="8"/>
                    <a:pt x="17" y="15"/>
                  </a:cubicBezTo>
                  <a:cubicBezTo>
                    <a:pt x="17" y="15"/>
                    <a:pt x="17" y="15"/>
                    <a:pt x="17" y="15"/>
                  </a:cubicBezTo>
                  <a:cubicBezTo>
                    <a:pt x="9" y="23"/>
                    <a:pt x="4" y="35"/>
                    <a:pt x="4" y="54"/>
                  </a:cubicBezTo>
                  <a:cubicBezTo>
                    <a:pt x="4" y="54"/>
                    <a:pt x="4" y="54"/>
                    <a:pt x="4" y="54"/>
                  </a:cubicBezTo>
                  <a:cubicBezTo>
                    <a:pt x="4" y="54"/>
                    <a:pt x="4" y="54"/>
                    <a:pt x="4" y="54"/>
                  </a:cubicBezTo>
                  <a:close/>
                  <a:moveTo>
                    <a:pt x="86" y="53"/>
                  </a:moveTo>
                  <a:cubicBezTo>
                    <a:pt x="86" y="53"/>
                    <a:pt x="86" y="53"/>
                    <a:pt x="86" y="53"/>
                  </a:cubicBezTo>
                  <a:cubicBezTo>
                    <a:pt x="86" y="53"/>
                    <a:pt x="86" y="53"/>
                    <a:pt x="86" y="53"/>
                  </a:cubicBezTo>
                  <a:cubicBezTo>
                    <a:pt x="86" y="53"/>
                    <a:pt x="86" y="53"/>
                    <a:pt x="86" y="53"/>
                  </a:cubicBezTo>
                  <a:cubicBezTo>
                    <a:pt x="86" y="53"/>
                    <a:pt x="86" y="53"/>
                    <a:pt x="86" y="53"/>
                  </a:cubicBezTo>
                  <a:cubicBezTo>
                    <a:pt x="86" y="53"/>
                    <a:pt x="86" y="53"/>
                    <a:pt x="86" y="53"/>
                  </a:cubicBezTo>
                  <a:close/>
                  <a:moveTo>
                    <a:pt x="78" y="22"/>
                  </a:moveTo>
                  <a:cubicBezTo>
                    <a:pt x="76" y="19"/>
                    <a:pt x="74" y="16"/>
                    <a:pt x="72" y="14"/>
                  </a:cubicBezTo>
                  <a:cubicBezTo>
                    <a:pt x="72" y="14"/>
                    <a:pt x="72" y="14"/>
                    <a:pt x="72" y="14"/>
                  </a:cubicBezTo>
                  <a:cubicBezTo>
                    <a:pt x="68" y="11"/>
                    <a:pt x="64" y="8"/>
                    <a:pt x="59" y="7"/>
                  </a:cubicBezTo>
                  <a:cubicBezTo>
                    <a:pt x="59" y="7"/>
                    <a:pt x="59" y="7"/>
                    <a:pt x="59" y="7"/>
                  </a:cubicBezTo>
                  <a:cubicBezTo>
                    <a:pt x="67" y="9"/>
                    <a:pt x="73" y="14"/>
                    <a:pt x="78" y="22"/>
                  </a:cubicBezTo>
                  <a:close/>
                  <a:moveTo>
                    <a:pt x="59" y="7"/>
                  </a:moveTo>
                  <a:cubicBezTo>
                    <a:pt x="59" y="7"/>
                    <a:pt x="59" y="7"/>
                    <a:pt x="59" y="7"/>
                  </a:cubicBezTo>
                  <a:cubicBezTo>
                    <a:pt x="59" y="7"/>
                    <a:pt x="59" y="7"/>
                    <a:pt x="59" y="7"/>
                  </a:cubicBezTo>
                  <a:cubicBezTo>
                    <a:pt x="59" y="7"/>
                    <a:pt x="59" y="7"/>
                    <a:pt x="59" y="7"/>
                  </a:cubicBezTo>
                  <a:close/>
                  <a:moveTo>
                    <a:pt x="59" y="7"/>
                  </a:moveTo>
                  <a:cubicBezTo>
                    <a:pt x="59" y="7"/>
                    <a:pt x="59" y="7"/>
                    <a:pt x="58" y="6"/>
                  </a:cubicBezTo>
                  <a:cubicBezTo>
                    <a:pt x="58" y="6"/>
                    <a:pt x="58" y="6"/>
                    <a:pt x="58" y="6"/>
                  </a:cubicBezTo>
                  <a:cubicBezTo>
                    <a:pt x="59" y="7"/>
                    <a:pt x="59" y="7"/>
                    <a:pt x="59" y="7"/>
                  </a:cubicBezTo>
                  <a:close/>
                  <a:moveTo>
                    <a:pt x="58" y="6"/>
                  </a:moveTo>
                  <a:cubicBezTo>
                    <a:pt x="58" y="6"/>
                    <a:pt x="58" y="6"/>
                    <a:pt x="58" y="6"/>
                  </a:cubicBezTo>
                  <a:cubicBezTo>
                    <a:pt x="58" y="6"/>
                    <a:pt x="58" y="6"/>
                    <a:pt x="58" y="6"/>
                  </a:cubicBezTo>
                  <a:cubicBezTo>
                    <a:pt x="58" y="6"/>
                    <a:pt x="58" y="6"/>
                    <a:pt x="58" y="6"/>
                  </a:cubicBezTo>
                  <a:close/>
                  <a:moveTo>
                    <a:pt x="58" y="6"/>
                  </a:moveTo>
                  <a:cubicBezTo>
                    <a:pt x="58" y="6"/>
                    <a:pt x="58" y="6"/>
                    <a:pt x="58" y="6"/>
                  </a:cubicBezTo>
                  <a:cubicBezTo>
                    <a:pt x="58" y="6"/>
                    <a:pt x="58" y="6"/>
                    <a:pt x="58" y="6"/>
                  </a:cubicBezTo>
                  <a:cubicBezTo>
                    <a:pt x="58" y="6"/>
                    <a:pt x="58" y="6"/>
                    <a:pt x="58" y="6"/>
                  </a:cubicBezTo>
                  <a:close/>
                  <a:moveTo>
                    <a:pt x="41" y="4"/>
                  </a:moveTo>
                  <a:cubicBezTo>
                    <a:pt x="41" y="4"/>
                    <a:pt x="41" y="4"/>
                    <a:pt x="42" y="4"/>
                  </a:cubicBezTo>
                  <a:cubicBezTo>
                    <a:pt x="42" y="4"/>
                    <a:pt x="42" y="4"/>
                    <a:pt x="42" y="4"/>
                  </a:cubicBezTo>
                  <a:cubicBezTo>
                    <a:pt x="41" y="4"/>
                    <a:pt x="41" y="4"/>
                    <a:pt x="41" y="4"/>
                  </a:cubicBezTo>
                  <a:close/>
                  <a:moveTo>
                    <a:pt x="42" y="4"/>
                  </a:moveTo>
                  <a:cubicBezTo>
                    <a:pt x="42" y="4"/>
                    <a:pt x="42" y="4"/>
                    <a:pt x="42" y="4"/>
                  </a:cubicBezTo>
                  <a:cubicBezTo>
                    <a:pt x="42" y="4"/>
                    <a:pt x="42" y="4"/>
                    <a:pt x="42" y="4"/>
                  </a:cubicBezTo>
                  <a:cubicBezTo>
                    <a:pt x="42" y="4"/>
                    <a:pt x="42" y="4"/>
                    <a:pt x="42" y="4"/>
                  </a:cubicBezTo>
                  <a:close/>
                  <a:moveTo>
                    <a:pt x="42" y="4"/>
                  </a:moveTo>
                  <a:cubicBezTo>
                    <a:pt x="42" y="4"/>
                    <a:pt x="42" y="4"/>
                    <a:pt x="42" y="4"/>
                  </a:cubicBezTo>
                  <a:cubicBezTo>
                    <a:pt x="42" y="4"/>
                    <a:pt x="42" y="4"/>
                    <a:pt x="42" y="4"/>
                  </a:cubicBezTo>
                  <a:cubicBezTo>
                    <a:pt x="42" y="4"/>
                    <a:pt x="42" y="4"/>
                    <a:pt x="42" y="4"/>
                  </a:cubicBezTo>
                  <a:close/>
                  <a:moveTo>
                    <a:pt x="43" y="4"/>
                  </a:moveTo>
                  <a:cubicBezTo>
                    <a:pt x="43" y="4"/>
                    <a:pt x="43" y="4"/>
                    <a:pt x="43" y="4"/>
                  </a:cubicBezTo>
                  <a:cubicBezTo>
                    <a:pt x="43" y="4"/>
                    <a:pt x="43" y="4"/>
                    <a:pt x="43" y="4"/>
                  </a:cubicBezTo>
                  <a:cubicBezTo>
                    <a:pt x="43" y="4"/>
                    <a:pt x="43" y="4"/>
                    <a:pt x="43" y="4"/>
                  </a:cubicBezTo>
                  <a:close/>
                  <a:moveTo>
                    <a:pt x="43" y="4"/>
                  </a:moveTo>
                  <a:cubicBezTo>
                    <a:pt x="43" y="4"/>
                    <a:pt x="43" y="4"/>
                    <a:pt x="43" y="4"/>
                  </a:cubicBezTo>
                  <a:cubicBezTo>
                    <a:pt x="43" y="4"/>
                    <a:pt x="43" y="4"/>
                    <a:pt x="43" y="4"/>
                  </a:cubicBezTo>
                  <a:cubicBezTo>
                    <a:pt x="43" y="4"/>
                    <a:pt x="43" y="4"/>
                    <a:pt x="4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512"/>
            <p:cNvSpPr/>
            <p:nvPr/>
          </p:nvSpPr>
          <p:spPr bwMode="auto">
            <a:xfrm>
              <a:off x="4435477" y="569914"/>
              <a:ext cx="176213" cy="76200"/>
            </a:xfrm>
            <a:custGeom>
              <a:avLst/>
              <a:gdLst>
                <a:gd name="T0" fmla="*/ 0 w 111"/>
                <a:gd name="T1" fmla="*/ 44 h 48"/>
                <a:gd name="T2" fmla="*/ 103 w 111"/>
                <a:gd name="T3" fmla="*/ 6 h 48"/>
                <a:gd name="T4" fmla="*/ 108 w 111"/>
                <a:gd name="T5" fmla="*/ 0 h 48"/>
                <a:gd name="T6" fmla="*/ 111 w 111"/>
                <a:gd name="T7" fmla="*/ 2 h 48"/>
                <a:gd name="T8" fmla="*/ 107 w 111"/>
                <a:gd name="T9" fmla="*/ 10 h 48"/>
                <a:gd name="T10" fmla="*/ 1 w 111"/>
                <a:gd name="T11" fmla="*/ 48 h 48"/>
                <a:gd name="T12" fmla="*/ 1 w 111"/>
                <a:gd name="T13" fmla="*/ 48 h 48"/>
                <a:gd name="T14" fmla="*/ 0 w 111"/>
                <a:gd name="T15" fmla="*/ 44 h 48"/>
                <a:gd name="T16" fmla="*/ 0 w 111"/>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48">
                  <a:moveTo>
                    <a:pt x="0" y="44"/>
                  </a:moveTo>
                  <a:lnTo>
                    <a:pt x="103" y="6"/>
                  </a:lnTo>
                  <a:lnTo>
                    <a:pt x="108" y="0"/>
                  </a:lnTo>
                  <a:lnTo>
                    <a:pt x="111" y="2"/>
                  </a:lnTo>
                  <a:lnTo>
                    <a:pt x="107" y="10"/>
                  </a:lnTo>
                  <a:lnTo>
                    <a:pt x="1" y="48"/>
                  </a:lnTo>
                  <a:lnTo>
                    <a:pt x="1" y="48"/>
                  </a:lnTo>
                  <a:lnTo>
                    <a:pt x="0" y="44"/>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513"/>
            <p:cNvSpPr>
              <a:spLocks noEditPoints="1"/>
            </p:cNvSpPr>
            <p:nvPr/>
          </p:nvSpPr>
          <p:spPr bwMode="auto">
            <a:xfrm>
              <a:off x="4430714" y="563564"/>
              <a:ext cx="185738" cy="85725"/>
            </a:xfrm>
            <a:custGeom>
              <a:avLst/>
              <a:gdLst>
                <a:gd name="T0" fmla="*/ 4 w 117"/>
                <a:gd name="T1" fmla="*/ 52 h 54"/>
                <a:gd name="T2" fmla="*/ 2 w 117"/>
                <a:gd name="T3" fmla="*/ 53 h 54"/>
                <a:gd name="T4" fmla="*/ 1 w 117"/>
                <a:gd name="T5" fmla="*/ 49 h 54"/>
                <a:gd name="T6" fmla="*/ 3 w 117"/>
                <a:gd name="T7" fmla="*/ 48 h 54"/>
                <a:gd name="T8" fmla="*/ 3 w 117"/>
                <a:gd name="T9" fmla="*/ 50 h 54"/>
                <a:gd name="T10" fmla="*/ 3 w 117"/>
                <a:gd name="T11" fmla="*/ 48 h 54"/>
                <a:gd name="T12" fmla="*/ 1 w 117"/>
                <a:gd name="T13" fmla="*/ 49 h 54"/>
                <a:gd name="T14" fmla="*/ 0 w 117"/>
                <a:gd name="T15" fmla="*/ 46 h 54"/>
                <a:gd name="T16" fmla="*/ 105 w 117"/>
                <a:gd name="T17" fmla="*/ 8 h 54"/>
                <a:gd name="T18" fmla="*/ 110 w 117"/>
                <a:gd name="T19" fmla="*/ 0 h 54"/>
                <a:gd name="T20" fmla="*/ 117 w 117"/>
                <a:gd name="T21" fmla="*/ 5 h 54"/>
                <a:gd name="T22" fmla="*/ 111 w 117"/>
                <a:gd name="T23" fmla="*/ 16 h 54"/>
                <a:gd name="T24" fmla="*/ 5 w 117"/>
                <a:gd name="T25" fmla="*/ 54 h 54"/>
                <a:gd name="T26" fmla="*/ 4 w 117"/>
                <a:gd name="T27" fmla="*/ 52 h 54"/>
                <a:gd name="T28" fmla="*/ 4 w 117"/>
                <a:gd name="T29" fmla="*/ 52 h 54"/>
                <a:gd name="T30" fmla="*/ 5 w 117"/>
                <a:gd name="T31" fmla="*/ 49 h 54"/>
                <a:gd name="T32" fmla="*/ 22 w 117"/>
                <a:gd name="T33" fmla="*/ 43 h 54"/>
                <a:gd name="T34" fmla="*/ 5 w 117"/>
                <a:gd name="T35" fmla="*/ 49 h 54"/>
                <a:gd name="T36" fmla="*/ 5 w 117"/>
                <a:gd name="T37" fmla="*/ 49 h 54"/>
                <a:gd name="T38" fmla="*/ 5 w 117"/>
                <a:gd name="T39" fmla="*/ 49 h 54"/>
                <a:gd name="T40" fmla="*/ 107 w 117"/>
                <a:gd name="T41" fmla="*/ 11 h 54"/>
                <a:gd name="T42" fmla="*/ 107 w 117"/>
                <a:gd name="T43" fmla="*/ 11 h 54"/>
                <a:gd name="T44" fmla="*/ 111 w 117"/>
                <a:gd name="T45" fmla="*/ 7 h 54"/>
                <a:gd name="T46" fmla="*/ 107 w 117"/>
                <a:gd name="T47" fmla="*/ 11 h 54"/>
                <a:gd name="T48" fmla="*/ 107 w 117"/>
                <a:gd name="T49"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54">
                  <a:moveTo>
                    <a:pt x="4" y="52"/>
                  </a:moveTo>
                  <a:lnTo>
                    <a:pt x="2" y="53"/>
                  </a:lnTo>
                  <a:lnTo>
                    <a:pt x="1" y="49"/>
                  </a:lnTo>
                  <a:lnTo>
                    <a:pt x="3" y="48"/>
                  </a:lnTo>
                  <a:lnTo>
                    <a:pt x="3" y="50"/>
                  </a:lnTo>
                  <a:lnTo>
                    <a:pt x="3" y="48"/>
                  </a:lnTo>
                  <a:lnTo>
                    <a:pt x="1" y="49"/>
                  </a:lnTo>
                  <a:lnTo>
                    <a:pt x="0" y="46"/>
                  </a:lnTo>
                  <a:lnTo>
                    <a:pt x="105" y="8"/>
                  </a:lnTo>
                  <a:lnTo>
                    <a:pt x="110" y="0"/>
                  </a:lnTo>
                  <a:lnTo>
                    <a:pt x="117" y="5"/>
                  </a:lnTo>
                  <a:lnTo>
                    <a:pt x="111" y="16"/>
                  </a:lnTo>
                  <a:lnTo>
                    <a:pt x="5" y="54"/>
                  </a:lnTo>
                  <a:lnTo>
                    <a:pt x="4" y="52"/>
                  </a:lnTo>
                  <a:lnTo>
                    <a:pt x="4" y="52"/>
                  </a:lnTo>
                  <a:close/>
                  <a:moveTo>
                    <a:pt x="5" y="49"/>
                  </a:moveTo>
                  <a:lnTo>
                    <a:pt x="22" y="43"/>
                  </a:lnTo>
                  <a:lnTo>
                    <a:pt x="5" y="49"/>
                  </a:lnTo>
                  <a:lnTo>
                    <a:pt x="5" y="49"/>
                  </a:lnTo>
                  <a:lnTo>
                    <a:pt x="5" y="49"/>
                  </a:lnTo>
                  <a:close/>
                  <a:moveTo>
                    <a:pt x="107" y="11"/>
                  </a:moveTo>
                  <a:lnTo>
                    <a:pt x="107" y="11"/>
                  </a:lnTo>
                  <a:lnTo>
                    <a:pt x="111" y="7"/>
                  </a:lnTo>
                  <a:lnTo>
                    <a:pt x="107" y="11"/>
                  </a:lnTo>
                  <a:lnTo>
                    <a:pt x="10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514"/>
            <p:cNvSpPr/>
            <p:nvPr/>
          </p:nvSpPr>
          <p:spPr bwMode="auto">
            <a:xfrm>
              <a:off x="4600577" y="581026"/>
              <a:ext cx="14288" cy="7938"/>
            </a:xfrm>
            <a:custGeom>
              <a:avLst/>
              <a:gdLst>
                <a:gd name="T0" fmla="*/ 0 w 9"/>
                <a:gd name="T1" fmla="*/ 5 h 5"/>
                <a:gd name="T2" fmla="*/ 0 w 9"/>
                <a:gd name="T3" fmla="*/ 0 h 5"/>
                <a:gd name="T4" fmla="*/ 9 w 9"/>
                <a:gd name="T5" fmla="*/ 0 h 5"/>
                <a:gd name="T6" fmla="*/ 9 w 9"/>
                <a:gd name="T7" fmla="*/ 5 h 5"/>
                <a:gd name="T8" fmla="*/ 0 w 9"/>
                <a:gd name="T9" fmla="*/ 5 h 5"/>
                <a:gd name="T10" fmla="*/ 0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0" y="5"/>
                  </a:moveTo>
                  <a:lnTo>
                    <a:pt x="0" y="0"/>
                  </a:lnTo>
                  <a:lnTo>
                    <a:pt x="9" y="0"/>
                  </a:lnTo>
                  <a:lnTo>
                    <a:pt x="9"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515"/>
            <p:cNvSpPr>
              <a:spLocks noEditPoints="1"/>
            </p:cNvSpPr>
            <p:nvPr/>
          </p:nvSpPr>
          <p:spPr bwMode="auto">
            <a:xfrm>
              <a:off x="4597402" y="577851"/>
              <a:ext cx="20638" cy="14288"/>
            </a:xfrm>
            <a:custGeom>
              <a:avLst/>
              <a:gdLst>
                <a:gd name="T0" fmla="*/ 2 w 13"/>
                <a:gd name="T1" fmla="*/ 9 h 9"/>
                <a:gd name="T2" fmla="*/ 2 w 13"/>
                <a:gd name="T3" fmla="*/ 7 h 9"/>
                <a:gd name="T4" fmla="*/ 5 w 13"/>
                <a:gd name="T5" fmla="*/ 7 h 9"/>
                <a:gd name="T6" fmla="*/ 2 w 13"/>
                <a:gd name="T7" fmla="*/ 7 h 9"/>
                <a:gd name="T8" fmla="*/ 2 w 13"/>
                <a:gd name="T9" fmla="*/ 9 h 9"/>
                <a:gd name="T10" fmla="*/ 0 w 13"/>
                <a:gd name="T11" fmla="*/ 9 h 9"/>
                <a:gd name="T12" fmla="*/ 0 w 13"/>
                <a:gd name="T13" fmla="*/ 0 h 9"/>
                <a:gd name="T14" fmla="*/ 13 w 13"/>
                <a:gd name="T15" fmla="*/ 0 h 9"/>
                <a:gd name="T16" fmla="*/ 13 w 13"/>
                <a:gd name="T17" fmla="*/ 9 h 9"/>
                <a:gd name="T18" fmla="*/ 2 w 13"/>
                <a:gd name="T19" fmla="*/ 9 h 9"/>
                <a:gd name="T20" fmla="*/ 2 w 13"/>
                <a:gd name="T21" fmla="*/ 9 h 9"/>
                <a:gd name="T22" fmla="*/ 9 w 13"/>
                <a:gd name="T23" fmla="*/ 5 h 9"/>
                <a:gd name="T24" fmla="*/ 5 w 13"/>
                <a:gd name="T25" fmla="*/ 5 h 9"/>
                <a:gd name="T26" fmla="*/ 9 w 13"/>
                <a:gd name="T27" fmla="*/ 5 h 9"/>
                <a:gd name="T28" fmla="*/ 9 w 13"/>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2" y="9"/>
                  </a:moveTo>
                  <a:lnTo>
                    <a:pt x="2" y="7"/>
                  </a:lnTo>
                  <a:lnTo>
                    <a:pt x="5" y="7"/>
                  </a:lnTo>
                  <a:lnTo>
                    <a:pt x="2" y="7"/>
                  </a:lnTo>
                  <a:lnTo>
                    <a:pt x="2" y="9"/>
                  </a:lnTo>
                  <a:lnTo>
                    <a:pt x="0" y="9"/>
                  </a:lnTo>
                  <a:lnTo>
                    <a:pt x="0" y="0"/>
                  </a:lnTo>
                  <a:lnTo>
                    <a:pt x="13" y="0"/>
                  </a:lnTo>
                  <a:lnTo>
                    <a:pt x="13" y="9"/>
                  </a:lnTo>
                  <a:lnTo>
                    <a:pt x="2" y="9"/>
                  </a:lnTo>
                  <a:lnTo>
                    <a:pt x="2" y="9"/>
                  </a:lnTo>
                  <a:close/>
                  <a:moveTo>
                    <a:pt x="9" y="5"/>
                  </a:moveTo>
                  <a:lnTo>
                    <a:pt x="5" y="5"/>
                  </a:lnTo>
                  <a:lnTo>
                    <a:pt x="9" y="5"/>
                  </a:lnTo>
                  <a:lnTo>
                    <a:pt x="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516"/>
            <p:cNvSpPr/>
            <p:nvPr/>
          </p:nvSpPr>
          <p:spPr bwMode="auto">
            <a:xfrm>
              <a:off x="4576764" y="392114"/>
              <a:ext cx="111125" cy="255588"/>
            </a:xfrm>
            <a:custGeom>
              <a:avLst/>
              <a:gdLst>
                <a:gd name="T0" fmla="*/ 0 w 64"/>
                <a:gd name="T1" fmla="*/ 147 h 147"/>
                <a:gd name="T2" fmla="*/ 31 w 64"/>
                <a:gd name="T3" fmla="*/ 69 h 147"/>
                <a:gd name="T4" fmla="*/ 31 w 64"/>
                <a:gd name="T5" fmla="*/ 69 h 147"/>
                <a:gd name="T6" fmla="*/ 61 w 64"/>
                <a:gd name="T7" fmla="*/ 0 h 147"/>
                <a:gd name="T8" fmla="*/ 61 w 64"/>
                <a:gd name="T9" fmla="*/ 0 h 147"/>
                <a:gd name="T10" fmla="*/ 64 w 64"/>
                <a:gd name="T11" fmla="*/ 2 h 147"/>
                <a:gd name="T12" fmla="*/ 35 w 64"/>
                <a:gd name="T13" fmla="*/ 71 h 147"/>
                <a:gd name="T14" fmla="*/ 35 w 64"/>
                <a:gd name="T15" fmla="*/ 71 h 147"/>
                <a:gd name="T16" fmla="*/ 4 w 64"/>
                <a:gd name="T17" fmla="*/ 147 h 147"/>
                <a:gd name="T18" fmla="*/ 4 w 64"/>
                <a:gd name="T19" fmla="*/ 147 h 147"/>
                <a:gd name="T20" fmla="*/ 0 w 64"/>
                <a:gd name="T2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47">
                  <a:moveTo>
                    <a:pt x="0" y="147"/>
                  </a:moveTo>
                  <a:cubicBezTo>
                    <a:pt x="1" y="140"/>
                    <a:pt x="16" y="105"/>
                    <a:pt x="31" y="69"/>
                  </a:cubicBezTo>
                  <a:cubicBezTo>
                    <a:pt x="31" y="69"/>
                    <a:pt x="31" y="69"/>
                    <a:pt x="31" y="69"/>
                  </a:cubicBezTo>
                  <a:cubicBezTo>
                    <a:pt x="46" y="34"/>
                    <a:pt x="61" y="0"/>
                    <a:pt x="61" y="0"/>
                  </a:cubicBezTo>
                  <a:cubicBezTo>
                    <a:pt x="61" y="0"/>
                    <a:pt x="61" y="0"/>
                    <a:pt x="61" y="0"/>
                  </a:cubicBezTo>
                  <a:cubicBezTo>
                    <a:pt x="64" y="2"/>
                    <a:pt x="64" y="2"/>
                    <a:pt x="64" y="2"/>
                  </a:cubicBezTo>
                  <a:cubicBezTo>
                    <a:pt x="64" y="2"/>
                    <a:pt x="49" y="36"/>
                    <a:pt x="35" y="71"/>
                  </a:cubicBezTo>
                  <a:cubicBezTo>
                    <a:pt x="35" y="71"/>
                    <a:pt x="35" y="71"/>
                    <a:pt x="35" y="71"/>
                  </a:cubicBezTo>
                  <a:cubicBezTo>
                    <a:pt x="20" y="106"/>
                    <a:pt x="4" y="143"/>
                    <a:pt x="4" y="147"/>
                  </a:cubicBezTo>
                  <a:cubicBezTo>
                    <a:pt x="4" y="147"/>
                    <a:pt x="4" y="147"/>
                    <a:pt x="4" y="147"/>
                  </a:cubicBezTo>
                  <a:cubicBezTo>
                    <a:pt x="0" y="147"/>
                    <a:pt x="0" y="147"/>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517"/>
            <p:cNvSpPr>
              <a:spLocks noEditPoints="1"/>
            </p:cNvSpPr>
            <p:nvPr/>
          </p:nvSpPr>
          <p:spPr bwMode="auto">
            <a:xfrm>
              <a:off x="4573589" y="385764"/>
              <a:ext cx="120650" cy="265113"/>
            </a:xfrm>
            <a:custGeom>
              <a:avLst/>
              <a:gdLst>
                <a:gd name="T0" fmla="*/ 6 w 69"/>
                <a:gd name="T1" fmla="*/ 152 h 152"/>
                <a:gd name="T2" fmla="*/ 2 w 69"/>
                <a:gd name="T3" fmla="*/ 152 h 152"/>
                <a:gd name="T4" fmla="*/ 2 w 69"/>
                <a:gd name="T5" fmla="*/ 150 h 152"/>
                <a:gd name="T6" fmla="*/ 4 w 69"/>
                <a:gd name="T7" fmla="*/ 150 h 152"/>
                <a:gd name="T8" fmla="*/ 2 w 69"/>
                <a:gd name="T9" fmla="*/ 150 h 152"/>
                <a:gd name="T10" fmla="*/ 2 w 69"/>
                <a:gd name="T11" fmla="*/ 152 h 152"/>
                <a:gd name="T12" fmla="*/ 0 w 69"/>
                <a:gd name="T13" fmla="*/ 152 h 152"/>
                <a:gd name="T14" fmla="*/ 0 w 69"/>
                <a:gd name="T15" fmla="*/ 150 h 152"/>
                <a:gd name="T16" fmla="*/ 31 w 69"/>
                <a:gd name="T17" fmla="*/ 71 h 152"/>
                <a:gd name="T18" fmla="*/ 31 w 69"/>
                <a:gd name="T19" fmla="*/ 71 h 152"/>
                <a:gd name="T20" fmla="*/ 61 w 69"/>
                <a:gd name="T21" fmla="*/ 2 h 152"/>
                <a:gd name="T22" fmla="*/ 61 w 69"/>
                <a:gd name="T23" fmla="*/ 2 h 152"/>
                <a:gd name="T24" fmla="*/ 62 w 69"/>
                <a:gd name="T25" fmla="*/ 0 h 152"/>
                <a:gd name="T26" fmla="*/ 69 w 69"/>
                <a:gd name="T27" fmla="*/ 4 h 152"/>
                <a:gd name="T28" fmla="*/ 68 w 69"/>
                <a:gd name="T29" fmla="*/ 5 h 152"/>
                <a:gd name="T30" fmla="*/ 38 w 69"/>
                <a:gd name="T31" fmla="*/ 74 h 152"/>
                <a:gd name="T32" fmla="*/ 38 w 69"/>
                <a:gd name="T33" fmla="*/ 74 h 152"/>
                <a:gd name="T34" fmla="*/ 18 w 69"/>
                <a:gd name="T35" fmla="*/ 124 h 152"/>
                <a:gd name="T36" fmla="*/ 18 w 69"/>
                <a:gd name="T37" fmla="*/ 124 h 152"/>
                <a:gd name="T38" fmla="*/ 8 w 69"/>
                <a:gd name="T39" fmla="*/ 150 h 152"/>
                <a:gd name="T40" fmla="*/ 8 w 69"/>
                <a:gd name="T41" fmla="*/ 150 h 152"/>
                <a:gd name="T42" fmla="*/ 8 w 69"/>
                <a:gd name="T43" fmla="*/ 152 h 152"/>
                <a:gd name="T44" fmla="*/ 6 w 69"/>
                <a:gd name="T45" fmla="*/ 152 h 152"/>
                <a:gd name="T46" fmla="*/ 8 w 69"/>
                <a:gd name="T47" fmla="*/ 138 h 152"/>
                <a:gd name="T48" fmla="*/ 14 w 69"/>
                <a:gd name="T49" fmla="*/ 123 h 152"/>
                <a:gd name="T50" fmla="*/ 14 w 69"/>
                <a:gd name="T51" fmla="*/ 123 h 152"/>
                <a:gd name="T52" fmla="*/ 19 w 69"/>
                <a:gd name="T53" fmla="*/ 110 h 152"/>
                <a:gd name="T54" fmla="*/ 19 w 69"/>
                <a:gd name="T55" fmla="*/ 110 h 152"/>
                <a:gd name="T56" fmla="*/ 8 w 69"/>
                <a:gd name="T57" fmla="*/ 138 h 152"/>
                <a:gd name="T58" fmla="*/ 35 w 69"/>
                <a:gd name="T59" fmla="*/ 73 h 152"/>
                <a:gd name="T60" fmla="*/ 34 w 69"/>
                <a:gd name="T61" fmla="*/ 75 h 152"/>
                <a:gd name="T62" fmla="*/ 34 w 69"/>
                <a:gd name="T63" fmla="*/ 75 h 152"/>
                <a:gd name="T64" fmla="*/ 35 w 69"/>
                <a:gd name="T65" fmla="*/ 73 h 152"/>
                <a:gd name="T66" fmla="*/ 35 w 69"/>
                <a:gd name="T67" fmla="*/ 73 h 152"/>
                <a:gd name="T68" fmla="*/ 56 w 69"/>
                <a:gd name="T69" fmla="*/ 23 h 152"/>
                <a:gd name="T70" fmla="*/ 56 w 69"/>
                <a:gd name="T71" fmla="*/ 23 h 152"/>
                <a:gd name="T72" fmla="*/ 35 w 69"/>
                <a:gd name="T73"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52">
                  <a:moveTo>
                    <a:pt x="6" y="152"/>
                  </a:moveTo>
                  <a:cubicBezTo>
                    <a:pt x="2" y="152"/>
                    <a:pt x="2" y="152"/>
                    <a:pt x="2" y="152"/>
                  </a:cubicBezTo>
                  <a:cubicBezTo>
                    <a:pt x="2" y="150"/>
                    <a:pt x="2" y="150"/>
                    <a:pt x="2" y="150"/>
                  </a:cubicBezTo>
                  <a:cubicBezTo>
                    <a:pt x="4" y="150"/>
                    <a:pt x="4" y="150"/>
                    <a:pt x="4" y="150"/>
                  </a:cubicBezTo>
                  <a:cubicBezTo>
                    <a:pt x="2" y="150"/>
                    <a:pt x="2" y="150"/>
                    <a:pt x="2" y="150"/>
                  </a:cubicBezTo>
                  <a:cubicBezTo>
                    <a:pt x="2" y="152"/>
                    <a:pt x="2" y="152"/>
                    <a:pt x="2" y="152"/>
                  </a:cubicBezTo>
                  <a:cubicBezTo>
                    <a:pt x="0" y="152"/>
                    <a:pt x="0" y="152"/>
                    <a:pt x="0" y="152"/>
                  </a:cubicBezTo>
                  <a:cubicBezTo>
                    <a:pt x="0" y="150"/>
                    <a:pt x="0" y="150"/>
                    <a:pt x="0" y="150"/>
                  </a:cubicBezTo>
                  <a:cubicBezTo>
                    <a:pt x="1" y="142"/>
                    <a:pt x="16" y="107"/>
                    <a:pt x="31" y="71"/>
                  </a:cubicBezTo>
                  <a:cubicBezTo>
                    <a:pt x="31" y="71"/>
                    <a:pt x="31" y="71"/>
                    <a:pt x="31" y="71"/>
                  </a:cubicBezTo>
                  <a:cubicBezTo>
                    <a:pt x="46" y="36"/>
                    <a:pt x="61" y="2"/>
                    <a:pt x="61" y="2"/>
                  </a:cubicBezTo>
                  <a:cubicBezTo>
                    <a:pt x="61" y="2"/>
                    <a:pt x="61" y="2"/>
                    <a:pt x="61" y="2"/>
                  </a:cubicBezTo>
                  <a:cubicBezTo>
                    <a:pt x="62" y="0"/>
                    <a:pt x="62" y="0"/>
                    <a:pt x="62" y="0"/>
                  </a:cubicBezTo>
                  <a:cubicBezTo>
                    <a:pt x="69" y="4"/>
                    <a:pt x="69" y="4"/>
                    <a:pt x="69" y="4"/>
                  </a:cubicBezTo>
                  <a:cubicBezTo>
                    <a:pt x="68" y="5"/>
                    <a:pt x="68" y="5"/>
                    <a:pt x="68" y="5"/>
                  </a:cubicBezTo>
                  <a:cubicBezTo>
                    <a:pt x="68" y="6"/>
                    <a:pt x="53" y="39"/>
                    <a:pt x="38" y="74"/>
                  </a:cubicBezTo>
                  <a:cubicBezTo>
                    <a:pt x="38" y="74"/>
                    <a:pt x="38" y="74"/>
                    <a:pt x="38" y="74"/>
                  </a:cubicBezTo>
                  <a:cubicBezTo>
                    <a:pt x="31" y="92"/>
                    <a:pt x="23" y="110"/>
                    <a:pt x="18" y="124"/>
                  </a:cubicBezTo>
                  <a:cubicBezTo>
                    <a:pt x="18" y="124"/>
                    <a:pt x="18" y="124"/>
                    <a:pt x="18" y="124"/>
                  </a:cubicBezTo>
                  <a:cubicBezTo>
                    <a:pt x="12" y="138"/>
                    <a:pt x="8" y="149"/>
                    <a:pt x="8" y="150"/>
                  </a:cubicBezTo>
                  <a:cubicBezTo>
                    <a:pt x="8" y="150"/>
                    <a:pt x="8" y="150"/>
                    <a:pt x="8" y="150"/>
                  </a:cubicBezTo>
                  <a:cubicBezTo>
                    <a:pt x="8" y="152"/>
                    <a:pt x="8" y="152"/>
                    <a:pt x="8" y="152"/>
                  </a:cubicBezTo>
                  <a:cubicBezTo>
                    <a:pt x="6" y="152"/>
                    <a:pt x="6" y="152"/>
                    <a:pt x="6" y="152"/>
                  </a:cubicBezTo>
                  <a:close/>
                  <a:moveTo>
                    <a:pt x="8" y="138"/>
                  </a:moveTo>
                  <a:cubicBezTo>
                    <a:pt x="10" y="133"/>
                    <a:pt x="12" y="128"/>
                    <a:pt x="14" y="123"/>
                  </a:cubicBezTo>
                  <a:cubicBezTo>
                    <a:pt x="14" y="123"/>
                    <a:pt x="14" y="123"/>
                    <a:pt x="14" y="123"/>
                  </a:cubicBezTo>
                  <a:cubicBezTo>
                    <a:pt x="16" y="119"/>
                    <a:pt x="17" y="114"/>
                    <a:pt x="19" y="110"/>
                  </a:cubicBezTo>
                  <a:cubicBezTo>
                    <a:pt x="19" y="110"/>
                    <a:pt x="19" y="110"/>
                    <a:pt x="19" y="110"/>
                  </a:cubicBezTo>
                  <a:cubicBezTo>
                    <a:pt x="15" y="121"/>
                    <a:pt x="11" y="130"/>
                    <a:pt x="8" y="138"/>
                  </a:cubicBezTo>
                  <a:close/>
                  <a:moveTo>
                    <a:pt x="35" y="73"/>
                  </a:moveTo>
                  <a:cubicBezTo>
                    <a:pt x="34" y="74"/>
                    <a:pt x="34" y="74"/>
                    <a:pt x="34" y="75"/>
                  </a:cubicBezTo>
                  <a:cubicBezTo>
                    <a:pt x="34" y="75"/>
                    <a:pt x="34" y="75"/>
                    <a:pt x="34" y="75"/>
                  </a:cubicBezTo>
                  <a:cubicBezTo>
                    <a:pt x="34" y="74"/>
                    <a:pt x="34" y="74"/>
                    <a:pt x="35" y="73"/>
                  </a:cubicBezTo>
                  <a:cubicBezTo>
                    <a:pt x="35" y="73"/>
                    <a:pt x="35" y="73"/>
                    <a:pt x="35" y="73"/>
                  </a:cubicBezTo>
                  <a:cubicBezTo>
                    <a:pt x="43" y="54"/>
                    <a:pt x="51" y="36"/>
                    <a:pt x="56" y="23"/>
                  </a:cubicBezTo>
                  <a:cubicBezTo>
                    <a:pt x="56" y="23"/>
                    <a:pt x="56" y="23"/>
                    <a:pt x="56" y="23"/>
                  </a:cubicBezTo>
                  <a:cubicBezTo>
                    <a:pt x="51" y="36"/>
                    <a:pt x="43" y="54"/>
                    <a:pt x="35"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518"/>
            <p:cNvSpPr>
              <a:spLocks noEditPoints="1"/>
            </p:cNvSpPr>
            <p:nvPr/>
          </p:nvSpPr>
          <p:spPr bwMode="auto">
            <a:xfrm>
              <a:off x="4256089" y="654051"/>
              <a:ext cx="87313" cy="241300"/>
            </a:xfrm>
            <a:custGeom>
              <a:avLst/>
              <a:gdLst>
                <a:gd name="T0" fmla="*/ 2 w 50"/>
                <a:gd name="T1" fmla="*/ 138 h 138"/>
                <a:gd name="T2" fmla="*/ 1 w 50"/>
                <a:gd name="T3" fmla="*/ 138 h 138"/>
                <a:gd name="T4" fmla="*/ 1 w 50"/>
                <a:gd name="T5" fmla="*/ 138 h 138"/>
                <a:gd name="T6" fmla="*/ 2 w 50"/>
                <a:gd name="T7" fmla="*/ 136 h 138"/>
                <a:gd name="T8" fmla="*/ 1 w 50"/>
                <a:gd name="T9" fmla="*/ 135 h 138"/>
                <a:gd name="T10" fmla="*/ 1 w 50"/>
                <a:gd name="T11" fmla="*/ 136 h 138"/>
                <a:gd name="T12" fmla="*/ 0 w 50"/>
                <a:gd name="T13" fmla="*/ 135 h 138"/>
                <a:gd name="T14" fmla="*/ 0 w 50"/>
                <a:gd name="T15" fmla="*/ 135 h 138"/>
                <a:gd name="T16" fmla="*/ 0 w 50"/>
                <a:gd name="T17" fmla="*/ 135 h 138"/>
                <a:gd name="T18" fmla="*/ 0 w 50"/>
                <a:gd name="T19" fmla="*/ 132 h 138"/>
                <a:gd name="T20" fmla="*/ 0 w 50"/>
                <a:gd name="T21" fmla="*/ 132 h 138"/>
                <a:gd name="T22" fmla="*/ 0 w 50"/>
                <a:gd name="T23" fmla="*/ 130 h 138"/>
                <a:gd name="T24" fmla="*/ 0 w 50"/>
                <a:gd name="T25" fmla="*/ 130 h 138"/>
                <a:gd name="T26" fmla="*/ 7 w 50"/>
                <a:gd name="T27" fmla="*/ 122 h 138"/>
                <a:gd name="T28" fmla="*/ 7 w 50"/>
                <a:gd name="T29" fmla="*/ 122 h 138"/>
                <a:gd name="T30" fmla="*/ 11 w 50"/>
                <a:gd name="T31" fmla="*/ 120 h 138"/>
                <a:gd name="T32" fmla="*/ 11 w 50"/>
                <a:gd name="T33" fmla="*/ 120 h 138"/>
                <a:gd name="T34" fmla="*/ 22 w 50"/>
                <a:gd name="T35" fmla="*/ 48 h 138"/>
                <a:gd name="T36" fmla="*/ 22 w 50"/>
                <a:gd name="T37" fmla="*/ 48 h 138"/>
                <a:gd name="T38" fmla="*/ 47 w 50"/>
                <a:gd name="T39" fmla="*/ 0 h 138"/>
                <a:gd name="T40" fmla="*/ 47 w 50"/>
                <a:gd name="T41" fmla="*/ 0 h 138"/>
                <a:gd name="T42" fmla="*/ 47 w 50"/>
                <a:gd name="T43" fmla="*/ 0 h 138"/>
                <a:gd name="T44" fmla="*/ 50 w 50"/>
                <a:gd name="T45" fmla="*/ 3 h 138"/>
                <a:gd name="T46" fmla="*/ 39 w 50"/>
                <a:gd name="T47" fmla="*/ 18 h 138"/>
                <a:gd name="T48" fmla="*/ 39 w 50"/>
                <a:gd name="T49" fmla="*/ 18 h 138"/>
                <a:gd name="T50" fmla="*/ 26 w 50"/>
                <a:gd name="T51" fmla="*/ 49 h 138"/>
                <a:gd name="T52" fmla="*/ 26 w 50"/>
                <a:gd name="T53" fmla="*/ 49 h 138"/>
                <a:gd name="T54" fmla="*/ 15 w 50"/>
                <a:gd name="T55" fmla="*/ 122 h 138"/>
                <a:gd name="T56" fmla="*/ 15 w 50"/>
                <a:gd name="T57" fmla="*/ 122 h 138"/>
                <a:gd name="T58" fmla="*/ 15 w 50"/>
                <a:gd name="T59" fmla="*/ 123 h 138"/>
                <a:gd name="T60" fmla="*/ 14 w 50"/>
                <a:gd name="T61" fmla="*/ 124 h 138"/>
                <a:gd name="T62" fmla="*/ 8 w 50"/>
                <a:gd name="T63" fmla="*/ 126 h 138"/>
                <a:gd name="T64" fmla="*/ 8 w 50"/>
                <a:gd name="T65" fmla="*/ 126 h 138"/>
                <a:gd name="T66" fmla="*/ 4 w 50"/>
                <a:gd name="T67" fmla="*/ 130 h 138"/>
                <a:gd name="T68" fmla="*/ 4 w 50"/>
                <a:gd name="T69" fmla="*/ 130 h 138"/>
                <a:gd name="T70" fmla="*/ 4 w 50"/>
                <a:gd name="T71" fmla="*/ 131 h 138"/>
                <a:gd name="T72" fmla="*/ 4 w 50"/>
                <a:gd name="T73" fmla="*/ 131 h 138"/>
                <a:gd name="T74" fmla="*/ 4 w 50"/>
                <a:gd name="T75" fmla="*/ 135 h 138"/>
                <a:gd name="T76" fmla="*/ 4 w 50"/>
                <a:gd name="T77" fmla="*/ 135 h 138"/>
                <a:gd name="T78" fmla="*/ 4 w 50"/>
                <a:gd name="T79" fmla="*/ 137 h 138"/>
                <a:gd name="T80" fmla="*/ 4 w 50"/>
                <a:gd name="T81" fmla="*/ 137 h 138"/>
                <a:gd name="T82" fmla="*/ 2 w 50"/>
                <a:gd name="T83" fmla="*/ 138 h 138"/>
                <a:gd name="T84" fmla="*/ 2 w 50"/>
                <a:gd name="T85" fmla="*/ 138 h 138"/>
                <a:gd name="T86" fmla="*/ 2 w 50"/>
                <a:gd name="T87" fmla="*/ 138 h 138"/>
                <a:gd name="T88" fmla="*/ 2 w 50"/>
                <a:gd name="T89" fmla="*/ 136 h 138"/>
                <a:gd name="T90" fmla="*/ 2 w 50"/>
                <a:gd name="T91" fmla="*/ 134 h 138"/>
                <a:gd name="T92" fmla="*/ 2 w 50"/>
                <a:gd name="T93" fmla="*/ 1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138">
                  <a:moveTo>
                    <a:pt x="2" y="138"/>
                  </a:moveTo>
                  <a:cubicBezTo>
                    <a:pt x="1" y="138"/>
                    <a:pt x="1" y="138"/>
                    <a:pt x="1" y="138"/>
                  </a:cubicBezTo>
                  <a:cubicBezTo>
                    <a:pt x="1" y="138"/>
                    <a:pt x="1" y="138"/>
                    <a:pt x="1" y="138"/>
                  </a:cubicBezTo>
                  <a:cubicBezTo>
                    <a:pt x="2" y="136"/>
                    <a:pt x="2" y="136"/>
                    <a:pt x="2" y="136"/>
                  </a:cubicBezTo>
                  <a:cubicBezTo>
                    <a:pt x="1" y="135"/>
                    <a:pt x="1" y="135"/>
                    <a:pt x="1" y="135"/>
                  </a:cubicBezTo>
                  <a:cubicBezTo>
                    <a:pt x="1" y="136"/>
                    <a:pt x="1" y="136"/>
                    <a:pt x="1" y="136"/>
                  </a:cubicBezTo>
                  <a:cubicBezTo>
                    <a:pt x="0" y="135"/>
                    <a:pt x="0" y="135"/>
                    <a:pt x="0" y="135"/>
                  </a:cubicBezTo>
                  <a:cubicBezTo>
                    <a:pt x="0" y="135"/>
                    <a:pt x="0" y="135"/>
                    <a:pt x="0" y="135"/>
                  </a:cubicBezTo>
                  <a:cubicBezTo>
                    <a:pt x="0" y="135"/>
                    <a:pt x="0" y="135"/>
                    <a:pt x="0" y="135"/>
                  </a:cubicBezTo>
                  <a:cubicBezTo>
                    <a:pt x="0" y="135"/>
                    <a:pt x="0" y="133"/>
                    <a:pt x="0" y="132"/>
                  </a:cubicBezTo>
                  <a:cubicBezTo>
                    <a:pt x="0" y="132"/>
                    <a:pt x="0" y="132"/>
                    <a:pt x="0" y="132"/>
                  </a:cubicBezTo>
                  <a:cubicBezTo>
                    <a:pt x="0" y="131"/>
                    <a:pt x="0" y="131"/>
                    <a:pt x="0" y="130"/>
                  </a:cubicBezTo>
                  <a:cubicBezTo>
                    <a:pt x="0" y="130"/>
                    <a:pt x="0" y="130"/>
                    <a:pt x="0" y="130"/>
                  </a:cubicBezTo>
                  <a:cubicBezTo>
                    <a:pt x="0" y="126"/>
                    <a:pt x="4" y="124"/>
                    <a:pt x="7" y="122"/>
                  </a:cubicBezTo>
                  <a:cubicBezTo>
                    <a:pt x="7" y="122"/>
                    <a:pt x="7" y="122"/>
                    <a:pt x="7" y="122"/>
                  </a:cubicBezTo>
                  <a:cubicBezTo>
                    <a:pt x="8" y="121"/>
                    <a:pt x="10" y="121"/>
                    <a:pt x="11" y="120"/>
                  </a:cubicBezTo>
                  <a:cubicBezTo>
                    <a:pt x="11" y="120"/>
                    <a:pt x="11" y="120"/>
                    <a:pt x="11" y="120"/>
                  </a:cubicBezTo>
                  <a:cubicBezTo>
                    <a:pt x="13" y="112"/>
                    <a:pt x="19" y="68"/>
                    <a:pt x="22" y="48"/>
                  </a:cubicBezTo>
                  <a:cubicBezTo>
                    <a:pt x="22" y="48"/>
                    <a:pt x="22" y="48"/>
                    <a:pt x="22" y="48"/>
                  </a:cubicBezTo>
                  <a:cubicBezTo>
                    <a:pt x="25" y="25"/>
                    <a:pt x="47" y="0"/>
                    <a:pt x="47" y="0"/>
                  </a:cubicBezTo>
                  <a:cubicBezTo>
                    <a:pt x="47" y="0"/>
                    <a:pt x="47" y="0"/>
                    <a:pt x="47" y="0"/>
                  </a:cubicBezTo>
                  <a:cubicBezTo>
                    <a:pt x="47" y="0"/>
                    <a:pt x="47" y="0"/>
                    <a:pt x="47" y="0"/>
                  </a:cubicBezTo>
                  <a:cubicBezTo>
                    <a:pt x="50" y="3"/>
                    <a:pt x="50" y="3"/>
                    <a:pt x="50" y="3"/>
                  </a:cubicBezTo>
                  <a:cubicBezTo>
                    <a:pt x="50" y="3"/>
                    <a:pt x="44" y="9"/>
                    <a:pt x="39" y="18"/>
                  </a:cubicBezTo>
                  <a:cubicBezTo>
                    <a:pt x="39" y="18"/>
                    <a:pt x="39" y="18"/>
                    <a:pt x="39" y="18"/>
                  </a:cubicBezTo>
                  <a:cubicBezTo>
                    <a:pt x="33" y="27"/>
                    <a:pt x="28" y="38"/>
                    <a:pt x="26" y="49"/>
                  </a:cubicBezTo>
                  <a:cubicBezTo>
                    <a:pt x="26" y="49"/>
                    <a:pt x="26" y="49"/>
                    <a:pt x="26" y="49"/>
                  </a:cubicBezTo>
                  <a:cubicBezTo>
                    <a:pt x="23" y="71"/>
                    <a:pt x="15" y="122"/>
                    <a:pt x="15" y="122"/>
                  </a:cubicBezTo>
                  <a:cubicBezTo>
                    <a:pt x="15" y="122"/>
                    <a:pt x="15" y="122"/>
                    <a:pt x="15" y="122"/>
                  </a:cubicBezTo>
                  <a:cubicBezTo>
                    <a:pt x="15" y="123"/>
                    <a:pt x="15" y="123"/>
                    <a:pt x="15" y="123"/>
                  </a:cubicBezTo>
                  <a:cubicBezTo>
                    <a:pt x="14" y="124"/>
                    <a:pt x="14" y="124"/>
                    <a:pt x="14" y="124"/>
                  </a:cubicBezTo>
                  <a:cubicBezTo>
                    <a:pt x="14" y="124"/>
                    <a:pt x="11" y="125"/>
                    <a:pt x="8" y="126"/>
                  </a:cubicBezTo>
                  <a:cubicBezTo>
                    <a:pt x="8" y="126"/>
                    <a:pt x="8" y="126"/>
                    <a:pt x="8" y="126"/>
                  </a:cubicBezTo>
                  <a:cubicBezTo>
                    <a:pt x="6" y="127"/>
                    <a:pt x="4" y="129"/>
                    <a:pt x="4" y="130"/>
                  </a:cubicBezTo>
                  <a:cubicBezTo>
                    <a:pt x="4" y="130"/>
                    <a:pt x="4" y="130"/>
                    <a:pt x="4" y="130"/>
                  </a:cubicBezTo>
                  <a:cubicBezTo>
                    <a:pt x="4" y="130"/>
                    <a:pt x="4" y="131"/>
                    <a:pt x="4" y="131"/>
                  </a:cubicBezTo>
                  <a:cubicBezTo>
                    <a:pt x="4" y="131"/>
                    <a:pt x="4" y="131"/>
                    <a:pt x="4" y="131"/>
                  </a:cubicBezTo>
                  <a:cubicBezTo>
                    <a:pt x="4" y="133"/>
                    <a:pt x="4" y="134"/>
                    <a:pt x="4" y="135"/>
                  </a:cubicBezTo>
                  <a:cubicBezTo>
                    <a:pt x="4" y="135"/>
                    <a:pt x="4" y="135"/>
                    <a:pt x="4" y="135"/>
                  </a:cubicBezTo>
                  <a:cubicBezTo>
                    <a:pt x="4" y="136"/>
                    <a:pt x="4" y="136"/>
                    <a:pt x="4" y="137"/>
                  </a:cubicBezTo>
                  <a:cubicBezTo>
                    <a:pt x="4" y="137"/>
                    <a:pt x="4" y="137"/>
                    <a:pt x="4" y="137"/>
                  </a:cubicBezTo>
                  <a:cubicBezTo>
                    <a:pt x="4" y="138"/>
                    <a:pt x="3" y="138"/>
                    <a:pt x="2" y="138"/>
                  </a:cubicBezTo>
                  <a:cubicBezTo>
                    <a:pt x="2" y="138"/>
                    <a:pt x="2" y="138"/>
                    <a:pt x="2" y="138"/>
                  </a:cubicBezTo>
                  <a:cubicBezTo>
                    <a:pt x="2" y="138"/>
                    <a:pt x="2" y="138"/>
                    <a:pt x="2" y="138"/>
                  </a:cubicBezTo>
                  <a:close/>
                  <a:moveTo>
                    <a:pt x="2" y="136"/>
                  </a:moveTo>
                  <a:cubicBezTo>
                    <a:pt x="2" y="134"/>
                    <a:pt x="2" y="134"/>
                    <a:pt x="2" y="134"/>
                  </a:cubicBezTo>
                  <a:cubicBezTo>
                    <a:pt x="2" y="136"/>
                    <a:pt x="2" y="136"/>
                    <a:pt x="2"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519"/>
            <p:cNvSpPr>
              <a:spLocks noEditPoints="1"/>
            </p:cNvSpPr>
            <p:nvPr/>
          </p:nvSpPr>
          <p:spPr bwMode="auto">
            <a:xfrm>
              <a:off x="4252914" y="650876"/>
              <a:ext cx="93663" cy="247650"/>
            </a:xfrm>
            <a:custGeom>
              <a:avLst/>
              <a:gdLst>
                <a:gd name="T0" fmla="*/ 4 w 54"/>
                <a:gd name="T1" fmla="*/ 142 h 142"/>
                <a:gd name="T2" fmla="*/ 2 w 54"/>
                <a:gd name="T3" fmla="*/ 142 h 142"/>
                <a:gd name="T4" fmla="*/ 1 w 54"/>
                <a:gd name="T5" fmla="*/ 139 h 142"/>
                <a:gd name="T6" fmla="*/ 0 w 54"/>
                <a:gd name="T7" fmla="*/ 137 h 142"/>
                <a:gd name="T8" fmla="*/ 0 w 54"/>
                <a:gd name="T9" fmla="*/ 134 h 142"/>
                <a:gd name="T10" fmla="*/ 8 w 54"/>
                <a:gd name="T11" fmla="*/ 122 h 142"/>
                <a:gd name="T12" fmla="*/ 12 w 54"/>
                <a:gd name="T13" fmla="*/ 121 h 142"/>
                <a:gd name="T14" fmla="*/ 47 w 54"/>
                <a:gd name="T15" fmla="*/ 1 h 142"/>
                <a:gd name="T16" fmla="*/ 49 w 54"/>
                <a:gd name="T17" fmla="*/ 0 h 142"/>
                <a:gd name="T18" fmla="*/ 54 w 54"/>
                <a:gd name="T19" fmla="*/ 5 h 142"/>
                <a:gd name="T20" fmla="*/ 53 w 54"/>
                <a:gd name="T21" fmla="*/ 6 h 142"/>
                <a:gd name="T22" fmla="*/ 53 w 54"/>
                <a:gd name="T23" fmla="*/ 6 h 142"/>
                <a:gd name="T24" fmla="*/ 53 w 54"/>
                <a:gd name="T25" fmla="*/ 6 h 142"/>
                <a:gd name="T26" fmla="*/ 52 w 54"/>
                <a:gd name="T27" fmla="*/ 7 h 142"/>
                <a:gd name="T28" fmla="*/ 50 w 54"/>
                <a:gd name="T29" fmla="*/ 10 h 142"/>
                <a:gd name="T30" fmla="*/ 30 w 54"/>
                <a:gd name="T31" fmla="*/ 51 h 142"/>
                <a:gd name="T32" fmla="*/ 19 w 54"/>
                <a:gd name="T33" fmla="*/ 125 h 142"/>
                <a:gd name="T34" fmla="*/ 17 w 54"/>
                <a:gd name="T35" fmla="*/ 127 h 142"/>
                <a:gd name="T36" fmla="*/ 16 w 54"/>
                <a:gd name="T37" fmla="*/ 128 h 142"/>
                <a:gd name="T38" fmla="*/ 16 w 54"/>
                <a:gd name="T39" fmla="*/ 128 h 142"/>
                <a:gd name="T40" fmla="*/ 15 w 54"/>
                <a:gd name="T41" fmla="*/ 128 h 142"/>
                <a:gd name="T42" fmla="*/ 8 w 54"/>
                <a:gd name="T43" fmla="*/ 132 h 142"/>
                <a:gd name="T44" fmla="*/ 8 w 54"/>
                <a:gd name="T45" fmla="*/ 132 h 142"/>
                <a:gd name="T46" fmla="*/ 8 w 54"/>
                <a:gd name="T47" fmla="*/ 137 h 142"/>
                <a:gd name="T48" fmla="*/ 10 w 54"/>
                <a:gd name="T49" fmla="*/ 141 h 142"/>
                <a:gd name="T50" fmla="*/ 4 w 54"/>
                <a:gd name="T51" fmla="*/ 142 h 142"/>
                <a:gd name="T52" fmla="*/ 4 w 54"/>
                <a:gd name="T53" fmla="*/ 133 h 142"/>
                <a:gd name="T54" fmla="*/ 4 w 54"/>
                <a:gd name="T55" fmla="*/ 133 h 142"/>
                <a:gd name="T56" fmla="*/ 4 w 54"/>
                <a:gd name="T57" fmla="*/ 133 h 142"/>
                <a:gd name="T58" fmla="*/ 4 w 54"/>
                <a:gd name="T59" fmla="*/ 136 h 142"/>
                <a:gd name="T60" fmla="*/ 5 w 54"/>
                <a:gd name="T61" fmla="*/ 129 h 142"/>
                <a:gd name="T62" fmla="*/ 9 w 54"/>
                <a:gd name="T63" fmla="*/ 126 h 142"/>
                <a:gd name="T64" fmla="*/ 9 w 54"/>
                <a:gd name="T65" fmla="*/ 126 h 142"/>
                <a:gd name="T66" fmla="*/ 14 w 54"/>
                <a:gd name="T67" fmla="*/ 124 h 142"/>
                <a:gd name="T68" fmla="*/ 15 w 54"/>
                <a:gd name="T69" fmla="*/ 124 h 142"/>
                <a:gd name="T70" fmla="*/ 15 w 54"/>
                <a:gd name="T71" fmla="*/ 124 h 142"/>
                <a:gd name="T72" fmla="*/ 15 w 54"/>
                <a:gd name="T73" fmla="*/ 124 h 142"/>
                <a:gd name="T74" fmla="*/ 15 w 54"/>
                <a:gd name="T75" fmla="*/ 123 h 142"/>
                <a:gd name="T76" fmla="*/ 15 w 54"/>
                <a:gd name="T77" fmla="*/ 123 h 142"/>
                <a:gd name="T78" fmla="*/ 16 w 54"/>
                <a:gd name="T79" fmla="*/ 120 h 142"/>
                <a:gd name="T80" fmla="*/ 26 w 54"/>
                <a:gd name="T81" fmla="*/ 51 h 142"/>
                <a:gd name="T82" fmla="*/ 16 w 54"/>
                <a:gd name="T83" fmla="*/ 116 h 142"/>
                <a:gd name="T84" fmla="*/ 20 w 54"/>
                <a:gd name="T85" fmla="*/ 95 h 142"/>
                <a:gd name="T86" fmla="*/ 27 w 54"/>
                <a:gd name="T87" fmla="*/ 47 h 142"/>
                <a:gd name="T88" fmla="*/ 39 w 54"/>
                <a:gd name="T89" fmla="*/ 19 h 142"/>
                <a:gd name="T90" fmla="*/ 39 w 54"/>
                <a:gd name="T91" fmla="*/ 19 h 142"/>
                <a:gd name="T92" fmla="*/ 46 w 54"/>
                <a:gd name="T93" fmla="*/ 9 h 142"/>
                <a:gd name="T94" fmla="*/ 49 w 54"/>
                <a:gd name="T95" fmla="*/ 5 h 142"/>
                <a:gd name="T96" fmla="*/ 49 w 54"/>
                <a:gd name="T97"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142">
                  <a:moveTo>
                    <a:pt x="4" y="142"/>
                  </a:moveTo>
                  <a:cubicBezTo>
                    <a:pt x="4" y="142"/>
                    <a:pt x="4" y="142"/>
                    <a:pt x="4" y="142"/>
                  </a:cubicBezTo>
                  <a:cubicBezTo>
                    <a:pt x="4" y="142"/>
                    <a:pt x="4" y="142"/>
                    <a:pt x="4" y="142"/>
                  </a:cubicBezTo>
                  <a:cubicBezTo>
                    <a:pt x="3" y="142"/>
                    <a:pt x="3" y="142"/>
                    <a:pt x="2" y="142"/>
                  </a:cubicBezTo>
                  <a:cubicBezTo>
                    <a:pt x="2" y="142"/>
                    <a:pt x="2" y="142"/>
                    <a:pt x="2" y="142"/>
                  </a:cubicBezTo>
                  <a:cubicBezTo>
                    <a:pt x="2" y="142"/>
                    <a:pt x="2" y="142"/>
                    <a:pt x="2" y="142"/>
                  </a:cubicBezTo>
                  <a:cubicBezTo>
                    <a:pt x="2" y="142"/>
                    <a:pt x="2" y="142"/>
                    <a:pt x="2" y="142"/>
                  </a:cubicBezTo>
                  <a:cubicBezTo>
                    <a:pt x="0" y="141"/>
                    <a:pt x="0" y="141"/>
                    <a:pt x="0" y="141"/>
                  </a:cubicBezTo>
                  <a:cubicBezTo>
                    <a:pt x="1" y="139"/>
                    <a:pt x="1" y="139"/>
                    <a:pt x="1" y="139"/>
                  </a:cubicBezTo>
                  <a:cubicBezTo>
                    <a:pt x="0" y="139"/>
                    <a:pt x="0" y="139"/>
                    <a:pt x="0" y="139"/>
                  </a:cubicBezTo>
                  <a:cubicBezTo>
                    <a:pt x="0" y="137"/>
                    <a:pt x="0" y="137"/>
                    <a:pt x="0" y="137"/>
                  </a:cubicBezTo>
                  <a:cubicBezTo>
                    <a:pt x="0" y="137"/>
                    <a:pt x="0" y="137"/>
                    <a:pt x="0" y="137"/>
                  </a:cubicBezTo>
                  <a:cubicBezTo>
                    <a:pt x="0" y="137"/>
                    <a:pt x="0" y="137"/>
                    <a:pt x="0" y="137"/>
                  </a:cubicBezTo>
                  <a:cubicBezTo>
                    <a:pt x="0" y="137"/>
                    <a:pt x="0" y="136"/>
                    <a:pt x="0" y="134"/>
                  </a:cubicBezTo>
                  <a:cubicBezTo>
                    <a:pt x="0" y="134"/>
                    <a:pt x="0" y="134"/>
                    <a:pt x="0" y="134"/>
                  </a:cubicBezTo>
                  <a:cubicBezTo>
                    <a:pt x="0" y="134"/>
                    <a:pt x="0" y="133"/>
                    <a:pt x="0" y="132"/>
                  </a:cubicBezTo>
                  <a:cubicBezTo>
                    <a:pt x="0" y="132"/>
                    <a:pt x="0" y="132"/>
                    <a:pt x="0" y="132"/>
                  </a:cubicBezTo>
                  <a:cubicBezTo>
                    <a:pt x="0" y="127"/>
                    <a:pt x="5" y="124"/>
                    <a:pt x="8" y="122"/>
                  </a:cubicBezTo>
                  <a:cubicBezTo>
                    <a:pt x="8" y="122"/>
                    <a:pt x="8" y="122"/>
                    <a:pt x="8" y="122"/>
                  </a:cubicBezTo>
                  <a:cubicBezTo>
                    <a:pt x="9" y="122"/>
                    <a:pt x="10" y="121"/>
                    <a:pt x="12" y="121"/>
                  </a:cubicBezTo>
                  <a:cubicBezTo>
                    <a:pt x="12" y="121"/>
                    <a:pt x="12" y="121"/>
                    <a:pt x="12" y="121"/>
                  </a:cubicBezTo>
                  <a:cubicBezTo>
                    <a:pt x="13" y="110"/>
                    <a:pt x="20" y="69"/>
                    <a:pt x="22" y="50"/>
                  </a:cubicBezTo>
                  <a:cubicBezTo>
                    <a:pt x="22" y="50"/>
                    <a:pt x="22" y="50"/>
                    <a:pt x="22" y="50"/>
                  </a:cubicBezTo>
                  <a:cubicBezTo>
                    <a:pt x="25" y="27"/>
                    <a:pt x="45" y="4"/>
                    <a:pt x="47" y="1"/>
                  </a:cubicBezTo>
                  <a:cubicBezTo>
                    <a:pt x="47" y="1"/>
                    <a:pt x="47" y="1"/>
                    <a:pt x="47" y="1"/>
                  </a:cubicBezTo>
                  <a:cubicBezTo>
                    <a:pt x="47" y="0"/>
                    <a:pt x="47" y="0"/>
                    <a:pt x="47" y="0"/>
                  </a:cubicBezTo>
                  <a:cubicBezTo>
                    <a:pt x="49" y="0"/>
                    <a:pt x="49" y="0"/>
                    <a:pt x="49" y="0"/>
                  </a:cubicBezTo>
                  <a:cubicBezTo>
                    <a:pt x="49" y="0"/>
                    <a:pt x="49" y="0"/>
                    <a:pt x="49" y="0"/>
                  </a:cubicBezTo>
                  <a:cubicBezTo>
                    <a:pt x="54" y="4"/>
                    <a:pt x="54" y="4"/>
                    <a:pt x="54" y="4"/>
                  </a:cubicBezTo>
                  <a:cubicBezTo>
                    <a:pt x="54" y="5"/>
                    <a:pt x="54" y="5"/>
                    <a:pt x="54" y="5"/>
                  </a:cubicBezTo>
                  <a:cubicBezTo>
                    <a:pt x="54"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7"/>
                    <a:pt x="53" y="7"/>
                    <a:pt x="52" y="7"/>
                  </a:cubicBezTo>
                  <a:cubicBezTo>
                    <a:pt x="52" y="7"/>
                    <a:pt x="52" y="7"/>
                    <a:pt x="52" y="7"/>
                  </a:cubicBezTo>
                  <a:cubicBezTo>
                    <a:pt x="52" y="8"/>
                    <a:pt x="51" y="9"/>
                    <a:pt x="50" y="10"/>
                  </a:cubicBezTo>
                  <a:cubicBezTo>
                    <a:pt x="50" y="10"/>
                    <a:pt x="50" y="10"/>
                    <a:pt x="50" y="10"/>
                  </a:cubicBezTo>
                  <a:cubicBezTo>
                    <a:pt x="48" y="13"/>
                    <a:pt x="45" y="17"/>
                    <a:pt x="43" y="21"/>
                  </a:cubicBezTo>
                  <a:cubicBezTo>
                    <a:pt x="43" y="21"/>
                    <a:pt x="43" y="21"/>
                    <a:pt x="43" y="21"/>
                  </a:cubicBezTo>
                  <a:cubicBezTo>
                    <a:pt x="37" y="30"/>
                    <a:pt x="31" y="41"/>
                    <a:pt x="30" y="51"/>
                  </a:cubicBezTo>
                  <a:cubicBezTo>
                    <a:pt x="30" y="51"/>
                    <a:pt x="30" y="51"/>
                    <a:pt x="30" y="51"/>
                  </a:cubicBezTo>
                  <a:cubicBezTo>
                    <a:pt x="27" y="73"/>
                    <a:pt x="20" y="121"/>
                    <a:pt x="19" y="125"/>
                  </a:cubicBezTo>
                  <a:cubicBezTo>
                    <a:pt x="19" y="125"/>
                    <a:pt x="19" y="125"/>
                    <a:pt x="19" y="125"/>
                  </a:cubicBezTo>
                  <a:cubicBezTo>
                    <a:pt x="19" y="125"/>
                    <a:pt x="19" y="125"/>
                    <a:pt x="19" y="125"/>
                  </a:cubicBezTo>
                  <a:cubicBezTo>
                    <a:pt x="19" y="127"/>
                    <a:pt x="19" y="127"/>
                    <a:pt x="19" y="127"/>
                  </a:cubicBezTo>
                  <a:cubicBezTo>
                    <a:pt x="17" y="127"/>
                    <a:pt x="17" y="127"/>
                    <a:pt x="17" y="127"/>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5" y="128"/>
                    <a:pt x="15" y="128"/>
                    <a:pt x="15" y="128"/>
                  </a:cubicBezTo>
                  <a:cubicBezTo>
                    <a:pt x="15" y="128"/>
                    <a:pt x="15" y="128"/>
                    <a:pt x="15" y="128"/>
                  </a:cubicBezTo>
                  <a:cubicBezTo>
                    <a:pt x="14" y="129"/>
                    <a:pt x="12" y="129"/>
                    <a:pt x="11" y="130"/>
                  </a:cubicBezTo>
                  <a:cubicBezTo>
                    <a:pt x="11" y="130"/>
                    <a:pt x="11" y="130"/>
                    <a:pt x="11" y="130"/>
                  </a:cubicBezTo>
                  <a:cubicBezTo>
                    <a:pt x="9" y="130"/>
                    <a:pt x="8" y="132"/>
                    <a:pt x="8" y="132"/>
                  </a:cubicBezTo>
                  <a:cubicBezTo>
                    <a:pt x="8" y="132"/>
                    <a:pt x="8" y="132"/>
                    <a:pt x="8" y="132"/>
                  </a:cubicBezTo>
                  <a:cubicBezTo>
                    <a:pt x="8" y="132"/>
                    <a:pt x="8" y="132"/>
                    <a:pt x="8" y="132"/>
                  </a:cubicBezTo>
                  <a:cubicBezTo>
                    <a:pt x="8" y="132"/>
                    <a:pt x="8" y="132"/>
                    <a:pt x="8" y="132"/>
                  </a:cubicBezTo>
                  <a:cubicBezTo>
                    <a:pt x="8" y="132"/>
                    <a:pt x="8" y="132"/>
                    <a:pt x="8" y="132"/>
                  </a:cubicBezTo>
                  <a:cubicBezTo>
                    <a:pt x="8" y="134"/>
                    <a:pt x="8" y="136"/>
                    <a:pt x="8" y="137"/>
                  </a:cubicBezTo>
                  <a:cubicBezTo>
                    <a:pt x="8" y="137"/>
                    <a:pt x="8" y="137"/>
                    <a:pt x="8" y="137"/>
                  </a:cubicBezTo>
                  <a:cubicBezTo>
                    <a:pt x="8" y="138"/>
                    <a:pt x="8" y="138"/>
                    <a:pt x="8" y="139"/>
                  </a:cubicBezTo>
                  <a:cubicBezTo>
                    <a:pt x="8" y="139"/>
                    <a:pt x="8" y="139"/>
                    <a:pt x="8" y="139"/>
                  </a:cubicBezTo>
                  <a:cubicBezTo>
                    <a:pt x="10" y="141"/>
                    <a:pt x="10" y="141"/>
                    <a:pt x="10" y="141"/>
                  </a:cubicBezTo>
                  <a:cubicBezTo>
                    <a:pt x="8" y="140"/>
                    <a:pt x="8" y="140"/>
                    <a:pt x="8" y="140"/>
                  </a:cubicBezTo>
                  <a:cubicBezTo>
                    <a:pt x="7" y="142"/>
                    <a:pt x="6" y="142"/>
                    <a:pt x="4" y="142"/>
                  </a:cubicBezTo>
                  <a:cubicBezTo>
                    <a:pt x="4" y="142"/>
                    <a:pt x="4" y="142"/>
                    <a:pt x="4" y="142"/>
                  </a:cubicBezTo>
                  <a:cubicBezTo>
                    <a:pt x="4" y="142"/>
                    <a:pt x="4" y="142"/>
                    <a:pt x="4" y="142"/>
                  </a:cubicBezTo>
                  <a:close/>
                  <a:moveTo>
                    <a:pt x="4" y="136"/>
                  </a:moveTo>
                  <a:cubicBezTo>
                    <a:pt x="4" y="135"/>
                    <a:pt x="4" y="134"/>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4"/>
                    <a:pt x="4" y="135"/>
                    <a:pt x="4" y="136"/>
                  </a:cubicBezTo>
                  <a:cubicBezTo>
                    <a:pt x="4" y="136"/>
                    <a:pt x="4" y="136"/>
                    <a:pt x="4" y="136"/>
                  </a:cubicBezTo>
                  <a:cubicBezTo>
                    <a:pt x="4" y="136"/>
                    <a:pt x="4" y="136"/>
                    <a:pt x="4" y="136"/>
                  </a:cubicBezTo>
                  <a:close/>
                  <a:moveTo>
                    <a:pt x="4" y="132"/>
                  </a:moveTo>
                  <a:cubicBezTo>
                    <a:pt x="4" y="131"/>
                    <a:pt x="4" y="130"/>
                    <a:pt x="5" y="129"/>
                  </a:cubicBezTo>
                  <a:cubicBezTo>
                    <a:pt x="5" y="129"/>
                    <a:pt x="5" y="129"/>
                    <a:pt x="5" y="129"/>
                  </a:cubicBezTo>
                  <a:cubicBezTo>
                    <a:pt x="4" y="130"/>
                    <a:pt x="4" y="131"/>
                    <a:pt x="4" y="132"/>
                  </a:cubicBezTo>
                  <a:close/>
                  <a:moveTo>
                    <a:pt x="9" y="126"/>
                  </a:moveTo>
                  <a:cubicBezTo>
                    <a:pt x="8" y="127"/>
                    <a:pt x="7" y="127"/>
                    <a:pt x="6" y="128"/>
                  </a:cubicBezTo>
                  <a:cubicBezTo>
                    <a:pt x="6" y="128"/>
                    <a:pt x="6" y="128"/>
                    <a:pt x="6" y="128"/>
                  </a:cubicBezTo>
                  <a:cubicBezTo>
                    <a:pt x="7" y="127"/>
                    <a:pt x="8" y="127"/>
                    <a:pt x="9" y="126"/>
                  </a:cubicBezTo>
                  <a:cubicBezTo>
                    <a:pt x="9" y="126"/>
                    <a:pt x="9" y="126"/>
                    <a:pt x="9" y="126"/>
                  </a:cubicBezTo>
                  <a:cubicBezTo>
                    <a:pt x="11" y="125"/>
                    <a:pt x="13" y="125"/>
                    <a:pt x="14" y="124"/>
                  </a:cubicBezTo>
                  <a:cubicBezTo>
                    <a:pt x="14" y="124"/>
                    <a:pt x="14" y="124"/>
                    <a:pt x="14" y="124"/>
                  </a:cubicBezTo>
                  <a:cubicBezTo>
                    <a:pt x="14" y="124"/>
                    <a:pt x="14" y="124"/>
                    <a:pt x="14" y="124"/>
                  </a:cubicBezTo>
                  <a:cubicBezTo>
                    <a:pt x="13" y="125"/>
                    <a:pt x="11" y="125"/>
                    <a:pt x="9" y="126"/>
                  </a:cubicBezTo>
                  <a:close/>
                  <a:moveTo>
                    <a:pt x="15" y="124"/>
                  </a:move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lose/>
                  <a:moveTo>
                    <a:pt x="15" y="123"/>
                  </a:moveTo>
                  <a:cubicBezTo>
                    <a:pt x="15" y="123"/>
                    <a:pt x="15" y="123"/>
                    <a:pt x="15" y="123"/>
                  </a:cubicBezTo>
                  <a:cubicBezTo>
                    <a:pt x="15" y="123"/>
                    <a:pt x="15" y="123"/>
                    <a:pt x="15" y="123"/>
                  </a:cubicBezTo>
                  <a:cubicBezTo>
                    <a:pt x="15" y="123"/>
                    <a:pt x="15" y="123"/>
                    <a:pt x="15" y="123"/>
                  </a:cubicBezTo>
                  <a:close/>
                  <a:moveTo>
                    <a:pt x="15" y="123"/>
                  </a:moveTo>
                  <a:cubicBezTo>
                    <a:pt x="15" y="122"/>
                    <a:pt x="15" y="122"/>
                    <a:pt x="15" y="122"/>
                  </a:cubicBezTo>
                  <a:cubicBezTo>
                    <a:pt x="15" y="122"/>
                    <a:pt x="15" y="122"/>
                    <a:pt x="15" y="122"/>
                  </a:cubicBezTo>
                  <a:cubicBezTo>
                    <a:pt x="16" y="121"/>
                    <a:pt x="16" y="120"/>
                    <a:pt x="16" y="120"/>
                  </a:cubicBezTo>
                  <a:cubicBezTo>
                    <a:pt x="16" y="120"/>
                    <a:pt x="16" y="120"/>
                    <a:pt x="16" y="120"/>
                  </a:cubicBezTo>
                  <a:cubicBezTo>
                    <a:pt x="16" y="121"/>
                    <a:pt x="15" y="122"/>
                    <a:pt x="15" y="123"/>
                  </a:cubicBezTo>
                  <a:close/>
                  <a:moveTo>
                    <a:pt x="26" y="51"/>
                  </a:moveTo>
                  <a:cubicBezTo>
                    <a:pt x="24" y="68"/>
                    <a:pt x="18" y="102"/>
                    <a:pt x="16" y="117"/>
                  </a:cubicBezTo>
                  <a:cubicBezTo>
                    <a:pt x="16" y="117"/>
                    <a:pt x="16" y="117"/>
                    <a:pt x="16" y="117"/>
                  </a:cubicBezTo>
                  <a:cubicBezTo>
                    <a:pt x="16" y="117"/>
                    <a:pt x="16" y="116"/>
                    <a:pt x="16" y="116"/>
                  </a:cubicBezTo>
                  <a:cubicBezTo>
                    <a:pt x="16" y="116"/>
                    <a:pt x="16" y="116"/>
                    <a:pt x="16" y="116"/>
                  </a:cubicBezTo>
                  <a:cubicBezTo>
                    <a:pt x="17" y="110"/>
                    <a:pt x="18" y="103"/>
                    <a:pt x="20" y="95"/>
                  </a:cubicBezTo>
                  <a:cubicBezTo>
                    <a:pt x="20" y="95"/>
                    <a:pt x="20" y="95"/>
                    <a:pt x="20" y="95"/>
                  </a:cubicBezTo>
                  <a:cubicBezTo>
                    <a:pt x="22" y="80"/>
                    <a:pt x="25" y="62"/>
                    <a:pt x="26" y="51"/>
                  </a:cubicBezTo>
                  <a:cubicBezTo>
                    <a:pt x="26" y="51"/>
                    <a:pt x="26" y="51"/>
                    <a:pt x="26" y="51"/>
                  </a:cubicBezTo>
                  <a:cubicBezTo>
                    <a:pt x="26" y="49"/>
                    <a:pt x="27" y="48"/>
                    <a:pt x="27" y="47"/>
                  </a:cubicBezTo>
                  <a:cubicBezTo>
                    <a:pt x="27" y="47"/>
                    <a:pt x="27" y="47"/>
                    <a:pt x="27" y="47"/>
                  </a:cubicBezTo>
                  <a:cubicBezTo>
                    <a:pt x="27" y="48"/>
                    <a:pt x="26" y="49"/>
                    <a:pt x="26" y="51"/>
                  </a:cubicBezTo>
                  <a:close/>
                  <a:moveTo>
                    <a:pt x="39" y="19"/>
                  </a:moveTo>
                  <a:cubicBezTo>
                    <a:pt x="37" y="23"/>
                    <a:pt x="34" y="28"/>
                    <a:pt x="32" y="32"/>
                  </a:cubicBezTo>
                  <a:cubicBezTo>
                    <a:pt x="32" y="32"/>
                    <a:pt x="32" y="32"/>
                    <a:pt x="32" y="32"/>
                  </a:cubicBezTo>
                  <a:cubicBezTo>
                    <a:pt x="34" y="28"/>
                    <a:pt x="37" y="23"/>
                    <a:pt x="39" y="19"/>
                  </a:cubicBezTo>
                  <a:cubicBezTo>
                    <a:pt x="39" y="19"/>
                    <a:pt x="39" y="19"/>
                    <a:pt x="39" y="19"/>
                  </a:cubicBezTo>
                  <a:cubicBezTo>
                    <a:pt x="42" y="15"/>
                    <a:pt x="44" y="11"/>
                    <a:pt x="46" y="9"/>
                  </a:cubicBezTo>
                  <a:cubicBezTo>
                    <a:pt x="46" y="9"/>
                    <a:pt x="46" y="9"/>
                    <a:pt x="46" y="9"/>
                  </a:cubicBezTo>
                  <a:cubicBezTo>
                    <a:pt x="44" y="11"/>
                    <a:pt x="42" y="15"/>
                    <a:pt x="39" y="19"/>
                  </a:cubicBezTo>
                  <a:close/>
                  <a:moveTo>
                    <a:pt x="49" y="5"/>
                  </a:moveTo>
                  <a:cubicBezTo>
                    <a:pt x="49" y="5"/>
                    <a:pt x="49" y="5"/>
                    <a:pt x="49" y="5"/>
                  </a:cubicBezTo>
                  <a:cubicBezTo>
                    <a:pt x="49" y="5"/>
                    <a:pt x="49" y="5"/>
                    <a:pt x="49" y="5"/>
                  </a:cubicBezTo>
                  <a:cubicBezTo>
                    <a:pt x="49" y="5"/>
                    <a:pt x="49" y="5"/>
                    <a:pt x="49" y="5"/>
                  </a:cubicBezTo>
                  <a:cubicBezTo>
                    <a:pt x="49" y="5"/>
                    <a:pt x="49" y="5"/>
                    <a:pt x="4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520"/>
            <p:cNvSpPr/>
            <p:nvPr/>
          </p:nvSpPr>
          <p:spPr bwMode="auto">
            <a:xfrm>
              <a:off x="4265614" y="866776"/>
              <a:ext cx="7938" cy="26988"/>
            </a:xfrm>
            <a:custGeom>
              <a:avLst/>
              <a:gdLst>
                <a:gd name="T0" fmla="*/ 0 w 5"/>
                <a:gd name="T1" fmla="*/ 7 h 15"/>
                <a:gd name="T2" fmla="*/ 0 w 5"/>
                <a:gd name="T3" fmla="*/ 3 h 15"/>
                <a:gd name="T4" fmla="*/ 0 w 5"/>
                <a:gd name="T5" fmla="*/ 3 h 15"/>
                <a:gd name="T6" fmla="*/ 3 w 5"/>
                <a:gd name="T7" fmla="*/ 0 h 15"/>
                <a:gd name="T8" fmla="*/ 3 w 5"/>
                <a:gd name="T9" fmla="*/ 0 h 15"/>
                <a:gd name="T10" fmla="*/ 4 w 5"/>
                <a:gd name="T11" fmla="*/ 3 h 15"/>
                <a:gd name="T12" fmla="*/ 5 w 5"/>
                <a:gd name="T13" fmla="*/ 3 h 15"/>
                <a:gd name="T14" fmla="*/ 5 w 5"/>
                <a:gd name="T15" fmla="*/ 3 h 15"/>
                <a:gd name="T16" fmla="*/ 5 w 5"/>
                <a:gd name="T17" fmla="*/ 3 h 15"/>
                <a:gd name="T18" fmla="*/ 4 w 5"/>
                <a:gd name="T19" fmla="*/ 4 h 15"/>
                <a:gd name="T20" fmla="*/ 4 w 5"/>
                <a:gd name="T21" fmla="*/ 4 h 15"/>
                <a:gd name="T22" fmla="*/ 4 w 5"/>
                <a:gd name="T23" fmla="*/ 7 h 15"/>
                <a:gd name="T24" fmla="*/ 4 w 5"/>
                <a:gd name="T25" fmla="*/ 7 h 15"/>
                <a:gd name="T26" fmla="*/ 5 w 5"/>
                <a:gd name="T27" fmla="*/ 14 h 15"/>
                <a:gd name="T28" fmla="*/ 5 w 5"/>
                <a:gd name="T29" fmla="*/ 14 h 15"/>
                <a:gd name="T30" fmla="*/ 1 w 5"/>
                <a:gd name="T31" fmla="*/ 15 h 15"/>
                <a:gd name="T32" fmla="*/ 0 w 5"/>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5">
                  <a:moveTo>
                    <a:pt x="0" y="7"/>
                  </a:moveTo>
                  <a:cubicBezTo>
                    <a:pt x="0" y="5"/>
                    <a:pt x="0" y="4"/>
                    <a:pt x="0" y="3"/>
                  </a:cubicBezTo>
                  <a:cubicBezTo>
                    <a:pt x="0" y="3"/>
                    <a:pt x="0" y="3"/>
                    <a:pt x="0" y="3"/>
                  </a:cubicBezTo>
                  <a:cubicBezTo>
                    <a:pt x="1" y="2"/>
                    <a:pt x="1" y="0"/>
                    <a:pt x="3" y="0"/>
                  </a:cubicBezTo>
                  <a:cubicBezTo>
                    <a:pt x="3" y="0"/>
                    <a:pt x="3" y="0"/>
                    <a:pt x="3" y="0"/>
                  </a:cubicBezTo>
                  <a:cubicBezTo>
                    <a:pt x="4" y="3"/>
                    <a:pt x="4" y="3"/>
                    <a:pt x="4" y="3"/>
                  </a:cubicBezTo>
                  <a:cubicBezTo>
                    <a:pt x="5" y="3"/>
                    <a:pt x="5" y="3"/>
                    <a:pt x="5" y="3"/>
                  </a:cubicBezTo>
                  <a:cubicBezTo>
                    <a:pt x="5" y="3"/>
                    <a:pt x="5" y="3"/>
                    <a:pt x="5" y="3"/>
                  </a:cubicBezTo>
                  <a:cubicBezTo>
                    <a:pt x="5" y="3"/>
                    <a:pt x="5" y="3"/>
                    <a:pt x="5" y="3"/>
                  </a:cubicBezTo>
                  <a:cubicBezTo>
                    <a:pt x="5" y="3"/>
                    <a:pt x="4" y="3"/>
                    <a:pt x="4" y="4"/>
                  </a:cubicBezTo>
                  <a:cubicBezTo>
                    <a:pt x="4" y="4"/>
                    <a:pt x="4" y="4"/>
                    <a:pt x="4" y="4"/>
                  </a:cubicBezTo>
                  <a:cubicBezTo>
                    <a:pt x="4" y="4"/>
                    <a:pt x="4" y="6"/>
                    <a:pt x="4" y="7"/>
                  </a:cubicBezTo>
                  <a:cubicBezTo>
                    <a:pt x="4" y="7"/>
                    <a:pt x="4" y="7"/>
                    <a:pt x="4" y="7"/>
                  </a:cubicBezTo>
                  <a:cubicBezTo>
                    <a:pt x="4" y="10"/>
                    <a:pt x="5" y="13"/>
                    <a:pt x="5" y="14"/>
                  </a:cubicBezTo>
                  <a:cubicBezTo>
                    <a:pt x="5" y="14"/>
                    <a:pt x="5" y="14"/>
                    <a:pt x="5" y="14"/>
                  </a:cubicBezTo>
                  <a:cubicBezTo>
                    <a:pt x="1" y="15"/>
                    <a:pt x="1" y="15"/>
                    <a:pt x="1" y="15"/>
                  </a:cubicBezTo>
                  <a:cubicBezTo>
                    <a:pt x="1" y="14"/>
                    <a:pt x="0" y="10"/>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521"/>
            <p:cNvSpPr/>
            <p:nvPr/>
          </p:nvSpPr>
          <p:spPr bwMode="auto">
            <a:xfrm>
              <a:off x="4260852" y="862014"/>
              <a:ext cx="17463" cy="34925"/>
            </a:xfrm>
            <a:custGeom>
              <a:avLst/>
              <a:gdLst>
                <a:gd name="T0" fmla="*/ 1 w 10"/>
                <a:gd name="T1" fmla="*/ 18 h 20"/>
                <a:gd name="T2" fmla="*/ 0 w 10"/>
                <a:gd name="T3" fmla="*/ 10 h 20"/>
                <a:gd name="T4" fmla="*/ 0 w 10"/>
                <a:gd name="T5" fmla="*/ 10 h 20"/>
                <a:gd name="T6" fmla="*/ 2 w 10"/>
                <a:gd name="T7" fmla="*/ 10 h 20"/>
                <a:gd name="T8" fmla="*/ 0 w 10"/>
                <a:gd name="T9" fmla="*/ 10 h 20"/>
                <a:gd name="T10" fmla="*/ 1 w 10"/>
                <a:gd name="T11" fmla="*/ 5 h 20"/>
                <a:gd name="T12" fmla="*/ 1 w 10"/>
                <a:gd name="T13" fmla="*/ 5 h 20"/>
                <a:gd name="T14" fmla="*/ 4 w 10"/>
                <a:gd name="T15" fmla="*/ 1 h 20"/>
                <a:gd name="T16" fmla="*/ 4 w 10"/>
                <a:gd name="T17" fmla="*/ 1 h 20"/>
                <a:gd name="T18" fmla="*/ 6 w 10"/>
                <a:gd name="T19" fmla="*/ 0 h 20"/>
                <a:gd name="T20" fmla="*/ 7 w 10"/>
                <a:gd name="T21" fmla="*/ 2 h 20"/>
                <a:gd name="T22" fmla="*/ 8 w 10"/>
                <a:gd name="T23" fmla="*/ 4 h 20"/>
                <a:gd name="T24" fmla="*/ 10 w 10"/>
                <a:gd name="T25" fmla="*/ 6 h 20"/>
                <a:gd name="T26" fmla="*/ 8 w 10"/>
                <a:gd name="T27" fmla="*/ 7 h 20"/>
                <a:gd name="T28" fmla="*/ 8 w 10"/>
                <a:gd name="T29" fmla="*/ 7 h 20"/>
                <a:gd name="T30" fmla="*/ 8 w 10"/>
                <a:gd name="T31" fmla="*/ 7 h 20"/>
                <a:gd name="T32" fmla="*/ 8 w 10"/>
                <a:gd name="T33" fmla="*/ 10 h 20"/>
                <a:gd name="T34" fmla="*/ 8 w 10"/>
                <a:gd name="T35" fmla="*/ 10 h 20"/>
                <a:gd name="T36" fmla="*/ 8 w 10"/>
                <a:gd name="T37" fmla="*/ 10 h 20"/>
                <a:gd name="T38" fmla="*/ 8 w 10"/>
                <a:gd name="T39" fmla="*/ 10 h 20"/>
                <a:gd name="T40" fmla="*/ 9 w 10"/>
                <a:gd name="T41" fmla="*/ 16 h 20"/>
                <a:gd name="T42" fmla="*/ 9 w 10"/>
                <a:gd name="T43" fmla="*/ 16 h 20"/>
                <a:gd name="T44" fmla="*/ 9 w 10"/>
                <a:gd name="T45" fmla="*/ 18 h 20"/>
                <a:gd name="T46" fmla="*/ 1 w 10"/>
                <a:gd name="T47" fmla="*/ 20 h 20"/>
                <a:gd name="T48" fmla="*/ 1 w 10"/>
                <a:gd name="T4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0">
                  <a:moveTo>
                    <a:pt x="1" y="18"/>
                  </a:moveTo>
                  <a:cubicBezTo>
                    <a:pt x="1" y="17"/>
                    <a:pt x="0" y="13"/>
                    <a:pt x="0" y="10"/>
                  </a:cubicBezTo>
                  <a:cubicBezTo>
                    <a:pt x="0" y="10"/>
                    <a:pt x="0" y="10"/>
                    <a:pt x="0" y="10"/>
                  </a:cubicBezTo>
                  <a:cubicBezTo>
                    <a:pt x="2" y="10"/>
                    <a:pt x="2" y="10"/>
                    <a:pt x="2" y="10"/>
                  </a:cubicBezTo>
                  <a:cubicBezTo>
                    <a:pt x="0" y="10"/>
                    <a:pt x="0" y="10"/>
                    <a:pt x="0" y="10"/>
                  </a:cubicBezTo>
                  <a:cubicBezTo>
                    <a:pt x="0" y="8"/>
                    <a:pt x="0" y="7"/>
                    <a:pt x="1" y="5"/>
                  </a:cubicBezTo>
                  <a:cubicBezTo>
                    <a:pt x="1" y="5"/>
                    <a:pt x="1" y="5"/>
                    <a:pt x="1" y="5"/>
                  </a:cubicBezTo>
                  <a:cubicBezTo>
                    <a:pt x="1" y="4"/>
                    <a:pt x="1" y="2"/>
                    <a:pt x="4" y="1"/>
                  </a:cubicBezTo>
                  <a:cubicBezTo>
                    <a:pt x="4" y="1"/>
                    <a:pt x="4" y="1"/>
                    <a:pt x="4" y="1"/>
                  </a:cubicBezTo>
                  <a:cubicBezTo>
                    <a:pt x="6" y="0"/>
                    <a:pt x="6" y="0"/>
                    <a:pt x="6" y="0"/>
                  </a:cubicBezTo>
                  <a:cubicBezTo>
                    <a:pt x="7" y="2"/>
                    <a:pt x="7" y="2"/>
                    <a:pt x="7" y="2"/>
                  </a:cubicBezTo>
                  <a:cubicBezTo>
                    <a:pt x="8" y="4"/>
                    <a:pt x="8" y="4"/>
                    <a:pt x="8" y="4"/>
                  </a:cubicBezTo>
                  <a:cubicBezTo>
                    <a:pt x="10" y="6"/>
                    <a:pt x="10" y="6"/>
                    <a:pt x="10" y="6"/>
                  </a:cubicBezTo>
                  <a:cubicBezTo>
                    <a:pt x="8" y="7"/>
                    <a:pt x="8" y="7"/>
                    <a:pt x="8" y="7"/>
                  </a:cubicBezTo>
                  <a:cubicBezTo>
                    <a:pt x="8" y="7"/>
                    <a:pt x="8" y="7"/>
                    <a:pt x="8" y="7"/>
                  </a:cubicBezTo>
                  <a:cubicBezTo>
                    <a:pt x="8" y="7"/>
                    <a:pt x="8" y="7"/>
                    <a:pt x="8" y="7"/>
                  </a:cubicBezTo>
                  <a:cubicBezTo>
                    <a:pt x="8" y="8"/>
                    <a:pt x="8" y="9"/>
                    <a:pt x="8" y="10"/>
                  </a:cubicBezTo>
                  <a:cubicBezTo>
                    <a:pt x="8" y="10"/>
                    <a:pt x="8" y="10"/>
                    <a:pt x="8" y="10"/>
                  </a:cubicBezTo>
                  <a:cubicBezTo>
                    <a:pt x="8" y="10"/>
                    <a:pt x="8" y="10"/>
                    <a:pt x="8" y="10"/>
                  </a:cubicBezTo>
                  <a:cubicBezTo>
                    <a:pt x="8" y="10"/>
                    <a:pt x="8" y="10"/>
                    <a:pt x="8" y="10"/>
                  </a:cubicBezTo>
                  <a:cubicBezTo>
                    <a:pt x="8" y="13"/>
                    <a:pt x="9" y="16"/>
                    <a:pt x="9" y="16"/>
                  </a:cubicBezTo>
                  <a:cubicBezTo>
                    <a:pt x="9" y="16"/>
                    <a:pt x="9" y="16"/>
                    <a:pt x="9" y="16"/>
                  </a:cubicBezTo>
                  <a:cubicBezTo>
                    <a:pt x="9" y="18"/>
                    <a:pt x="9" y="18"/>
                    <a:pt x="9" y="18"/>
                  </a:cubicBezTo>
                  <a:cubicBezTo>
                    <a:pt x="1" y="20"/>
                    <a:pt x="1" y="20"/>
                    <a:pt x="1" y="20"/>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522"/>
            <p:cNvSpPr/>
            <p:nvPr/>
          </p:nvSpPr>
          <p:spPr bwMode="auto">
            <a:xfrm>
              <a:off x="4270377" y="868364"/>
              <a:ext cx="11113" cy="25400"/>
            </a:xfrm>
            <a:custGeom>
              <a:avLst/>
              <a:gdLst>
                <a:gd name="T0" fmla="*/ 0 w 6"/>
                <a:gd name="T1" fmla="*/ 0 h 14"/>
                <a:gd name="T2" fmla="*/ 0 w 6"/>
                <a:gd name="T3" fmla="*/ 0 h 14"/>
                <a:gd name="T4" fmla="*/ 0 w 6"/>
                <a:gd name="T5" fmla="*/ 0 h 14"/>
                <a:gd name="T6" fmla="*/ 4 w 6"/>
                <a:gd name="T7" fmla="*/ 0 h 14"/>
                <a:gd name="T8" fmla="*/ 4 w 6"/>
                <a:gd name="T9" fmla="*/ 0 h 14"/>
                <a:gd name="T10" fmla="*/ 4 w 6"/>
                <a:gd name="T11" fmla="*/ 0 h 14"/>
                <a:gd name="T12" fmla="*/ 6 w 6"/>
                <a:gd name="T13" fmla="*/ 13 h 14"/>
                <a:gd name="T14" fmla="*/ 6 w 6"/>
                <a:gd name="T15" fmla="*/ 13 h 14"/>
                <a:gd name="T16" fmla="*/ 6 w 6"/>
                <a:gd name="T17" fmla="*/ 13 h 14"/>
                <a:gd name="T18" fmla="*/ 3 w 6"/>
                <a:gd name="T19" fmla="*/ 14 h 14"/>
                <a:gd name="T20" fmla="*/ 0 w 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4">
                  <a:moveTo>
                    <a:pt x="0" y="0"/>
                  </a:move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4" y="3"/>
                    <a:pt x="6" y="13"/>
                    <a:pt x="6" y="13"/>
                  </a:cubicBezTo>
                  <a:cubicBezTo>
                    <a:pt x="6" y="13"/>
                    <a:pt x="6" y="13"/>
                    <a:pt x="6" y="13"/>
                  </a:cubicBezTo>
                  <a:cubicBezTo>
                    <a:pt x="6" y="13"/>
                    <a:pt x="6" y="13"/>
                    <a:pt x="6" y="13"/>
                  </a:cubicBezTo>
                  <a:cubicBezTo>
                    <a:pt x="3" y="14"/>
                    <a:pt x="3" y="14"/>
                    <a:pt x="3" y="14"/>
                  </a:cubicBezTo>
                  <a:cubicBezTo>
                    <a:pt x="3" y="14"/>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523"/>
            <p:cNvSpPr/>
            <p:nvPr/>
          </p:nvSpPr>
          <p:spPr bwMode="auto">
            <a:xfrm>
              <a:off x="4267202" y="863601"/>
              <a:ext cx="17463" cy="33338"/>
            </a:xfrm>
            <a:custGeom>
              <a:avLst/>
              <a:gdLst>
                <a:gd name="T0" fmla="*/ 3 w 10"/>
                <a:gd name="T1" fmla="*/ 17 h 19"/>
                <a:gd name="T2" fmla="*/ 2 w 10"/>
                <a:gd name="T3" fmla="*/ 17 h 19"/>
                <a:gd name="T4" fmla="*/ 2 w 10"/>
                <a:gd name="T5" fmla="*/ 17 h 19"/>
                <a:gd name="T6" fmla="*/ 2 w 10"/>
                <a:gd name="T7" fmla="*/ 16 h 19"/>
                <a:gd name="T8" fmla="*/ 2 w 10"/>
                <a:gd name="T9" fmla="*/ 16 h 19"/>
                <a:gd name="T10" fmla="*/ 1 w 10"/>
                <a:gd name="T11" fmla="*/ 12 h 19"/>
                <a:gd name="T12" fmla="*/ 1 w 10"/>
                <a:gd name="T13" fmla="*/ 12 h 19"/>
                <a:gd name="T14" fmla="*/ 0 w 10"/>
                <a:gd name="T15" fmla="*/ 3 h 19"/>
                <a:gd name="T16" fmla="*/ 0 w 10"/>
                <a:gd name="T17" fmla="*/ 3 h 19"/>
                <a:gd name="T18" fmla="*/ 2 w 10"/>
                <a:gd name="T19" fmla="*/ 3 h 19"/>
                <a:gd name="T20" fmla="*/ 2 w 10"/>
                <a:gd name="T21" fmla="*/ 3 h 19"/>
                <a:gd name="T22" fmla="*/ 0 w 10"/>
                <a:gd name="T23" fmla="*/ 3 h 19"/>
                <a:gd name="T24" fmla="*/ 0 w 10"/>
                <a:gd name="T25" fmla="*/ 2 h 19"/>
                <a:gd name="T26" fmla="*/ 0 w 10"/>
                <a:gd name="T27" fmla="*/ 2 h 19"/>
                <a:gd name="T28" fmla="*/ 1 w 10"/>
                <a:gd name="T29" fmla="*/ 0 h 19"/>
                <a:gd name="T30" fmla="*/ 9 w 10"/>
                <a:gd name="T31" fmla="*/ 1 h 19"/>
                <a:gd name="T32" fmla="*/ 8 w 10"/>
                <a:gd name="T33" fmla="*/ 3 h 19"/>
                <a:gd name="T34" fmla="*/ 8 w 10"/>
                <a:gd name="T35" fmla="*/ 4 h 19"/>
                <a:gd name="T36" fmla="*/ 8 w 10"/>
                <a:gd name="T37" fmla="*/ 4 h 19"/>
                <a:gd name="T38" fmla="*/ 10 w 10"/>
                <a:gd name="T39" fmla="*/ 14 h 19"/>
                <a:gd name="T40" fmla="*/ 10 w 10"/>
                <a:gd name="T41" fmla="*/ 14 h 19"/>
                <a:gd name="T42" fmla="*/ 10 w 10"/>
                <a:gd name="T43" fmla="*/ 15 h 19"/>
                <a:gd name="T44" fmla="*/ 10 w 10"/>
                <a:gd name="T45" fmla="*/ 16 h 19"/>
                <a:gd name="T46" fmla="*/ 10 w 10"/>
                <a:gd name="T47" fmla="*/ 17 h 19"/>
                <a:gd name="T48" fmla="*/ 3 w 10"/>
                <a:gd name="T49" fmla="*/ 19 h 19"/>
                <a:gd name="T50" fmla="*/ 3 w 10"/>
                <a:gd name="T5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9">
                  <a:moveTo>
                    <a:pt x="3" y="17"/>
                  </a:moveTo>
                  <a:cubicBezTo>
                    <a:pt x="3" y="17"/>
                    <a:pt x="2" y="17"/>
                    <a:pt x="2" y="17"/>
                  </a:cubicBezTo>
                  <a:cubicBezTo>
                    <a:pt x="2" y="17"/>
                    <a:pt x="2" y="17"/>
                    <a:pt x="2" y="17"/>
                  </a:cubicBezTo>
                  <a:cubicBezTo>
                    <a:pt x="2" y="16"/>
                    <a:pt x="2" y="16"/>
                    <a:pt x="2" y="16"/>
                  </a:cubicBezTo>
                  <a:cubicBezTo>
                    <a:pt x="2" y="16"/>
                    <a:pt x="2" y="16"/>
                    <a:pt x="2" y="16"/>
                  </a:cubicBezTo>
                  <a:cubicBezTo>
                    <a:pt x="2" y="15"/>
                    <a:pt x="2" y="13"/>
                    <a:pt x="1" y="12"/>
                  </a:cubicBezTo>
                  <a:cubicBezTo>
                    <a:pt x="1" y="12"/>
                    <a:pt x="1" y="12"/>
                    <a:pt x="1" y="12"/>
                  </a:cubicBezTo>
                  <a:cubicBezTo>
                    <a:pt x="1" y="9"/>
                    <a:pt x="0" y="6"/>
                    <a:pt x="0" y="3"/>
                  </a:cubicBezTo>
                  <a:cubicBezTo>
                    <a:pt x="0" y="3"/>
                    <a:pt x="0" y="3"/>
                    <a:pt x="0" y="3"/>
                  </a:cubicBezTo>
                  <a:cubicBezTo>
                    <a:pt x="2" y="3"/>
                    <a:pt x="2" y="3"/>
                    <a:pt x="2" y="3"/>
                  </a:cubicBezTo>
                  <a:cubicBezTo>
                    <a:pt x="2" y="3"/>
                    <a:pt x="2" y="3"/>
                    <a:pt x="2" y="3"/>
                  </a:cubicBezTo>
                  <a:cubicBezTo>
                    <a:pt x="0" y="3"/>
                    <a:pt x="0" y="3"/>
                    <a:pt x="0" y="3"/>
                  </a:cubicBezTo>
                  <a:cubicBezTo>
                    <a:pt x="0" y="3"/>
                    <a:pt x="0" y="3"/>
                    <a:pt x="0" y="2"/>
                  </a:cubicBezTo>
                  <a:cubicBezTo>
                    <a:pt x="0" y="2"/>
                    <a:pt x="0" y="2"/>
                    <a:pt x="0" y="2"/>
                  </a:cubicBezTo>
                  <a:cubicBezTo>
                    <a:pt x="1" y="0"/>
                    <a:pt x="1" y="0"/>
                    <a:pt x="1" y="0"/>
                  </a:cubicBezTo>
                  <a:cubicBezTo>
                    <a:pt x="9" y="1"/>
                    <a:pt x="9" y="1"/>
                    <a:pt x="9" y="1"/>
                  </a:cubicBezTo>
                  <a:cubicBezTo>
                    <a:pt x="8" y="3"/>
                    <a:pt x="8" y="3"/>
                    <a:pt x="8" y="3"/>
                  </a:cubicBezTo>
                  <a:cubicBezTo>
                    <a:pt x="8" y="4"/>
                    <a:pt x="8" y="4"/>
                    <a:pt x="8" y="4"/>
                  </a:cubicBezTo>
                  <a:cubicBezTo>
                    <a:pt x="8" y="4"/>
                    <a:pt x="8" y="4"/>
                    <a:pt x="8" y="4"/>
                  </a:cubicBezTo>
                  <a:cubicBezTo>
                    <a:pt x="8" y="6"/>
                    <a:pt x="10" y="12"/>
                    <a:pt x="10" y="14"/>
                  </a:cubicBezTo>
                  <a:cubicBezTo>
                    <a:pt x="10" y="14"/>
                    <a:pt x="10" y="14"/>
                    <a:pt x="10" y="14"/>
                  </a:cubicBezTo>
                  <a:cubicBezTo>
                    <a:pt x="10" y="15"/>
                    <a:pt x="10" y="15"/>
                    <a:pt x="10" y="15"/>
                  </a:cubicBezTo>
                  <a:cubicBezTo>
                    <a:pt x="10" y="16"/>
                    <a:pt x="10" y="16"/>
                    <a:pt x="10" y="16"/>
                  </a:cubicBezTo>
                  <a:cubicBezTo>
                    <a:pt x="10" y="17"/>
                    <a:pt x="10" y="17"/>
                    <a:pt x="10" y="17"/>
                  </a:cubicBezTo>
                  <a:cubicBezTo>
                    <a:pt x="3" y="19"/>
                    <a:pt x="3" y="19"/>
                    <a:pt x="3" y="19"/>
                  </a:cubicBezTo>
                  <a:cubicBezTo>
                    <a:pt x="3" y="17"/>
                    <a:pt x="3" y="17"/>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524"/>
            <p:cNvSpPr/>
            <p:nvPr/>
          </p:nvSpPr>
          <p:spPr bwMode="auto">
            <a:xfrm>
              <a:off x="4275139" y="866776"/>
              <a:ext cx="15875" cy="14288"/>
            </a:xfrm>
            <a:custGeom>
              <a:avLst/>
              <a:gdLst>
                <a:gd name="T0" fmla="*/ 0 w 10"/>
                <a:gd name="T1" fmla="*/ 4 h 9"/>
                <a:gd name="T2" fmla="*/ 4 w 10"/>
                <a:gd name="T3" fmla="*/ 0 h 9"/>
                <a:gd name="T4" fmla="*/ 10 w 10"/>
                <a:gd name="T5" fmla="*/ 6 h 9"/>
                <a:gd name="T6" fmla="*/ 8 w 10"/>
                <a:gd name="T7" fmla="*/ 9 h 9"/>
                <a:gd name="T8" fmla="*/ 0 w 10"/>
                <a:gd name="T9" fmla="*/ 4 h 9"/>
                <a:gd name="T10" fmla="*/ 0 w 10"/>
                <a:gd name="T11" fmla="*/ 4 h 9"/>
              </a:gdLst>
              <a:ahLst/>
              <a:cxnLst>
                <a:cxn ang="0">
                  <a:pos x="T0" y="T1"/>
                </a:cxn>
                <a:cxn ang="0">
                  <a:pos x="T2" y="T3"/>
                </a:cxn>
                <a:cxn ang="0">
                  <a:pos x="T4" y="T5"/>
                </a:cxn>
                <a:cxn ang="0">
                  <a:pos x="T6" y="T7"/>
                </a:cxn>
                <a:cxn ang="0">
                  <a:pos x="T8" y="T9"/>
                </a:cxn>
                <a:cxn ang="0">
                  <a:pos x="T10" y="T11"/>
                </a:cxn>
              </a:cxnLst>
              <a:rect l="0" t="0" r="r" b="b"/>
              <a:pathLst>
                <a:path w="10" h="9">
                  <a:moveTo>
                    <a:pt x="0" y="4"/>
                  </a:moveTo>
                  <a:lnTo>
                    <a:pt x="4" y="0"/>
                  </a:lnTo>
                  <a:lnTo>
                    <a:pt x="10" y="6"/>
                  </a:lnTo>
                  <a:lnTo>
                    <a:pt x="8" y="9"/>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525"/>
            <p:cNvSpPr/>
            <p:nvPr/>
          </p:nvSpPr>
          <p:spPr bwMode="auto">
            <a:xfrm>
              <a:off x="4270377" y="862014"/>
              <a:ext cx="25400" cy="23813"/>
            </a:xfrm>
            <a:custGeom>
              <a:avLst/>
              <a:gdLst>
                <a:gd name="T0" fmla="*/ 2 w 16"/>
                <a:gd name="T1" fmla="*/ 9 h 15"/>
                <a:gd name="T2" fmla="*/ 3 w 16"/>
                <a:gd name="T3" fmla="*/ 7 h 15"/>
                <a:gd name="T4" fmla="*/ 5 w 16"/>
                <a:gd name="T5" fmla="*/ 8 h 15"/>
                <a:gd name="T6" fmla="*/ 3 w 16"/>
                <a:gd name="T7" fmla="*/ 7 h 15"/>
                <a:gd name="T8" fmla="*/ 2 w 16"/>
                <a:gd name="T9" fmla="*/ 9 h 15"/>
                <a:gd name="T10" fmla="*/ 0 w 16"/>
                <a:gd name="T11" fmla="*/ 7 h 15"/>
                <a:gd name="T12" fmla="*/ 7 w 16"/>
                <a:gd name="T13" fmla="*/ 0 h 15"/>
                <a:gd name="T14" fmla="*/ 16 w 16"/>
                <a:gd name="T15" fmla="*/ 9 h 15"/>
                <a:gd name="T16" fmla="*/ 11 w 16"/>
                <a:gd name="T17" fmla="*/ 15 h 15"/>
                <a:gd name="T18" fmla="*/ 2 w 16"/>
                <a:gd name="T19" fmla="*/ 9 h 15"/>
                <a:gd name="T20" fmla="*/ 2 w 16"/>
                <a:gd name="T21"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5">
                  <a:moveTo>
                    <a:pt x="2" y="9"/>
                  </a:moveTo>
                  <a:lnTo>
                    <a:pt x="3" y="7"/>
                  </a:lnTo>
                  <a:lnTo>
                    <a:pt x="5" y="8"/>
                  </a:lnTo>
                  <a:lnTo>
                    <a:pt x="3" y="7"/>
                  </a:lnTo>
                  <a:lnTo>
                    <a:pt x="2" y="9"/>
                  </a:lnTo>
                  <a:lnTo>
                    <a:pt x="0" y="7"/>
                  </a:lnTo>
                  <a:lnTo>
                    <a:pt x="7" y="0"/>
                  </a:lnTo>
                  <a:lnTo>
                    <a:pt x="16" y="9"/>
                  </a:lnTo>
                  <a:lnTo>
                    <a:pt x="11" y="15"/>
                  </a:lnTo>
                  <a:lnTo>
                    <a:pt x="2" y="9"/>
                  </a:ln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526"/>
            <p:cNvSpPr>
              <a:spLocks noEditPoints="1"/>
            </p:cNvSpPr>
            <p:nvPr/>
          </p:nvSpPr>
          <p:spPr bwMode="auto">
            <a:xfrm>
              <a:off x="4362452" y="865189"/>
              <a:ext cx="34925" cy="242888"/>
            </a:xfrm>
            <a:custGeom>
              <a:avLst/>
              <a:gdLst>
                <a:gd name="T0" fmla="*/ 0 w 22"/>
                <a:gd name="T1" fmla="*/ 148 h 153"/>
                <a:gd name="T2" fmla="*/ 18 w 22"/>
                <a:gd name="T3" fmla="*/ 148 h 153"/>
                <a:gd name="T4" fmla="*/ 12 w 22"/>
                <a:gd name="T5" fmla="*/ 0 h 153"/>
                <a:gd name="T6" fmla="*/ 17 w 22"/>
                <a:gd name="T7" fmla="*/ 0 h 153"/>
                <a:gd name="T8" fmla="*/ 22 w 22"/>
                <a:gd name="T9" fmla="*/ 153 h 153"/>
                <a:gd name="T10" fmla="*/ 0 w 22"/>
                <a:gd name="T11" fmla="*/ 153 h 153"/>
                <a:gd name="T12" fmla="*/ 0 w 22"/>
                <a:gd name="T13" fmla="*/ 148 h 153"/>
                <a:gd name="T14" fmla="*/ 0 w 22"/>
                <a:gd name="T15" fmla="*/ 148 h 153"/>
                <a:gd name="T16" fmla="*/ 12 w 22"/>
                <a:gd name="T17" fmla="*/ 0 h 153"/>
                <a:gd name="T18" fmla="*/ 12 w 22"/>
                <a:gd name="T19" fmla="*/ 0 h 153"/>
                <a:gd name="T20" fmla="*/ 12 w 22"/>
                <a:gd name="T21" fmla="*/ 0 h 153"/>
                <a:gd name="T22" fmla="*/ 12 w 22"/>
                <a:gd name="T23" fmla="*/ 0 h 153"/>
                <a:gd name="T24" fmla="*/ 12 w 22"/>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53">
                  <a:moveTo>
                    <a:pt x="0" y="148"/>
                  </a:moveTo>
                  <a:lnTo>
                    <a:pt x="18" y="148"/>
                  </a:lnTo>
                  <a:lnTo>
                    <a:pt x="12" y="0"/>
                  </a:lnTo>
                  <a:lnTo>
                    <a:pt x="17" y="0"/>
                  </a:lnTo>
                  <a:lnTo>
                    <a:pt x="22" y="153"/>
                  </a:lnTo>
                  <a:lnTo>
                    <a:pt x="0" y="153"/>
                  </a:lnTo>
                  <a:lnTo>
                    <a:pt x="0" y="148"/>
                  </a:lnTo>
                  <a:lnTo>
                    <a:pt x="0" y="148"/>
                  </a:lnTo>
                  <a:close/>
                  <a:moveTo>
                    <a:pt x="12" y="0"/>
                  </a:move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527"/>
            <p:cNvSpPr>
              <a:spLocks noEditPoints="1"/>
            </p:cNvSpPr>
            <p:nvPr/>
          </p:nvSpPr>
          <p:spPr bwMode="auto">
            <a:xfrm>
              <a:off x="4359277" y="862014"/>
              <a:ext cx="41275" cy="249238"/>
            </a:xfrm>
            <a:custGeom>
              <a:avLst/>
              <a:gdLst>
                <a:gd name="T0" fmla="*/ 0 w 26"/>
                <a:gd name="T1" fmla="*/ 155 h 157"/>
                <a:gd name="T2" fmla="*/ 0 w 26"/>
                <a:gd name="T3" fmla="*/ 150 h 157"/>
                <a:gd name="T4" fmla="*/ 0 w 26"/>
                <a:gd name="T5" fmla="*/ 148 h 157"/>
                <a:gd name="T6" fmla="*/ 17 w 26"/>
                <a:gd name="T7" fmla="*/ 148 h 157"/>
                <a:gd name="T8" fmla="*/ 12 w 26"/>
                <a:gd name="T9" fmla="*/ 0 h 157"/>
                <a:gd name="T10" fmla="*/ 21 w 26"/>
                <a:gd name="T11" fmla="*/ 0 h 157"/>
                <a:gd name="T12" fmla="*/ 26 w 26"/>
                <a:gd name="T13" fmla="*/ 157 h 157"/>
                <a:gd name="T14" fmla="*/ 0 w 26"/>
                <a:gd name="T15" fmla="*/ 157 h 157"/>
                <a:gd name="T16" fmla="*/ 0 w 26"/>
                <a:gd name="T17" fmla="*/ 155 h 157"/>
                <a:gd name="T18" fmla="*/ 0 w 26"/>
                <a:gd name="T19" fmla="*/ 155 h 157"/>
                <a:gd name="T20" fmla="*/ 22 w 26"/>
                <a:gd name="T21" fmla="*/ 152 h 157"/>
                <a:gd name="T22" fmla="*/ 22 w 26"/>
                <a:gd name="T23" fmla="*/ 152 h 157"/>
                <a:gd name="T24" fmla="*/ 16 w 26"/>
                <a:gd name="T25" fmla="*/ 4 h 157"/>
                <a:gd name="T26" fmla="*/ 22 w 26"/>
                <a:gd name="T27" fmla="*/ 152 h 157"/>
                <a:gd name="T28" fmla="*/ 22 w 26"/>
                <a:gd name="T29" fmla="*/ 1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57">
                  <a:moveTo>
                    <a:pt x="0" y="155"/>
                  </a:moveTo>
                  <a:lnTo>
                    <a:pt x="0" y="150"/>
                  </a:lnTo>
                  <a:lnTo>
                    <a:pt x="0" y="148"/>
                  </a:lnTo>
                  <a:lnTo>
                    <a:pt x="17" y="148"/>
                  </a:lnTo>
                  <a:lnTo>
                    <a:pt x="12" y="0"/>
                  </a:lnTo>
                  <a:lnTo>
                    <a:pt x="21" y="0"/>
                  </a:lnTo>
                  <a:lnTo>
                    <a:pt x="26" y="157"/>
                  </a:lnTo>
                  <a:lnTo>
                    <a:pt x="0" y="157"/>
                  </a:lnTo>
                  <a:lnTo>
                    <a:pt x="0" y="155"/>
                  </a:lnTo>
                  <a:lnTo>
                    <a:pt x="0" y="155"/>
                  </a:lnTo>
                  <a:close/>
                  <a:moveTo>
                    <a:pt x="22" y="152"/>
                  </a:moveTo>
                  <a:lnTo>
                    <a:pt x="22" y="152"/>
                  </a:lnTo>
                  <a:lnTo>
                    <a:pt x="16" y="4"/>
                  </a:lnTo>
                  <a:lnTo>
                    <a:pt x="22" y="152"/>
                  </a:lnTo>
                  <a:lnTo>
                    <a:pt x="22"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528"/>
            <p:cNvSpPr>
              <a:spLocks noEditPoints="1"/>
            </p:cNvSpPr>
            <p:nvPr/>
          </p:nvSpPr>
          <p:spPr bwMode="auto">
            <a:xfrm>
              <a:off x="4421189" y="849314"/>
              <a:ext cx="52388" cy="266700"/>
            </a:xfrm>
            <a:custGeom>
              <a:avLst/>
              <a:gdLst>
                <a:gd name="T0" fmla="*/ 0 w 33"/>
                <a:gd name="T1" fmla="*/ 0 h 168"/>
                <a:gd name="T2" fmla="*/ 5 w 33"/>
                <a:gd name="T3" fmla="*/ 0 h 168"/>
                <a:gd name="T4" fmla="*/ 11 w 33"/>
                <a:gd name="T5" fmla="*/ 163 h 168"/>
                <a:gd name="T6" fmla="*/ 33 w 33"/>
                <a:gd name="T7" fmla="*/ 162 h 168"/>
                <a:gd name="T8" fmla="*/ 33 w 33"/>
                <a:gd name="T9" fmla="*/ 166 h 168"/>
                <a:gd name="T10" fmla="*/ 7 w 33"/>
                <a:gd name="T11" fmla="*/ 168 h 168"/>
                <a:gd name="T12" fmla="*/ 0 w 33"/>
                <a:gd name="T13" fmla="*/ 0 h 168"/>
                <a:gd name="T14" fmla="*/ 0 w 33"/>
                <a:gd name="T15" fmla="*/ 0 h 168"/>
                <a:gd name="T16" fmla="*/ 0 w 33"/>
                <a:gd name="T17" fmla="*/ 0 h 168"/>
                <a:gd name="T18" fmla="*/ 0 w 33"/>
                <a:gd name="T19" fmla="*/ 0 h 168"/>
                <a:gd name="T20" fmla="*/ 0 w 33"/>
                <a:gd name="T21" fmla="*/ 0 h 168"/>
                <a:gd name="T22" fmla="*/ 0 w 33"/>
                <a:gd name="T23" fmla="*/ 0 h 168"/>
                <a:gd name="T24" fmla="*/ 0 w 33"/>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8">
                  <a:moveTo>
                    <a:pt x="0" y="0"/>
                  </a:moveTo>
                  <a:lnTo>
                    <a:pt x="5" y="0"/>
                  </a:lnTo>
                  <a:lnTo>
                    <a:pt x="11" y="163"/>
                  </a:lnTo>
                  <a:lnTo>
                    <a:pt x="33" y="162"/>
                  </a:lnTo>
                  <a:lnTo>
                    <a:pt x="33" y="166"/>
                  </a:lnTo>
                  <a:lnTo>
                    <a:pt x="7" y="168"/>
                  </a:lnTo>
                  <a:lnTo>
                    <a:pt x="0" y="0"/>
                  </a:lnTo>
                  <a:lnTo>
                    <a:pt x="0" y="0"/>
                  </a:lnTo>
                  <a:close/>
                  <a:moveTo>
                    <a:pt x="0" y="0"/>
                  </a:move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529"/>
            <p:cNvSpPr>
              <a:spLocks noEditPoints="1"/>
            </p:cNvSpPr>
            <p:nvPr/>
          </p:nvSpPr>
          <p:spPr bwMode="auto">
            <a:xfrm>
              <a:off x="4418014" y="846139"/>
              <a:ext cx="60325" cy="273050"/>
            </a:xfrm>
            <a:custGeom>
              <a:avLst/>
              <a:gdLst>
                <a:gd name="T0" fmla="*/ 0 w 38"/>
                <a:gd name="T1" fmla="*/ 2 h 172"/>
                <a:gd name="T2" fmla="*/ 2 w 38"/>
                <a:gd name="T3" fmla="*/ 2 h 172"/>
                <a:gd name="T4" fmla="*/ 2 w 38"/>
                <a:gd name="T5" fmla="*/ 4 h 172"/>
                <a:gd name="T6" fmla="*/ 2 w 38"/>
                <a:gd name="T7" fmla="*/ 2 h 172"/>
                <a:gd name="T8" fmla="*/ 0 w 38"/>
                <a:gd name="T9" fmla="*/ 2 h 172"/>
                <a:gd name="T10" fmla="*/ 0 w 38"/>
                <a:gd name="T11" fmla="*/ 0 h 172"/>
                <a:gd name="T12" fmla="*/ 9 w 38"/>
                <a:gd name="T13" fmla="*/ 0 h 172"/>
                <a:gd name="T14" fmla="*/ 16 w 38"/>
                <a:gd name="T15" fmla="*/ 162 h 172"/>
                <a:gd name="T16" fmla="*/ 36 w 38"/>
                <a:gd name="T17" fmla="*/ 161 h 172"/>
                <a:gd name="T18" fmla="*/ 38 w 38"/>
                <a:gd name="T19" fmla="*/ 170 h 172"/>
                <a:gd name="T20" fmla="*/ 7 w 38"/>
                <a:gd name="T21" fmla="*/ 172 h 172"/>
                <a:gd name="T22" fmla="*/ 0 w 38"/>
                <a:gd name="T23" fmla="*/ 2 h 172"/>
                <a:gd name="T24" fmla="*/ 0 w 38"/>
                <a:gd name="T25" fmla="*/ 2 h 172"/>
                <a:gd name="T26" fmla="*/ 11 w 38"/>
                <a:gd name="T27" fmla="*/ 168 h 172"/>
                <a:gd name="T28" fmla="*/ 11 w 38"/>
                <a:gd name="T29" fmla="*/ 168 h 172"/>
                <a:gd name="T30" fmla="*/ 7 w 38"/>
                <a:gd name="T31" fmla="*/ 59 h 172"/>
                <a:gd name="T32" fmla="*/ 11 w 38"/>
                <a:gd name="T33" fmla="*/ 168 h 172"/>
                <a:gd name="T34" fmla="*/ 11 w 38"/>
                <a:gd name="T35" fmla="*/ 168 h 172"/>
                <a:gd name="T36" fmla="*/ 13 w 38"/>
                <a:gd name="T37" fmla="*/ 167 h 172"/>
                <a:gd name="T38" fmla="*/ 33 w 38"/>
                <a:gd name="T39" fmla="*/ 166 h 172"/>
                <a:gd name="T40" fmla="*/ 33 w 38"/>
                <a:gd name="T41" fmla="*/ 166 h 172"/>
                <a:gd name="T42" fmla="*/ 13 w 38"/>
                <a:gd name="T43" fmla="*/ 167 h 172"/>
                <a:gd name="T44" fmla="*/ 13 w 38"/>
                <a:gd name="T45" fmla="*/ 16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172">
                  <a:moveTo>
                    <a:pt x="0" y="2"/>
                  </a:moveTo>
                  <a:lnTo>
                    <a:pt x="2" y="2"/>
                  </a:lnTo>
                  <a:lnTo>
                    <a:pt x="2" y="4"/>
                  </a:lnTo>
                  <a:lnTo>
                    <a:pt x="2" y="2"/>
                  </a:lnTo>
                  <a:lnTo>
                    <a:pt x="0" y="2"/>
                  </a:lnTo>
                  <a:lnTo>
                    <a:pt x="0" y="0"/>
                  </a:lnTo>
                  <a:lnTo>
                    <a:pt x="9" y="0"/>
                  </a:lnTo>
                  <a:lnTo>
                    <a:pt x="16" y="162"/>
                  </a:lnTo>
                  <a:lnTo>
                    <a:pt x="36" y="161"/>
                  </a:lnTo>
                  <a:lnTo>
                    <a:pt x="38" y="170"/>
                  </a:lnTo>
                  <a:lnTo>
                    <a:pt x="7" y="172"/>
                  </a:lnTo>
                  <a:lnTo>
                    <a:pt x="0" y="2"/>
                  </a:lnTo>
                  <a:lnTo>
                    <a:pt x="0" y="2"/>
                  </a:lnTo>
                  <a:close/>
                  <a:moveTo>
                    <a:pt x="11" y="168"/>
                  </a:moveTo>
                  <a:lnTo>
                    <a:pt x="11" y="168"/>
                  </a:lnTo>
                  <a:lnTo>
                    <a:pt x="7" y="59"/>
                  </a:lnTo>
                  <a:lnTo>
                    <a:pt x="11" y="168"/>
                  </a:lnTo>
                  <a:lnTo>
                    <a:pt x="11" y="168"/>
                  </a:lnTo>
                  <a:close/>
                  <a:moveTo>
                    <a:pt x="13" y="167"/>
                  </a:moveTo>
                  <a:lnTo>
                    <a:pt x="33" y="166"/>
                  </a:lnTo>
                  <a:lnTo>
                    <a:pt x="33" y="166"/>
                  </a:lnTo>
                  <a:lnTo>
                    <a:pt x="13" y="167"/>
                  </a:lnTo>
                  <a:lnTo>
                    <a:pt x="13"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2" name="文本框 71"/>
          <p:cNvSpPr txBox="1"/>
          <p:nvPr/>
        </p:nvSpPr>
        <p:spPr>
          <a:xfrm>
            <a:off x="4641395" y="805632"/>
            <a:ext cx="4288353" cy="707886"/>
          </a:xfrm>
          <a:prstGeom prst="rect">
            <a:avLst/>
          </a:prstGeom>
          <a:noFill/>
        </p:spPr>
        <p:txBody>
          <a:bodyPr wrap="none" rtlCol="0">
            <a:spAutoFit/>
          </a:bodyPr>
          <a:lstStyle/>
          <a:p>
            <a:r>
              <a:rPr lang="zh-CN" altLang="en-US" sz="4000" b="1">
                <a:latin typeface="汉仪丫丫体简" panose="02010604000101010101" pitchFamily="2" charset="-122"/>
                <a:ea typeface="汉仪丫丫体简" panose="02010604000101010101" pitchFamily="2" charset="-122"/>
              </a:rPr>
              <a:t>单击此处输入标题</a:t>
            </a:r>
          </a:p>
        </p:txBody>
      </p:sp>
      <p:sp>
        <p:nvSpPr>
          <p:cNvPr id="73" name="文本框 72"/>
          <p:cNvSpPr txBox="1"/>
          <p:nvPr/>
        </p:nvSpPr>
        <p:spPr>
          <a:xfrm>
            <a:off x="5929974" y="1704109"/>
            <a:ext cx="1641796" cy="1569660"/>
          </a:xfrm>
          <a:prstGeom prst="rect">
            <a:avLst/>
          </a:prstGeom>
          <a:noFill/>
        </p:spPr>
        <p:txBody>
          <a:bodyPr wrap="none" rtlCol="0">
            <a:spAutoFit/>
          </a:bodyPr>
          <a:lstStyle/>
          <a:p>
            <a:r>
              <a:rPr lang="en-US" altLang="zh-CN" sz="9600">
                <a:latin typeface="方正彩云简体" panose="03000509000000000000" pitchFamily="65" charset="-122"/>
                <a:ea typeface="方正彩云简体" panose="03000509000000000000" pitchFamily="65" charset="-122"/>
              </a:rPr>
              <a:t>01</a:t>
            </a:r>
            <a:endParaRPr lang="zh-CN" altLang="en-US" sz="9600">
              <a:latin typeface="方正彩云简体" panose="03000509000000000000" pitchFamily="65" charset="-122"/>
              <a:ea typeface="方正彩云简体" panose="03000509000000000000" pitchFamily="65"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132"/>
          <p:cNvGrpSpPr>
            <a:grpSpLocks noChangeAspect="1"/>
          </p:cNvGrpSpPr>
          <p:nvPr/>
        </p:nvGrpSpPr>
        <p:grpSpPr>
          <a:xfrm rot="5400000">
            <a:off x="3109265" y="462156"/>
            <a:ext cx="646427" cy="265751"/>
            <a:chOff x="2494" y="1611"/>
            <a:chExt cx="2683" cy="1103"/>
          </a:xfrm>
          <a:solidFill>
            <a:srgbClr val="21211F"/>
          </a:solidFill>
        </p:grpSpPr>
        <p:sp>
          <p:nvSpPr>
            <p:cNvPr id="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5" name="TextBox 76"/>
          <p:cNvSpPr txBox="1"/>
          <p:nvPr/>
        </p:nvSpPr>
        <p:spPr>
          <a:xfrm>
            <a:off x="438032" y="271818"/>
            <a:ext cx="2646878" cy="584775"/>
          </a:xfrm>
          <a:prstGeom prst="rect">
            <a:avLst/>
          </a:prstGeom>
          <a:noFill/>
        </p:spPr>
        <p:txBody>
          <a:bodyPr wrap="none" rtlCol="0">
            <a:spAutoFit/>
          </a:bodyPr>
          <a:lstStyle/>
          <a:p>
            <a:r>
              <a:rPr lang="zh-CN" altLang="en-US" sz="3200" b="1">
                <a:solidFill>
                  <a:srgbClr val="21211F"/>
                </a:solidFill>
                <a:latin typeface="汉仪丫丫体简" panose="02010604000101010101" pitchFamily="2" charset="-122"/>
                <a:ea typeface="汉仪丫丫体简" panose="02010604000101010101" pitchFamily="2" charset="-122"/>
                <a:cs typeface="+mn-ea"/>
                <a:sym typeface="+mn-lt"/>
              </a:rPr>
              <a:t>添加您的标题</a:t>
            </a:r>
          </a:p>
        </p:txBody>
      </p:sp>
      <p:sp>
        <p:nvSpPr>
          <p:cNvPr id="7" name="任意多边形 6"/>
          <p:cNvSpPr/>
          <p:nvPr/>
        </p:nvSpPr>
        <p:spPr>
          <a:xfrm>
            <a:off x="438032" y="872526"/>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7"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grpSp>
        <p:nvGrpSpPr>
          <p:cNvPr id="8" name="组合 7"/>
          <p:cNvGrpSpPr/>
          <p:nvPr/>
        </p:nvGrpSpPr>
        <p:grpSpPr>
          <a:xfrm>
            <a:off x="4519343" y="1710939"/>
            <a:ext cx="3181448" cy="3886291"/>
            <a:chOff x="5245100" y="4095751"/>
            <a:chExt cx="1046163" cy="1277938"/>
          </a:xfrm>
        </p:grpSpPr>
        <p:sp>
          <p:nvSpPr>
            <p:cNvPr id="9" name="Freeform 15"/>
            <p:cNvSpPr>
              <a:spLocks noEditPoints="1"/>
            </p:cNvSpPr>
            <p:nvPr/>
          </p:nvSpPr>
          <p:spPr bwMode="auto">
            <a:xfrm>
              <a:off x="5443538" y="4308476"/>
              <a:ext cx="676275" cy="1065213"/>
            </a:xfrm>
            <a:custGeom>
              <a:avLst/>
              <a:gdLst>
                <a:gd name="T0" fmla="*/ 13 w 288"/>
                <a:gd name="T1" fmla="*/ 160 h 454"/>
                <a:gd name="T2" fmla="*/ 79 w 288"/>
                <a:gd name="T3" fmla="*/ 270 h 454"/>
                <a:gd name="T4" fmla="*/ 89 w 288"/>
                <a:gd name="T5" fmla="*/ 289 h 454"/>
                <a:gd name="T6" fmla="*/ 86 w 288"/>
                <a:gd name="T7" fmla="*/ 366 h 454"/>
                <a:gd name="T8" fmla="*/ 191 w 288"/>
                <a:gd name="T9" fmla="*/ 412 h 454"/>
                <a:gd name="T10" fmla="*/ 195 w 288"/>
                <a:gd name="T11" fmla="*/ 366 h 454"/>
                <a:gd name="T12" fmla="*/ 186 w 288"/>
                <a:gd name="T13" fmla="*/ 337 h 454"/>
                <a:gd name="T14" fmla="*/ 89 w 288"/>
                <a:gd name="T15" fmla="*/ 370 h 454"/>
                <a:gd name="T16" fmla="*/ 188 w 288"/>
                <a:gd name="T17" fmla="*/ 370 h 454"/>
                <a:gd name="T18" fmla="*/ 103 w 288"/>
                <a:gd name="T19" fmla="*/ 420 h 454"/>
                <a:gd name="T20" fmla="*/ 142 w 288"/>
                <a:gd name="T21" fmla="*/ 436 h 454"/>
                <a:gd name="T22" fmla="*/ 89 w 288"/>
                <a:gd name="T23" fmla="*/ 392 h 454"/>
                <a:gd name="T24" fmla="*/ 186 w 288"/>
                <a:gd name="T25" fmla="*/ 345 h 454"/>
                <a:gd name="T26" fmla="*/ 146 w 288"/>
                <a:gd name="T27" fmla="*/ 378 h 454"/>
                <a:gd name="T28" fmla="*/ 90 w 288"/>
                <a:gd name="T29" fmla="*/ 357 h 454"/>
                <a:gd name="T30" fmla="*/ 95 w 288"/>
                <a:gd name="T31" fmla="*/ 349 h 454"/>
                <a:gd name="T32" fmla="*/ 109 w 288"/>
                <a:gd name="T33" fmla="*/ 358 h 454"/>
                <a:gd name="T34" fmla="*/ 159 w 288"/>
                <a:gd name="T35" fmla="*/ 362 h 454"/>
                <a:gd name="T36" fmla="*/ 122 w 288"/>
                <a:gd name="T37" fmla="*/ 278 h 454"/>
                <a:gd name="T38" fmla="*/ 113 w 288"/>
                <a:gd name="T39" fmla="*/ 184 h 454"/>
                <a:gd name="T40" fmla="*/ 158 w 288"/>
                <a:gd name="T41" fmla="*/ 229 h 454"/>
                <a:gd name="T42" fmla="*/ 120 w 288"/>
                <a:gd name="T43" fmla="*/ 353 h 454"/>
                <a:gd name="T44" fmla="*/ 250 w 288"/>
                <a:gd name="T45" fmla="*/ 184 h 454"/>
                <a:gd name="T46" fmla="*/ 161 w 288"/>
                <a:gd name="T47" fmla="*/ 355 h 454"/>
                <a:gd name="T48" fmla="*/ 209 w 288"/>
                <a:gd name="T49" fmla="*/ 139 h 454"/>
                <a:gd name="T50" fmla="*/ 171 w 288"/>
                <a:gd name="T51" fmla="*/ 163 h 454"/>
                <a:gd name="T52" fmla="*/ 108 w 288"/>
                <a:gd name="T53" fmla="*/ 178 h 454"/>
                <a:gd name="T54" fmla="*/ 64 w 288"/>
                <a:gd name="T55" fmla="*/ 171 h 454"/>
                <a:gd name="T56" fmla="*/ 97 w 288"/>
                <a:gd name="T57" fmla="*/ 189 h 454"/>
                <a:gd name="T58" fmla="*/ 119 w 288"/>
                <a:gd name="T59" fmla="*/ 306 h 454"/>
                <a:gd name="T60" fmla="*/ 115 w 288"/>
                <a:gd name="T61" fmla="*/ 352 h 454"/>
                <a:gd name="T62" fmla="*/ 101 w 288"/>
                <a:gd name="T63" fmla="*/ 326 h 454"/>
                <a:gd name="T64" fmla="*/ 101 w 288"/>
                <a:gd name="T65" fmla="*/ 326 h 454"/>
                <a:gd name="T66" fmla="*/ 108 w 288"/>
                <a:gd name="T67" fmla="*/ 316 h 454"/>
                <a:gd name="T68" fmla="*/ 105 w 288"/>
                <a:gd name="T69" fmla="*/ 301 h 454"/>
                <a:gd name="T70" fmla="*/ 94 w 288"/>
                <a:gd name="T71" fmla="*/ 286 h 454"/>
                <a:gd name="T72" fmla="*/ 94 w 288"/>
                <a:gd name="T73" fmla="*/ 285 h 454"/>
                <a:gd name="T74" fmla="*/ 97 w 288"/>
                <a:gd name="T75" fmla="*/ 270 h 454"/>
                <a:gd name="T76" fmla="*/ 79 w 288"/>
                <a:gd name="T77" fmla="*/ 256 h 454"/>
                <a:gd name="T78" fmla="*/ 78 w 288"/>
                <a:gd name="T79" fmla="*/ 255 h 454"/>
                <a:gd name="T80" fmla="*/ 81 w 288"/>
                <a:gd name="T81" fmla="*/ 240 h 454"/>
                <a:gd name="T82" fmla="*/ 76 w 288"/>
                <a:gd name="T83" fmla="*/ 228 h 454"/>
                <a:gd name="T84" fmla="*/ 47 w 288"/>
                <a:gd name="T85" fmla="*/ 215 h 454"/>
                <a:gd name="T86" fmla="*/ 46 w 288"/>
                <a:gd name="T87" fmla="*/ 214 h 454"/>
                <a:gd name="T88" fmla="*/ 50 w 288"/>
                <a:gd name="T89" fmla="*/ 199 h 454"/>
                <a:gd name="T90" fmla="*/ 29 w 288"/>
                <a:gd name="T91" fmla="*/ 185 h 454"/>
                <a:gd name="T92" fmla="*/ 29 w 288"/>
                <a:gd name="T93" fmla="*/ 184 h 454"/>
                <a:gd name="T94" fmla="*/ 41 w 288"/>
                <a:gd name="T95" fmla="*/ 167 h 454"/>
                <a:gd name="T96" fmla="*/ 35 w 288"/>
                <a:gd name="T97" fmla="*/ 152 h 454"/>
                <a:gd name="T98" fmla="*/ 15 w 288"/>
                <a:gd name="T99" fmla="*/ 133 h 454"/>
                <a:gd name="T100" fmla="*/ 15 w 288"/>
                <a:gd name="T101" fmla="*/ 132 h 454"/>
                <a:gd name="T102" fmla="*/ 32 w 288"/>
                <a:gd name="T103" fmla="*/ 113 h 454"/>
                <a:gd name="T104" fmla="*/ 39 w 288"/>
                <a:gd name="T105" fmla="*/ 95 h 454"/>
                <a:gd name="T106" fmla="*/ 23 w 288"/>
                <a:gd name="T107" fmla="*/ 78 h 454"/>
                <a:gd name="T108" fmla="*/ 23 w 288"/>
                <a:gd name="T109" fmla="*/ 77 h 454"/>
                <a:gd name="T110" fmla="*/ 54 w 288"/>
                <a:gd name="T111" fmla="*/ 58 h 454"/>
                <a:gd name="T112" fmla="*/ 46 w 288"/>
                <a:gd name="T113" fmla="*/ 44 h 454"/>
                <a:gd name="T114" fmla="*/ 48 w 288"/>
                <a:gd name="T115" fmla="*/ 43 h 454"/>
                <a:gd name="T116" fmla="*/ 95 w 288"/>
                <a:gd name="T117" fmla="*/ 29 h 454"/>
                <a:gd name="T118" fmla="*/ 261 w 288"/>
                <a:gd name="T119" fmla="*/ 93 h 454"/>
                <a:gd name="T120" fmla="*/ 191 w 288"/>
                <a:gd name="T121" fmla="*/ 136 h 454"/>
                <a:gd name="T122" fmla="*/ 180 w 288"/>
                <a:gd name="T123" fmla="*/ 160 h 454"/>
                <a:gd name="T124" fmla="*/ 70 w 288"/>
                <a:gd name="T125" fmla="*/ 17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453">
                  <a:moveTo>
                    <a:pt x="211" y="30"/>
                  </a:moveTo>
                  <a:cubicBezTo>
                    <a:pt x="166" y="7"/>
                    <a:pt x="98" y="0"/>
                    <a:pt x="54" y="30"/>
                  </a:cubicBezTo>
                  <a:cubicBezTo>
                    <a:pt x="11" y="58"/>
                    <a:pt x="0" y="114"/>
                    <a:pt x="13" y="160"/>
                  </a:cubicBezTo>
                  <a:cubicBezTo>
                    <a:pt x="22" y="190"/>
                    <a:pt x="39" y="216"/>
                    <a:pt x="59" y="239"/>
                  </a:cubicBezTo>
                  <a:cubicBezTo>
                    <a:pt x="67" y="249"/>
                    <a:pt x="75" y="259"/>
                    <a:pt x="81" y="270"/>
                  </a:cubicBezTo>
                  <a:cubicBezTo>
                    <a:pt x="80" y="270"/>
                    <a:pt x="80" y="270"/>
                    <a:pt x="79" y="270"/>
                  </a:cubicBezTo>
                  <a:cubicBezTo>
                    <a:pt x="79" y="270"/>
                    <a:pt x="79" y="270"/>
                    <a:pt x="80" y="270"/>
                  </a:cubicBezTo>
                  <a:cubicBezTo>
                    <a:pt x="80" y="270"/>
                    <a:pt x="81" y="270"/>
                    <a:pt x="81" y="270"/>
                  </a:cubicBezTo>
                  <a:cubicBezTo>
                    <a:pt x="84" y="276"/>
                    <a:pt x="87" y="282"/>
                    <a:pt x="89" y="289"/>
                  </a:cubicBezTo>
                  <a:cubicBezTo>
                    <a:pt x="95" y="307"/>
                    <a:pt x="95" y="325"/>
                    <a:pt x="95" y="343"/>
                  </a:cubicBezTo>
                  <a:cubicBezTo>
                    <a:pt x="89" y="343"/>
                    <a:pt x="84" y="350"/>
                    <a:pt x="84" y="356"/>
                  </a:cubicBezTo>
                  <a:cubicBezTo>
                    <a:pt x="83" y="359"/>
                    <a:pt x="84" y="363"/>
                    <a:pt x="86" y="366"/>
                  </a:cubicBezTo>
                  <a:cubicBezTo>
                    <a:pt x="80" y="372"/>
                    <a:pt x="81" y="381"/>
                    <a:pt x="85" y="388"/>
                  </a:cubicBezTo>
                  <a:cubicBezTo>
                    <a:pt x="79" y="400"/>
                    <a:pt x="85" y="410"/>
                    <a:pt x="95" y="416"/>
                  </a:cubicBezTo>
                  <a:cubicBezTo>
                    <a:pt x="108" y="454"/>
                    <a:pt x="181" y="452"/>
                    <a:pt x="191" y="412"/>
                  </a:cubicBezTo>
                  <a:cubicBezTo>
                    <a:pt x="199" y="404"/>
                    <a:pt x="202" y="394"/>
                    <a:pt x="197" y="381"/>
                  </a:cubicBezTo>
                  <a:cubicBezTo>
                    <a:pt x="197" y="380"/>
                    <a:pt x="196" y="380"/>
                    <a:pt x="196" y="380"/>
                  </a:cubicBezTo>
                  <a:cubicBezTo>
                    <a:pt x="197" y="376"/>
                    <a:pt x="197" y="371"/>
                    <a:pt x="195" y="366"/>
                  </a:cubicBezTo>
                  <a:cubicBezTo>
                    <a:pt x="195" y="365"/>
                    <a:pt x="194" y="364"/>
                    <a:pt x="193" y="364"/>
                  </a:cubicBezTo>
                  <a:cubicBezTo>
                    <a:pt x="198" y="355"/>
                    <a:pt x="197" y="346"/>
                    <a:pt x="188" y="338"/>
                  </a:cubicBezTo>
                  <a:cubicBezTo>
                    <a:pt x="187" y="337"/>
                    <a:pt x="186" y="337"/>
                    <a:pt x="186" y="337"/>
                  </a:cubicBezTo>
                  <a:cubicBezTo>
                    <a:pt x="176" y="268"/>
                    <a:pt x="246" y="222"/>
                    <a:pt x="268" y="162"/>
                  </a:cubicBezTo>
                  <a:cubicBezTo>
                    <a:pt x="288" y="109"/>
                    <a:pt x="260" y="56"/>
                    <a:pt x="211" y="30"/>
                  </a:cubicBezTo>
                  <a:close/>
                  <a:moveTo>
                    <a:pt x="89" y="370"/>
                  </a:moveTo>
                  <a:cubicBezTo>
                    <a:pt x="90" y="371"/>
                    <a:pt x="91" y="371"/>
                    <a:pt x="93" y="372"/>
                  </a:cubicBezTo>
                  <a:cubicBezTo>
                    <a:pt x="108" y="389"/>
                    <a:pt x="148" y="386"/>
                    <a:pt x="166" y="383"/>
                  </a:cubicBezTo>
                  <a:cubicBezTo>
                    <a:pt x="174" y="381"/>
                    <a:pt x="182" y="376"/>
                    <a:pt x="188" y="370"/>
                  </a:cubicBezTo>
                  <a:cubicBezTo>
                    <a:pt x="196" y="416"/>
                    <a:pt x="79" y="404"/>
                    <a:pt x="89" y="370"/>
                  </a:cubicBezTo>
                  <a:close/>
                  <a:moveTo>
                    <a:pt x="142" y="436"/>
                  </a:moveTo>
                  <a:cubicBezTo>
                    <a:pt x="127" y="436"/>
                    <a:pt x="113" y="430"/>
                    <a:pt x="103" y="420"/>
                  </a:cubicBezTo>
                  <a:cubicBezTo>
                    <a:pt x="117" y="425"/>
                    <a:pt x="133" y="428"/>
                    <a:pt x="142" y="428"/>
                  </a:cubicBezTo>
                  <a:cubicBezTo>
                    <a:pt x="153" y="428"/>
                    <a:pt x="167" y="426"/>
                    <a:pt x="178" y="421"/>
                  </a:cubicBezTo>
                  <a:cubicBezTo>
                    <a:pt x="169" y="431"/>
                    <a:pt x="157" y="436"/>
                    <a:pt x="142" y="436"/>
                  </a:cubicBezTo>
                  <a:close/>
                  <a:moveTo>
                    <a:pt x="192" y="389"/>
                  </a:moveTo>
                  <a:cubicBezTo>
                    <a:pt x="195" y="413"/>
                    <a:pt x="165" y="421"/>
                    <a:pt x="145" y="421"/>
                  </a:cubicBezTo>
                  <a:cubicBezTo>
                    <a:pt x="125" y="421"/>
                    <a:pt x="87" y="418"/>
                    <a:pt x="89" y="392"/>
                  </a:cubicBezTo>
                  <a:cubicBezTo>
                    <a:pt x="98" y="401"/>
                    <a:pt x="116" y="404"/>
                    <a:pt x="128" y="405"/>
                  </a:cubicBezTo>
                  <a:cubicBezTo>
                    <a:pt x="145" y="407"/>
                    <a:pt x="180" y="405"/>
                    <a:pt x="192" y="389"/>
                  </a:cubicBezTo>
                  <a:close/>
                  <a:moveTo>
                    <a:pt x="186" y="345"/>
                  </a:moveTo>
                  <a:cubicBezTo>
                    <a:pt x="186" y="345"/>
                    <a:pt x="186" y="345"/>
                    <a:pt x="186" y="345"/>
                  </a:cubicBezTo>
                  <a:cubicBezTo>
                    <a:pt x="194" y="356"/>
                    <a:pt x="185" y="370"/>
                    <a:pt x="173" y="374"/>
                  </a:cubicBezTo>
                  <a:cubicBezTo>
                    <a:pt x="164" y="378"/>
                    <a:pt x="155" y="378"/>
                    <a:pt x="146" y="378"/>
                  </a:cubicBezTo>
                  <a:cubicBezTo>
                    <a:pt x="131" y="379"/>
                    <a:pt x="111" y="378"/>
                    <a:pt x="97" y="370"/>
                  </a:cubicBezTo>
                  <a:cubicBezTo>
                    <a:pt x="97" y="369"/>
                    <a:pt x="97" y="369"/>
                    <a:pt x="97" y="369"/>
                  </a:cubicBezTo>
                  <a:cubicBezTo>
                    <a:pt x="94" y="365"/>
                    <a:pt x="90" y="363"/>
                    <a:pt x="90" y="357"/>
                  </a:cubicBezTo>
                  <a:cubicBezTo>
                    <a:pt x="90" y="353"/>
                    <a:pt x="92" y="350"/>
                    <a:pt x="95" y="347"/>
                  </a:cubicBezTo>
                  <a:cubicBezTo>
                    <a:pt x="95" y="347"/>
                    <a:pt x="95" y="348"/>
                    <a:pt x="95" y="348"/>
                  </a:cubicBezTo>
                  <a:cubicBezTo>
                    <a:pt x="95" y="348"/>
                    <a:pt x="95" y="349"/>
                    <a:pt x="95" y="349"/>
                  </a:cubicBezTo>
                  <a:cubicBezTo>
                    <a:pt x="95" y="349"/>
                    <a:pt x="94" y="350"/>
                    <a:pt x="95" y="351"/>
                  </a:cubicBezTo>
                  <a:cubicBezTo>
                    <a:pt x="96" y="353"/>
                    <a:pt x="99" y="355"/>
                    <a:pt x="101" y="356"/>
                  </a:cubicBezTo>
                  <a:cubicBezTo>
                    <a:pt x="103" y="357"/>
                    <a:pt x="106" y="358"/>
                    <a:pt x="109" y="358"/>
                  </a:cubicBezTo>
                  <a:cubicBezTo>
                    <a:pt x="121" y="363"/>
                    <a:pt x="138" y="362"/>
                    <a:pt x="148" y="362"/>
                  </a:cubicBezTo>
                  <a:cubicBezTo>
                    <a:pt x="151" y="362"/>
                    <a:pt x="154" y="362"/>
                    <a:pt x="157" y="362"/>
                  </a:cubicBezTo>
                  <a:cubicBezTo>
                    <a:pt x="158" y="362"/>
                    <a:pt x="159" y="362"/>
                    <a:pt x="159" y="362"/>
                  </a:cubicBezTo>
                  <a:cubicBezTo>
                    <a:pt x="171" y="361"/>
                    <a:pt x="184" y="357"/>
                    <a:pt x="186" y="345"/>
                  </a:cubicBezTo>
                  <a:close/>
                  <a:moveTo>
                    <a:pt x="124" y="339"/>
                  </a:moveTo>
                  <a:cubicBezTo>
                    <a:pt x="127" y="319"/>
                    <a:pt x="124" y="296"/>
                    <a:pt x="122" y="278"/>
                  </a:cubicBezTo>
                  <a:cubicBezTo>
                    <a:pt x="119" y="253"/>
                    <a:pt x="114" y="228"/>
                    <a:pt x="107" y="204"/>
                  </a:cubicBezTo>
                  <a:cubicBezTo>
                    <a:pt x="105" y="199"/>
                    <a:pt x="104" y="193"/>
                    <a:pt x="102" y="186"/>
                  </a:cubicBezTo>
                  <a:cubicBezTo>
                    <a:pt x="106" y="186"/>
                    <a:pt x="109" y="185"/>
                    <a:pt x="113" y="184"/>
                  </a:cubicBezTo>
                  <a:cubicBezTo>
                    <a:pt x="129" y="181"/>
                    <a:pt x="146" y="178"/>
                    <a:pt x="162" y="174"/>
                  </a:cubicBezTo>
                  <a:cubicBezTo>
                    <a:pt x="164" y="173"/>
                    <a:pt x="167" y="172"/>
                    <a:pt x="169" y="172"/>
                  </a:cubicBezTo>
                  <a:cubicBezTo>
                    <a:pt x="164" y="191"/>
                    <a:pt x="161" y="210"/>
                    <a:pt x="158" y="229"/>
                  </a:cubicBezTo>
                  <a:cubicBezTo>
                    <a:pt x="152" y="271"/>
                    <a:pt x="151" y="314"/>
                    <a:pt x="154" y="356"/>
                  </a:cubicBezTo>
                  <a:cubicBezTo>
                    <a:pt x="148" y="356"/>
                    <a:pt x="142" y="356"/>
                    <a:pt x="137" y="356"/>
                  </a:cubicBezTo>
                  <a:cubicBezTo>
                    <a:pt x="131" y="355"/>
                    <a:pt x="125" y="354"/>
                    <a:pt x="120" y="353"/>
                  </a:cubicBezTo>
                  <a:cubicBezTo>
                    <a:pt x="121" y="350"/>
                    <a:pt x="122" y="348"/>
                    <a:pt x="123" y="345"/>
                  </a:cubicBezTo>
                  <a:cubicBezTo>
                    <a:pt x="123" y="343"/>
                    <a:pt x="124" y="341"/>
                    <a:pt x="124" y="339"/>
                  </a:cubicBezTo>
                  <a:close/>
                  <a:moveTo>
                    <a:pt x="250" y="184"/>
                  </a:moveTo>
                  <a:cubicBezTo>
                    <a:pt x="222" y="234"/>
                    <a:pt x="164" y="280"/>
                    <a:pt x="180" y="344"/>
                  </a:cubicBezTo>
                  <a:cubicBezTo>
                    <a:pt x="180" y="344"/>
                    <a:pt x="180" y="344"/>
                    <a:pt x="180" y="344"/>
                  </a:cubicBezTo>
                  <a:cubicBezTo>
                    <a:pt x="177" y="351"/>
                    <a:pt x="169" y="354"/>
                    <a:pt x="161" y="355"/>
                  </a:cubicBezTo>
                  <a:cubicBezTo>
                    <a:pt x="158" y="317"/>
                    <a:pt x="159" y="279"/>
                    <a:pt x="164" y="242"/>
                  </a:cubicBezTo>
                  <a:cubicBezTo>
                    <a:pt x="167" y="218"/>
                    <a:pt x="170" y="193"/>
                    <a:pt x="177" y="169"/>
                  </a:cubicBezTo>
                  <a:cubicBezTo>
                    <a:pt x="193" y="164"/>
                    <a:pt x="211" y="156"/>
                    <a:pt x="209" y="139"/>
                  </a:cubicBezTo>
                  <a:cubicBezTo>
                    <a:pt x="208" y="126"/>
                    <a:pt x="192" y="121"/>
                    <a:pt x="185" y="132"/>
                  </a:cubicBezTo>
                  <a:cubicBezTo>
                    <a:pt x="184" y="133"/>
                    <a:pt x="184" y="133"/>
                    <a:pt x="184" y="134"/>
                  </a:cubicBezTo>
                  <a:cubicBezTo>
                    <a:pt x="177" y="142"/>
                    <a:pt x="174" y="153"/>
                    <a:pt x="171" y="163"/>
                  </a:cubicBezTo>
                  <a:cubicBezTo>
                    <a:pt x="170" y="164"/>
                    <a:pt x="169" y="164"/>
                    <a:pt x="168" y="164"/>
                  </a:cubicBezTo>
                  <a:cubicBezTo>
                    <a:pt x="159" y="167"/>
                    <a:pt x="149" y="170"/>
                    <a:pt x="139" y="172"/>
                  </a:cubicBezTo>
                  <a:cubicBezTo>
                    <a:pt x="128" y="174"/>
                    <a:pt x="118" y="176"/>
                    <a:pt x="108" y="178"/>
                  </a:cubicBezTo>
                  <a:cubicBezTo>
                    <a:pt x="105" y="178"/>
                    <a:pt x="103" y="179"/>
                    <a:pt x="100" y="179"/>
                  </a:cubicBezTo>
                  <a:cubicBezTo>
                    <a:pt x="97" y="170"/>
                    <a:pt x="92" y="163"/>
                    <a:pt x="84" y="159"/>
                  </a:cubicBezTo>
                  <a:cubicBezTo>
                    <a:pt x="75" y="155"/>
                    <a:pt x="64" y="160"/>
                    <a:pt x="64" y="171"/>
                  </a:cubicBezTo>
                  <a:cubicBezTo>
                    <a:pt x="62" y="178"/>
                    <a:pt x="70" y="187"/>
                    <a:pt x="79" y="188"/>
                  </a:cubicBezTo>
                  <a:cubicBezTo>
                    <a:pt x="84" y="189"/>
                    <a:pt x="90" y="189"/>
                    <a:pt x="96" y="188"/>
                  </a:cubicBezTo>
                  <a:cubicBezTo>
                    <a:pt x="96" y="188"/>
                    <a:pt x="96" y="189"/>
                    <a:pt x="97" y="189"/>
                  </a:cubicBezTo>
                  <a:cubicBezTo>
                    <a:pt x="99" y="196"/>
                    <a:pt x="101" y="204"/>
                    <a:pt x="103" y="211"/>
                  </a:cubicBezTo>
                  <a:cubicBezTo>
                    <a:pt x="107" y="226"/>
                    <a:pt x="111" y="241"/>
                    <a:pt x="113" y="256"/>
                  </a:cubicBezTo>
                  <a:cubicBezTo>
                    <a:pt x="116" y="273"/>
                    <a:pt x="118" y="289"/>
                    <a:pt x="119" y="306"/>
                  </a:cubicBezTo>
                  <a:cubicBezTo>
                    <a:pt x="119" y="318"/>
                    <a:pt x="117" y="330"/>
                    <a:pt x="117" y="341"/>
                  </a:cubicBezTo>
                  <a:cubicBezTo>
                    <a:pt x="116" y="342"/>
                    <a:pt x="116" y="342"/>
                    <a:pt x="116" y="343"/>
                  </a:cubicBezTo>
                  <a:cubicBezTo>
                    <a:pt x="116" y="346"/>
                    <a:pt x="115" y="349"/>
                    <a:pt x="115" y="352"/>
                  </a:cubicBezTo>
                  <a:cubicBezTo>
                    <a:pt x="115" y="352"/>
                    <a:pt x="115" y="352"/>
                    <a:pt x="115" y="352"/>
                  </a:cubicBezTo>
                  <a:cubicBezTo>
                    <a:pt x="110" y="351"/>
                    <a:pt x="105" y="349"/>
                    <a:pt x="101" y="347"/>
                  </a:cubicBezTo>
                  <a:cubicBezTo>
                    <a:pt x="101" y="340"/>
                    <a:pt x="101" y="333"/>
                    <a:pt x="101" y="326"/>
                  </a:cubicBezTo>
                  <a:cubicBezTo>
                    <a:pt x="103" y="327"/>
                    <a:pt x="106" y="327"/>
                    <a:pt x="108" y="326"/>
                  </a:cubicBezTo>
                  <a:cubicBezTo>
                    <a:pt x="109" y="326"/>
                    <a:pt x="109" y="326"/>
                    <a:pt x="108" y="326"/>
                  </a:cubicBezTo>
                  <a:cubicBezTo>
                    <a:pt x="106" y="325"/>
                    <a:pt x="103" y="326"/>
                    <a:pt x="101" y="326"/>
                  </a:cubicBezTo>
                  <a:cubicBezTo>
                    <a:pt x="101" y="322"/>
                    <a:pt x="101" y="319"/>
                    <a:pt x="100" y="316"/>
                  </a:cubicBezTo>
                  <a:cubicBezTo>
                    <a:pt x="103" y="316"/>
                    <a:pt x="105" y="316"/>
                    <a:pt x="107" y="316"/>
                  </a:cubicBezTo>
                  <a:cubicBezTo>
                    <a:pt x="108" y="316"/>
                    <a:pt x="108" y="316"/>
                    <a:pt x="108" y="316"/>
                  </a:cubicBezTo>
                  <a:cubicBezTo>
                    <a:pt x="105" y="315"/>
                    <a:pt x="103" y="315"/>
                    <a:pt x="100" y="315"/>
                  </a:cubicBezTo>
                  <a:cubicBezTo>
                    <a:pt x="100" y="310"/>
                    <a:pt x="99" y="306"/>
                    <a:pt x="98" y="301"/>
                  </a:cubicBezTo>
                  <a:cubicBezTo>
                    <a:pt x="100" y="301"/>
                    <a:pt x="103" y="301"/>
                    <a:pt x="105" y="301"/>
                  </a:cubicBezTo>
                  <a:cubicBezTo>
                    <a:pt x="105" y="301"/>
                    <a:pt x="105" y="300"/>
                    <a:pt x="105" y="300"/>
                  </a:cubicBezTo>
                  <a:cubicBezTo>
                    <a:pt x="103" y="300"/>
                    <a:pt x="100" y="300"/>
                    <a:pt x="98" y="300"/>
                  </a:cubicBezTo>
                  <a:cubicBezTo>
                    <a:pt x="97" y="296"/>
                    <a:pt x="96" y="291"/>
                    <a:pt x="94" y="286"/>
                  </a:cubicBezTo>
                  <a:cubicBezTo>
                    <a:pt x="97" y="286"/>
                    <a:pt x="100" y="286"/>
                    <a:pt x="103" y="286"/>
                  </a:cubicBezTo>
                  <a:cubicBezTo>
                    <a:pt x="104" y="286"/>
                    <a:pt x="104" y="285"/>
                    <a:pt x="103" y="285"/>
                  </a:cubicBezTo>
                  <a:cubicBezTo>
                    <a:pt x="100" y="285"/>
                    <a:pt x="97" y="285"/>
                    <a:pt x="94" y="285"/>
                  </a:cubicBezTo>
                  <a:cubicBezTo>
                    <a:pt x="93" y="281"/>
                    <a:pt x="91" y="277"/>
                    <a:pt x="89" y="274"/>
                  </a:cubicBezTo>
                  <a:cubicBezTo>
                    <a:pt x="89" y="272"/>
                    <a:pt x="88" y="271"/>
                    <a:pt x="88" y="270"/>
                  </a:cubicBezTo>
                  <a:cubicBezTo>
                    <a:pt x="91" y="270"/>
                    <a:pt x="94" y="270"/>
                    <a:pt x="97" y="270"/>
                  </a:cubicBezTo>
                  <a:cubicBezTo>
                    <a:pt x="98" y="270"/>
                    <a:pt x="98" y="269"/>
                    <a:pt x="97" y="269"/>
                  </a:cubicBezTo>
                  <a:cubicBezTo>
                    <a:pt x="94" y="269"/>
                    <a:pt x="91" y="269"/>
                    <a:pt x="87" y="269"/>
                  </a:cubicBezTo>
                  <a:cubicBezTo>
                    <a:pt x="85" y="264"/>
                    <a:pt x="82" y="260"/>
                    <a:pt x="79" y="256"/>
                  </a:cubicBezTo>
                  <a:cubicBezTo>
                    <a:pt x="82" y="256"/>
                    <a:pt x="86" y="256"/>
                    <a:pt x="89" y="256"/>
                  </a:cubicBezTo>
                  <a:cubicBezTo>
                    <a:pt x="89" y="256"/>
                    <a:pt x="89" y="255"/>
                    <a:pt x="89" y="255"/>
                  </a:cubicBezTo>
                  <a:cubicBezTo>
                    <a:pt x="85" y="254"/>
                    <a:pt x="82" y="255"/>
                    <a:pt x="78" y="255"/>
                  </a:cubicBezTo>
                  <a:cubicBezTo>
                    <a:pt x="75" y="250"/>
                    <a:pt x="72" y="246"/>
                    <a:pt x="68" y="241"/>
                  </a:cubicBezTo>
                  <a:cubicBezTo>
                    <a:pt x="72" y="241"/>
                    <a:pt x="77" y="241"/>
                    <a:pt x="81" y="241"/>
                  </a:cubicBezTo>
                  <a:cubicBezTo>
                    <a:pt x="82" y="241"/>
                    <a:pt x="82" y="240"/>
                    <a:pt x="81" y="240"/>
                  </a:cubicBezTo>
                  <a:cubicBezTo>
                    <a:pt x="77" y="240"/>
                    <a:pt x="72" y="240"/>
                    <a:pt x="67" y="240"/>
                  </a:cubicBezTo>
                  <a:cubicBezTo>
                    <a:pt x="63" y="236"/>
                    <a:pt x="59" y="231"/>
                    <a:pt x="55" y="226"/>
                  </a:cubicBezTo>
                  <a:cubicBezTo>
                    <a:pt x="62" y="227"/>
                    <a:pt x="69" y="227"/>
                    <a:pt x="76" y="228"/>
                  </a:cubicBezTo>
                  <a:cubicBezTo>
                    <a:pt x="77" y="228"/>
                    <a:pt x="77" y="227"/>
                    <a:pt x="76" y="227"/>
                  </a:cubicBezTo>
                  <a:cubicBezTo>
                    <a:pt x="69" y="226"/>
                    <a:pt x="62" y="226"/>
                    <a:pt x="55" y="225"/>
                  </a:cubicBezTo>
                  <a:cubicBezTo>
                    <a:pt x="52" y="222"/>
                    <a:pt x="49" y="219"/>
                    <a:pt x="47" y="215"/>
                  </a:cubicBezTo>
                  <a:cubicBezTo>
                    <a:pt x="52" y="215"/>
                    <a:pt x="58" y="215"/>
                    <a:pt x="64" y="215"/>
                  </a:cubicBezTo>
                  <a:cubicBezTo>
                    <a:pt x="64" y="215"/>
                    <a:pt x="64" y="214"/>
                    <a:pt x="64" y="214"/>
                  </a:cubicBezTo>
                  <a:cubicBezTo>
                    <a:pt x="58" y="214"/>
                    <a:pt x="52" y="214"/>
                    <a:pt x="46" y="214"/>
                  </a:cubicBezTo>
                  <a:cubicBezTo>
                    <a:pt x="46" y="213"/>
                    <a:pt x="45" y="213"/>
                    <a:pt x="45" y="212"/>
                  </a:cubicBezTo>
                  <a:cubicBezTo>
                    <a:pt x="41" y="208"/>
                    <a:pt x="39" y="203"/>
                    <a:pt x="36" y="198"/>
                  </a:cubicBezTo>
                  <a:cubicBezTo>
                    <a:pt x="41" y="199"/>
                    <a:pt x="45" y="199"/>
                    <a:pt x="50" y="199"/>
                  </a:cubicBezTo>
                  <a:cubicBezTo>
                    <a:pt x="51" y="199"/>
                    <a:pt x="51" y="198"/>
                    <a:pt x="50" y="198"/>
                  </a:cubicBezTo>
                  <a:cubicBezTo>
                    <a:pt x="45" y="198"/>
                    <a:pt x="40" y="198"/>
                    <a:pt x="35" y="197"/>
                  </a:cubicBezTo>
                  <a:cubicBezTo>
                    <a:pt x="33" y="193"/>
                    <a:pt x="31" y="189"/>
                    <a:pt x="29" y="185"/>
                  </a:cubicBezTo>
                  <a:cubicBezTo>
                    <a:pt x="35" y="185"/>
                    <a:pt x="41" y="185"/>
                    <a:pt x="47" y="184"/>
                  </a:cubicBezTo>
                  <a:cubicBezTo>
                    <a:pt x="47" y="184"/>
                    <a:pt x="47" y="184"/>
                    <a:pt x="47" y="184"/>
                  </a:cubicBezTo>
                  <a:cubicBezTo>
                    <a:pt x="41" y="184"/>
                    <a:pt x="35" y="184"/>
                    <a:pt x="29" y="184"/>
                  </a:cubicBezTo>
                  <a:cubicBezTo>
                    <a:pt x="26" y="178"/>
                    <a:pt x="24" y="173"/>
                    <a:pt x="22" y="168"/>
                  </a:cubicBezTo>
                  <a:cubicBezTo>
                    <a:pt x="28" y="168"/>
                    <a:pt x="35" y="168"/>
                    <a:pt x="41" y="168"/>
                  </a:cubicBezTo>
                  <a:cubicBezTo>
                    <a:pt x="41" y="168"/>
                    <a:pt x="41" y="167"/>
                    <a:pt x="41" y="167"/>
                  </a:cubicBezTo>
                  <a:cubicBezTo>
                    <a:pt x="35" y="167"/>
                    <a:pt x="28" y="167"/>
                    <a:pt x="22" y="167"/>
                  </a:cubicBezTo>
                  <a:cubicBezTo>
                    <a:pt x="20" y="162"/>
                    <a:pt x="19" y="157"/>
                    <a:pt x="18" y="152"/>
                  </a:cubicBezTo>
                  <a:cubicBezTo>
                    <a:pt x="24" y="152"/>
                    <a:pt x="29" y="152"/>
                    <a:pt x="35" y="152"/>
                  </a:cubicBezTo>
                  <a:cubicBezTo>
                    <a:pt x="35" y="152"/>
                    <a:pt x="35" y="151"/>
                    <a:pt x="35" y="151"/>
                  </a:cubicBezTo>
                  <a:cubicBezTo>
                    <a:pt x="29" y="151"/>
                    <a:pt x="23" y="151"/>
                    <a:pt x="18" y="151"/>
                  </a:cubicBezTo>
                  <a:cubicBezTo>
                    <a:pt x="16" y="145"/>
                    <a:pt x="16" y="139"/>
                    <a:pt x="15" y="133"/>
                  </a:cubicBezTo>
                  <a:cubicBezTo>
                    <a:pt x="23" y="132"/>
                    <a:pt x="30" y="132"/>
                    <a:pt x="38" y="133"/>
                  </a:cubicBezTo>
                  <a:cubicBezTo>
                    <a:pt x="39" y="133"/>
                    <a:pt x="39" y="131"/>
                    <a:pt x="38" y="131"/>
                  </a:cubicBezTo>
                  <a:cubicBezTo>
                    <a:pt x="30" y="131"/>
                    <a:pt x="23" y="131"/>
                    <a:pt x="15" y="132"/>
                  </a:cubicBezTo>
                  <a:cubicBezTo>
                    <a:pt x="14" y="126"/>
                    <a:pt x="14" y="120"/>
                    <a:pt x="15" y="115"/>
                  </a:cubicBezTo>
                  <a:cubicBezTo>
                    <a:pt x="21" y="115"/>
                    <a:pt x="26" y="114"/>
                    <a:pt x="32" y="114"/>
                  </a:cubicBezTo>
                  <a:cubicBezTo>
                    <a:pt x="33" y="114"/>
                    <a:pt x="33" y="113"/>
                    <a:pt x="32" y="113"/>
                  </a:cubicBezTo>
                  <a:cubicBezTo>
                    <a:pt x="26" y="113"/>
                    <a:pt x="21" y="114"/>
                    <a:pt x="15" y="114"/>
                  </a:cubicBezTo>
                  <a:cubicBezTo>
                    <a:pt x="15" y="108"/>
                    <a:pt x="16" y="101"/>
                    <a:pt x="17" y="95"/>
                  </a:cubicBezTo>
                  <a:cubicBezTo>
                    <a:pt x="25" y="95"/>
                    <a:pt x="32" y="95"/>
                    <a:pt x="39" y="95"/>
                  </a:cubicBezTo>
                  <a:cubicBezTo>
                    <a:pt x="40" y="95"/>
                    <a:pt x="40" y="94"/>
                    <a:pt x="39" y="94"/>
                  </a:cubicBezTo>
                  <a:cubicBezTo>
                    <a:pt x="32" y="94"/>
                    <a:pt x="25" y="94"/>
                    <a:pt x="18" y="94"/>
                  </a:cubicBezTo>
                  <a:cubicBezTo>
                    <a:pt x="19" y="89"/>
                    <a:pt x="20" y="83"/>
                    <a:pt x="23" y="78"/>
                  </a:cubicBezTo>
                  <a:cubicBezTo>
                    <a:pt x="31" y="78"/>
                    <a:pt x="40" y="78"/>
                    <a:pt x="48" y="78"/>
                  </a:cubicBezTo>
                  <a:cubicBezTo>
                    <a:pt x="49" y="78"/>
                    <a:pt x="49" y="77"/>
                    <a:pt x="48" y="77"/>
                  </a:cubicBezTo>
                  <a:cubicBezTo>
                    <a:pt x="40" y="77"/>
                    <a:pt x="31" y="77"/>
                    <a:pt x="23" y="77"/>
                  </a:cubicBezTo>
                  <a:cubicBezTo>
                    <a:pt x="26" y="71"/>
                    <a:pt x="29" y="65"/>
                    <a:pt x="33" y="59"/>
                  </a:cubicBezTo>
                  <a:cubicBezTo>
                    <a:pt x="40" y="59"/>
                    <a:pt x="47" y="59"/>
                    <a:pt x="54" y="59"/>
                  </a:cubicBezTo>
                  <a:cubicBezTo>
                    <a:pt x="55" y="59"/>
                    <a:pt x="55" y="58"/>
                    <a:pt x="54" y="58"/>
                  </a:cubicBezTo>
                  <a:cubicBezTo>
                    <a:pt x="48" y="58"/>
                    <a:pt x="41" y="58"/>
                    <a:pt x="34" y="58"/>
                  </a:cubicBezTo>
                  <a:cubicBezTo>
                    <a:pt x="35" y="56"/>
                    <a:pt x="36" y="55"/>
                    <a:pt x="37" y="54"/>
                  </a:cubicBezTo>
                  <a:cubicBezTo>
                    <a:pt x="40" y="50"/>
                    <a:pt x="43" y="47"/>
                    <a:pt x="46" y="44"/>
                  </a:cubicBezTo>
                  <a:cubicBezTo>
                    <a:pt x="54" y="43"/>
                    <a:pt x="63" y="43"/>
                    <a:pt x="71" y="43"/>
                  </a:cubicBezTo>
                  <a:cubicBezTo>
                    <a:pt x="72" y="43"/>
                    <a:pt x="72" y="42"/>
                    <a:pt x="71" y="42"/>
                  </a:cubicBezTo>
                  <a:cubicBezTo>
                    <a:pt x="63" y="41"/>
                    <a:pt x="55" y="42"/>
                    <a:pt x="48" y="43"/>
                  </a:cubicBezTo>
                  <a:cubicBezTo>
                    <a:pt x="53" y="38"/>
                    <a:pt x="59" y="34"/>
                    <a:pt x="66" y="30"/>
                  </a:cubicBezTo>
                  <a:cubicBezTo>
                    <a:pt x="76" y="30"/>
                    <a:pt x="85" y="30"/>
                    <a:pt x="95" y="31"/>
                  </a:cubicBezTo>
                  <a:cubicBezTo>
                    <a:pt x="96" y="31"/>
                    <a:pt x="96" y="30"/>
                    <a:pt x="95" y="29"/>
                  </a:cubicBezTo>
                  <a:cubicBezTo>
                    <a:pt x="86" y="29"/>
                    <a:pt x="78" y="29"/>
                    <a:pt x="69" y="29"/>
                  </a:cubicBezTo>
                  <a:cubicBezTo>
                    <a:pt x="109" y="10"/>
                    <a:pt x="163" y="16"/>
                    <a:pt x="201" y="33"/>
                  </a:cubicBezTo>
                  <a:cubicBezTo>
                    <a:pt x="227" y="46"/>
                    <a:pt x="249" y="66"/>
                    <a:pt x="261" y="93"/>
                  </a:cubicBezTo>
                  <a:cubicBezTo>
                    <a:pt x="273" y="124"/>
                    <a:pt x="267" y="156"/>
                    <a:pt x="250" y="184"/>
                  </a:cubicBezTo>
                  <a:close/>
                  <a:moveTo>
                    <a:pt x="180" y="160"/>
                  </a:moveTo>
                  <a:cubicBezTo>
                    <a:pt x="183" y="152"/>
                    <a:pt x="187" y="144"/>
                    <a:pt x="191" y="136"/>
                  </a:cubicBezTo>
                  <a:cubicBezTo>
                    <a:pt x="203" y="139"/>
                    <a:pt x="205" y="143"/>
                    <a:pt x="197" y="149"/>
                  </a:cubicBezTo>
                  <a:cubicBezTo>
                    <a:pt x="195" y="153"/>
                    <a:pt x="192" y="155"/>
                    <a:pt x="188" y="157"/>
                  </a:cubicBezTo>
                  <a:cubicBezTo>
                    <a:pt x="186" y="158"/>
                    <a:pt x="183" y="159"/>
                    <a:pt x="180" y="160"/>
                  </a:cubicBezTo>
                  <a:close/>
                  <a:moveTo>
                    <a:pt x="94" y="180"/>
                  </a:moveTo>
                  <a:cubicBezTo>
                    <a:pt x="93" y="180"/>
                    <a:pt x="92" y="180"/>
                    <a:pt x="91" y="180"/>
                  </a:cubicBezTo>
                  <a:cubicBezTo>
                    <a:pt x="85" y="181"/>
                    <a:pt x="72" y="178"/>
                    <a:pt x="70" y="172"/>
                  </a:cubicBezTo>
                  <a:cubicBezTo>
                    <a:pt x="83" y="166"/>
                    <a:pt x="91" y="169"/>
                    <a:pt x="93" y="180"/>
                  </a:cubicBezTo>
                  <a:cubicBezTo>
                    <a:pt x="93" y="180"/>
                    <a:pt x="93" y="180"/>
                    <a:pt x="94" y="18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6"/>
            <p:cNvSpPr>
              <a:spLocks noEditPoints="1"/>
            </p:cNvSpPr>
            <p:nvPr/>
          </p:nvSpPr>
          <p:spPr bwMode="auto">
            <a:xfrm>
              <a:off x="5245100" y="4524376"/>
              <a:ext cx="158750" cy="109538"/>
            </a:xfrm>
            <a:custGeom>
              <a:avLst/>
              <a:gdLst>
                <a:gd name="T0" fmla="*/ 67 w 68"/>
                <a:gd name="T1" fmla="*/ 33 h 47"/>
                <a:gd name="T2" fmla="*/ 66 w 68"/>
                <a:gd name="T3" fmla="*/ 21 h 47"/>
                <a:gd name="T4" fmla="*/ 66 w 68"/>
                <a:gd name="T5" fmla="*/ 20 h 47"/>
                <a:gd name="T6" fmla="*/ 65 w 68"/>
                <a:gd name="T7" fmla="*/ 19 h 47"/>
                <a:gd name="T8" fmla="*/ 64 w 68"/>
                <a:gd name="T9" fmla="*/ 18 h 47"/>
                <a:gd name="T10" fmla="*/ 5 w 68"/>
                <a:gd name="T11" fmla="*/ 1 h 47"/>
                <a:gd name="T12" fmla="*/ 1 w 68"/>
                <a:gd name="T13" fmla="*/ 5 h 47"/>
                <a:gd name="T14" fmla="*/ 7 w 68"/>
                <a:gd name="T15" fmla="*/ 45 h 47"/>
                <a:gd name="T16" fmla="*/ 12 w 68"/>
                <a:gd name="T17" fmla="*/ 46 h 47"/>
                <a:gd name="T18" fmla="*/ 34 w 68"/>
                <a:gd name="T19" fmla="*/ 42 h 47"/>
                <a:gd name="T20" fmla="*/ 64 w 68"/>
                <a:gd name="T21" fmla="*/ 37 h 47"/>
                <a:gd name="T22" fmla="*/ 67 w 68"/>
                <a:gd name="T23" fmla="*/ 33 h 47"/>
                <a:gd name="T24" fmla="*/ 12 w 68"/>
                <a:gd name="T25" fmla="*/ 42 h 47"/>
                <a:gd name="T26" fmla="*/ 8 w 68"/>
                <a:gd name="T27" fmla="*/ 8 h 47"/>
                <a:gd name="T28" fmla="*/ 60 w 68"/>
                <a:gd name="T29" fmla="*/ 21 h 47"/>
                <a:gd name="T30" fmla="*/ 60 w 68"/>
                <a:gd name="T31" fmla="*/ 21 h 47"/>
                <a:gd name="T32" fmla="*/ 60 w 68"/>
                <a:gd name="T33" fmla="*/ 32 h 47"/>
                <a:gd name="T34" fmla="*/ 12 w 68"/>
                <a:gd name="T35"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47">
                  <a:moveTo>
                    <a:pt x="67" y="33"/>
                  </a:moveTo>
                  <a:cubicBezTo>
                    <a:pt x="66" y="29"/>
                    <a:pt x="66" y="25"/>
                    <a:pt x="66" y="21"/>
                  </a:cubicBezTo>
                  <a:cubicBezTo>
                    <a:pt x="66" y="21"/>
                    <a:pt x="66" y="21"/>
                    <a:pt x="66" y="20"/>
                  </a:cubicBezTo>
                  <a:cubicBezTo>
                    <a:pt x="66" y="20"/>
                    <a:pt x="66" y="19"/>
                    <a:pt x="65" y="19"/>
                  </a:cubicBezTo>
                  <a:cubicBezTo>
                    <a:pt x="65" y="18"/>
                    <a:pt x="64" y="18"/>
                    <a:pt x="64" y="18"/>
                  </a:cubicBezTo>
                  <a:cubicBezTo>
                    <a:pt x="47" y="7"/>
                    <a:pt x="24" y="4"/>
                    <a:pt x="5" y="1"/>
                  </a:cubicBezTo>
                  <a:cubicBezTo>
                    <a:pt x="2" y="0"/>
                    <a:pt x="0" y="3"/>
                    <a:pt x="1" y="5"/>
                  </a:cubicBezTo>
                  <a:cubicBezTo>
                    <a:pt x="1" y="18"/>
                    <a:pt x="3" y="32"/>
                    <a:pt x="7" y="45"/>
                  </a:cubicBezTo>
                  <a:cubicBezTo>
                    <a:pt x="8" y="46"/>
                    <a:pt x="10" y="47"/>
                    <a:pt x="12" y="46"/>
                  </a:cubicBezTo>
                  <a:cubicBezTo>
                    <a:pt x="19" y="46"/>
                    <a:pt x="27" y="43"/>
                    <a:pt x="34" y="42"/>
                  </a:cubicBezTo>
                  <a:cubicBezTo>
                    <a:pt x="44" y="40"/>
                    <a:pt x="54" y="39"/>
                    <a:pt x="64" y="37"/>
                  </a:cubicBezTo>
                  <a:cubicBezTo>
                    <a:pt x="66" y="37"/>
                    <a:pt x="68" y="36"/>
                    <a:pt x="67" y="33"/>
                  </a:cubicBezTo>
                  <a:close/>
                  <a:moveTo>
                    <a:pt x="12" y="42"/>
                  </a:moveTo>
                  <a:cubicBezTo>
                    <a:pt x="11" y="31"/>
                    <a:pt x="9" y="20"/>
                    <a:pt x="8" y="8"/>
                  </a:cubicBezTo>
                  <a:cubicBezTo>
                    <a:pt x="25" y="14"/>
                    <a:pt x="43" y="16"/>
                    <a:pt x="60" y="21"/>
                  </a:cubicBezTo>
                  <a:cubicBezTo>
                    <a:pt x="60" y="21"/>
                    <a:pt x="60" y="21"/>
                    <a:pt x="60" y="21"/>
                  </a:cubicBezTo>
                  <a:cubicBezTo>
                    <a:pt x="59" y="25"/>
                    <a:pt x="60" y="28"/>
                    <a:pt x="60" y="32"/>
                  </a:cubicBezTo>
                  <a:cubicBezTo>
                    <a:pt x="45" y="33"/>
                    <a:pt x="26" y="35"/>
                    <a:pt x="12" y="42"/>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7"/>
            <p:cNvSpPr>
              <a:spLocks noEditPoints="1"/>
            </p:cNvSpPr>
            <p:nvPr/>
          </p:nvSpPr>
          <p:spPr bwMode="auto">
            <a:xfrm>
              <a:off x="5384800" y="4203701"/>
              <a:ext cx="169863" cy="168275"/>
            </a:xfrm>
            <a:custGeom>
              <a:avLst/>
              <a:gdLst>
                <a:gd name="T0" fmla="*/ 71 w 72"/>
                <a:gd name="T1" fmla="*/ 57 h 71"/>
                <a:gd name="T2" fmla="*/ 40 w 72"/>
                <a:gd name="T3" fmla="*/ 2 h 71"/>
                <a:gd name="T4" fmla="*/ 36 w 72"/>
                <a:gd name="T5" fmla="*/ 1 h 71"/>
                <a:gd name="T6" fmla="*/ 33 w 72"/>
                <a:gd name="T7" fmla="*/ 1 h 71"/>
                <a:gd name="T8" fmla="*/ 2 w 72"/>
                <a:gd name="T9" fmla="*/ 28 h 71"/>
                <a:gd name="T10" fmla="*/ 4 w 72"/>
                <a:gd name="T11" fmla="*/ 33 h 71"/>
                <a:gd name="T12" fmla="*/ 44 w 72"/>
                <a:gd name="T13" fmla="*/ 63 h 71"/>
                <a:gd name="T14" fmla="*/ 69 w 72"/>
                <a:gd name="T15" fmla="*/ 62 h 71"/>
                <a:gd name="T16" fmla="*/ 71 w 72"/>
                <a:gd name="T17" fmla="*/ 57 h 71"/>
                <a:gd name="T18" fmla="*/ 45 w 72"/>
                <a:gd name="T19" fmla="*/ 55 h 71"/>
                <a:gd name="T20" fmla="*/ 33 w 72"/>
                <a:gd name="T21" fmla="*/ 46 h 71"/>
                <a:gd name="T22" fmla="*/ 8 w 72"/>
                <a:gd name="T23" fmla="*/ 30 h 71"/>
                <a:gd name="T24" fmla="*/ 36 w 72"/>
                <a:gd name="T25" fmla="*/ 8 h 71"/>
                <a:gd name="T26" fmla="*/ 62 w 72"/>
                <a:gd name="T27" fmla="*/ 57 h 71"/>
                <a:gd name="T28" fmla="*/ 45 w 72"/>
                <a:gd name="T29"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71">
                  <a:moveTo>
                    <a:pt x="71" y="57"/>
                  </a:moveTo>
                  <a:cubicBezTo>
                    <a:pt x="60" y="39"/>
                    <a:pt x="51" y="20"/>
                    <a:pt x="40" y="2"/>
                  </a:cubicBezTo>
                  <a:cubicBezTo>
                    <a:pt x="39" y="0"/>
                    <a:pt x="37" y="0"/>
                    <a:pt x="36" y="1"/>
                  </a:cubicBezTo>
                  <a:cubicBezTo>
                    <a:pt x="35" y="0"/>
                    <a:pt x="34" y="0"/>
                    <a:pt x="33" y="1"/>
                  </a:cubicBezTo>
                  <a:cubicBezTo>
                    <a:pt x="20" y="6"/>
                    <a:pt x="10" y="17"/>
                    <a:pt x="2" y="28"/>
                  </a:cubicBezTo>
                  <a:cubicBezTo>
                    <a:pt x="0" y="30"/>
                    <a:pt x="2" y="32"/>
                    <a:pt x="4" y="33"/>
                  </a:cubicBezTo>
                  <a:cubicBezTo>
                    <a:pt x="16" y="44"/>
                    <a:pt x="31" y="53"/>
                    <a:pt x="44" y="63"/>
                  </a:cubicBezTo>
                  <a:cubicBezTo>
                    <a:pt x="54" y="71"/>
                    <a:pt x="58" y="67"/>
                    <a:pt x="69" y="62"/>
                  </a:cubicBezTo>
                  <a:cubicBezTo>
                    <a:pt x="71" y="61"/>
                    <a:pt x="72" y="58"/>
                    <a:pt x="71" y="57"/>
                  </a:cubicBezTo>
                  <a:close/>
                  <a:moveTo>
                    <a:pt x="45" y="55"/>
                  </a:moveTo>
                  <a:cubicBezTo>
                    <a:pt x="41" y="52"/>
                    <a:pt x="37" y="49"/>
                    <a:pt x="33" y="46"/>
                  </a:cubicBezTo>
                  <a:cubicBezTo>
                    <a:pt x="25" y="40"/>
                    <a:pt x="17" y="34"/>
                    <a:pt x="8" y="30"/>
                  </a:cubicBezTo>
                  <a:cubicBezTo>
                    <a:pt x="17" y="22"/>
                    <a:pt x="26" y="15"/>
                    <a:pt x="36" y="8"/>
                  </a:cubicBezTo>
                  <a:cubicBezTo>
                    <a:pt x="44" y="25"/>
                    <a:pt x="53" y="41"/>
                    <a:pt x="62" y="57"/>
                  </a:cubicBezTo>
                  <a:cubicBezTo>
                    <a:pt x="56" y="59"/>
                    <a:pt x="52" y="60"/>
                    <a:pt x="45" y="55"/>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
            <p:cNvSpPr>
              <a:spLocks noEditPoints="1"/>
            </p:cNvSpPr>
            <p:nvPr/>
          </p:nvSpPr>
          <p:spPr bwMode="auto">
            <a:xfrm>
              <a:off x="5632450" y="4095751"/>
              <a:ext cx="107950" cy="185738"/>
            </a:xfrm>
            <a:custGeom>
              <a:avLst/>
              <a:gdLst>
                <a:gd name="T0" fmla="*/ 44 w 46"/>
                <a:gd name="T1" fmla="*/ 5 h 79"/>
                <a:gd name="T2" fmla="*/ 41 w 46"/>
                <a:gd name="T3" fmla="*/ 2 h 79"/>
                <a:gd name="T4" fmla="*/ 5 w 46"/>
                <a:gd name="T5" fmla="*/ 5 h 79"/>
                <a:gd name="T6" fmla="*/ 2 w 46"/>
                <a:gd name="T7" fmla="*/ 11 h 79"/>
                <a:gd name="T8" fmla="*/ 1 w 46"/>
                <a:gd name="T9" fmla="*/ 13 h 79"/>
                <a:gd name="T10" fmla="*/ 15 w 46"/>
                <a:gd name="T11" fmla="*/ 73 h 79"/>
                <a:gd name="T12" fmla="*/ 18 w 46"/>
                <a:gd name="T13" fmla="*/ 76 h 79"/>
                <a:gd name="T14" fmla="*/ 41 w 46"/>
                <a:gd name="T15" fmla="*/ 62 h 79"/>
                <a:gd name="T16" fmla="*/ 43 w 46"/>
                <a:gd name="T17" fmla="*/ 31 h 79"/>
                <a:gd name="T18" fmla="*/ 44 w 46"/>
                <a:gd name="T19" fmla="*/ 5 h 79"/>
                <a:gd name="T20" fmla="*/ 36 w 46"/>
                <a:gd name="T21" fmla="*/ 25 h 79"/>
                <a:gd name="T22" fmla="*/ 34 w 46"/>
                <a:gd name="T23" fmla="*/ 51 h 79"/>
                <a:gd name="T24" fmla="*/ 21 w 46"/>
                <a:gd name="T25" fmla="*/ 68 h 79"/>
                <a:gd name="T26" fmla="*/ 5 w 46"/>
                <a:gd name="T27" fmla="*/ 12 h 79"/>
                <a:gd name="T28" fmla="*/ 29 w 46"/>
                <a:gd name="T29" fmla="*/ 11 h 79"/>
                <a:gd name="T30" fmla="*/ 36 w 46"/>
                <a:gd name="T31" fmla="*/ 2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79">
                  <a:moveTo>
                    <a:pt x="44" y="5"/>
                  </a:moveTo>
                  <a:cubicBezTo>
                    <a:pt x="44" y="3"/>
                    <a:pt x="42" y="2"/>
                    <a:pt x="41" y="2"/>
                  </a:cubicBezTo>
                  <a:cubicBezTo>
                    <a:pt x="30" y="0"/>
                    <a:pt x="16" y="4"/>
                    <a:pt x="5" y="5"/>
                  </a:cubicBezTo>
                  <a:cubicBezTo>
                    <a:pt x="1" y="5"/>
                    <a:pt x="0" y="9"/>
                    <a:pt x="2" y="11"/>
                  </a:cubicBezTo>
                  <a:cubicBezTo>
                    <a:pt x="1" y="12"/>
                    <a:pt x="1" y="12"/>
                    <a:pt x="1" y="13"/>
                  </a:cubicBezTo>
                  <a:cubicBezTo>
                    <a:pt x="6" y="33"/>
                    <a:pt x="12" y="53"/>
                    <a:pt x="15" y="73"/>
                  </a:cubicBezTo>
                  <a:cubicBezTo>
                    <a:pt x="15" y="75"/>
                    <a:pt x="17" y="76"/>
                    <a:pt x="18" y="76"/>
                  </a:cubicBezTo>
                  <a:cubicBezTo>
                    <a:pt x="34" y="76"/>
                    <a:pt x="39" y="79"/>
                    <a:pt x="41" y="62"/>
                  </a:cubicBezTo>
                  <a:cubicBezTo>
                    <a:pt x="42" y="51"/>
                    <a:pt x="43" y="41"/>
                    <a:pt x="43" y="31"/>
                  </a:cubicBezTo>
                  <a:cubicBezTo>
                    <a:pt x="44" y="22"/>
                    <a:pt x="46" y="13"/>
                    <a:pt x="44" y="5"/>
                  </a:cubicBezTo>
                  <a:close/>
                  <a:moveTo>
                    <a:pt x="36" y="25"/>
                  </a:moveTo>
                  <a:cubicBezTo>
                    <a:pt x="35" y="34"/>
                    <a:pt x="35" y="43"/>
                    <a:pt x="34" y="51"/>
                  </a:cubicBezTo>
                  <a:cubicBezTo>
                    <a:pt x="33" y="63"/>
                    <a:pt x="32" y="68"/>
                    <a:pt x="21" y="68"/>
                  </a:cubicBezTo>
                  <a:cubicBezTo>
                    <a:pt x="18" y="49"/>
                    <a:pt x="13" y="30"/>
                    <a:pt x="5" y="12"/>
                  </a:cubicBezTo>
                  <a:cubicBezTo>
                    <a:pt x="13" y="12"/>
                    <a:pt x="21" y="12"/>
                    <a:pt x="29" y="11"/>
                  </a:cubicBezTo>
                  <a:cubicBezTo>
                    <a:pt x="39" y="9"/>
                    <a:pt x="36" y="17"/>
                    <a:pt x="36" y="25"/>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9"/>
            <p:cNvSpPr>
              <a:spLocks noEditPoints="1"/>
            </p:cNvSpPr>
            <p:nvPr/>
          </p:nvSpPr>
          <p:spPr bwMode="auto">
            <a:xfrm>
              <a:off x="5883275" y="4114801"/>
              <a:ext cx="165100" cy="184150"/>
            </a:xfrm>
            <a:custGeom>
              <a:avLst/>
              <a:gdLst>
                <a:gd name="T0" fmla="*/ 68 w 70"/>
                <a:gd name="T1" fmla="*/ 21 h 78"/>
                <a:gd name="T2" fmla="*/ 52 w 70"/>
                <a:gd name="T3" fmla="*/ 11 h 78"/>
                <a:gd name="T4" fmla="*/ 33 w 70"/>
                <a:gd name="T5" fmla="*/ 1 h 78"/>
                <a:gd name="T6" fmla="*/ 30 w 70"/>
                <a:gd name="T7" fmla="*/ 3 h 78"/>
                <a:gd name="T8" fmla="*/ 29 w 70"/>
                <a:gd name="T9" fmla="*/ 4 h 78"/>
                <a:gd name="T10" fmla="*/ 5 w 70"/>
                <a:gd name="T11" fmla="*/ 61 h 78"/>
                <a:gd name="T12" fmla="*/ 18 w 70"/>
                <a:gd name="T13" fmla="*/ 78 h 78"/>
                <a:gd name="T14" fmla="*/ 20 w 70"/>
                <a:gd name="T15" fmla="*/ 78 h 78"/>
                <a:gd name="T16" fmla="*/ 21 w 70"/>
                <a:gd name="T17" fmla="*/ 78 h 78"/>
                <a:gd name="T18" fmla="*/ 46 w 70"/>
                <a:gd name="T19" fmla="*/ 56 h 78"/>
                <a:gd name="T20" fmla="*/ 67 w 70"/>
                <a:gd name="T21" fmla="*/ 29 h 78"/>
                <a:gd name="T22" fmla="*/ 67 w 70"/>
                <a:gd name="T23" fmla="*/ 27 h 78"/>
                <a:gd name="T24" fmla="*/ 68 w 70"/>
                <a:gd name="T25" fmla="*/ 21 h 78"/>
                <a:gd name="T26" fmla="*/ 40 w 70"/>
                <a:gd name="T27" fmla="*/ 50 h 78"/>
                <a:gd name="T28" fmla="*/ 21 w 70"/>
                <a:gd name="T29" fmla="*/ 72 h 78"/>
                <a:gd name="T30" fmla="*/ 21 w 70"/>
                <a:gd name="T31" fmla="*/ 72 h 78"/>
                <a:gd name="T32" fmla="*/ 13 w 70"/>
                <a:gd name="T33" fmla="*/ 68 h 78"/>
                <a:gd name="T34" fmla="*/ 13 w 70"/>
                <a:gd name="T35" fmla="*/ 63 h 78"/>
                <a:gd name="T36" fmla="*/ 19 w 70"/>
                <a:gd name="T37" fmla="*/ 45 h 78"/>
                <a:gd name="T38" fmla="*/ 33 w 70"/>
                <a:gd name="T39" fmla="*/ 6 h 78"/>
                <a:gd name="T40" fmla="*/ 47 w 70"/>
                <a:gd name="T41" fmla="*/ 16 h 78"/>
                <a:gd name="T42" fmla="*/ 60 w 70"/>
                <a:gd name="T43" fmla="*/ 25 h 78"/>
                <a:gd name="T44" fmla="*/ 40 w 70"/>
                <a:gd name="T45"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8">
                  <a:moveTo>
                    <a:pt x="68" y="21"/>
                  </a:moveTo>
                  <a:cubicBezTo>
                    <a:pt x="63" y="17"/>
                    <a:pt x="57" y="14"/>
                    <a:pt x="52" y="11"/>
                  </a:cubicBezTo>
                  <a:cubicBezTo>
                    <a:pt x="45" y="7"/>
                    <a:pt x="39" y="4"/>
                    <a:pt x="33" y="1"/>
                  </a:cubicBezTo>
                  <a:cubicBezTo>
                    <a:pt x="31" y="0"/>
                    <a:pt x="29" y="2"/>
                    <a:pt x="30" y="3"/>
                  </a:cubicBezTo>
                  <a:cubicBezTo>
                    <a:pt x="29" y="3"/>
                    <a:pt x="29" y="4"/>
                    <a:pt x="29" y="4"/>
                  </a:cubicBezTo>
                  <a:cubicBezTo>
                    <a:pt x="19" y="22"/>
                    <a:pt x="12" y="42"/>
                    <a:pt x="5" y="61"/>
                  </a:cubicBezTo>
                  <a:cubicBezTo>
                    <a:pt x="0" y="73"/>
                    <a:pt x="6" y="74"/>
                    <a:pt x="18" y="78"/>
                  </a:cubicBezTo>
                  <a:cubicBezTo>
                    <a:pt x="19" y="78"/>
                    <a:pt x="19" y="78"/>
                    <a:pt x="20" y="78"/>
                  </a:cubicBezTo>
                  <a:cubicBezTo>
                    <a:pt x="20" y="78"/>
                    <a:pt x="21" y="78"/>
                    <a:pt x="21" y="78"/>
                  </a:cubicBezTo>
                  <a:cubicBezTo>
                    <a:pt x="30" y="72"/>
                    <a:pt x="39" y="64"/>
                    <a:pt x="46" y="56"/>
                  </a:cubicBezTo>
                  <a:cubicBezTo>
                    <a:pt x="53" y="48"/>
                    <a:pt x="62" y="39"/>
                    <a:pt x="67" y="29"/>
                  </a:cubicBezTo>
                  <a:cubicBezTo>
                    <a:pt x="67" y="28"/>
                    <a:pt x="67" y="28"/>
                    <a:pt x="67" y="27"/>
                  </a:cubicBezTo>
                  <a:cubicBezTo>
                    <a:pt x="69" y="26"/>
                    <a:pt x="70" y="23"/>
                    <a:pt x="68" y="21"/>
                  </a:cubicBezTo>
                  <a:close/>
                  <a:moveTo>
                    <a:pt x="40" y="50"/>
                  </a:moveTo>
                  <a:cubicBezTo>
                    <a:pt x="34" y="57"/>
                    <a:pt x="27" y="64"/>
                    <a:pt x="21" y="72"/>
                  </a:cubicBezTo>
                  <a:cubicBezTo>
                    <a:pt x="21" y="72"/>
                    <a:pt x="21" y="72"/>
                    <a:pt x="21" y="72"/>
                  </a:cubicBezTo>
                  <a:cubicBezTo>
                    <a:pt x="19" y="70"/>
                    <a:pt x="16" y="69"/>
                    <a:pt x="13" y="68"/>
                  </a:cubicBezTo>
                  <a:cubicBezTo>
                    <a:pt x="9" y="67"/>
                    <a:pt x="8" y="65"/>
                    <a:pt x="13" y="63"/>
                  </a:cubicBezTo>
                  <a:cubicBezTo>
                    <a:pt x="13" y="57"/>
                    <a:pt x="17" y="50"/>
                    <a:pt x="19" y="45"/>
                  </a:cubicBezTo>
                  <a:cubicBezTo>
                    <a:pt x="24" y="32"/>
                    <a:pt x="29" y="19"/>
                    <a:pt x="33" y="6"/>
                  </a:cubicBezTo>
                  <a:cubicBezTo>
                    <a:pt x="37" y="10"/>
                    <a:pt x="42" y="13"/>
                    <a:pt x="47" y="16"/>
                  </a:cubicBezTo>
                  <a:cubicBezTo>
                    <a:pt x="51" y="19"/>
                    <a:pt x="55" y="23"/>
                    <a:pt x="60" y="25"/>
                  </a:cubicBezTo>
                  <a:cubicBezTo>
                    <a:pt x="53" y="33"/>
                    <a:pt x="47" y="42"/>
                    <a:pt x="40" y="5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0"/>
            <p:cNvSpPr>
              <a:spLocks noEditPoints="1"/>
            </p:cNvSpPr>
            <p:nvPr/>
          </p:nvSpPr>
          <p:spPr bwMode="auto">
            <a:xfrm>
              <a:off x="6057900" y="4281488"/>
              <a:ext cx="184150" cy="155575"/>
            </a:xfrm>
            <a:custGeom>
              <a:avLst/>
              <a:gdLst>
                <a:gd name="T0" fmla="*/ 77 w 79"/>
                <a:gd name="T1" fmla="*/ 35 h 66"/>
                <a:gd name="T2" fmla="*/ 77 w 79"/>
                <a:gd name="T3" fmla="*/ 33 h 66"/>
                <a:gd name="T4" fmla="*/ 65 w 79"/>
                <a:gd name="T5" fmla="*/ 17 h 66"/>
                <a:gd name="T6" fmla="*/ 49 w 79"/>
                <a:gd name="T7" fmla="*/ 1 h 66"/>
                <a:gd name="T8" fmla="*/ 46 w 79"/>
                <a:gd name="T9" fmla="*/ 0 h 66"/>
                <a:gd name="T10" fmla="*/ 44 w 79"/>
                <a:gd name="T11" fmla="*/ 1 h 66"/>
                <a:gd name="T12" fmla="*/ 18 w 79"/>
                <a:gd name="T13" fmla="*/ 25 h 66"/>
                <a:gd name="T14" fmla="*/ 3 w 79"/>
                <a:gd name="T15" fmla="*/ 44 h 66"/>
                <a:gd name="T16" fmla="*/ 1 w 79"/>
                <a:gd name="T17" fmla="*/ 48 h 66"/>
                <a:gd name="T18" fmla="*/ 6 w 79"/>
                <a:gd name="T19" fmla="*/ 57 h 66"/>
                <a:gd name="T20" fmla="*/ 11 w 79"/>
                <a:gd name="T21" fmla="*/ 65 h 66"/>
                <a:gd name="T22" fmla="*/ 15 w 79"/>
                <a:gd name="T23" fmla="*/ 64 h 66"/>
                <a:gd name="T24" fmla="*/ 15 w 79"/>
                <a:gd name="T25" fmla="*/ 64 h 66"/>
                <a:gd name="T26" fmla="*/ 75 w 79"/>
                <a:gd name="T27" fmla="*/ 42 h 66"/>
                <a:gd name="T28" fmla="*/ 77 w 79"/>
                <a:gd name="T29" fmla="*/ 35 h 66"/>
                <a:gd name="T30" fmla="*/ 14 w 79"/>
                <a:gd name="T31" fmla="*/ 59 h 66"/>
                <a:gd name="T32" fmla="*/ 11 w 79"/>
                <a:gd name="T33" fmla="*/ 54 h 66"/>
                <a:gd name="T34" fmla="*/ 6 w 79"/>
                <a:gd name="T35" fmla="*/ 47 h 66"/>
                <a:gd name="T36" fmla="*/ 6 w 79"/>
                <a:gd name="T37" fmla="*/ 47 h 66"/>
                <a:gd name="T38" fmla="*/ 17 w 79"/>
                <a:gd name="T39" fmla="*/ 35 h 66"/>
                <a:gd name="T40" fmla="*/ 27 w 79"/>
                <a:gd name="T41" fmla="*/ 26 h 66"/>
                <a:gd name="T42" fmla="*/ 47 w 79"/>
                <a:gd name="T43" fmla="*/ 7 h 66"/>
                <a:gd name="T44" fmla="*/ 59 w 79"/>
                <a:gd name="T45" fmla="*/ 23 h 66"/>
                <a:gd name="T46" fmla="*/ 69 w 79"/>
                <a:gd name="T47" fmla="*/ 35 h 66"/>
                <a:gd name="T48" fmla="*/ 14 w 79"/>
                <a:gd name="T49"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66">
                  <a:moveTo>
                    <a:pt x="77" y="35"/>
                  </a:moveTo>
                  <a:cubicBezTo>
                    <a:pt x="77" y="34"/>
                    <a:pt x="77" y="34"/>
                    <a:pt x="77" y="33"/>
                  </a:cubicBezTo>
                  <a:cubicBezTo>
                    <a:pt x="76" y="27"/>
                    <a:pt x="69" y="21"/>
                    <a:pt x="65" y="17"/>
                  </a:cubicBezTo>
                  <a:cubicBezTo>
                    <a:pt x="60" y="11"/>
                    <a:pt x="55" y="6"/>
                    <a:pt x="49" y="1"/>
                  </a:cubicBezTo>
                  <a:cubicBezTo>
                    <a:pt x="48" y="0"/>
                    <a:pt x="47" y="0"/>
                    <a:pt x="46" y="0"/>
                  </a:cubicBezTo>
                  <a:cubicBezTo>
                    <a:pt x="45" y="0"/>
                    <a:pt x="45" y="1"/>
                    <a:pt x="44" y="1"/>
                  </a:cubicBezTo>
                  <a:cubicBezTo>
                    <a:pt x="34" y="8"/>
                    <a:pt x="26" y="17"/>
                    <a:pt x="18" y="25"/>
                  </a:cubicBezTo>
                  <a:cubicBezTo>
                    <a:pt x="13" y="31"/>
                    <a:pt x="4" y="37"/>
                    <a:pt x="3" y="44"/>
                  </a:cubicBezTo>
                  <a:cubicBezTo>
                    <a:pt x="1" y="45"/>
                    <a:pt x="0" y="46"/>
                    <a:pt x="1" y="48"/>
                  </a:cubicBezTo>
                  <a:cubicBezTo>
                    <a:pt x="3" y="51"/>
                    <a:pt x="5" y="54"/>
                    <a:pt x="6" y="57"/>
                  </a:cubicBezTo>
                  <a:cubicBezTo>
                    <a:pt x="7" y="60"/>
                    <a:pt x="8" y="64"/>
                    <a:pt x="11" y="65"/>
                  </a:cubicBezTo>
                  <a:cubicBezTo>
                    <a:pt x="12" y="66"/>
                    <a:pt x="14" y="66"/>
                    <a:pt x="15" y="64"/>
                  </a:cubicBezTo>
                  <a:cubicBezTo>
                    <a:pt x="15" y="64"/>
                    <a:pt x="15" y="64"/>
                    <a:pt x="15" y="64"/>
                  </a:cubicBezTo>
                  <a:cubicBezTo>
                    <a:pt x="35" y="58"/>
                    <a:pt x="55" y="50"/>
                    <a:pt x="75" y="42"/>
                  </a:cubicBezTo>
                  <a:cubicBezTo>
                    <a:pt x="79" y="41"/>
                    <a:pt x="79" y="37"/>
                    <a:pt x="77" y="35"/>
                  </a:cubicBezTo>
                  <a:close/>
                  <a:moveTo>
                    <a:pt x="14" y="59"/>
                  </a:moveTo>
                  <a:cubicBezTo>
                    <a:pt x="14" y="57"/>
                    <a:pt x="12" y="55"/>
                    <a:pt x="11" y="54"/>
                  </a:cubicBezTo>
                  <a:cubicBezTo>
                    <a:pt x="10" y="51"/>
                    <a:pt x="8" y="49"/>
                    <a:pt x="6" y="47"/>
                  </a:cubicBezTo>
                  <a:cubicBezTo>
                    <a:pt x="6" y="47"/>
                    <a:pt x="6" y="47"/>
                    <a:pt x="6" y="47"/>
                  </a:cubicBezTo>
                  <a:cubicBezTo>
                    <a:pt x="8" y="42"/>
                    <a:pt x="13" y="39"/>
                    <a:pt x="17" y="35"/>
                  </a:cubicBezTo>
                  <a:cubicBezTo>
                    <a:pt x="20" y="32"/>
                    <a:pt x="24" y="29"/>
                    <a:pt x="27" y="26"/>
                  </a:cubicBezTo>
                  <a:cubicBezTo>
                    <a:pt x="34" y="20"/>
                    <a:pt x="41" y="14"/>
                    <a:pt x="47" y="7"/>
                  </a:cubicBezTo>
                  <a:cubicBezTo>
                    <a:pt x="51" y="12"/>
                    <a:pt x="56" y="17"/>
                    <a:pt x="59" y="23"/>
                  </a:cubicBezTo>
                  <a:cubicBezTo>
                    <a:pt x="63" y="27"/>
                    <a:pt x="65" y="32"/>
                    <a:pt x="69" y="35"/>
                  </a:cubicBezTo>
                  <a:cubicBezTo>
                    <a:pt x="51" y="42"/>
                    <a:pt x="32" y="50"/>
                    <a:pt x="14" y="59"/>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1"/>
            <p:cNvSpPr>
              <a:spLocks noEditPoints="1"/>
            </p:cNvSpPr>
            <p:nvPr/>
          </p:nvSpPr>
          <p:spPr bwMode="auto">
            <a:xfrm>
              <a:off x="6113463" y="4597401"/>
              <a:ext cx="177800" cy="161925"/>
            </a:xfrm>
            <a:custGeom>
              <a:avLst/>
              <a:gdLst>
                <a:gd name="T0" fmla="*/ 73 w 76"/>
                <a:gd name="T1" fmla="*/ 14 h 69"/>
                <a:gd name="T2" fmla="*/ 11 w 76"/>
                <a:gd name="T3" fmla="*/ 0 h 69"/>
                <a:gd name="T4" fmla="*/ 9 w 76"/>
                <a:gd name="T5" fmla="*/ 1 h 69"/>
                <a:gd name="T6" fmla="*/ 8 w 76"/>
                <a:gd name="T7" fmla="*/ 3 h 69"/>
                <a:gd name="T8" fmla="*/ 5 w 76"/>
                <a:gd name="T9" fmla="*/ 12 h 69"/>
                <a:gd name="T10" fmla="*/ 1 w 76"/>
                <a:gd name="T11" fmla="*/ 21 h 69"/>
                <a:gd name="T12" fmla="*/ 3 w 76"/>
                <a:gd name="T13" fmla="*/ 26 h 69"/>
                <a:gd name="T14" fmla="*/ 23 w 76"/>
                <a:gd name="T15" fmla="*/ 48 h 69"/>
                <a:gd name="T16" fmla="*/ 47 w 76"/>
                <a:gd name="T17" fmla="*/ 68 h 69"/>
                <a:gd name="T18" fmla="*/ 51 w 76"/>
                <a:gd name="T19" fmla="*/ 68 h 69"/>
                <a:gd name="T20" fmla="*/ 54 w 76"/>
                <a:gd name="T21" fmla="*/ 66 h 69"/>
                <a:gd name="T22" fmla="*/ 75 w 76"/>
                <a:gd name="T23" fmla="*/ 20 h 69"/>
                <a:gd name="T24" fmla="*/ 73 w 76"/>
                <a:gd name="T25" fmla="*/ 14 h 69"/>
                <a:gd name="T26" fmla="*/ 49 w 76"/>
                <a:gd name="T27" fmla="*/ 60 h 69"/>
                <a:gd name="T28" fmla="*/ 29 w 76"/>
                <a:gd name="T29" fmla="*/ 43 h 69"/>
                <a:gd name="T30" fmla="*/ 8 w 76"/>
                <a:gd name="T31" fmla="*/ 24 h 69"/>
                <a:gd name="T32" fmla="*/ 12 w 76"/>
                <a:gd name="T33" fmla="*/ 6 h 69"/>
                <a:gd name="T34" fmla="*/ 66 w 76"/>
                <a:gd name="T35" fmla="*/ 21 h 69"/>
                <a:gd name="T36" fmla="*/ 49 w 76"/>
                <a:gd name="T37" fmla="*/ 6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69">
                  <a:moveTo>
                    <a:pt x="73" y="14"/>
                  </a:moveTo>
                  <a:cubicBezTo>
                    <a:pt x="53" y="8"/>
                    <a:pt x="32" y="3"/>
                    <a:pt x="11" y="0"/>
                  </a:cubicBezTo>
                  <a:cubicBezTo>
                    <a:pt x="10" y="0"/>
                    <a:pt x="9" y="1"/>
                    <a:pt x="9" y="1"/>
                  </a:cubicBezTo>
                  <a:cubicBezTo>
                    <a:pt x="8" y="2"/>
                    <a:pt x="8" y="2"/>
                    <a:pt x="8" y="3"/>
                  </a:cubicBezTo>
                  <a:cubicBezTo>
                    <a:pt x="6" y="6"/>
                    <a:pt x="6" y="9"/>
                    <a:pt x="5" y="12"/>
                  </a:cubicBezTo>
                  <a:cubicBezTo>
                    <a:pt x="3" y="15"/>
                    <a:pt x="2" y="18"/>
                    <a:pt x="1" y="21"/>
                  </a:cubicBezTo>
                  <a:cubicBezTo>
                    <a:pt x="0" y="24"/>
                    <a:pt x="1" y="26"/>
                    <a:pt x="3" y="26"/>
                  </a:cubicBezTo>
                  <a:cubicBezTo>
                    <a:pt x="9" y="34"/>
                    <a:pt x="16" y="42"/>
                    <a:pt x="23" y="48"/>
                  </a:cubicBezTo>
                  <a:cubicBezTo>
                    <a:pt x="30" y="55"/>
                    <a:pt x="38" y="64"/>
                    <a:pt x="47" y="68"/>
                  </a:cubicBezTo>
                  <a:cubicBezTo>
                    <a:pt x="49" y="69"/>
                    <a:pt x="50" y="69"/>
                    <a:pt x="51" y="68"/>
                  </a:cubicBezTo>
                  <a:cubicBezTo>
                    <a:pt x="52" y="69"/>
                    <a:pt x="53" y="68"/>
                    <a:pt x="54" y="66"/>
                  </a:cubicBezTo>
                  <a:cubicBezTo>
                    <a:pt x="61" y="51"/>
                    <a:pt x="68" y="36"/>
                    <a:pt x="75" y="20"/>
                  </a:cubicBezTo>
                  <a:cubicBezTo>
                    <a:pt x="76" y="18"/>
                    <a:pt x="76" y="15"/>
                    <a:pt x="73" y="14"/>
                  </a:cubicBezTo>
                  <a:close/>
                  <a:moveTo>
                    <a:pt x="49" y="60"/>
                  </a:moveTo>
                  <a:cubicBezTo>
                    <a:pt x="43" y="53"/>
                    <a:pt x="35" y="48"/>
                    <a:pt x="29" y="43"/>
                  </a:cubicBezTo>
                  <a:cubicBezTo>
                    <a:pt x="22" y="37"/>
                    <a:pt x="15" y="30"/>
                    <a:pt x="8" y="24"/>
                  </a:cubicBezTo>
                  <a:cubicBezTo>
                    <a:pt x="11" y="19"/>
                    <a:pt x="13" y="12"/>
                    <a:pt x="12" y="6"/>
                  </a:cubicBezTo>
                  <a:cubicBezTo>
                    <a:pt x="30" y="11"/>
                    <a:pt x="48" y="16"/>
                    <a:pt x="66" y="21"/>
                  </a:cubicBezTo>
                  <a:cubicBezTo>
                    <a:pt x="60" y="34"/>
                    <a:pt x="55" y="47"/>
                    <a:pt x="49" y="6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2"/>
            <p:cNvSpPr>
              <a:spLocks noEditPoints="1"/>
            </p:cNvSpPr>
            <p:nvPr/>
          </p:nvSpPr>
          <p:spPr bwMode="auto">
            <a:xfrm>
              <a:off x="5970588" y="4859338"/>
              <a:ext cx="171450" cy="157163"/>
            </a:xfrm>
            <a:custGeom>
              <a:avLst/>
              <a:gdLst>
                <a:gd name="T0" fmla="*/ 71 w 73"/>
                <a:gd name="T1" fmla="*/ 31 h 67"/>
                <a:gd name="T2" fmla="*/ 46 w 73"/>
                <a:gd name="T3" fmla="*/ 15 h 67"/>
                <a:gd name="T4" fmla="*/ 16 w 73"/>
                <a:gd name="T5" fmla="*/ 0 h 67"/>
                <a:gd name="T6" fmla="*/ 14 w 73"/>
                <a:gd name="T7" fmla="*/ 1 h 67"/>
                <a:gd name="T8" fmla="*/ 11 w 73"/>
                <a:gd name="T9" fmla="*/ 1 h 67"/>
                <a:gd name="T10" fmla="*/ 6 w 73"/>
                <a:gd name="T11" fmla="*/ 9 h 67"/>
                <a:gd name="T12" fmla="*/ 0 w 73"/>
                <a:gd name="T13" fmla="*/ 16 h 67"/>
                <a:gd name="T14" fmla="*/ 1 w 73"/>
                <a:gd name="T15" fmla="*/ 19 h 67"/>
                <a:gd name="T16" fmla="*/ 16 w 73"/>
                <a:gd name="T17" fmla="*/ 42 h 67"/>
                <a:gd name="T18" fmla="*/ 34 w 73"/>
                <a:gd name="T19" fmla="*/ 65 h 67"/>
                <a:gd name="T20" fmla="*/ 36 w 73"/>
                <a:gd name="T21" fmla="*/ 66 h 67"/>
                <a:gd name="T22" fmla="*/ 38 w 73"/>
                <a:gd name="T23" fmla="*/ 67 h 67"/>
                <a:gd name="T24" fmla="*/ 56 w 73"/>
                <a:gd name="T25" fmla="*/ 54 h 67"/>
                <a:gd name="T26" fmla="*/ 68 w 73"/>
                <a:gd name="T27" fmla="*/ 37 h 67"/>
                <a:gd name="T28" fmla="*/ 71 w 73"/>
                <a:gd name="T29" fmla="*/ 31 h 67"/>
                <a:gd name="T30" fmla="*/ 52 w 73"/>
                <a:gd name="T31" fmla="*/ 45 h 67"/>
                <a:gd name="T32" fmla="*/ 39 w 73"/>
                <a:gd name="T33" fmla="*/ 60 h 67"/>
                <a:gd name="T34" fmla="*/ 23 w 73"/>
                <a:gd name="T35" fmla="*/ 38 h 67"/>
                <a:gd name="T36" fmla="*/ 5 w 73"/>
                <a:gd name="T37" fmla="*/ 19 h 67"/>
                <a:gd name="T38" fmla="*/ 11 w 73"/>
                <a:gd name="T39" fmla="*/ 13 h 67"/>
                <a:gd name="T40" fmla="*/ 16 w 73"/>
                <a:gd name="T41" fmla="*/ 5 h 67"/>
                <a:gd name="T42" fmla="*/ 16 w 73"/>
                <a:gd name="T43" fmla="*/ 4 h 67"/>
                <a:gd name="T44" fmla="*/ 37 w 73"/>
                <a:gd name="T45" fmla="*/ 19 h 67"/>
                <a:gd name="T46" fmla="*/ 51 w 73"/>
                <a:gd name="T47" fmla="*/ 27 h 67"/>
                <a:gd name="T48" fmla="*/ 60 w 73"/>
                <a:gd name="T49" fmla="*/ 33 h 67"/>
                <a:gd name="T50" fmla="*/ 52 w 73"/>
                <a:gd name="T51"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67">
                  <a:moveTo>
                    <a:pt x="71" y="31"/>
                  </a:moveTo>
                  <a:cubicBezTo>
                    <a:pt x="66" y="24"/>
                    <a:pt x="54" y="19"/>
                    <a:pt x="46" y="15"/>
                  </a:cubicBezTo>
                  <a:cubicBezTo>
                    <a:pt x="37" y="10"/>
                    <a:pt x="26" y="3"/>
                    <a:pt x="16" y="0"/>
                  </a:cubicBezTo>
                  <a:cubicBezTo>
                    <a:pt x="15" y="0"/>
                    <a:pt x="14" y="0"/>
                    <a:pt x="14" y="1"/>
                  </a:cubicBezTo>
                  <a:cubicBezTo>
                    <a:pt x="13" y="0"/>
                    <a:pt x="12" y="0"/>
                    <a:pt x="11" y="1"/>
                  </a:cubicBezTo>
                  <a:cubicBezTo>
                    <a:pt x="9" y="4"/>
                    <a:pt x="7" y="6"/>
                    <a:pt x="6" y="9"/>
                  </a:cubicBezTo>
                  <a:cubicBezTo>
                    <a:pt x="4" y="11"/>
                    <a:pt x="2" y="14"/>
                    <a:pt x="0" y="16"/>
                  </a:cubicBezTo>
                  <a:cubicBezTo>
                    <a:pt x="0" y="18"/>
                    <a:pt x="0" y="19"/>
                    <a:pt x="1" y="19"/>
                  </a:cubicBezTo>
                  <a:cubicBezTo>
                    <a:pt x="3" y="28"/>
                    <a:pt x="11" y="35"/>
                    <a:pt x="16" y="42"/>
                  </a:cubicBezTo>
                  <a:cubicBezTo>
                    <a:pt x="21" y="49"/>
                    <a:pt x="27" y="59"/>
                    <a:pt x="34" y="65"/>
                  </a:cubicBezTo>
                  <a:cubicBezTo>
                    <a:pt x="35" y="66"/>
                    <a:pt x="35" y="66"/>
                    <a:pt x="36" y="66"/>
                  </a:cubicBezTo>
                  <a:cubicBezTo>
                    <a:pt x="36" y="66"/>
                    <a:pt x="37" y="67"/>
                    <a:pt x="38" y="67"/>
                  </a:cubicBezTo>
                  <a:cubicBezTo>
                    <a:pt x="45" y="66"/>
                    <a:pt x="51" y="59"/>
                    <a:pt x="56" y="54"/>
                  </a:cubicBezTo>
                  <a:cubicBezTo>
                    <a:pt x="60" y="49"/>
                    <a:pt x="65" y="43"/>
                    <a:pt x="68" y="37"/>
                  </a:cubicBezTo>
                  <a:cubicBezTo>
                    <a:pt x="71" y="36"/>
                    <a:pt x="73" y="33"/>
                    <a:pt x="71" y="31"/>
                  </a:cubicBezTo>
                  <a:close/>
                  <a:moveTo>
                    <a:pt x="52" y="45"/>
                  </a:moveTo>
                  <a:cubicBezTo>
                    <a:pt x="48" y="50"/>
                    <a:pt x="44" y="56"/>
                    <a:pt x="39" y="60"/>
                  </a:cubicBezTo>
                  <a:cubicBezTo>
                    <a:pt x="35" y="52"/>
                    <a:pt x="28" y="45"/>
                    <a:pt x="23" y="38"/>
                  </a:cubicBezTo>
                  <a:cubicBezTo>
                    <a:pt x="18" y="31"/>
                    <a:pt x="12" y="23"/>
                    <a:pt x="5" y="19"/>
                  </a:cubicBezTo>
                  <a:cubicBezTo>
                    <a:pt x="7" y="17"/>
                    <a:pt x="9" y="15"/>
                    <a:pt x="11" y="13"/>
                  </a:cubicBezTo>
                  <a:cubicBezTo>
                    <a:pt x="13" y="11"/>
                    <a:pt x="15" y="8"/>
                    <a:pt x="16" y="5"/>
                  </a:cubicBezTo>
                  <a:cubicBezTo>
                    <a:pt x="16" y="5"/>
                    <a:pt x="16" y="5"/>
                    <a:pt x="16" y="4"/>
                  </a:cubicBezTo>
                  <a:cubicBezTo>
                    <a:pt x="23" y="10"/>
                    <a:pt x="30" y="14"/>
                    <a:pt x="37" y="19"/>
                  </a:cubicBezTo>
                  <a:cubicBezTo>
                    <a:pt x="42" y="22"/>
                    <a:pt x="46" y="25"/>
                    <a:pt x="51" y="27"/>
                  </a:cubicBezTo>
                  <a:cubicBezTo>
                    <a:pt x="53" y="29"/>
                    <a:pt x="57" y="31"/>
                    <a:pt x="60" y="33"/>
                  </a:cubicBezTo>
                  <a:cubicBezTo>
                    <a:pt x="57" y="37"/>
                    <a:pt x="55" y="41"/>
                    <a:pt x="52" y="45"/>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3"/>
            <p:cNvSpPr>
              <a:spLocks noEditPoints="1"/>
            </p:cNvSpPr>
            <p:nvPr/>
          </p:nvSpPr>
          <p:spPr bwMode="auto">
            <a:xfrm>
              <a:off x="5314950" y="4760913"/>
              <a:ext cx="169863" cy="157163"/>
            </a:xfrm>
            <a:custGeom>
              <a:avLst/>
              <a:gdLst>
                <a:gd name="T0" fmla="*/ 72 w 72"/>
                <a:gd name="T1" fmla="*/ 17 h 67"/>
                <a:gd name="T2" fmla="*/ 65 w 72"/>
                <a:gd name="T3" fmla="*/ 9 h 67"/>
                <a:gd name="T4" fmla="*/ 59 w 72"/>
                <a:gd name="T5" fmla="*/ 1 h 67"/>
                <a:gd name="T6" fmla="*/ 59 w 72"/>
                <a:gd name="T7" fmla="*/ 1 h 67"/>
                <a:gd name="T8" fmla="*/ 57 w 72"/>
                <a:gd name="T9" fmla="*/ 0 h 67"/>
                <a:gd name="T10" fmla="*/ 31 w 72"/>
                <a:gd name="T11" fmla="*/ 8 h 67"/>
                <a:gd name="T12" fmla="*/ 4 w 72"/>
                <a:gd name="T13" fmla="*/ 19 h 67"/>
                <a:gd name="T14" fmla="*/ 4 w 72"/>
                <a:gd name="T15" fmla="*/ 23 h 67"/>
                <a:gd name="T16" fmla="*/ 2 w 72"/>
                <a:gd name="T17" fmla="*/ 25 h 67"/>
                <a:gd name="T18" fmla="*/ 8 w 72"/>
                <a:gd name="T19" fmla="*/ 45 h 67"/>
                <a:gd name="T20" fmla="*/ 24 w 72"/>
                <a:gd name="T21" fmla="*/ 65 h 67"/>
                <a:gd name="T22" fmla="*/ 29 w 72"/>
                <a:gd name="T23" fmla="*/ 64 h 67"/>
                <a:gd name="T24" fmla="*/ 32 w 72"/>
                <a:gd name="T25" fmla="*/ 63 h 67"/>
                <a:gd name="T26" fmla="*/ 55 w 72"/>
                <a:gd name="T27" fmla="*/ 41 h 67"/>
                <a:gd name="T28" fmla="*/ 72 w 72"/>
                <a:gd name="T29" fmla="*/ 20 h 67"/>
                <a:gd name="T30" fmla="*/ 72 w 72"/>
                <a:gd name="T31" fmla="*/ 20 h 67"/>
                <a:gd name="T32" fmla="*/ 72 w 72"/>
                <a:gd name="T33" fmla="*/ 17 h 67"/>
                <a:gd name="T34" fmla="*/ 46 w 72"/>
                <a:gd name="T35" fmla="*/ 38 h 67"/>
                <a:gd name="T36" fmla="*/ 26 w 72"/>
                <a:gd name="T37" fmla="*/ 57 h 67"/>
                <a:gd name="T38" fmla="*/ 7 w 72"/>
                <a:gd name="T39" fmla="*/ 26 h 67"/>
                <a:gd name="T40" fmla="*/ 7 w 72"/>
                <a:gd name="T41" fmla="*/ 25 h 67"/>
                <a:gd name="T42" fmla="*/ 7 w 72"/>
                <a:gd name="T43" fmla="*/ 25 h 67"/>
                <a:gd name="T44" fmla="*/ 7 w 72"/>
                <a:gd name="T45" fmla="*/ 25 h 67"/>
                <a:gd name="T46" fmla="*/ 34 w 72"/>
                <a:gd name="T47" fmla="*/ 15 h 67"/>
                <a:gd name="T48" fmla="*/ 57 w 72"/>
                <a:gd name="T49" fmla="*/ 4 h 67"/>
                <a:gd name="T50" fmla="*/ 67 w 72"/>
                <a:gd name="T51" fmla="*/ 20 h 67"/>
                <a:gd name="T52" fmla="*/ 46 w 72"/>
                <a:gd name="T53" fmla="*/ 3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7">
                  <a:moveTo>
                    <a:pt x="72" y="17"/>
                  </a:moveTo>
                  <a:cubicBezTo>
                    <a:pt x="70" y="14"/>
                    <a:pt x="67" y="12"/>
                    <a:pt x="65" y="9"/>
                  </a:cubicBezTo>
                  <a:cubicBezTo>
                    <a:pt x="63" y="7"/>
                    <a:pt x="61" y="4"/>
                    <a:pt x="59" y="1"/>
                  </a:cubicBezTo>
                  <a:cubicBezTo>
                    <a:pt x="59" y="1"/>
                    <a:pt x="59" y="1"/>
                    <a:pt x="59" y="1"/>
                  </a:cubicBezTo>
                  <a:cubicBezTo>
                    <a:pt x="58" y="0"/>
                    <a:pt x="58" y="0"/>
                    <a:pt x="57" y="0"/>
                  </a:cubicBezTo>
                  <a:cubicBezTo>
                    <a:pt x="48" y="1"/>
                    <a:pt x="39" y="5"/>
                    <a:pt x="31" y="8"/>
                  </a:cubicBezTo>
                  <a:cubicBezTo>
                    <a:pt x="22" y="12"/>
                    <a:pt x="13" y="15"/>
                    <a:pt x="4" y="19"/>
                  </a:cubicBezTo>
                  <a:cubicBezTo>
                    <a:pt x="3" y="20"/>
                    <a:pt x="3" y="22"/>
                    <a:pt x="4" y="23"/>
                  </a:cubicBezTo>
                  <a:cubicBezTo>
                    <a:pt x="3" y="24"/>
                    <a:pt x="2" y="24"/>
                    <a:pt x="2" y="25"/>
                  </a:cubicBezTo>
                  <a:cubicBezTo>
                    <a:pt x="0" y="31"/>
                    <a:pt x="5" y="40"/>
                    <a:pt x="8" y="45"/>
                  </a:cubicBezTo>
                  <a:cubicBezTo>
                    <a:pt x="12" y="52"/>
                    <a:pt x="17" y="61"/>
                    <a:pt x="24" y="65"/>
                  </a:cubicBezTo>
                  <a:cubicBezTo>
                    <a:pt x="26" y="67"/>
                    <a:pt x="28" y="65"/>
                    <a:pt x="29" y="64"/>
                  </a:cubicBezTo>
                  <a:cubicBezTo>
                    <a:pt x="30" y="64"/>
                    <a:pt x="31" y="64"/>
                    <a:pt x="32" y="63"/>
                  </a:cubicBezTo>
                  <a:cubicBezTo>
                    <a:pt x="39" y="55"/>
                    <a:pt x="47" y="48"/>
                    <a:pt x="55" y="41"/>
                  </a:cubicBezTo>
                  <a:cubicBezTo>
                    <a:pt x="62" y="36"/>
                    <a:pt x="69" y="29"/>
                    <a:pt x="72" y="20"/>
                  </a:cubicBezTo>
                  <a:cubicBezTo>
                    <a:pt x="72" y="20"/>
                    <a:pt x="72" y="20"/>
                    <a:pt x="72" y="20"/>
                  </a:cubicBezTo>
                  <a:cubicBezTo>
                    <a:pt x="72" y="19"/>
                    <a:pt x="72" y="18"/>
                    <a:pt x="72" y="17"/>
                  </a:cubicBezTo>
                  <a:close/>
                  <a:moveTo>
                    <a:pt x="46" y="38"/>
                  </a:moveTo>
                  <a:cubicBezTo>
                    <a:pt x="39" y="44"/>
                    <a:pt x="32" y="50"/>
                    <a:pt x="26" y="57"/>
                  </a:cubicBezTo>
                  <a:cubicBezTo>
                    <a:pt x="19" y="48"/>
                    <a:pt x="9" y="38"/>
                    <a:pt x="7" y="26"/>
                  </a:cubicBezTo>
                  <a:cubicBezTo>
                    <a:pt x="7" y="26"/>
                    <a:pt x="7" y="25"/>
                    <a:pt x="7" y="25"/>
                  </a:cubicBezTo>
                  <a:cubicBezTo>
                    <a:pt x="7" y="25"/>
                    <a:pt x="7" y="25"/>
                    <a:pt x="7" y="25"/>
                  </a:cubicBezTo>
                  <a:cubicBezTo>
                    <a:pt x="7" y="25"/>
                    <a:pt x="7" y="25"/>
                    <a:pt x="7" y="25"/>
                  </a:cubicBezTo>
                  <a:cubicBezTo>
                    <a:pt x="16" y="22"/>
                    <a:pt x="25" y="18"/>
                    <a:pt x="34" y="15"/>
                  </a:cubicBezTo>
                  <a:cubicBezTo>
                    <a:pt x="42" y="12"/>
                    <a:pt x="50" y="9"/>
                    <a:pt x="57" y="4"/>
                  </a:cubicBezTo>
                  <a:cubicBezTo>
                    <a:pt x="58" y="10"/>
                    <a:pt x="62" y="17"/>
                    <a:pt x="67" y="20"/>
                  </a:cubicBezTo>
                  <a:cubicBezTo>
                    <a:pt x="60" y="26"/>
                    <a:pt x="53" y="32"/>
                    <a:pt x="46" y="38"/>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4"/>
            <p:cNvSpPr>
              <a:spLocks noEditPoints="1"/>
            </p:cNvSpPr>
            <p:nvPr/>
          </p:nvSpPr>
          <p:spPr bwMode="auto">
            <a:xfrm>
              <a:off x="5457825" y="4921251"/>
              <a:ext cx="157163" cy="157163"/>
            </a:xfrm>
            <a:custGeom>
              <a:avLst/>
              <a:gdLst>
                <a:gd name="T0" fmla="*/ 67 w 67"/>
                <a:gd name="T1" fmla="*/ 12 h 67"/>
                <a:gd name="T2" fmla="*/ 60 w 67"/>
                <a:gd name="T3" fmla="*/ 7 h 67"/>
                <a:gd name="T4" fmla="*/ 52 w 67"/>
                <a:gd name="T5" fmla="*/ 1 h 67"/>
                <a:gd name="T6" fmla="*/ 49 w 67"/>
                <a:gd name="T7" fmla="*/ 2 h 67"/>
                <a:gd name="T8" fmla="*/ 47 w 67"/>
                <a:gd name="T9" fmla="*/ 2 h 67"/>
                <a:gd name="T10" fmla="*/ 2 w 67"/>
                <a:gd name="T11" fmla="*/ 35 h 67"/>
                <a:gd name="T12" fmla="*/ 2 w 67"/>
                <a:gd name="T13" fmla="*/ 40 h 67"/>
                <a:gd name="T14" fmla="*/ 15 w 67"/>
                <a:gd name="T15" fmla="*/ 56 h 67"/>
                <a:gd name="T16" fmla="*/ 39 w 67"/>
                <a:gd name="T17" fmla="*/ 67 h 67"/>
                <a:gd name="T18" fmla="*/ 41 w 67"/>
                <a:gd name="T19" fmla="*/ 63 h 67"/>
                <a:gd name="T20" fmla="*/ 45 w 67"/>
                <a:gd name="T21" fmla="*/ 61 h 67"/>
                <a:gd name="T22" fmla="*/ 66 w 67"/>
                <a:gd name="T23" fmla="*/ 15 h 67"/>
                <a:gd name="T24" fmla="*/ 66 w 67"/>
                <a:gd name="T25" fmla="*/ 14 h 67"/>
                <a:gd name="T26" fmla="*/ 67 w 67"/>
                <a:gd name="T27" fmla="*/ 12 h 67"/>
                <a:gd name="T28" fmla="*/ 38 w 67"/>
                <a:gd name="T29" fmla="*/ 58 h 67"/>
                <a:gd name="T30" fmla="*/ 38 w 67"/>
                <a:gd name="T31" fmla="*/ 61 h 67"/>
                <a:gd name="T32" fmla="*/ 21 w 67"/>
                <a:gd name="T33" fmla="*/ 53 h 67"/>
                <a:gd name="T34" fmla="*/ 7 w 67"/>
                <a:gd name="T35" fmla="*/ 40 h 67"/>
                <a:gd name="T36" fmla="*/ 50 w 67"/>
                <a:gd name="T37" fmla="*/ 5 h 67"/>
                <a:gd name="T38" fmla="*/ 50 w 67"/>
                <a:gd name="T39" fmla="*/ 4 h 67"/>
                <a:gd name="T40" fmla="*/ 56 w 67"/>
                <a:gd name="T41" fmla="*/ 11 h 67"/>
                <a:gd name="T42" fmla="*/ 62 w 67"/>
                <a:gd name="T43" fmla="*/ 15 h 67"/>
                <a:gd name="T44" fmla="*/ 38 w 67"/>
                <a:gd name="T45"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67">
                  <a:moveTo>
                    <a:pt x="67" y="12"/>
                  </a:moveTo>
                  <a:cubicBezTo>
                    <a:pt x="66" y="9"/>
                    <a:pt x="62" y="8"/>
                    <a:pt x="60" y="7"/>
                  </a:cubicBezTo>
                  <a:cubicBezTo>
                    <a:pt x="57" y="5"/>
                    <a:pt x="55" y="3"/>
                    <a:pt x="52" y="1"/>
                  </a:cubicBezTo>
                  <a:cubicBezTo>
                    <a:pt x="51" y="0"/>
                    <a:pt x="50" y="0"/>
                    <a:pt x="49" y="2"/>
                  </a:cubicBezTo>
                  <a:cubicBezTo>
                    <a:pt x="49" y="1"/>
                    <a:pt x="48" y="1"/>
                    <a:pt x="47" y="2"/>
                  </a:cubicBezTo>
                  <a:cubicBezTo>
                    <a:pt x="32" y="12"/>
                    <a:pt x="15" y="22"/>
                    <a:pt x="2" y="35"/>
                  </a:cubicBezTo>
                  <a:cubicBezTo>
                    <a:pt x="0" y="37"/>
                    <a:pt x="0" y="39"/>
                    <a:pt x="2" y="40"/>
                  </a:cubicBezTo>
                  <a:cubicBezTo>
                    <a:pt x="4" y="47"/>
                    <a:pt x="10" y="52"/>
                    <a:pt x="15" y="56"/>
                  </a:cubicBezTo>
                  <a:cubicBezTo>
                    <a:pt x="21" y="61"/>
                    <a:pt x="30" y="67"/>
                    <a:pt x="39" y="67"/>
                  </a:cubicBezTo>
                  <a:cubicBezTo>
                    <a:pt x="41" y="67"/>
                    <a:pt x="42" y="64"/>
                    <a:pt x="41" y="63"/>
                  </a:cubicBezTo>
                  <a:cubicBezTo>
                    <a:pt x="42" y="63"/>
                    <a:pt x="44" y="62"/>
                    <a:pt x="45" y="61"/>
                  </a:cubicBezTo>
                  <a:cubicBezTo>
                    <a:pt x="54" y="47"/>
                    <a:pt x="62" y="30"/>
                    <a:pt x="66" y="15"/>
                  </a:cubicBezTo>
                  <a:cubicBezTo>
                    <a:pt x="66" y="14"/>
                    <a:pt x="66" y="14"/>
                    <a:pt x="66" y="14"/>
                  </a:cubicBezTo>
                  <a:cubicBezTo>
                    <a:pt x="67" y="13"/>
                    <a:pt x="67" y="13"/>
                    <a:pt x="67" y="12"/>
                  </a:cubicBezTo>
                  <a:close/>
                  <a:moveTo>
                    <a:pt x="38" y="58"/>
                  </a:moveTo>
                  <a:cubicBezTo>
                    <a:pt x="38" y="59"/>
                    <a:pt x="38" y="60"/>
                    <a:pt x="38" y="61"/>
                  </a:cubicBezTo>
                  <a:cubicBezTo>
                    <a:pt x="33" y="58"/>
                    <a:pt x="27" y="56"/>
                    <a:pt x="21" y="53"/>
                  </a:cubicBezTo>
                  <a:cubicBezTo>
                    <a:pt x="16" y="49"/>
                    <a:pt x="11" y="45"/>
                    <a:pt x="7" y="40"/>
                  </a:cubicBezTo>
                  <a:cubicBezTo>
                    <a:pt x="23" y="31"/>
                    <a:pt x="37" y="17"/>
                    <a:pt x="50" y="5"/>
                  </a:cubicBezTo>
                  <a:cubicBezTo>
                    <a:pt x="50" y="5"/>
                    <a:pt x="50" y="5"/>
                    <a:pt x="50" y="4"/>
                  </a:cubicBezTo>
                  <a:cubicBezTo>
                    <a:pt x="51" y="7"/>
                    <a:pt x="54" y="9"/>
                    <a:pt x="56" y="11"/>
                  </a:cubicBezTo>
                  <a:cubicBezTo>
                    <a:pt x="57" y="13"/>
                    <a:pt x="59" y="14"/>
                    <a:pt x="62" y="15"/>
                  </a:cubicBezTo>
                  <a:cubicBezTo>
                    <a:pt x="52" y="28"/>
                    <a:pt x="44" y="44"/>
                    <a:pt x="38" y="58"/>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 name="文本框 18"/>
          <p:cNvSpPr txBox="1"/>
          <p:nvPr/>
        </p:nvSpPr>
        <p:spPr>
          <a:xfrm>
            <a:off x="1775538" y="2056008"/>
            <a:ext cx="2236510" cy="400110"/>
          </a:xfrm>
          <a:prstGeom prst="rect">
            <a:avLst/>
          </a:prstGeom>
          <a:noFill/>
        </p:spPr>
        <p:txBody>
          <a:bodyPr wrap="none" rtlCol="0">
            <a:spAutoFit/>
          </a:bodyPr>
          <a:lstStyle/>
          <a:p>
            <a:r>
              <a:rPr lang="zh-CN" altLang="en-US" sz="2000">
                <a:latin typeface="微软雅黑" panose="020B0503020204020204" pitchFamily="34" charset="-122"/>
                <a:ea typeface="微软雅黑" panose="020B0503020204020204" pitchFamily="34" charset="-122"/>
              </a:rPr>
              <a:t>单击此处添加标题</a:t>
            </a:r>
          </a:p>
        </p:txBody>
      </p:sp>
      <p:sp>
        <p:nvSpPr>
          <p:cNvPr id="20" name="文本框 19"/>
          <p:cNvSpPr txBox="1"/>
          <p:nvPr/>
        </p:nvSpPr>
        <p:spPr>
          <a:xfrm>
            <a:off x="1075200" y="2500445"/>
            <a:ext cx="2936848" cy="646331"/>
          </a:xfrm>
          <a:prstGeom prst="rect">
            <a:avLst/>
          </a:prstGeom>
          <a:noFill/>
        </p:spPr>
        <p:txBody>
          <a:bodyPr wrap="square" rtlCol="0">
            <a:spAutoFit/>
          </a:bodyPr>
          <a:lstStyle/>
          <a:p>
            <a:r>
              <a:rPr lang="zh-CN" altLang="en-US"/>
              <a:t>单击此处输入文本单击此处输入文本单击此处输入文本</a:t>
            </a:r>
          </a:p>
        </p:txBody>
      </p:sp>
      <p:sp>
        <p:nvSpPr>
          <p:cNvPr id="21" name="文本框 20"/>
          <p:cNvSpPr txBox="1"/>
          <p:nvPr/>
        </p:nvSpPr>
        <p:spPr>
          <a:xfrm>
            <a:off x="1775538" y="4325554"/>
            <a:ext cx="2236510" cy="400110"/>
          </a:xfrm>
          <a:prstGeom prst="rect">
            <a:avLst/>
          </a:prstGeom>
          <a:noFill/>
        </p:spPr>
        <p:txBody>
          <a:bodyPr wrap="none" rtlCol="0">
            <a:spAutoFit/>
          </a:bodyPr>
          <a:lstStyle/>
          <a:p>
            <a:r>
              <a:rPr lang="zh-CN" altLang="en-US" sz="2000">
                <a:latin typeface="微软雅黑" panose="020B0503020204020204" pitchFamily="34" charset="-122"/>
                <a:ea typeface="微软雅黑" panose="020B0503020204020204" pitchFamily="34" charset="-122"/>
              </a:rPr>
              <a:t>单击此处添加标题</a:t>
            </a:r>
          </a:p>
        </p:txBody>
      </p:sp>
      <p:sp>
        <p:nvSpPr>
          <p:cNvPr id="22" name="文本框 21"/>
          <p:cNvSpPr txBox="1"/>
          <p:nvPr/>
        </p:nvSpPr>
        <p:spPr>
          <a:xfrm>
            <a:off x="1075200" y="4769991"/>
            <a:ext cx="2936848" cy="646331"/>
          </a:xfrm>
          <a:prstGeom prst="rect">
            <a:avLst/>
          </a:prstGeom>
          <a:noFill/>
        </p:spPr>
        <p:txBody>
          <a:bodyPr wrap="square" rtlCol="0">
            <a:spAutoFit/>
          </a:bodyPr>
          <a:lstStyle/>
          <a:p>
            <a:r>
              <a:rPr lang="zh-CN" altLang="en-US"/>
              <a:t>单击此处输入文本单击此处输入文本单击此处输入文本</a:t>
            </a:r>
          </a:p>
        </p:txBody>
      </p:sp>
      <p:sp>
        <p:nvSpPr>
          <p:cNvPr id="23" name="文本框 22"/>
          <p:cNvSpPr txBox="1"/>
          <p:nvPr/>
        </p:nvSpPr>
        <p:spPr>
          <a:xfrm>
            <a:off x="8290159" y="2056008"/>
            <a:ext cx="2236510" cy="400110"/>
          </a:xfrm>
          <a:prstGeom prst="rect">
            <a:avLst/>
          </a:prstGeom>
          <a:noFill/>
        </p:spPr>
        <p:txBody>
          <a:bodyPr wrap="none" rtlCol="0">
            <a:spAutoFit/>
          </a:bodyPr>
          <a:lstStyle/>
          <a:p>
            <a:r>
              <a:rPr lang="zh-CN" altLang="en-US" sz="2000">
                <a:latin typeface="微软雅黑" panose="020B0503020204020204" pitchFamily="34" charset="-122"/>
                <a:ea typeface="微软雅黑" panose="020B0503020204020204" pitchFamily="34" charset="-122"/>
              </a:rPr>
              <a:t>单击此处添加标题</a:t>
            </a:r>
          </a:p>
        </p:txBody>
      </p:sp>
      <p:sp>
        <p:nvSpPr>
          <p:cNvPr id="24" name="文本框 23"/>
          <p:cNvSpPr txBox="1"/>
          <p:nvPr/>
        </p:nvSpPr>
        <p:spPr>
          <a:xfrm>
            <a:off x="8290159" y="2500445"/>
            <a:ext cx="2936848" cy="646331"/>
          </a:xfrm>
          <a:prstGeom prst="rect">
            <a:avLst/>
          </a:prstGeom>
          <a:noFill/>
        </p:spPr>
        <p:txBody>
          <a:bodyPr wrap="square" rtlCol="0">
            <a:spAutoFit/>
          </a:bodyPr>
          <a:lstStyle/>
          <a:p>
            <a:r>
              <a:rPr lang="zh-CN" altLang="en-US"/>
              <a:t>单击此处输入文本单击此处输入文本单击此处输入文本</a:t>
            </a:r>
          </a:p>
        </p:txBody>
      </p:sp>
      <p:sp>
        <p:nvSpPr>
          <p:cNvPr id="25" name="文本框 24"/>
          <p:cNvSpPr txBox="1"/>
          <p:nvPr/>
        </p:nvSpPr>
        <p:spPr>
          <a:xfrm>
            <a:off x="8290159" y="4325554"/>
            <a:ext cx="2236510" cy="400110"/>
          </a:xfrm>
          <a:prstGeom prst="rect">
            <a:avLst/>
          </a:prstGeom>
          <a:noFill/>
        </p:spPr>
        <p:txBody>
          <a:bodyPr wrap="none" rtlCol="0">
            <a:spAutoFit/>
          </a:bodyPr>
          <a:lstStyle/>
          <a:p>
            <a:r>
              <a:rPr lang="zh-CN" altLang="en-US" sz="2000">
                <a:latin typeface="微软雅黑" panose="020B0503020204020204" pitchFamily="34" charset="-122"/>
                <a:ea typeface="微软雅黑" panose="020B0503020204020204" pitchFamily="34" charset="-122"/>
              </a:rPr>
              <a:t>单击此处添加标题</a:t>
            </a:r>
          </a:p>
        </p:txBody>
      </p:sp>
      <p:sp>
        <p:nvSpPr>
          <p:cNvPr id="26" name="文本框 25"/>
          <p:cNvSpPr txBox="1"/>
          <p:nvPr/>
        </p:nvSpPr>
        <p:spPr>
          <a:xfrm>
            <a:off x="8290159" y="4769991"/>
            <a:ext cx="2936848" cy="646331"/>
          </a:xfrm>
          <a:prstGeom prst="rect">
            <a:avLst/>
          </a:prstGeom>
          <a:noFill/>
        </p:spPr>
        <p:txBody>
          <a:bodyPr wrap="square" rtlCol="0">
            <a:spAutoFit/>
          </a:bodyPr>
          <a:lstStyle/>
          <a:p>
            <a:r>
              <a:rPr lang="zh-CN" altLang="en-US"/>
              <a:t>单击此处输入文本单击此处输入文本单击此处输入文本</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132"/>
          <p:cNvGrpSpPr>
            <a:grpSpLocks noChangeAspect="1"/>
          </p:cNvGrpSpPr>
          <p:nvPr/>
        </p:nvGrpSpPr>
        <p:grpSpPr>
          <a:xfrm rot="5400000">
            <a:off x="3109265" y="462156"/>
            <a:ext cx="646427" cy="265751"/>
            <a:chOff x="2494" y="1611"/>
            <a:chExt cx="2683" cy="1103"/>
          </a:xfrm>
          <a:solidFill>
            <a:srgbClr val="21211F"/>
          </a:solidFill>
        </p:grpSpPr>
        <p:sp>
          <p:nvSpPr>
            <p:cNvPr id="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5" name="TextBox 76"/>
          <p:cNvSpPr txBox="1"/>
          <p:nvPr/>
        </p:nvSpPr>
        <p:spPr>
          <a:xfrm>
            <a:off x="438032" y="271818"/>
            <a:ext cx="2646878" cy="584775"/>
          </a:xfrm>
          <a:prstGeom prst="rect">
            <a:avLst/>
          </a:prstGeom>
          <a:noFill/>
        </p:spPr>
        <p:txBody>
          <a:bodyPr wrap="none" rtlCol="0">
            <a:spAutoFit/>
          </a:bodyPr>
          <a:lstStyle/>
          <a:p>
            <a:r>
              <a:rPr lang="zh-CN" altLang="en-US" sz="3200" b="1">
                <a:solidFill>
                  <a:srgbClr val="21211F"/>
                </a:solidFill>
                <a:latin typeface="汉仪丫丫体简" panose="02010604000101010101" pitchFamily="2" charset="-122"/>
                <a:ea typeface="汉仪丫丫体简" panose="02010604000101010101" pitchFamily="2" charset="-122"/>
                <a:cs typeface="+mn-ea"/>
                <a:sym typeface="+mn-lt"/>
              </a:rPr>
              <a:t>添加您的标题</a:t>
            </a:r>
          </a:p>
        </p:txBody>
      </p:sp>
      <p:sp>
        <p:nvSpPr>
          <p:cNvPr id="6" name="任意多边形 5"/>
          <p:cNvSpPr/>
          <p:nvPr/>
        </p:nvSpPr>
        <p:spPr>
          <a:xfrm>
            <a:off x="438032" y="872526"/>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7"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sp>
        <p:nvSpPr>
          <p:cNvPr id="7" name="Freeform 21"/>
          <p:cNvSpPr>
            <a:spLocks noEditPoints="1"/>
          </p:cNvSpPr>
          <p:nvPr/>
        </p:nvSpPr>
        <p:spPr bwMode="auto">
          <a:xfrm>
            <a:off x="1328557" y="2024743"/>
            <a:ext cx="2612444" cy="3608045"/>
          </a:xfrm>
          <a:custGeom>
            <a:avLst/>
            <a:gdLst>
              <a:gd name="T0" fmla="*/ 475 w 478"/>
              <a:gd name="T1" fmla="*/ 459 h 609"/>
              <a:gd name="T2" fmla="*/ 469 w 478"/>
              <a:gd name="T3" fmla="*/ 244 h 609"/>
              <a:gd name="T4" fmla="*/ 466 w 478"/>
              <a:gd name="T5" fmla="*/ 136 h 609"/>
              <a:gd name="T6" fmla="*/ 458 w 478"/>
              <a:gd name="T7" fmla="*/ 68 h 609"/>
              <a:gd name="T8" fmla="*/ 432 w 478"/>
              <a:gd name="T9" fmla="*/ 51 h 609"/>
              <a:gd name="T10" fmla="*/ 433 w 478"/>
              <a:gd name="T11" fmla="*/ 42 h 609"/>
              <a:gd name="T12" fmla="*/ 433 w 478"/>
              <a:gd name="T13" fmla="*/ 42 h 609"/>
              <a:gd name="T14" fmla="*/ 383 w 478"/>
              <a:gd name="T15" fmla="*/ 3 h 609"/>
              <a:gd name="T16" fmla="*/ 235 w 478"/>
              <a:gd name="T17" fmla="*/ 15 h 609"/>
              <a:gd name="T18" fmla="*/ 89 w 478"/>
              <a:gd name="T19" fmla="*/ 31 h 609"/>
              <a:gd name="T20" fmla="*/ 25 w 478"/>
              <a:gd name="T21" fmla="*/ 38 h 609"/>
              <a:gd name="T22" fmla="*/ 3 w 478"/>
              <a:gd name="T23" fmla="*/ 51 h 609"/>
              <a:gd name="T24" fmla="*/ 0 w 478"/>
              <a:gd name="T25" fmla="*/ 55 h 609"/>
              <a:gd name="T26" fmla="*/ 6 w 478"/>
              <a:gd name="T27" fmla="*/ 486 h 609"/>
              <a:gd name="T28" fmla="*/ 6 w 478"/>
              <a:gd name="T29" fmla="*/ 537 h 609"/>
              <a:gd name="T30" fmla="*/ 9 w 478"/>
              <a:gd name="T31" fmla="*/ 580 h 609"/>
              <a:gd name="T32" fmla="*/ 48 w 478"/>
              <a:gd name="T33" fmla="*/ 606 h 609"/>
              <a:gd name="T34" fmla="*/ 143 w 478"/>
              <a:gd name="T35" fmla="*/ 605 h 609"/>
              <a:gd name="T36" fmla="*/ 249 w 478"/>
              <a:gd name="T37" fmla="*/ 604 h 609"/>
              <a:gd name="T38" fmla="*/ 356 w 478"/>
              <a:gd name="T39" fmla="*/ 603 h 609"/>
              <a:gd name="T40" fmla="*/ 450 w 478"/>
              <a:gd name="T41" fmla="*/ 601 h 609"/>
              <a:gd name="T42" fmla="*/ 478 w 478"/>
              <a:gd name="T43" fmla="*/ 566 h 609"/>
              <a:gd name="T44" fmla="*/ 475 w 478"/>
              <a:gd name="T45" fmla="*/ 459 h 609"/>
              <a:gd name="T46" fmla="*/ 469 w 478"/>
              <a:gd name="T47" fmla="*/ 572 h 609"/>
              <a:gd name="T48" fmla="*/ 380 w 478"/>
              <a:gd name="T49" fmla="*/ 594 h 609"/>
              <a:gd name="T50" fmla="*/ 281 w 478"/>
              <a:gd name="T51" fmla="*/ 595 h 609"/>
              <a:gd name="T52" fmla="*/ 95 w 478"/>
              <a:gd name="T53" fmla="*/ 596 h 609"/>
              <a:gd name="T54" fmla="*/ 17 w 478"/>
              <a:gd name="T55" fmla="*/ 574 h 609"/>
              <a:gd name="T56" fmla="*/ 15 w 478"/>
              <a:gd name="T57" fmla="*/ 525 h 609"/>
              <a:gd name="T58" fmla="*/ 15 w 478"/>
              <a:gd name="T59" fmla="*/ 478 h 609"/>
              <a:gd name="T60" fmla="*/ 10 w 478"/>
              <a:gd name="T61" fmla="*/ 55 h 609"/>
              <a:gd name="T62" fmla="*/ 9 w 478"/>
              <a:gd name="T63" fmla="*/ 54 h 609"/>
              <a:gd name="T64" fmla="*/ 65 w 478"/>
              <a:gd name="T65" fmla="*/ 41 h 609"/>
              <a:gd name="T66" fmla="*/ 113 w 478"/>
              <a:gd name="T67" fmla="*/ 35 h 609"/>
              <a:gd name="T68" fmla="*/ 216 w 478"/>
              <a:gd name="T69" fmla="*/ 24 h 609"/>
              <a:gd name="T70" fmla="*/ 318 w 478"/>
              <a:gd name="T71" fmla="*/ 13 h 609"/>
              <a:gd name="T72" fmla="*/ 426 w 478"/>
              <a:gd name="T73" fmla="*/ 28 h 609"/>
              <a:gd name="T74" fmla="*/ 400 w 478"/>
              <a:gd name="T75" fmla="*/ 19 h 609"/>
              <a:gd name="T76" fmla="*/ 282 w 478"/>
              <a:gd name="T77" fmla="*/ 33 h 609"/>
              <a:gd name="T78" fmla="*/ 33 w 478"/>
              <a:gd name="T79" fmla="*/ 61 h 609"/>
              <a:gd name="T80" fmla="*/ 33 w 478"/>
              <a:gd name="T81" fmla="*/ 70 h 609"/>
              <a:gd name="T82" fmla="*/ 403 w 478"/>
              <a:gd name="T83" fmla="*/ 58 h 609"/>
              <a:gd name="T84" fmla="*/ 442 w 478"/>
              <a:gd name="T85" fmla="*/ 65 h 609"/>
              <a:gd name="T86" fmla="*/ 456 w 478"/>
              <a:gd name="T87" fmla="*/ 105 h 609"/>
              <a:gd name="T88" fmla="*/ 459 w 478"/>
              <a:gd name="T89" fmla="*/ 204 h 609"/>
              <a:gd name="T90" fmla="*/ 464 w 478"/>
              <a:gd name="T91" fmla="*/ 391 h 609"/>
              <a:gd name="T92" fmla="*/ 466 w 478"/>
              <a:gd name="T93" fmla="*/ 479 h 609"/>
              <a:gd name="T94" fmla="*/ 468 w 478"/>
              <a:gd name="T95" fmla="*/ 526 h 609"/>
              <a:gd name="T96" fmla="*/ 469 w 478"/>
              <a:gd name="T97" fmla="*/ 572 h 609"/>
              <a:gd name="T98" fmla="*/ 424 w 478"/>
              <a:gd name="T99" fmla="*/ 50 h 609"/>
              <a:gd name="T100" fmla="*/ 394 w 478"/>
              <a:gd name="T101" fmla="*/ 49 h 609"/>
              <a:gd name="T102" fmla="*/ 275 w 478"/>
              <a:gd name="T103" fmla="*/ 53 h 609"/>
              <a:gd name="T104" fmla="*/ 139 w 478"/>
              <a:gd name="T105" fmla="*/ 57 h 609"/>
              <a:gd name="T106" fmla="*/ 227 w 478"/>
              <a:gd name="T107" fmla="*/ 47 h 609"/>
              <a:gd name="T108" fmla="*/ 321 w 478"/>
              <a:gd name="T109" fmla="*/ 36 h 609"/>
              <a:gd name="T110" fmla="*/ 368 w 478"/>
              <a:gd name="T111" fmla="*/ 31 h 609"/>
              <a:gd name="T112" fmla="*/ 391 w 478"/>
              <a:gd name="T113" fmla="*/ 28 h 609"/>
              <a:gd name="T114" fmla="*/ 424 w 478"/>
              <a:gd name="T115" fmla="*/ 5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8" h="609">
                <a:moveTo>
                  <a:pt x="475" y="459"/>
                </a:moveTo>
                <a:cubicBezTo>
                  <a:pt x="473" y="387"/>
                  <a:pt x="471" y="316"/>
                  <a:pt x="469" y="244"/>
                </a:cubicBezTo>
                <a:cubicBezTo>
                  <a:pt x="468" y="208"/>
                  <a:pt x="467" y="172"/>
                  <a:pt x="466" y="136"/>
                </a:cubicBezTo>
                <a:cubicBezTo>
                  <a:pt x="465" y="116"/>
                  <a:pt x="470" y="86"/>
                  <a:pt x="458" y="68"/>
                </a:cubicBezTo>
                <a:cubicBezTo>
                  <a:pt x="451" y="59"/>
                  <a:pt x="442" y="54"/>
                  <a:pt x="432" y="51"/>
                </a:cubicBezTo>
                <a:cubicBezTo>
                  <a:pt x="433" y="48"/>
                  <a:pt x="433" y="45"/>
                  <a:pt x="433" y="42"/>
                </a:cubicBezTo>
                <a:cubicBezTo>
                  <a:pt x="433" y="42"/>
                  <a:pt x="433" y="42"/>
                  <a:pt x="433" y="42"/>
                </a:cubicBezTo>
                <a:cubicBezTo>
                  <a:pt x="439" y="11"/>
                  <a:pt x="407" y="4"/>
                  <a:pt x="383" y="3"/>
                </a:cubicBezTo>
                <a:cubicBezTo>
                  <a:pt x="334" y="1"/>
                  <a:pt x="284" y="9"/>
                  <a:pt x="235" y="15"/>
                </a:cubicBezTo>
                <a:cubicBezTo>
                  <a:pt x="187" y="20"/>
                  <a:pt x="138" y="26"/>
                  <a:pt x="89" y="31"/>
                </a:cubicBezTo>
                <a:cubicBezTo>
                  <a:pt x="68" y="33"/>
                  <a:pt x="46" y="34"/>
                  <a:pt x="25" y="38"/>
                </a:cubicBezTo>
                <a:cubicBezTo>
                  <a:pt x="15" y="39"/>
                  <a:pt x="7" y="42"/>
                  <a:pt x="3" y="51"/>
                </a:cubicBezTo>
                <a:cubicBezTo>
                  <a:pt x="2" y="52"/>
                  <a:pt x="0" y="53"/>
                  <a:pt x="0" y="55"/>
                </a:cubicBezTo>
                <a:cubicBezTo>
                  <a:pt x="2" y="199"/>
                  <a:pt x="4" y="342"/>
                  <a:pt x="6" y="486"/>
                </a:cubicBezTo>
                <a:cubicBezTo>
                  <a:pt x="6" y="503"/>
                  <a:pt x="6" y="520"/>
                  <a:pt x="6" y="537"/>
                </a:cubicBezTo>
                <a:cubicBezTo>
                  <a:pt x="7" y="551"/>
                  <a:pt x="5" y="566"/>
                  <a:pt x="9" y="580"/>
                </a:cubicBezTo>
                <a:cubicBezTo>
                  <a:pt x="15" y="597"/>
                  <a:pt x="31" y="604"/>
                  <a:pt x="48" y="606"/>
                </a:cubicBezTo>
                <a:cubicBezTo>
                  <a:pt x="79" y="609"/>
                  <a:pt x="111" y="606"/>
                  <a:pt x="143" y="605"/>
                </a:cubicBezTo>
                <a:cubicBezTo>
                  <a:pt x="249" y="604"/>
                  <a:pt x="249" y="604"/>
                  <a:pt x="249" y="604"/>
                </a:cubicBezTo>
                <a:cubicBezTo>
                  <a:pt x="285" y="604"/>
                  <a:pt x="321" y="603"/>
                  <a:pt x="356" y="603"/>
                </a:cubicBezTo>
                <a:cubicBezTo>
                  <a:pt x="386" y="603"/>
                  <a:pt x="420" y="606"/>
                  <a:pt x="450" y="601"/>
                </a:cubicBezTo>
                <a:cubicBezTo>
                  <a:pt x="470" y="598"/>
                  <a:pt x="478" y="586"/>
                  <a:pt x="478" y="566"/>
                </a:cubicBezTo>
                <a:cubicBezTo>
                  <a:pt x="478" y="530"/>
                  <a:pt x="476" y="495"/>
                  <a:pt x="475" y="459"/>
                </a:cubicBezTo>
                <a:close/>
                <a:moveTo>
                  <a:pt x="469" y="572"/>
                </a:moveTo>
                <a:cubicBezTo>
                  <a:pt x="461" y="604"/>
                  <a:pt x="404" y="593"/>
                  <a:pt x="380" y="594"/>
                </a:cubicBezTo>
                <a:cubicBezTo>
                  <a:pt x="347" y="594"/>
                  <a:pt x="314" y="594"/>
                  <a:pt x="281" y="595"/>
                </a:cubicBezTo>
                <a:cubicBezTo>
                  <a:pt x="219" y="595"/>
                  <a:pt x="157" y="596"/>
                  <a:pt x="95" y="596"/>
                </a:cubicBezTo>
                <a:cubicBezTo>
                  <a:pt x="71" y="597"/>
                  <a:pt x="26" y="605"/>
                  <a:pt x="17" y="574"/>
                </a:cubicBezTo>
                <a:cubicBezTo>
                  <a:pt x="13" y="559"/>
                  <a:pt x="16" y="541"/>
                  <a:pt x="15" y="525"/>
                </a:cubicBezTo>
                <a:cubicBezTo>
                  <a:pt x="15" y="509"/>
                  <a:pt x="15" y="494"/>
                  <a:pt x="15" y="478"/>
                </a:cubicBezTo>
                <a:cubicBezTo>
                  <a:pt x="13" y="337"/>
                  <a:pt x="12" y="196"/>
                  <a:pt x="10" y="55"/>
                </a:cubicBezTo>
                <a:cubicBezTo>
                  <a:pt x="10" y="55"/>
                  <a:pt x="9" y="54"/>
                  <a:pt x="9" y="54"/>
                </a:cubicBezTo>
                <a:cubicBezTo>
                  <a:pt x="17" y="41"/>
                  <a:pt x="54" y="43"/>
                  <a:pt x="65" y="41"/>
                </a:cubicBezTo>
                <a:cubicBezTo>
                  <a:pt x="81" y="39"/>
                  <a:pt x="97" y="37"/>
                  <a:pt x="113" y="35"/>
                </a:cubicBezTo>
                <a:cubicBezTo>
                  <a:pt x="147" y="31"/>
                  <a:pt x="181" y="28"/>
                  <a:pt x="216" y="24"/>
                </a:cubicBezTo>
                <a:cubicBezTo>
                  <a:pt x="250" y="20"/>
                  <a:pt x="284" y="16"/>
                  <a:pt x="318" y="13"/>
                </a:cubicBezTo>
                <a:cubicBezTo>
                  <a:pt x="337" y="11"/>
                  <a:pt x="415" y="0"/>
                  <a:pt x="426" y="28"/>
                </a:cubicBezTo>
                <a:cubicBezTo>
                  <a:pt x="419" y="22"/>
                  <a:pt x="409" y="19"/>
                  <a:pt x="400" y="19"/>
                </a:cubicBezTo>
                <a:cubicBezTo>
                  <a:pt x="361" y="19"/>
                  <a:pt x="320" y="28"/>
                  <a:pt x="282" y="33"/>
                </a:cubicBezTo>
                <a:cubicBezTo>
                  <a:pt x="199" y="42"/>
                  <a:pt x="116" y="51"/>
                  <a:pt x="33" y="61"/>
                </a:cubicBezTo>
                <a:cubicBezTo>
                  <a:pt x="28" y="61"/>
                  <a:pt x="27" y="70"/>
                  <a:pt x="33" y="70"/>
                </a:cubicBezTo>
                <a:cubicBezTo>
                  <a:pt x="156" y="66"/>
                  <a:pt x="280" y="58"/>
                  <a:pt x="403" y="58"/>
                </a:cubicBezTo>
                <a:cubicBezTo>
                  <a:pt x="416" y="58"/>
                  <a:pt x="430" y="58"/>
                  <a:pt x="442" y="65"/>
                </a:cubicBezTo>
                <a:cubicBezTo>
                  <a:pt x="456" y="74"/>
                  <a:pt x="455" y="90"/>
                  <a:pt x="456" y="105"/>
                </a:cubicBezTo>
                <a:cubicBezTo>
                  <a:pt x="457" y="138"/>
                  <a:pt x="458" y="171"/>
                  <a:pt x="459" y="204"/>
                </a:cubicBezTo>
                <a:cubicBezTo>
                  <a:pt x="460" y="266"/>
                  <a:pt x="462" y="329"/>
                  <a:pt x="464" y="391"/>
                </a:cubicBezTo>
                <a:cubicBezTo>
                  <a:pt x="465" y="420"/>
                  <a:pt x="466" y="450"/>
                  <a:pt x="466" y="479"/>
                </a:cubicBezTo>
                <a:cubicBezTo>
                  <a:pt x="467" y="495"/>
                  <a:pt x="467" y="511"/>
                  <a:pt x="468" y="526"/>
                </a:cubicBezTo>
                <a:cubicBezTo>
                  <a:pt x="468" y="540"/>
                  <a:pt x="472" y="559"/>
                  <a:pt x="469" y="572"/>
                </a:cubicBezTo>
                <a:close/>
                <a:moveTo>
                  <a:pt x="424" y="50"/>
                </a:moveTo>
                <a:cubicBezTo>
                  <a:pt x="414" y="48"/>
                  <a:pt x="403" y="49"/>
                  <a:pt x="394" y="49"/>
                </a:cubicBezTo>
                <a:cubicBezTo>
                  <a:pt x="354" y="50"/>
                  <a:pt x="315" y="51"/>
                  <a:pt x="275" y="53"/>
                </a:cubicBezTo>
                <a:cubicBezTo>
                  <a:pt x="230" y="54"/>
                  <a:pt x="184" y="56"/>
                  <a:pt x="139" y="57"/>
                </a:cubicBezTo>
                <a:cubicBezTo>
                  <a:pt x="168" y="54"/>
                  <a:pt x="197" y="50"/>
                  <a:pt x="227" y="47"/>
                </a:cubicBezTo>
                <a:cubicBezTo>
                  <a:pt x="258" y="43"/>
                  <a:pt x="290" y="39"/>
                  <a:pt x="321" y="36"/>
                </a:cubicBezTo>
                <a:cubicBezTo>
                  <a:pt x="337" y="34"/>
                  <a:pt x="353" y="32"/>
                  <a:pt x="368" y="31"/>
                </a:cubicBezTo>
                <a:cubicBezTo>
                  <a:pt x="376" y="30"/>
                  <a:pt x="384" y="29"/>
                  <a:pt x="391" y="28"/>
                </a:cubicBezTo>
                <a:cubicBezTo>
                  <a:pt x="401" y="27"/>
                  <a:pt x="434" y="25"/>
                  <a:pt x="424" y="50"/>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1"/>
          <p:cNvSpPr>
            <a:spLocks noEditPoints="1"/>
          </p:cNvSpPr>
          <p:nvPr/>
        </p:nvSpPr>
        <p:spPr bwMode="auto">
          <a:xfrm>
            <a:off x="4663169" y="2024743"/>
            <a:ext cx="2612444" cy="3608045"/>
          </a:xfrm>
          <a:custGeom>
            <a:avLst/>
            <a:gdLst>
              <a:gd name="T0" fmla="*/ 475 w 478"/>
              <a:gd name="T1" fmla="*/ 459 h 609"/>
              <a:gd name="T2" fmla="*/ 469 w 478"/>
              <a:gd name="T3" fmla="*/ 244 h 609"/>
              <a:gd name="T4" fmla="*/ 466 w 478"/>
              <a:gd name="T5" fmla="*/ 136 h 609"/>
              <a:gd name="T6" fmla="*/ 458 w 478"/>
              <a:gd name="T7" fmla="*/ 68 h 609"/>
              <a:gd name="T8" fmla="*/ 432 w 478"/>
              <a:gd name="T9" fmla="*/ 51 h 609"/>
              <a:gd name="T10" fmla="*/ 433 w 478"/>
              <a:gd name="T11" fmla="*/ 42 h 609"/>
              <a:gd name="T12" fmla="*/ 433 w 478"/>
              <a:gd name="T13" fmla="*/ 42 h 609"/>
              <a:gd name="T14" fmla="*/ 383 w 478"/>
              <a:gd name="T15" fmla="*/ 3 h 609"/>
              <a:gd name="T16" fmla="*/ 235 w 478"/>
              <a:gd name="T17" fmla="*/ 15 h 609"/>
              <a:gd name="T18" fmla="*/ 89 w 478"/>
              <a:gd name="T19" fmla="*/ 31 h 609"/>
              <a:gd name="T20" fmla="*/ 25 w 478"/>
              <a:gd name="T21" fmla="*/ 38 h 609"/>
              <a:gd name="T22" fmla="*/ 3 w 478"/>
              <a:gd name="T23" fmla="*/ 51 h 609"/>
              <a:gd name="T24" fmla="*/ 0 w 478"/>
              <a:gd name="T25" fmla="*/ 55 h 609"/>
              <a:gd name="T26" fmla="*/ 6 w 478"/>
              <a:gd name="T27" fmla="*/ 486 h 609"/>
              <a:gd name="T28" fmla="*/ 6 w 478"/>
              <a:gd name="T29" fmla="*/ 537 h 609"/>
              <a:gd name="T30" fmla="*/ 9 w 478"/>
              <a:gd name="T31" fmla="*/ 580 h 609"/>
              <a:gd name="T32" fmla="*/ 48 w 478"/>
              <a:gd name="T33" fmla="*/ 606 h 609"/>
              <a:gd name="T34" fmla="*/ 143 w 478"/>
              <a:gd name="T35" fmla="*/ 605 h 609"/>
              <a:gd name="T36" fmla="*/ 249 w 478"/>
              <a:gd name="T37" fmla="*/ 604 h 609"/>
              <a:gd name="T38" fmla="*/ 356 w 478"/>
              <a:gd name="T39" fmla="*/ 603 h 609"/>
              <a:gd name="T40" fmla="*/ 450 w 478"/>
              <a:gd name="T41" fmla="*/ 601 h 609"/>
              <a:gd name="T42" fmla="*/ 478 w 478"/>
              <a:gd name="T43" fmla="*/ 566 h 609"/>
              <a:gd name="T44" fmla="*/ 475 w 478"/>
              <a:gd name="T45" fmla="*/ 459 h 609"/>
              <a:gd name="T46" fmla="*/ 469 w 478"/>
              <a:gd name="T47" fmla="*/ 572 h 609"/>
              <a:gd name="T48" fmla="*/ 380 w 478"/>
              <a:gd name="T49" fmla="*/ 594 h 609"/>
              <a:gd name="T50" fmla="*/ 281 w 478"/>
              <a:gd name="T51" fmla="*/ 595 h 609"/>
              <a:gd name="T52" fmla="*/ 95 w 478"/>
              <a:gd name="T53" fmla="*/ 596 h 609"/>
              <a:gd name="T54" fmla="*/ 17 w 478"/>
              <a:gd name="T55" fmla="*/ 574 h 609"/>
              <a:gd name="T56" fmla="*/ 15 w 478"/>
              <a:gd name="T57" fmla="*/ 525 h 609"/>
              <a:gd name="T58" fmla="*/ 15 w 478"/>
              <a:gd name="T59" fmla="*/ 478 h 609"/>
              <a:gd name="T60" fmla="*/ 10 w 478"/>
              <a:gd name="T61" fmla="*/ 55 h 609"/>
              <a:gd name="T62" fmla="*/ 9 w 478"/>
              <a:gd name="T63" fmla="*/ 54 h 609"/>
              <a:gd name="T64" fmla="*/ 65 w 478"/>
              <a:gd name="T65" fmla="*/ 41 h 609"/>
              <a:gd name="T66" fmla="*/ 113 w 478"/>
              <a:gd name="T67" fmla="*/ 35 h 609"/>
              <a:gd name="T68" fmla="*/ 216 w 478"/>
              <a:gd name="T69" fmla="*/ 24 h 609"/>
              <a:gd name="T70" fmla="*/ 318 w 478"/>
              <a:gd name="T71" fmla="*/ 13 h 609"/>
              <a:gd name="T72" fmla="*/ 426 w 478"/>
              <a:gd name="T73" fmla="*/ 28 h 609"/>
              <a:gd name="T74" fmla="*/ 400 w 478"/>
              <a:gd name="T75" fmla="*/ 19 h 609"/>
              <a:gd name="T76" fmla="*/ 282 w 478"/>
              <a:gd name="T77" fmla="*/ 33 h 609"/>
              <a:gd name="T78" fmla="*/ 33 w 478"/>
              <a:gd name="T79" fmla="*/ 61 h 609"/>
              <a:gd name="T80" fmla="*/ 33 w 478"/>
              <a:gd name="T81" fmla="*/ 70 h 609"/>
              <a:gd name="T82" fmla="*/ 403 w 478"/>
              <a:gd name="T83" fmla="*/ 58 h 609"/>
              <a:gd name="T84" fmla="*/ 442 w 478"/>
              <a:gd name="T85" fmla="*/ 65 h 609"/>
              <a:gd name="T86" fmla="*/ 456 w 478"/>
              <a:gd name="T87" fmla="*/ 105 h 609"/>
              <a:gd name="T88" fmla="*/ 459 w 478"/>
              <a:gd name="T89" fmla="*/ 204 h 609"/>
              <a:gd name="T90" fmla="*/ 464 w 478"/>
              <a:gd name="T91" fmla="*/ 391 h 609"/>
              <a:gd name="T92" fmla="*/ 466 w 478"/>
              <a:gd name="T93" fmla="*/ 479 h 609"/>
              <a:gd name="T94" fmla="*/ 468 w 478"/>
              <a:gd name="T95" fmla="*/ 526 h 609"/>
              <a:gd name="T96" fmla="*/ 469 w 478"/>
              <a:gd name="T97" fmla="*/ 572 h 609"/>
              <a:gd name="T98" fmla="*/ 424 w 478"/>
              <a:gd name="T99" fmla="*/ 50 h 609"/>
              <a:gd name="T100" fmla="*/ 394 w 478"/>
              <a:gd name="T101" fmla="*/ 49 h 609"/>
              <a:gd name="T102" fmla="*/ 275 w 478"/>
              <a:gd name="T103" fmla="*/ 53 h 609"/>
              <a:gd name="T104" fmla="*/ 139 w 478"/>
              <a:gd name="T105" fmla="*/ 57 h 609"/>
              <a:gd name="T106" fmla="*/ 227 w 478"/>
              <a:gd name="T107" fmla="*/ 47 h 609"/>
              <a:gd name="T108" fmla="*/ 321 w 478"/>
              <a:gd name="T109" fmla="*/ 36 h 609"/>
              <a:gd name="T110" fmla="*/ 368 w 478"/>
              <a:gd name="T111" fmla="*/ 31 h 609"/>
              <a:gd name="T112" fmla="*/ 391 w 478"/>
              <a:gd name="T113" fmla="*/ 28 h 609"/>
              <a:gd name="T114" fmla="*/ 424 w 478"/>
              <a:gd name="T115" fmla="*/ 5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8" h="609">
                <a:moveTo>
                  <a:pt x="475" y="459"/>
                </a:moveTo>
                <a:cubicBezTo>
                  <a:pt x="473" y="387"/>
                  <a:pt x="471" y="316"/>
                  <a:pt x="469" y="244"/>
                </a:cubicBezTo>
                <a:cubicBezTo>
                  <a:pt x="468" y="208"/>
                  <a:pt x="467" y="172"/>
                  <a:pt x="466" y="136"/>
                </a:cubicBezTo>
                <a:cubicBezTo>
                  <a:pt x="465" y="116"/>
                  <a:pt x="470" y="86"/>
                  <a:pt x="458" y="68"/>
                </a:cubicBezTo>
                <a:cubicBezTo>
                  <a:pt x="451" y="59"/>
                  <a:pt x="442" y="54"/>
                  <a:pt x="432" y="51"/>
                </a:cubicBezTo>
                <a:cubicBezTo>
                  <a:pt x="433" y="48"/>
                  <a:pt x="433" y="45"/>
                  <a:pt x="433" y="42"/>
                </a:cubicBezTo>
                <a:cubicBezTo>
                  <a:pt x="433" y="42"/>
                  <a:pt x="433" y="42"/>
                  <a:pt x="433" y="42"/>
                </a:cubicBezTo>
                <a:cubicBezTo>
                  <a:pt x="439" y="11"/>
                  <a:pt x="407" y="4"/>
                  <a:pt x="383" y="3"/>
                </a:cubicBezTo>
                <a:cubicBezTo>
                  <a:pt x="334" y="1"/>
                  <a:pt x="284" y="9"/>
                  <a:pt x="235" y="15"/>
                </a:cubicBezTo>
                <a:cubicBezTo>
                  <a:pt x="187" y="20"/>
                  <a:pt x="138" y="26"/>
                  <a:pt x="89" y="31"/>
                </a:cubicBezTo>
                <a:cubicBezTo>
                  <a:pt x="68" y="33"/>
                  <a:pt x="46" y="34"/>
                  <a:pt x="25" y="38"/>
                </a:cubicBezTo>
                <a:cubicBezTo>
                  <a:pt x="15" y="39"/>
                  <a:pt x="7" y="42"/>
                  <a:pt x="3" y="51"/>
                </a:cubicBezTo>
                <a:cubicBezTo>
                  <a:pt x="2" y="52"/>
                  <a:pt x="0" y="53"/>
                  <a:pt x="0" y="55"/>
                </a:cubicBezTo>
                <a:cubicBezTo>
                  <a:pt x="2" y="199"/>
                  <a:pt x="4" y="342"/>
                  <a:pt x="6" y="486"/>
                </a:cubicBezTo>
                <a:cubicBezTo>
                  <a:pt x="6" y="503"/>
                  <a:pt x="6" y="520"/>
                  <a:pt x="6" y="537"/>
                </a:cubicBezTo>
                <a:cubicBezTo>
                  <a:pt x="7" y="551"/>
                  <a:pt x="5" y="566"/>
                  <a:pt x="9" y="580"/>
                </a:cubicBezTo>
                <a:cubicBezTo>
                  <a:pt x="15" y="597"/>
                  <a:pt x="31" y="604"/>
                  <a:pt x="48" y="606"/>
                </a:cubicBezTo>
                <a:cubicBezTo>
                  <a:pt x="79" y="609"/>
                  <a:pt x="111" y="606"/>
                  <a:pt x="143" y="605"/>
                </a:cubicBezTo>
                <a:cubicBezTo>
                  <a:pt x="249" y="604"/>
                  <a:pt x="249" y="604"/>
                  <a:pt x="249" y="604"/>
                </a:cubicBezTo>
                <a:cubicBezTo>
                  <a:pt x="285" y="604"/>
                  <a:pt x="321" y="603"/>
                  <a:pt x="356" y="603"/>
                </a:cubicBezTo>
                <a:cubicBezTo>
                  <a:pt x="386" y="603"/>
                  <a:pt x="420" y="606"/>
                  <a:pt x="450" y="601"/>
                </a:cubicBezTo>
                <a:cubicBezTo>
                  <a:pt x="470" y="598"/>
                  <a:pt x="478" y="586"/>
                  <a:pt x="478" y="566"/>
                </a:cubicBezTo>
                <a:cubicBezTo>
                  <a:pt x="478" y="530"/>
                  <a:pt x="476" y="495"/>
                  <a:pt x="475" y="459"/>
                </a:cubicBezTo>
                <a:close/>
                <a:moveTo>
                  <a:pt x="469" y="572"/>
                </a:moveTo>
                <a:cubicBezTo>
                  <a:pt x="461" y="604"/>
                  <a:pt x="404" y="593"/>
                  <a:pt x="380" y="594"/>
                </a:cubicBezTo>
                <a:cubicBezTo>
                  <a:pt x="347" y="594"/>
                  <a:pt x="314" y="594"/>
                  <a:pt x="281" y="595"/>
                </a:cubicBezTo>
                <a:cubicBezTo>
                  <a:pt x="219" y="595"/>
                  <a:pt x="157" y="596"/>
                  <a:pt x="95" y="596"/>
                </a:cubicBezTo>
                <a:cubicBezTo>
                  <a:pt x="71" y="597"/>
                  <a:pt x="26" y="605"/>
                  <a:pt x="17" y="574"/>
                </a:cubicBezTo>
                <a:cubicBezTo>
                  <a:pt x="13" y="559"/>
                  <a:pt x="16" y="541"/>
                  <a:pt x="15" y="525"/>
                </a:cubicBezTo>
                <a:cubicBezTo>
                  <a:pt x="15" y="509"/>
                  <a:pt x="15" y="494"/>
                  <a:pt x="15" y="478"/>
                </a:cubicBezTo>
                <a:cubicBezTo>
                  <a:pt x="13" y="337"/>
                  <a:pt x="12" y="196"/>
                  <a:pt x="10" y="55"/>
                </a:cubicBezTo>
                <a:cubicBezTo>
                  <a:pt x="10" y="55"/>
                  <a:pt x="9" y="54"/>
                  <a:pt x="9" y="54"/>
                </a:cubicBezTo>
                <a:cubicBezTo>
                  <a:pt x="17" y="41"/>
                  <a:pt x="54" y="43"/>
                  <a:pt x="65" y="41"/>
                </a:cubicBezTo>
                <a:cubicBezTo>
                  <a:pt x="81" y="39"/>
                  <a:pt x="97" y="37"/>
                  <a:pt x="113" y="35"/>
                </a:cubicBezTo>
                <a:cubicBezTo>
                  <a:pt x="147" y="31"/>
                  <a:pt x="181" y="28"/>
                  <a:pt x="216" y="24"/>
                </a:cubicBezTo>
                <a:cubicBezTo>
                  <a:pt x="250" y="20"/>
                  <a:pt x="284" y="16"/>
                  <a:pt x="318" y="13"/>
                </a:cubicBezTo>
                <a:cubicBezTo>
                  <a:pt x="337" y="11"/>
                  <a:pt x="415" y="0"/>
                  <a:pt x="426" y="28"/>
                </a:cubicBezTo>
                <a:cubicBezTo>
                  <a:pt x="419" y="22"/>
                  <a:pt x="409" y="19"/>
                  <a:pt x="400" y="19"/>
                </a:cubicBezTo>
                <a:cubicBezTo>
                  <a:pt x="361" y="19"/>
                  <a:pt x="320" y="28"/>
                  <a:pt x="282" y="33"/>
                </a:cubicBezTo>
                <a:cubicBezTo>
                  <a:pt x="199" y="42"/>
                  <a:pt x="116" y="51"/>
                  <a:pt x="33" y="61"/>
                </a:cubicBezTo>
                <a:cubicBezTo>
                  <a:pt x="28" y="61"/>
                  <a:pt x="27" y="70"/>
                  <a:pt x="33" y="70"/>
                </a:cubicBezTo>
                <a:cubicBezTo>
                  <a:pt x="156" y="66"/>
                  <a:pt x="280" y="58"/>
                  <a:pt x="403" y="58"/>
                </a:cubicBezTo>
                <a:cubicBezTo>
                  <a:pt x="416" y="58"/>
                  <a:pt x="430" y="58"/>
                  <a:pt x="442" y="65"/>
                </a:cubicBezTo>
                <a:cubicBezTo>
                  <a:pt x="456" y="74"/>
                  <a:pt x="455" y="90"/>
                  <a:pt x="456" y="105"/>
                </a:cubicBezTo>
                <a:cubicBezTo>
                  <a:pt x="457" y="138"/>
                  <a:pt x="458" y="171"/>
                  <a:pt x="459" y="204"/>
                </a:cubicBezTo>
                <a:cubicBezTo>
                  <a:pt x="460" y="266"/>
                  <a:pt x="462" y="329"/>
                  <a:pt x="464" y="391"/>
                </a:cubicBezTo>
                <a:cubicBezTo>
                  <a:pt x="465" y="420"/>
                  <a:pt x="466" y="450"/>
                  <a:pt x="466" y="479"/>
                </a:cubicBezTo>
                <a:cubicBezTo>
                  <a:pt x="467" y="495"/>
                  <a:pt x="467" y="511"/>
                  <a:pt x="468" y="526"/>
                </a:cubicBezTo>
                <a:cubicBezTo>
                  <a:pt x="468" y="540"/>
                  <a:pt x="472" y="559"/>
                  <a:pt x="469" y="572"/>
                </a:cubicBezTo>
                <a:close/>
                <a:moveTo>
                  <a:pt x="424" y="50"/>
                </a:moveTo>
                <a:cubicBezTo>
                  <a:pt x="414" y="48"/>
                  <a:pt x="403" y="49"/>
                  <a:pt x="394" y="49"/>
                </a:cubicBezTo>
                <a:cubicBezTo>
                  <a:pt x="354" y="50"/>
                  <a:pt x="315" y="51"/>
                  <a:pt x="275" y="53"/>
                </a:cubicBezTo>
                <a:cubicBezTo>
                  <a:pt x="230" y="54"/>
                  <a:pt x="184" y="56"/>
                  <a:pt x="139" y="57"/>
                </a:cubicBezTo>
                <a:cubicBezTo>
                  <a:pt x="168" y="54"/>
                  <a:pt x="197" y="50"/>
                  <a:pt x="227" y="47"/>
                </a:cubicBezTo>
                <a:cubicBezTo>
                  <a:pt x="258" y="43"/>
                  <a:pt x="290" y="39"/>
                  <a:pt x="321" y="36"/>
                </a:cubicBezTo>
                <a:cubicBezTo>
                  <a:pt x="337" y="34"/>
                  <a:pt x="353" y="32"/>
                  <a:pt x="368" y="31"/>
                </a:cubicBezTo>
                <a:cubicBezTo>
                  <a:pt x="376" y="30"/>
                  <a:pt x="384" y="29"/>
                  <a:pt x="391" y="28"/>
                </a:cubicBezTo>
                <a:cubicBezTo>
                  <a:pt x="401" y="27"/>
                  <a:pt x="434" y="25"/>
                  <a:pt x="424" y="50"/>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1"/>
          <p:cNvSpPr>
            <a:spLocks noEditPoints="1"/>
          </p:cNvSpPr>
          <p:nvPr/>
        </p:nvSpPr>
        <p:spPr bwMode="auto">
          <a:xfrm>
            <a:off x="7997781" y="2024743"/>
            <a:ext cx="2612444" cy="3608045"/>
          </a:xfrm>
          <a:custGeom>
            <a:avLst/>
            <a:gdLst>
              <a:gd name="T0" fmla="*/ 475 w 478"/>
              <a:gd name="T1" fmla="*/ 459 h 609"/>
              <a:gd name="T2" fmla="*/ 469 w 478"/>
              <a:gd name="T3" fmla="*/ 244 h 609"/>
              <a:gd name="T4" fmla="*/ 466 w 478"/>
              <a:gd name="T5" fmla="*/ 136 h 609"/>
              <a:gd name="T6" fmla="*/ 458 w 478"/>
              <a:gd name="T7" fmla="*/ 68 h 609"/>
              <a:gd name="T8" fmla="*/ 432 w 478"/>
              <a:gd name="T9" fmla="*/ 51 h 609"/>
              <a:gd name="T10" fmla="*/ 433 w 478"/>
              <a:gd name="T11" fmla="*/ 42 h 609"/>
              <a:gd name="T12" fmla="*/ 433 w 478"/>
              <a:gd name="T13" fmla="*/ 42 h 609"/>
              <a:gd name="T14" fmla="*/ 383 w 478"/>
              <a:gd name="T15" fmla="*/ 3 h 609"/>
              <a:gd name="T16" fmla="*/ 235 w 478"/>
              <a:gd name="T17" fmla="*/ 15 h 609"/>
              <a:gd name="T18" fmla="*/ 89 w 478"/>
              <a:gd name="T19" fmla="*/ 31 h 609"/>
              <a:gd name="T20" fmla="*/ 25 w 478"/>
              <a:gd name="T21" fmla="*/ 38 h 609"/>
              <a:gd name="T22" fmla="*/ 3 w 478"/>
              <a:gd name="T23" fmla="*/ 51 h 609"/>
              <a:gd name="T24" fmla="*/ 0 w 478"/>
              <a:gd name="T25" fmla="*/ 55 h 609"/>
              <a:gd name="T26" fmla="*/ 6 w 478"/>
              <a:gd name="T27" fmla="*/ 486 h 609"/>
              <a:gd name="T28" fmla="*/ 6 w 478"/>
              <a:gd name="T29" fmla="*/ 537 h 609"/>
              <a:gd name="T30" fmla="*/ 9 w 478"/>
              <a:gd name="T31" fmla="*/ 580 h 609"/>
              <a:gd name="T32" fmla="*/ 48 w 478"/>
              <a:gd name="T33" fmla="*/ 606 h 609"/>
              <a:gd name="T34" fmla="*/ 143 w 478"/>
              <a:gd name="T35" fmla="*/ 605 h 609"/>
              <a:gd name="T36" fmla="*/ 249 w 478"/>
              <a:gd name="T37" fmla="*/ 604 h 609"/>
              <a:gd name="T38" fmla="*/ 356 w 478"/>
              <a:gd name="T39" fmla="*/ 603 h 609"/>
              <a:gd name="T40" fmla="*/ 450 w 478"/>
              <a:gd name="T41" fmla="*/ 601 h 609"/>
              <a:gd name="T42" fmla="*/ 478 w 478"/>
              <a:gd name="T43" fmla="*/ 566 h 609"/>
              <a:gd name="T44" fmla="*/ 475 w 478"/>
              <a:gd name="T45" fmla="*/ 459 h 609"/>
              <a:gd name="T46" fmla="*/ 469 w 478"/>
              <a:gd name="T47" fmla="*/ 572 h 609"/>
              <a:gd name="T48" fmla="*/ 380 w 478"/>
              <a:gd name="T49" fmla="*/ 594 h 609"/>
              <a:gd name="T50" fmla="*/ 281 w 478"/>
              <a:gd name="T51" fmla="*/ 595 h 609"/>
              <a:gd name="T52" fmla="*/ 95 w 478"/>
              <a:gd name="T53" fmla="*/ 596 h 609"/>
              <a:gd name="T54" fmla="*/ 17 w 478"/>
              <a:gd name="T55" fmla="*/ 574 h 609"/>
              <a:gd name="T56" fmla="*/ 15 w 478"/>
              <a:gd name="T57" fmla="*/ 525 h 609"/>
              <a:gd name="T58" fmla="*/ 15 w 478"/>
              <a:gd name="T59" fmla="*/ 478 h 609"/>
              <a:gd name="T60" fmla="*/ 10 w 478"/>
              <a:gd name="T61" fmla="*/ 55 h 609"/>
              <a:gd name="T62" fmla="*/ 9 w 478"/>
              <a:gd name="T63" fmla="*/ 54 h 609"/>
              <a:gd name="T64" fmla="*/ 65 w 478"/>
              <a:gd name="T65" fmla="*/ 41 h 609"/>
              <a:gd name="T66" fmla="*/ 113 w 478"/>
              <a:gd name="T67" fmla="*/ 35 h 609"/>
              <a:gd name="T68" fmla="*/ 216 w 478"/>
              <a:gd name="T69" fmla="*/ 24 h 609"/>
              <a:gd name="T70" fmla="*/ 318 w 478"/>
              <a:gd name="T71" fmla="*/ 13 h 609"/>
              <a:gd name="T72" fmla="*/ 426 w 478"/>
              <a:gd name="T73" fmla="*/ 28 h 609"/>
              <a:gd name="T74" fmla="*/ 400 w 478"/>
              <a:gd name="T75" fmla="*/ 19 h 609"/>
              <a:gd name="T76" fmla="*/ 282 w 478"/>
              <a:gd name="T77" fmla="*/ 33 h 609"/>
              <a:gd name="T78" fmla="*/ 33 w 478"/>
              <a:gd name="T79" fmla="*/ 61 h 609"/>
              <a:gd name="T80" fmla="*/ 33 w 478"/>
              <a:gd name="T81" fmla="*/ 70 h 609"/>
              <a:gd name="T82" fmla="*/ 403 w 478"/>
              <a:gd name="T83" fmla="*/ 58 h 609"/>
              <a:gd name="T84" fmla="*/ 442 w 478"/>
              <a:gd name="T85" fmla="*/ 65 h 609"/>
              <a:gd name="T86" fmla="*/ 456 w 478"/>
              <a:gd name="T87" fmla="*/ 105 h 609"/>
              <a:gd name="T88" fmla="*/ 459 w 478"/>
              <a:gd name="T89" fmla="*/ 204 h 609"/>
              <a:gd name="T90" fmla="*/ 464 w 478"/>
              <a:gd name="T91" fmla="*/ 391 h 609"/>
              <a:gd name="T92" fmla="*/ 466 w 478"/>
              <a:gd name="T93" fmla="*/ 479 h 609"/>
              <a:gd name="T94" fmla="*/ 468 w 478"/>
              <a:gd name="T95" fmla="*/ 526 h 609"/>
              <a:gd name="T96" fmla="*/ 469 w 478"/>
              <a:gd name="T97" fmla="*/ 572 h 609"/>
              <a:gd name="T98" fmla="*/ 424 w 478"/>
              <a:gd name="T99" fmla="*/ 50 h 609"/>
              <a:gd name="T100" fmla="*/ 394 w 478"/>
              <a:gd name="T101" fmla="*/ 49 h 609"/>
              <a:gd name="T102" fmla="*/ 275 w 478"/>
              <a:gd name="T103" fmla="*/ 53 h 609"/>
              <a:gd name="T104" fmla="*/ 139 w 478"/>
              <a:gd name="T105" fmla="*/ 57 h 609"/>
              <a:gd name="T106" fmla="*/ 227 w 478"/>
              <a:gd name="T107" fmla="*/ 47 h 609"/>
              <a:gd name="T108" fmla="*/ 321 w 478"/>
              <a:gd name="T109" fmla="*/ 36 h 609"/>
              <a:gd name="T110" fmla="*/ 368 w 478"/>
              <a:gd name="T111" fmla="*/ 31 h 609"/>
              <a:gd name="T112" fmla="*/ 391 w 478"/>
              <a:gd name="T113" fmla="*/ 28 h 609"/>
              <a:gd name="T114" fmla="*/ 424 w 478"/>
              <a:gd name="T115" fmla="*/ 5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8" h="609">
                <a:moveTo>
                  <a:pt x="475" y="459"/>
                </a:moveTo>
                <a:cubicBezTo>
                  <a:pt x="473" y="387"/>
                  <a:pt x="471" y="316"/>
                  <a:pt x="469" y="244"/>
                </a:cubicBezTo>
                <a:cubicBezTo>
                  <a:pt x="468" y="208"/>
                  <a:pt x="467" y="172"/>
                  <a:pt x="466" y="136"/>
                </a:cubicBezTo>
                <a:cubicBezTo>
                  <a:pt x="465" y="116"/>
                  <a:pt x="470" y="86"/>
                  <a:pt x="458" y="68"/>
                </a:cubicBezTo>
                <a:cubicBezTo>
                  <a:pt x="451" y="59"/>
                  <a:pt x="442" y="54"/>
                  <a:pt x="432" y="51"/>
                </a:cubicBezTo>
                <a:cubicBezTo>
                  <a:pt x="433" y="48"/>
                  <a:pt x="433" y="45"/>
                  <a:pt x="433" y="42"/>
                </a:cubicBezTo>
                <a:cubicBezTo>
                  <a:pt x="433" y="42"/>
                  <a:pt x="433" y="42"/>
                  <a:pt x="433" y="42"/>
                </a:cubicBezTo>
                <a:cubicBezTo>
                  <a:pt x="439" y="11"/>
                  <a:pt x="407" y="4"/>
                  <a:pt x="383" y="3"/>
                </a:cubicBezTo>
                <a:cubicBezTo>
                  <a:pt x="334" y="1"/>
                  <a:pt x="284" y="9"/>
                  <a:pt x="235" y="15"/>
                </a:cubicBezTo>
                <a:cubicBezTo>
                  <a:pt x="187" y="20"/>
                  <a:pt x="138" y="26"/>
                  <a:pt x="89" y="31"/>
                </a:cubicBezTo>
                <a:cubicBezTo>
                  <a:pt x="68" y="33"/>
                  <a:pt x="46" y="34"/>
                  <a:pt x="25" y="38"/>
                </a:cubicBezTo>
                <a:cubicBezTo>
                  <a:pt x="15" y="39"/>
                  <a:pt x="7" y="42"/>
                  <a:pt x="3" y="51"/>
                </a:cubicBezTo>
                <a:cubicBezTo>
                  <a:pt x="2" y="52"/>
                  <a:pt x="0" y="53"/>
                  <a:pt x="0" y="55"/>
                </a:cubicBezTo>
                <a:cubicBezTo>
                  <a:pt x="2" y="199"/>
                  <a:pt x="4" y="342"/>
                  <a:pt x="6" y="486"/>
                </a:cubicBezTo>
                <a:cubicBezTo>
                  <a:pt x="6" y="503"/>
                  <a:pt x="6" y="520"/>
                  <a:pt x="6" y="537"/>
                </a:cubicBezTo>
                <a:cubicBezTo>
                  <a:pt x="7" y="551"/>
                  <a:pt x="5" y="566"/>
                  <a:pt x="9" y="580"/>
                </a:cubicBezTo>
                <a:cubicBezTo>
                  <a:pt x="15" y="597"/>
                  <a:pt x="31" y="604"/>
                  <a:pt x="48" y="606"/>
                </a:cubicBezTo>
                <a:cubicBezTo>
                  <a:pt x="79" y="609"/>
                  <a:pt x="111" y="606"/>
                  <a:pt x="143" y="605"/>
                </a:cubicBezTo>
                <a:cubicBezTo>
                  <a:pt x="249" y="604"/>
                  <a:pt x="249" y="604"/>
                  <a:pt x="249" y="604"/>
                </a:cubicBezTo>
                <a:cubicBezTo>
                  <a:pt x="285" y="604"/>
                  <a:pt x="321" y="603"/>
                  <a:pt x="356" y="603"/>
                </a:cubicBezTo>
                <a:cubicBezTo>
                  <a:pt x="386" y="603"/>
                  <a:pt x="420" y="606"/>
                  <a:pt x="450" y="601"/>
                </a:cubicBezTo>
                <a:cubicBezTo>
                  <a:pt x="470" y="598"/>
                  <a:pt x="478" y="586"/>
                  <a:pt x="478" y="566"/>
                </a:cubicBezTo>
                <a:cubicBezTo>
                  <a:pt x="478" y="530"/>
                  <a:pt x="476" y="495"/>
                  <a:pt x="475" y="459"/>
                </a:cubicBezTo>
                <a:close/>
                <a:moveTo>
                  <a:pt x="469" y="572"/>
                </a:moveTo>
                <a:cubicBezTo>
                  <a:pt x="461" y="604"/>
                  <a:pt x="404" y="593"/>
                  <a:pt x="380" y="594"/>
                </a:cubicBezTo>
                <a:cubicBezTo>
                  <a:pt x="347" y="594"/>
                  <a:pt x="314" y="594"/>
                  <a:pt x="281" y="595"/>
                </a:cubicBezTo>
                <a:cubicBezTo>
                  <a:pt x="219" y="595"/>
                  <a:pt x="157" y="596"/>
                  <a:pt x="95" y="596"/>
                </a:cubicBezTo>
                <a:cubicBezTo>
                  <a:pt x="71" y="597"/>
                  <a:pt x="26" y="605"/>
                  <a:pt x="17" y="574"/>
                </a:cubicBezTo>
                <a:cubicBezTo>
                  <a:pt x="13" y="559"/>
                  <a:pt x="16" y="541"/>
                  <a:pt x="15" y="525"/>
                </a:cubicBezTo>
                <a:cubicBezTo>
                  <a:pt x="15" y="509"/>
                  <a:pt x="15" y="494"/>
                  <a:pt x="15" y="478"/>
                </a:cubicBezTo>
                <a:cubicBezTo>
                  <a:pt x="13" y="337"/>
                  <a:pt x="12" y="196"/>
                  <a:pt x="10" y="55"/>
                </a:cubicBezTo>
                <a:cubicBezTo>
                  <a:pt x="10" y="55"/>
                  <a:pt x="9" y="54"/>
                  <a:pt x="9" y="54"/>
                </a:cubicBezTo>
                <a:cubicBezTo>
                  <a:pt x="17" y="41"/>
                  <a:pt x="54" y="43"/>
                  <a:pt x="65" y="41"/>
                </a:cubicBezTo>
                <a:cubicBezTo>
                  <a:pt x="81" y="39"/>
                  <a:pt x="97" y="37"/>
                  <a:pt x="113" y="35"/>
                </a:cubicBezTo>
                <a:cubicBezTo>
                  <a:pt x="147" y="31"/>
                  <a:pt x="181" y="28"/>
                  <a:pt x="216" y="24"/>
                </a:cubicBezTo>
                <a:cubicBezTo>
                  <a:pt x="250" y="20"/>
                  <a:pt x="284" y="16"/>
                  <a:pt x="318" y="13"/>
                </a:cubicBezTo>
                <a:cubicBezTo>
                  <a:pt x="337" y="11"/>
                  <a:pt x="415" y="0"/>
                  <a:pt x="426" y="28"/>
                </a:cubicBezTo>
                <a:cubicBezTo>
                  <a:pt x="419" y="22"/>
                  <a:pt x="409" y="19"/>
                  <a:pt x="400" y="19"/>
                </a:cubicBezTo>
                <a:cubicBezTo>
                  <a:pt x="361" y="19"/>
                  <a:pt x="320" y="28"/>
                  <a:pt x="282" y="33"/>
                </a:cubicBezTo>
                <a:cubicBezTo>
                  <a:pt x="199" y="42"/>
                  <a:pt x="116" y="51"/>
                  <a:pt x="33" y="61"/>
                </a:cubicBezTo>
                <a:cubicBezTo>
                  <a:pt x="28" y="61"/>
                  <a:pt x="27" y="70"/>
                  <a:pt x="33" y="70"/>
                </a:cubicBezTo>
                <a:cubicBezTo>
                  <a:pt x="156" y="66"/>
                  <a:pt x="280" y="58"/>
                  <a:pt x="403" y="58"/>
                </a:cubicBezTo>
                <a:cubicBezTo>
                  <a:pt x="416" y="58"/>
                  <a:pt x="430" y="58"/>
                  <a:pt x="442" y="65"/>
                </a:cubicBezTo>
                <a:cubicBezTo>
                  <a:pt x="456" y="74"/>
                  <a:pt x="455" y="90"/>
                  <a:pt x="456" y="105"/>
                </a:cubicBezTo>
                <a:cubicBezTo>
                  <a:pt x="457" y="138"/>
                  <a:pt x="458" y="171"/>
                  <a:pt x="459" y="204"/>
                </a:cubicBezTo>
                <a:cubicBezTo>
                  <a:pt x="460" y="266"/>
                  <a:pt x="462" y="329"/>
                  <a:pt x="464" y="391"/>
                </a:cubicBezTo>
                <a:cubicBezTo>
                  <a:pt x="465" y="420"/>
                  <a:pt x="466" y="450"/>
                  <a:pt x="466" y="479"/>
                </a:cubicBezTo>
                <a:cubicBezTo>
                  <a:pt x="467" y="495"/>
                  <a:pt x="467" y="511"/>
                  <a:pt x="468" y="526"/>
                </a:cubicBezTo>
                <a:cubicBezTo>
                  <a:pt x="468" y="540"/>
                  <a:pt x="472" y="559"/>
                  <a:pt x="469" y="572"/>
                </a:cubicBezTo>
                <a:close/>
                <a:moveTo>
                  <a:pt x="424" y="50"/>
                </a:moveTo>
                <a:cubicBezTo>
                  <a:pt x="414" y="48"/>
                  <a:pt x="403" y="49"/>
                  <a:pt x="394" y="49"/>
                </a:cubicBezTo>
                <a:cubicBezTo>
                  <a:pt x="354" y="50"/>
                  <a:pt x="315" y="51"/>
                  <a:pt x="275" y="53"/>
                </a:cubicBezTo>
                <a:cubicBezTo>
                  <a:pt x="230" y="54"/>
                  <a:pt x="184" y="56"/>
                  <a:pt x="139" y="57"/>
                </a:cubicBezTo>
                <a:cubicBezTo>
                  <a:pt x="168" y="54"/>
                  <a:pt x="197" y="50"/>
                  <a:pt x="227" y="47"/>
                </a:cubicBezTo>
                <a:cubicBezTo>
                  <a:pt x="258" y="43"/>
                  <a:pt x="290" y="39"/>
                  <a:pt x="321" y="36"/>
                </a:cubicBezTo>
                <a:cubicBezTo>
                  <a:pt x="337" y="34"/>
                  <a:pt x="353" y="32"/>
                  <a:pt x="368" y="31"/>
                </a:cubicBezTo>
                <a:cubicBezTo>
                  <a:pt x="376" y="30"/>
                  <a:pt x="384" y="29"/>
                  <a:pt x="391" y="28"/>
                </a:cubicBezTo>
                <a:cubicBezTo>
                  <a:pt x="401" y="27"/>
                  <a:pt x="434" y="25"/>
                  <a:pt x="424" y="50"/>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文本框 10"/>
          <p:cNvSpPr txBox="1"/>
          <p:nvPr/>
        </p:nvSpPr>
        <p:spPr>
          <a:xfrm>
            <a:off x="1619116" y="2737115"/>
            <a:ext cx="2031325" cy="461665"/>
          </a:xfrm>
          <a:prstGeom prst="rect">
            <a:avLst/>
          </a:prstGeom>
          <a:noFill/>
        </p:spPr>
        <p:txBody>
          <a:bodyPr wrap="none" rtlCol="0">
            <a:spAutoFit/>
          </a:bodyPr>
          <a:lstStyle/>
          <a:p>
            <a:r>
              <a:rPr lang="zh-CN" altLang="en-US" sz="2400">
                <a:latin typeface="微软雅黑" panose="020B0503020204020204" pitchFamily="34" charset="-122"/>
                <a:ea typeface="微软雅黑" panose="020B0503020204020204" pitchFamily="34" charset="-122"/>
              </a:rPr>
              <a:t>单击添加标题</a:t>
            </a:r>
          </a:p>
        </p:txBody>
      </p:sp>
      <p:sp>
        <p:nvSpPr>
          <p:cNvPr id="12" name="文本框 11"/>
          <p:cNvSpPr txBox="1"/>
          <p:nvPr/>
        </p:nvSpPr>
        <p:spPr>
          <a:xfrm>
            <a:off x="1609154" y="3198780"/>
            <a:ext cx="2019692" cy="2031325"/>
          </a:xfrm>
          <a:prstGeom prst="rect">
            <a:avLst/>
          </a:prstGeom>
          <a:noFill/>
        </p:spPr>
        <p:txBody>
          <a:bodyPr wrap="square" rtlCol="0">
            <a:spAutoFit/>
          </a:bodyPr>
          <a:lstStyle/>
          <a:p>
            <a:r>
              <a:rPr lang="zh-CN" altLang="en-US"/>
              <a:t>单击此处输入文本单击此处输入文本单击此处输入文本单击此处输入文本单击此处输入文本单击此处输入文本单击此处输入文本</a:t>
            </a:r>
          </a:p>
        </p:txBody>
      </p:sp>
      <p:sp>
        <p:nvSpPr>
          <p:cNvPr id="13" name="文本框 12"/>
          <p:cNvSpPr txBox="1"/>
          <p:nvPr/>
        </p:nvSpPr>
        <p:spPr>
          <a:xfrm>
            <a:off x="4950815" y="2737115"/>
            <a:ext cx="2031325" cy="461665"/>
          </a:xfrm>
          <a:prstGeom prst="rect">
            <a:avLst/>
          </a:prstGeom>
          <a:noFill/>
        </p:spPr>
        <p:txBody>
          <a:bodyPr wrap="none" rtlCol="0">
            <a:spAutoFit/>
          </a:bodyPr>
          <a:lstStyle/>
          <a:p>
            <a:r>
              <a:rPr lang="zh-CN" altLang="en-US" sz="2400">
                <a:latin typeface="微软雅黑" panose="020B0503020204020204" pitchFamily="34" charset="-122"/>
                <a:ea typeface="微软雅黑" panose="020B0503020204020204" pitchFamily="34" charset="-122"/>
              </a:rPr>
              <a:t>单击添加标题</a:t>
            </a:r>
          </a:p>
        </p:txBody>
      </p:sp>
      <p:sp>
        <p:nvSpPr>
          <p:cNvPr id="14" name="文本框 13"/>
          <p:cNvSpPr txBox="1"/>
          <p:nvPr/>
        </p:nvSpPr>
        <p:spPr>
          <a:xfrm>
            <a:off x="4940853" y="3198780"/>
            <a:ext cx="2019692" cy="2031325"/>
          </a:xfrm>
          <a:prstGeom prst="rect">
            <a:avLst/>
          </a:prstGeom>
          <a:noFill/>
        </p:spPr>
        <p:txBody>
          <a:bodyPr wrap="square" rtlCol="0">
            <a:spAutoFit/>
          </a:bodyPr>
          <a:lstStyle/>
          <a:p>
            <a:r>
              <a:rPr lang="zh-CN" altLang="en-US"/>
              <a:t>单击此处输入文本单击此处输入文本单击此处输入文本单击此处输入文本单击此处输入文本单击此处输入文本单击此处输入文本</a:t>
            </a:r>
          </a:p>
        </p:txBody>
      </p:sp>
      <p:sp>
        <p:nvSpPr>
          <p:cNvPr id="15" name="文本框 14"/>
          <p:cNvSpPr txBox="1"/>
          <p:nvPr/>
        </p:nvSpPr>
        <p:spPr>
          <a:xfrm>
            <a:off x="8284857" y="2737115"/>
            <a:ext cx="2031325" cy="461665"/>
          </a:xfrm>
          <a:prstGeom prst="rect">
            <a:avLst/>
          </a:prstGeom>
          <a:noFill/>
        </p:spPr>
        <p:txBody>
          <a:bodyPr wrap="none" rtlCol="0">
            <a:spAutoFit/>
          </a:bodyPr>
          <a:lstStyle/>
          <a:p>
            <a:r>
              <a:rPr lang="zh-CN" altLang="en-US" sz="2400">
                <a:latin typeface="微软雅黑" panose="020B0503020204020204" pitchFamily="34" charset="-122"/>
                <a:ea typeface="微软雅黑" panose="020B0503020204020204" pitchFamily="34" charset="-122"/>
              </a:rPr>
              <a:t>单击添加标题</a:t>
            </a:r>
          </a:p>
        </p:txBody>
      </p:sp>
      <p:sp>
        <p:nvSpPr>
          <p:cNvPr id="16" name="文本框 15"/>
          <p:cNvSpPr txBox="1"/>
          <p:nvPr/>
        </p:nvSpPr>
        <p:spPr>
          <a:xfrm>
            <a:off x="8274895" y="3198780"/>
            <a:ext cx="2019692" cy="2031325"/>
          </a:xfrm>
          <a:prstGeom prst="rect">
            <a:avLst/>
          </a:prstGeom>
          <a:noFill/>
        </p:spPr>
        <p:txBody>
          <a:bodyPr wrap="square" rtlCol="0">
            <a:spAutoFit/>
          </a:bodyPr>
          <a:lstStyle/>
          <a:p>
            <a:r>
              <a:rPr lang="zh-CN" altLang="en-US"/>
              <a:t>单击此处输入文本单击此处输入文本单击此处输入文本单击此处输入文本单击此处输入文本单击此处输入文本单击此处输入文本</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132"/>
          <p:cNvGrpSpPr>
            <a:grpSpLocks noChangeAspect="1"/>
          </p:cNvGrpSpPr>
          <p:nvPr/>
        </p:nvGrpSpPr>
        <p:grpSpPr>
          <a:xfrm rot="5400000">
            <a:off x="3109265" y="462156"/>
            <a:ext cx="646427" cy="265751"/>
            <a:chOff x="2494" y="1611"/>
            <a:chExt cx="2683" cy="1103"/>
          </a:xfrm>
          <a:solidFill>
            <a:srgbClr val="21211F"/>
          </a:solidFill>
        </p:grpSpPr>
        <p:sp>
          <p:nvSpPr>
            <p:cNvPr id="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5" name="TextBox 76"/>
          <p:cNvSpPr txBox="1"/>
          <p:nvPr/>
        </p:nvSpPr>
        <p:spPr>
          <a:xfrm>
            <a:off x="438032" y="271818"/>
            <a:ext cx="2646878" cy="584775"/>
          </a:xfrm>
          <a:prstGeom prst="rect">
            <a:avLst/>
          </a:prstGeom>
          <a:noFill/>
        </p:spPr>
        <p:txBody>
          <a:bodyPr wrap="none" rtlCol="0">
            <a:spAutoFit/>
          </a:bodyPr>
          <a:lstStyle/>
          <a:p>
            <a:r>
              <a:rPr lang="zh-CN" altLang="en-US" sz="3200" b="1">
                <a:solidFill>
                  <a:srgbClr val="21211F"/>
                </a:solidFill>
                <a:latin typeface="汉仪丫丫体简" panose="02010604000101010101" pitchFamily="2" charset="-122"/>
                <a:ea typeface="汉仪丫丫体简" panose="02010604000101010101" pitchFamily="2" charset="-122"/>
                <a:cs typeface="+mn-ea"/>
                <a:sym typeface="+mn-lt"/>
              </a:rPr>
              <a:t>添加您的标题</a:t>
            </a:r>
          </a:p>
        </p:txBody>
      </p:sp>
      <p:sp>
        <p:nvSpPr>
          <p:cNvPr id="6" name="任意多边形 5"/>
          <p:cNvSpPr/>
          <p:nvPr/>
        </p:nvSpPr>
        <p:spPr>
          <a:xfrm>
            <a:off x="438032" y="872526"/>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7"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grpSp>
        <p:nvGrpSpPr>
          <p:cNvPr id="7" name="组合 6"/>
          <p:cNvGrpSpPr/>
          <p:nvPr/>
        </p:nvGrpSpPr>
        <p:grpSpPr>
          <a:xfrm>
            <a:off x="1721392" y="1645920"/>
            <a:ext cx="3422171" cy="4340115"/>
            <a:chOff x="1686942" y="2869879"/>
            <a:chExt cx="2929937" cy="3715847"/>
          </a:xfrm>
          <a:solidFill>
            <a:srgbClr val="21211F"/>
          </a:solidFill>
        </p:grpSpPr>
        <p:sp>
          <p:nvSpPr>
            <p:cNvPr id="8" name="Freeform 37"/>
            <p:cNvSpPr>
              <a:spLocks noEditPoints="1"/>
            </p:cNvSpPr>
            <p:nvPr/>
          </p:nvSpPr>
          <p:spPr bwMode="auto">
            <a:xfrm>
              <a:off x="1686942" y="2869879"/>
              <a:ext cx="2929937" cy="3715847"/>
            </a:xfrm>
            <a:custGeom>
              <a:avLst/>
              <a:gdLst>
                <a:gd name="T0" fmla="*/ 528 w 1241"/>
                <a:gd name="T1" fmla="*/ 4 h 1574"/>
                <a:gd name="T2" fmla="*/ 1235 w 1241"/>
                <a:gd name="T3" fmla="*/ 278 h 1574"/>
                <a:gd name="T4" fmla="*/ 1235 w 1241"/>
                <a:gd name="T5" fmla="*/ 960 h 1574"/>
                <a:gd name="T6" fmla="*/ 785 w 1241"/>
                <a:gd name="T7" fmla="*/ 1546 h 1574"/>
                <a:gd name="T8" fmla="*/ 26 w 1241"/>
                <a:gd name="T9" fmla="*/ 1537 h 1574"/>
                <a:gd name="T10" fmla="*/ 4 w 1241"/>
                <a:gd name="T11" fmla="*/ 474 h 1574"/>
                <a:gd name="T12" fmla="*/ 932 w 1241"/>
                <a:gd name="T13" fmla="*/ 23 h 1574"/>
                <a:gd name="T14" fmla="*/ 1066 w 1241"/>
                <a:gd name="T15" fmla="*/ 258 h 1574"/>
                <a:gd name="T16" fmla="*/ 1054 w 1241"/>
                <a:gd name="T17" fmla="*/ 458 h 1574"/>
                <a:gd name="T18" fmla="*/ 1050 w 1241"/>
                <a:gd name="T19" fmla="*/ 653 h 1574"/>
                <a:gd name="T20" fmla="*/ 1087 w 1241"/>
                <a:gd name="T21" fmla="*/ 845 h 1574"/>
                <a:gd name="T22" fmla="*/ 1042 w 1241"/>
                <a:gd name="T23" fmla="*/ 948 h 1574"/>
                <a:gd name="T24" fmla="*/ 1051 w 1241"/>
                <a:gd name="T25" fmla="*/ 1052 h 1574"/>
                <a:gd name="T26" fmla="*/ 931 w 1241"/>
                <a:gd name="T27" fmla="*/ 1292 h 1574"/>
                <a:gd name="T28" fmla="*/ 285 w 1241"/>
                <a:gd name="T29" fmla="*/ 1346 h 1574"/>
                <a:gd name="T30" fmla="*/ 101 w 1241"/>
                <a:gd name="T31" fmla="*/ 1284 h 1574"/>
                <a:gd name="T32" fmla="*/ 159 w 1241"/>
                <a:gd name="T33" fmla="*/ 1192 h 1574"/>
                <a:gd name="T34" fmla="*/ 134 w 1241"/>
                <a:gd name="T35" fmla="*/ 1106 h 1574"/>
                <a:gd name="T36" fmla="*/ 25 w 1241"/>
                <a:gd name="T37" fmla="*/ 1109 h 1574"/>
                <a:gd name="T38" fmla="*/ 34 w 1241"/>
                <a:gd name="T39" fmla="*/ 1297 h 1574"/>
                <a:gd name="T40" fmla="*/ 529 w 1241"/>
                <a:gd name="T41" fmla="*/ 1311 h 1574"/>
                <a:gd name="T42" fmla="*/ 34 w 1241"/>
                <a:gd name="T43" fmla="*/ 1382 h 1574"/>
                <a:gd name="T44" fmla="*/ 27 w 1241"/>
                <a:gd name="T45" fmla="*/ 1462 h 1574"/>
                <a:gd name="T46" fmla="*/ 126 w 1241"/>
                <a:gd name="T47" fmla="*/ 1524 h 1574"/>
                <a:gd name="T48" fmla="*/ 101 w 1241"/>
                <a:gd name="T49" fmla="*/ 1470 h 1574"/>
                <a:gd name="T50" fmla="*/ 669 w 1241"/>
                <a:gd name="T51" fmla="*/ 1550 h 1574"/>
                <a:gd name="T52" fmla="*/ 820 w 1241"/>
                <a:gd name="T53" fmla="*/ 1532 h 1574"/>
                <a:gd name="T54" fmla="*/ 1134 w 1241"/>
                <a:gd name="T55" fmla="*/ 1352 h 1574"/>
                <a:gd name="T56" fmla="*/ 827 w 1241"/>
                <a:gd name="T57" fmla="*/ 1337 h 1574"/>
                <a:gd name="T58" fmla="*/ 1201 w 1241"/>
                <a:gd name="T59" fmla="*/ 1245 h 1574"/>
                <a:gd name="T60" fmla="*/ 1138 w 1241"/>
                <a:gd name="T61" fmla="*/ 1100 h 1574"/>
                <a:gd name="T62" fmla="*/ 1199 w 1241"/>
                <a:gd name="T63" fmla="*/ 860 h 1574"/>
                <a:gd name="T64" fmla="*/ 1092 w 1241"/>
                <a:gd name="T65" fmla="*/ 807 h 1574"/>
                <a:gd name="T66" fmla="*/ 1220 w 1241"/>
                <a:gd name="T67" fmla="*/ 611 h 1574"/>
                <a:gd name="T68" fmla="*/ 1194 w 1241"/>
                <a:gd name="T69" fmla="*/ 406 h 1574"/>
                <a:gd name="T70" fmla="*/ 52 w 1241"/>
                <a:gd name="T71" fmla="*/ 531 h 1574"/>
                <a:gd name="T72" fmla="*/ 82 w 1241"/>
                <a:gd name="T73" fmla="*/ 211 h 1574"/>
                <a:gd name="T74" fmla="*/ 77 w 1241"/>
                <a:gd name="T75" fmla="*/ 117 h 1574"/>
                <a:gd name="T76" fmla="*/ 388 w 1241"/>
                <a:gd name="T77" fmla="*/ 18 h 1574"/>
                <a:gd name="T78" fmla="*/ 83 w 1241"/>
                <a:gd name="T79" fmla="*/ 164 h 1574"/>
                <a:gd name="T80" fmla="*/ 57 w 1241"/>
                <a:gd name="T81" fmla="*/ 361 h 1574"/>
                <a:gd name="T82" fmla="*/ 75 w 1241"/>
                <a:gd name="T83" fmla="*/ 386 h 1574"/>
                <a:gd name="T84" fmla="*/ 25 w 1241"/>
                <a:gd name="T85" fmla="*/ 586 h 1574"/>
                <a:gd name="T86" fmla="*/ 34 w 1241"/>
                <a:gd name="T87" fmla="*/ 898 h 1574"/>
                <a:gd name="T88" fmla="*/ 54 w 1241"/>
                <a:gd name="T89" fmla="*/ 1020 h 1574"/>
                <a:gd name="T90" fmla="*/ 137 w 1241"/>
                <a:gd name="T91" fmla="*/ 792 h 1574"/>
                <a:gd name="T92" fmla="*/ 186 w 1241"/>
                <a:gd name="T93" fmla="*/ 767 h 1574"/>
                <a:gd name="T94" fmla="*/ 659 w 1241"/>
                <a:gd name="T95" fmla="*/ 1279 h 1574"/>
                <a:gd name="T96" fmla="*/ 1033 w 1241"/>
                <a:gd name="T97" fmla="*/ 763 h 1574"/>
                <a:gd name="T98" fmla="*/ 911 w 1241"/>
                <a:gd name="T99" fmla="*/ 68 h 1574"/>
                <a:gd name="T100" fmla="*/ 367 w 1241"/>
                <a:gd name="T101" fmla="*/ 121 h 1574"/>
                <a:gd name="T102" fmla="*/ 198 w 1241"/>
                <a:gd name="T103" fmla="*/ 638 h 1574"/>
                <a:gd name="T104" fmla="*/ 825 w 1241"/>
                <a:gd name="T105" fmla="*/ 66 h 1574"/>
                <a:gd name="T106" fmla="*/ 521 w 1241"/>
                <a:gd name="T107" fmla="*/ 35 h 1574"/>
                <a:gd name="T108" fmla="*/ 401 w 1241"/>
                <a:gd name="T109" fmla="*/ 55 h 1574"/>
                <a:gd name="T110" fmla="*/ 512 w 1241"/>
                <a:gd name="T111" fmla="*/ 15 h 1574"/>
                <a:gd name="T112" fmla="*/ 454 w 1241"/>
                <a:gd name="T113" fmla="*/ 128 h 1574"/>
                <a:gd name="T114" fmla="*/ 759 w 1241"/>
                <a:gd name="T115" fmla="*/ 1539 h 1574"/>
                <a:gd name="T116" fmla="*/ 35 w 1241"/>
                <a:gd name="T117" fmla="*/ 1018 h 1574"/>
                <a:gd name="T118" fmla="*/ 16 w 1241"/>
                <a:gd name="T119" fmla="*/ 118 h 1574"/>
                <a:gd name="T120" fmla="*/ 23 w 1241"/>
                <a:gd name="T121" fmla="*/ 699 h 1574"/>
                <a:gd name="T122" fmla="*/ 391 w 1241"/>
                <a:gd name="T123" fmla="*/ 53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1" h="1574">
                  <a:moveTo>
                    <a:pt x="0" y="316"/>
                  </a:moveTo>
                  <a:cubicBezTo>
                    <a:pt x="1" y="312"/>
                    <a:pt x="3" y="309"/>
                    <a:pt x="3" y="306"/>
                  </a:cubicBezTo>
                  <a:cubicBezTo>
                    <a:pt x="4" y="276"/>
                    <a:pt x="7" y="246"/>
                    <a:pt x="6" y="216"/>
                  </a:cubicBezTo>
                  <a:cubicBezTo>
                    <a:pt x="6" y="171"/>
                    <a:pt x="4" y="127"/>
                    <a:pt x="4" y="83"/>
                  </a:cubicBezTo>
                  <a:cubicBezTo>
                    <a:pt x="4" y="68"/>
                    <a:pt x="5" y="53"/>
                    <a:pt x="5" y="39"/>
                  </a:cubicBezTo>
                  <a:cubicBezTo>
                    <a:pt x="5" y="35"/>
                    <a:pt x="5" y="31"/>
                    <a:pt x="4" y="28"/>
                  </a:cubicBezTo>
                  <a:cubicBezTo>
                    <a:pt x="4" y="21"/>
                    <a:pt x="5" y="18"/>
                    <a:pt x="12" y="17"/>
                  </a:cubicBezTo>
                  <a:cubicBezTo>
                    <a:pt x="24" y="15"/>
                    <a:pt x="35" y="13"/>
                    <a:pt x="47" y="12"/>
                  </a:cubicBezTo>
                  <a:cubicBezTo>
                    <a:pt x="78" y="11"/>
                    <a:pt x="108" y="10"/>
                    <a:pt x="139" y="10"/>
                  </a:cubicBezTo>
                  <a:cubicBezTo>
                    <a:pt x="175" y="10"/>
                    <a:pt x="211" y="9"/>
                    <a:pt x="247" y="10"/>
                  </a:cubicBezTo>
                  <a:cubicBezTo>
                    <a:pt x="282" y="11"/>
                    <a:pt x="317" y="12"/>
                    <a:pt x="352" y="9"/>
                  </a:cubicBezTo>
                  <a:cubicBezTo>
                    <a:pt x="363" y="8"/>
                    <a:pt x="374" y="7"/>
                    <a:pt x="385" y="11"/>
                  </a:cubicBezTo>
                  <a:cubicBezTo>
                    <a:pt x="389" y="12"/>
                    <a:pt x="393" y="13"/>
                    <a:pt x="397" y="10"/>
                  </a:cubicBezTo>
                  <a:cubicBezTo>
                    <a:pt x="406" y="4"/>
                    <a:pt x="416" y="2"/>
                    <a:pt x="427" y="3"/>
                  </a:cubicBezTo>
                  <a:cubicBezTo>
                    <a:pt x="451" y="4"/>
                    <a:pt x="475" y="5"/>
                    <a:pt x="498" y="5"/>
                  </a:cubicBezTo>
                  <a:cubicBezTo>
                    <a:pt x="508" y="5"/>
                    <a:pt x="518" y="4"/>
                    <a:pt x="528" y="4"/>
                  </a:cubicBezTo>
                  <a:cubicBezTo>
                    <a:pt x="584" y="1"/>
                    <a:pt x="640" y="0"/>
                    <a:pt x="696" y="1"/>
                  </a:cubicBezTo>
                  <a:cubicBezTo>
                    <a:pt x="738" y="2"/>
                    <a:pt x="780" y="3"/>
                    <a:pt x="822" y="4"/>
                  </a:cubicBezTo>
                  <a:cubicBezTo>
                    <a:pt x="828" y="4"/>
                    <a:pt x="834" y="7"/>
                    <a:pt x="840" y="8"/>
                  </a:cubicBezTo>
                  <a:cubicBezTo>
                    <a:pt x="843" y="9"/>
                    <a:pt x="846" y="10"/>
                    <a:pt x="848" y="10"/>
                  </a:cubicBezTo>
                  <a:cubicBezTo>
                    <a:pt x="866" y="10"/>
                    <a:pt x="883" y="10"/>
                    <a:pt x="900" y="13"/>
                  </a:cubicBezTo>
                  <a:cubicBezTo>
                    <a:pt x="908" y="14"/>
                    <a:pt x="916" y="13"/>
                    <a:pt x="923" y="13"/>
                  </a:cubicBezTo>
                  <a:cubicBezTo>
                    <a:pt x="950" y="12"/>
                    <a:pt x="977" y="11"/>
                    <a:pt x="1004" y="10"/>
                  </a:cubicBezTo>
                  <a:cubicBezTo>
                    <a:pt x="1005" y="10"/>
                    <a:pt x="1007" y="10"/>
                    <a:pt x="1009" y="10"/>
                  </a:cubicBezTo>
                  <a:cubicBezTo>
                    <a:pt x="1063" y="14"/>
                    <a:pt x="1118" y="13"/>
                    <a:pt x="1172" y="14"/>
                  </a:cubicBezTo>
                  <a:cubicBezTo>
                    <a:pt x="1188" y="14"/>
                    <a:pt x="1203" y="16"/>
                    <a:pt x="1219" y="17"/>
                  </a:cubicBezTo>
                  <a:cubicBezTo>
                    <a:pt x="1222" y="17"/>
                    <a:pt x="1224" y="18"/>
                    <a:pt x="1227" y="19"/>
                  </a:cubicBezTo>
                  <a:cubicBezTo>
                    <a:pt x="1232" y="20"/>
                    <a:pt x="1235" y="24"/>
                    <a:pt x="1234" y="29"/>
                  </a:cubicBezTo>
                  <a:cubicBezTo>
                    <a:pt x="1234" y="38"/>
                    <a:pt x="1233" y="47"/>
                    <a:pt x="1233" y="55"/>
                  </a:cubicBezTo>
                  <a:cubicBezTo>
                    <a:pt x="1233" y="70"/>
                    <a:pt x="1234" y="84"/>
                    <a:pt x="1235" y="99"/>
                  </a:cubicBezTo>
                  <a:cubicBezTo>
                    <a:pt x="1236" y="145"/>
                    <a:pt x="1236" y="192"/>
                    <a:pt x="1235" y="238"/>
                  </a:cubicBezTo>
                  <a:cubicBezTo>
                    <a:pt x="1234" y="251"/>
                    <a:pt x="1234" y="265"/>
                    <a:pt x="1235" y="278"/>
                  </a:cubicBezTo>
                  <a:cubicBezTo>
                    <a:pt x="1235" y="282"/>
                    <a:pt x="1236" y="285"/>
                    <a:pt x="1237" y="290"/>
                  </a:cubicBezTo>
                  <a:cubicBezTo>
                    <a:pt x="1236" y="292"/>
                    <a:pt x="1235" y="295"/>
                    <a:pt x="1235" y="299"/>
                  </a:cubicBezTo>
                  <a:cubicBezTo>
                    <a:pt x="1235" y="315"/>
                    <a:pt x="1235" y="332"/>
                    <a:pt x="1236" y="349"/>
                  </a:cubicBezTo>
                  <a:cubicBezTo>
                    <a:pt x="1236" y="383"/>
                    <a:pt x="1237" y="417"/>
                    <a:pt x="1237" y="451"/>
                  </a:cubicBezTo>
                  <a:cubicBezTo>
                    <a:pt x="1237" y="488"/>
                    <a:pt x="1237" y="525"/>
                    <a:pt x="1237" y="562"/>
                  </a:cubicBezTo>
                  <a:cubicBezTo>
                    <a:pt x="1236" y="582"/>
                    <a:pt x="1234" y="601"/>
                    <a:pt x="1233" y="621"/>
                  </a:cubicBezTo>
                  <a:cubicBezTo>
                    <a:pt x="1233" y="633"/>
                    <a:pt x="1233" y="645"/>
                    <a:pt x="1233" y="657"/>
                  </a:cubicBezTo>
                  <a:cubicBezTo>
                    <a:pt x="1233" y="658"/>
                    <a:pt x="1233" y="659"/>
                    <a:pt x="1233" y="661"/>
                  </a:cubicBezTo>
                  <a:cubicBezTo>
                    <a:pt x="1229" y="686"/>
                    <a:pt x="1230" y="711"/>
                    <a:pt x="1233" y="737"/>
                  </a:cubicBezTo>
                  <a:cubicBezTo>
                    <a:pt x="1235" y="758"/>
                    <a:pt x="1235" y="779"/>
                    <a:pt x="1237" y="801"/>
                  </a:cubicBezTo>
                  <a:cubicBezTo>
                    <a:pt x="1238" y="812"/>
                    <a:pt x="1239" y="822"/>
                    <a:pt x="1240" y="833"/>
                  </a:cubicBezTo>
                  <a:cubicBezTo>
                    <a:pt x="1241" y="838"/>
                    <a:pt x="1240" y="842"/>
                    <a:pt x="1237" y="845"/>
                  </a:cubicBezTo>
                  <a:cubicBezTo>
                    <a:pt x="1233" y="849"/>
                    <a:pt x="1230" y="852"/>
                    <a:pt x="1225" y="858"/>
                  </a:cubicBezTo>
                  <a:cubicBezTo>
                    <a:pt x="1227" y="860"/>
                    <a:pt x="1230" y="861"/>
                    <a:pt x="1232" y="862"/>
                  </a:cubicBezTo>
                  <a:cubicBezTo>
                    <a:pt x="1238" y="868"/>
                    <a:pt x="1241" y="876"/>
                    <a:pt x="1240" y="885"/>
                  </a:cubicBezTo>
                  <a:cubicBezTo>
                    <a:pt x="1238" y="910"/>
                    <a:pt x="1235" y="934"/>
                    <a:pt x="1235" y="960"/>
                  </a:cubicBezTo>
                  <a:cubicBezTo>
                    <a:pt x="1235" y="997"/>
                    <a:pt x="1233" y="1035"/>
                    <a:pt x="1233" y="1073"/>
                  </a:cubicBezTo>
                  <a:cubicBezTo>
                    <a:pt x="1232" y="1123"/>
                    <a:pt x="1234" y="1173"/>
                    <a:pt x="1238" y="1224"/>
                  </a:cubicBezTo>
                  <a:cubicBezTo>
                    <a:pt x="1240" y="1254"/>
                    <a:pt x="1241" y="1285"/>
                    <a:pt x="1241" y="1316"/>
                  </a:cubicBezTo>
                  <a:cubicBezTo>
                    <a:pt x="1241" y="1342"/>
                    <a:pt x="1238" y="1368"/>
                    <a:pt x="1237" y="1394"/>
                  </a:cubicBezTo>
                  <a:cubicBezTo>
                    <a:pt x="1237" y="1398"/>
                    <a:pt x="1236" y="1402"/>
                    <a:pt x="1237" y="1405"/>
                  </a:cubicBezTo>
                  <a:cubicBezTo>
                    <a:pt x="1241" y="1434"/>
                    <a:pt x="1236" y="1463"/>
                    <a:pt x="1234" y="1492"/>
                  </a:cubicBezTo>
                  <a:cubicBezTo>
                    <a:pt x="1234" y="1511"/>
                    <a:pt x="1233" y="1530"/>
                    <a:pt x="1233" y="1550"/>
                  </a:cubicBezTo>
                  <a:cubicBezTo>
                    <a:pt x="1233" y="1562"/>
                    <a:pt x="1225" y="1568"/>
                    <a:pt x="1215" y="1573"/>
                  </a:cubicBezTo>
                  <a:cubicBezTo>
                    <a:pt x="1214" y="1574"/>
                    <a:pt x="1212" y="1574"/>
                    <a:pt x="1210" y="1574"/>
                  </a:cubicBezTo>
                  <a:cubicBezTo>
                    <a:pt x="1177" y="1570"/>
                    <a:pt x="1143" y="1571"/>
                    <a:pt x="1110" y="1568"/>
                  </a:cubicBezTo>
                  <a:cubicBezTo>
                    <a:pt x="1093" y="1566"/>
                    <a:pt x="1076" y="1565"/>
                    <a:pt x="1059" y="1563"/>
                  </a:cubicBezTo>
                  <a:cubicBezTo>
                    <a:pt x="1047" y="1563"/>
                    <a:pt x="1036" y="1562"/>
                    <a:pt x="1024" y="1562"/>
                  </a:cubicBezTo>
                  <a:cubicBezTo>
                    <a:pt x="995" y="1561"/>
                    <a:pt x="965" y="1559"/>
                    <a:pt x="936" y="1558"/>
                  </a:cubicBezTo>
                  <a:cubicBezTo>
                    <a:pt x="928" y="1558"/>
                    <a:pt x="920" y="1560"/>
                    <a:pt x="912" y="1559"/>
                  </a:cubicBezTo>
                  <a:cubicBezTo>
                    <a:pt x="882" y="1558"/>
                    <a:pt x="853" y="1557"/>
                    <a:pt x="823" y="1555"/>
                  </a:cubicBezTo>
                  <a:cubicBezTo>
                    <a:pt x="810" y="1554"/>
                    <a:pt x="797" y="1550"/>
                    <a:pt x="785" y="1546"/>
                  </a:cubicBezTo>
                  <a:cubicBezTo>
                    <a:pt x="779" y="1544"/>
                    <a:pt x="775" y="1544"/>
                    <a:pt x="770" y="1548"/>
                  </a:cubicBezTo>
                  <a:cubicBezTo>
                    <a:pt x="764" y="1553"/>
                    <a:pt x="758" y="1554"/>
                    <a:pt x="751" y="1550"/>
                  </a:cubicBezTo>
                  <a:cubicBezTo>
                    <a:pt x="747" y="1549"/>
                    <a:pt x="743" y="1549"/>
                    <a:pt x="739" y="1549"/>
                  </a:cubicBezTo>
                  <a:cubicBezTo>
                    <a:pt x="731" y="1550"/>
                    <a:pt x="723" y="1551"/>
                    <a:pt x="715" y="1553"/>
                  </a:cubicBezTo>
                  <a:cubicBezTo>
                    <a:pt x="706" y="1554"/>
                    <a:pt x="697" y="1556"/>
                    <a:pt x="688" y="1558"/>
                  </a:cubicBezTo>
                  <a:cubicBezTo>
                    <a:pt x="671" y="1563"/>
                    <a:pt x="655" y="1565"/>
                    <a:pt x="639" y="1558"/>
                  </a:cubicBezTo>
                  <a:cubicBezTo>
                    <a:pt x="635" y="1556"/>
                    <a:pt x="629" y="1556"/>
                    <a:pt x="624" y="1555"/>
                  </a:cubicBezTo>
                  <a:cubicBezTo>
                    <a:pt x="623" y="1555"/>
                    <a:pt x="621" y="1555"/>
                    <a:pt x="620" y="1555"/>
                  </a:cubicBezTo>
                  <a:cubicBezTo>
                    <a:pt x="592" y="1547"/>
                    <a:pt x="563" y="1553"/>
                    <a:pt x="535" y="1551"/>
                  </a:cubicBezTo>
                  <a:cubicBezTo>
                    <a:pt x="506" y="1549"/>
                    <a:pt x="477" y="1550"/>
                    <a:pt x="448" y="1550"/>
                  </a:cubicBezTo>
                  <a:cubicBezTo>
                    <a:pt x="427" y="1549"/>
                    <a:pt x="405" y="1548"/>
                    <a:pt x="383" y="1548"/>
                  </a:cubicBezTo>
                  <a:cubicBezTo>
                    <a:pt x="349" y="1548"/>
                    <a:pt x="315" y="1548"/>
                    <a:pt x="281" y="1549"/>
                  </a:cubicBezTo>
                  <a:cubicBezTo>
                    <a:pt x="251" y="1549"/>
                    <a:pt x="221" y="1548"/>
                    <a:pt x="191" y="1546"/>
                  </a:cubicBezTo>
                  <a:cubicBezTo>
                    <a:pt x="162" y="1544"/>
                    <a:pt x="133" y="1544"/>
                    <a:pt x="104" y="1544"/>
                  </a:cubicBezTo>
                  <a:cubicBezTo>
                    <a:pt x="85" y="1544"/>
                    <a:pt x="67" y="1542"/>
                    <a:pt x="49" y="1536"/>
                  </a:cubicBezTo>
                  <a:cubicBezTo>
                    <a:pt x="41" y="1533"/>
                    <a:pt x="34" y="1532"/>
                    <a:pt x="26" y="1537"/>
                  </a:cubicBezTo>
                  <a:cubicBezTo>
                    <a:pt x="18" y="1542"/>
                    <a:pt x="10" y="1537"/>
                    <a:pt x="12" y="1527"/>
                  </a:cubicBezTo>
                  <a:cubicBezTo>
                    <a:pt x="13" y="1516"/>
                    <a:pt x="14" y="1505"/>
                    <a:pt x="14" y="1494"/>
                  </a:cubicBezTo>
                  <a:cubicBezTo>
                    <a:pt x="14" y="1485"/>
                    <a:pt x="13" y="1477"/>
                    <a:pt x="12" y="1468"/>
                  </a:cubicBezTo>
                  <a:cubicBezTo>
                    <a:pt x="11" y="1428"/>
                    <a:pt x="6" y="1389"/>
                    <a:pt x="8" y="1349"/>
                  </a:cubicBezTo>
                  <a:cubicBezTo>
                    <a:pt x="8" y="1327"/>
                    <a:pt x="7" y="1305"/>
                    <a:pt x="7" y="1283"/>
                  </a:cubicBezTo>
                  <a:cubicBezTo>
                    <a:pt x="7" y="1279"/>
                    <a:pt x="6" y="1275"/>
                    <a:pt x="5" y="1270"/>
                  </a:cubicBezTo>
                  <a:cubicBezTo>
                    <a:pt x="5" y="1267"/>
                    <a:pt x="5" y="1265"/>
                    <a:pt x="5" y="1262"/>
                  </a:cubicBezTo>
                  <a:cubicBezTo>
                    <a:pt x="6" y="1250"/>
                    <a:pt x="8" y="1239"/>
                    <a:pt x="9" y="1227"/>
                  </a:cubicBezTo>
                  <a:cubicBezTo>
                    <a:pt x="14" y="1177"/>
                    <a:pt x="12" y="1127"/>
                    <a:pt x="11" y="1077"/>
                  </a:cubicBezTo>
                  <a:cubicBezTo>
                    <a:pt x="10" y="1050"/>
                    <a:pt x="11" y="1023"/>
                    <a:pt x="12" y="996"/>
                  </a:cubicBezTo>
                  <a:cubicBezTo>
                    <a:pt x="12" y="964"/>
                    <a:pt x="10" y="932"/>
                    <a:pt x="10" y="900"/>
                  </a:cubicBezTo>
                  <a:cubicBezTo>
                    <a:pt x="10" y="880"/>
                    <a:pt x="11" y="860"/>
                    <a:pt x="11" y="840"/>
                  </a:cubicBezTo>
                  <a:cubicBezTo>
                    <a:pt x="11" y="810"/>
                    <a:pt x="11" y="780"/>
                    <a:pt x="10" y="750"/>
                  </a:cubicBezTo>
                  <a:cubicBezTo>
                    <a:pt x="9" y="724"/>
                    <a:pt x="6" y="698"/>
                    <a:pt x="4" y="672"/>
                  </a:cubicBezTo>
                  <a:cubicBezTo>
                    <a:pt x="4" y="668"/>
                    <a:pt x="4" y="664"/>
                    <a:pt x="4" y="660"/>
                  </a:cubicBezTo>
                  <a:cubicBezTo>
                    <a:pt x="3" y="598"/>
                    <a:pt x="3" y="536"/>
                    <a:pt x="4" y="474"/>
                  </a:cubicBezTo>
                  <a:cubicBezTo>
                    <a:pt x="4" y="467"/>
                    <a:pt x="6" y="460"/>
                    <a:pt x="7" y="454"/>
                  </a:cubicBezTo>
                  <a:cubicBezTo>
                    <a:pt x="8" y="448"/>
                    <a:pt x="9" y="443"/>
                    <a:pt x="8" y="438"/>
                  </a:cubicBezTo>
                  <a:cubicBezTo>
                    <a:pt x="7" y="429"/>
                    <a:pt x="8" y="421"/>
                    <a:pt x="13" y="413"/>
                  </a:cubicBezTo>
                  <a:cubicBezTo>
                    <a:pt x="21" y="400"/>
                    <a:pt x="20" y="396"/>
                    <a:pt x="10" y="385"/>
                  </a:cubicBezTo>
                  <a:cubicBezTo>
                    <a:pt x="6" y="381"/>
                    <a:pt x="3" y="377"/>
                    <a:pt x="0" y="372"/>
                  </a:cubicBezTo>
                  <a:cubicBezTo>
                    <a:pt x="0" y="353"/>
                    <a:pt x="0" y="334"/>
                    <a:pt x="0" y="316"/>
                  </a:cubicBezTo>
                  <a:moveTo>
                    <a:pt x="1217" y="229"/>
                  </a:moveTo>
                  <a:cubicBezTo>
                    <a:pt x="1218" y="224"/>
                    <a:pt x="1220" y="220"/>
                    <a:pt x="1220" y="216"/>
                  </a:cubicBezTo>
                  <a:cubicBezTo>
                    <a:pt x="1221" y="172"/>
                    <a:pt x="1221" y="127"/>
                    <a:pt x="1222" y="83"/>
                  </a:cubicBezTo>
                  <a:cubicBezTo>
                    <a:pt x="1222" y="76"/>
                    <a:pt x="1222" y="69"/>
                    <a:pt x="1222" y="62"/>
                  </a:cubicBezTo>
                  <a:cubicBezTo>
                    <a:pt x="1223" y="54"/>
                    <a:pt x="1224" y="47"/>
                    <a:pt x="1224" y="39"/>
                  </a:cubicBezTo>
                  <a:cubicBezTo>
                    <a:pt x="1224" y="30"/>
                    <a:pt x="1223" y="29"/>
                    <a:pt x="1214" y="29"/>
                  </a:cubicBezTo>
                  <a:cubicBezTo>
                    <a:pt x="1174" y="27"/>
                    <a:pt x="1134" y="26"/>
                    <a:pt x="1095" y="24"/>
                  </a:cubicBezTo>
                  <a:cubicBezTo>
                    <a:pt x="1075" y="24"/>
                    <a:pt x="1055" y="24"/>
                    <a:pt x="1036" y="23"/>
                  </a:cubicBezTo>
                  <a:cubicBezTo>
                    <a:pt x="1025" y="23"/>
                    <a:pt x="1015" y="21"/>
                    <a:pt x="1004" y="21"/>
                  </a:cubicBezTo>
                  <a:cubicBezTo>
                    <a:pt x="980" y="21"/>
                    <a:pt x="956" y="22"/>
                    <a:pt x="932" y="23"/>
                  </a:cubicBezTo>
                  <a:cubicBezTo>
                    <a:pt x="916" y="24"/>
                    <a:pt x="901" y="23"/>
                    <a:pt x="886" y="21"/>
                  </a:cubicBezTo>
                  <a:cubicBezTo>
                    <a:pt x="874" y="19"/>
                    <a:pt x="861" y="19"/>
                    <a:pt x="848" y="19"/>
                  </a:cubicBezTo>
                  <a:cubicBezTo>
                    <a:pt x="843" y="19"/>
                    <a:pt x="840" y="21"/>
                    <a:pt x="839" y="26"/>
                  </a:cubicBezTo>
                  <a:cubicBezTo>
                    <a:pt x="840" y="27"/>
                    <a:pt x="841" y="28"/>
                    <a:pt x="842" y="28"/>
                  </a:cubicBezTo>
                  <a:cubicBezTo>
                    <a:pt x="851" y="30"/>
                    <a:pt x="852" y="37"/>
                    <a:pt x="852" y="45"/>
                  </a:cubicBezTo>
                  <a:cubicBezTo>
                    <a:pt x="852" y="49"/>
                    <a:pt x="852" y="53"/>
                    <a:pt x="852" y="57"/>
                  </a:cubicBezTo>
                  <a:cubicBezTo>
                    <a:pt x="856" y="58"/>
                    <a:pt x="860" y="58"/>
                    <a:pt x="864" y="58"/>
                  </a:cubicBezTo>
                  <a:cubicBezTo>
                    <a:pt x="881" y="56"/>
                    <a:pt x="897" y="57"/>
                    <a:pt x="913" y="60"/>
                  </a:cubicBezTo>
                  <a:cubicBezTo>
                    <a:pt x="932" y="64"/>
                    <a:pt x="951" y="63"/>
                    <a:pt x="970" y="60"/>
                  </a:cubicBezTo>
                  <a:cubicBezTo>
                    <a:pt x="984" y="58"/>
                    <a:pt x="998" y="58"/>
                    <a:pt x="1011" y="57"/>
                  </a:cubicBezTo>
                  <a:cubicBezTo>
                    <a:pt x="1017" y="57"/>
                    <a:pt x="1022" y="57"/>
                    <a:pt x="1027" y="55"/>
                  </a:cubicBezTo>
                  <a:cubicBezTo>
                    <a:pt x="1049" y="50"/>
                    <a:pt x="1050" y="57"/>
                    <a:pt x="1051" y="73"/>
                  </a:cubicBezTo>
                  <a:cubicBezTo>
                    <a:pt x="1054" y="107"/>
                    <a:pt x="1055" y="141"/>
                    <a:pt x="1056" y="175"/>
                  </a:cubicBezTo>
                  <a:cubicBezTo>
                    <a:pt x="1056" y="199"/>
                    <a:pt x="1055" y="223"/>
                    <a:pt x="1055" y="246"/>
                  </a:cubicBezTo>
                  <a:cubicBezTo>
                    <a:pt x="1055" y="251"/>
                    <a:pt x="1056" y="256"/>
                    <a:pt x="1056" y="263"/>
                  </a:cubicBezTo>
                  <a:cubicBezTo>
                    <a:pt x="1060" y="261"/>
                    <a:pt x="1063" y="260"/>
                    <a:pt x="1066" y="258"/>
                  </a:cubicBezTo>
                  <a:cubicBezTo>
                    <a:pt x="1085" y="248"/>
                    <a:pt x="1106" y="241"/>
                    <a:pt x="1127" y="238"/>
                  </a:cubicBezTo>
                  <a:cubicBezTo>
                    <a:pt x="1144" y="235"/>
                    <a:pt x="1162" y="234"/>
                    <a:pt x="1179" y="233"/>
                  </a:cubicBezTo>
                  <a:cubicBezTo>
                    <a:pt x="1192" y="231"/>
                    <a:pt x="1204" y="230"/>
                    <a:pt x="1217" y="228"/>
                  </a:cubicBezTo>
                  <a:cubicBezTo>
                    <a:pt x="1212" y="230"/>
                    <a:pt x="1207" y="233"/>
                    <a:pt x="1202" y="233"/>
                  </a:cubicBezTo>
                  <a:cubicBezTo>
                    <a:pt x="1182" y="236"/>
                    <a:pt x="1161" y="238"/>
                    <a:pt x="1140" y="240"/>
                  </a:cubicBezTo>
                  <a:cubicBezTo>
                    <a:pt x="1113" y="242"/>
                    <a:pt x="1087" y="251"/>
                    <a:pt x="1063" y="263"/>
                  </a:cubicBezTo>
                  <a:cubicBezTo>
                    <a:pt x="1058" y="266"/>
                    <a:pt x="1056" y="270"/>
                    <a:pt x="1056" y="276"/>
                  </a:cubicBezTo>
                  <a:cubicBezTo>
                    <a:pt x="1059" y="300"/>
                    <a:pt x="1059" y="324"/>
                    <a:pt x="1056" y="348"/>
                  </a:cubicBezTo>
                  <a:cubicBezTo>
                    <a:pt x="1056" y="353"/>
                    <a:pt x="1054" y="359"/>
                    <a:pt x="1057" y="365"/>
                  </a:cubicBezTo>
                  <a:cubicBezTo>
                    <a:pt x="1104" y="345"/>
                    <a:pt x="1153" y="348"/>
                    <a:pt x="1201" y="349"/>
                  </a:cubicBezTo>
                  <a:cubicBezTo>
                    <a:pt x="1199" y="350"/>
                    <a:pt x="1197" y="351"/>
                    <a:pt x="1194" y="351"/>
                  </a:cubicBezTo>
                  <a:cubicBezTo>
                    <a:pt x="1175" y="352"/>
                    <a:pt x="1157" y="352"/>
                    <a:pt x="1138" y="353"/>
                  </a:cubicBezTo>
                  <a:cubicBezTo>
                    <a:pt x="1112" y="354"/>
                    <a:pt x="1086" y="358"/>
                    <a:pt x="1061" y="368"/>
                  </a:cubicBezTo>
                  <a:cubicBezTo>
                    <a:pt x="1056" y="371"/>
                    <a:pt x="1054" y="374"/>
                    <a:pt x="1054" y="380"/>
                  </a:cubicBezTo>
                  <a:cubicBezTo>
                    <a:pt x="1054" y="398"/>
                    <a:pt x="1053" y="416"/>
                    <a:pt x="1053" y="434"/>
                  </a:cubicBezTo>
                  <a:cubicBezTo>
                    <a:pt x="1053" y="442"/>
                    <a:pt x="1054" y="449"/>
                    <a:pt x="1054" y="458"/>
                  </a:cubicBezTo>
                  <a:cubicBezTo>
                    <a:pt x="1065" y="456"/>
                    <a:pt x="1075" y="454"/>
                    <a:pt x="1085" y="453"/>
                  </a:cubicBezTo>
                  <a:cubicBezTo>
                    <a:pt x="1076" y="461"/>
                    <a:pt x="1064" y="459"/>
                    <a:pt x="1055" y="464"/>
                  </a:cubicBezTo>
                  <a:cubicBezTo>
                    <a:pt x="1053" y="492"/>
                    <a:pt x="1052" y="521"/>
                    <a:pt x="1051" y="551"/>
                  </a:cubicBezTo>
                  <a:cubicBezTo>
                    <a:pt x="1054" y="550"/>
                    <a:pt x="1055" y="549"/>
                    <a:pt x="1057" y="549"/>
                  </a:cubicBezTo>
                  <a:cubicBezTo>
                    <a:pt x="1069" y="544"/>
                    <a:pt x="1081" y="539"/>
                    <a:pt x="1093" y="537"/>
                  </a:cubicBezTo>
                  <a:cubicBezTo>
                    <a:pt x="1108" y="534"/>
                    <a:pt x="1124" y="534"/>
                    <a:pt x="1139" y="533"/>
                  </a:cubicBezTo>
                  <a:cubicBezTo>
                    <a:pt x="1165" y="532"/>
                    <a:pt x="1191" y="535"/>
                    <a:pt x="1216" y="528"/>
                  </a:cubicBezTo>
                  <a:cubicBezTo>
                    <a:pt x="1215" y="530"/>
                    <a:pt x="1213" y="531"/>
                    <a:pt x="1212" y="532"/>
                  </a:cubicBezTo>
                  <a:cubicBezTo>
                    <a:pt x="1201" y="537"/>
                    <a:pt x="1190" y="537"/>
                    <a:pt x="1180" y="537"/>
                  </a:cubicBezTo>
                  <a:cubicBezTo>
                    <a:pt x="1156" y="537"/>
                    <a:pt x="1133" y="537"/>
                    <a:pt x="1110" y="538"/>
                  </a:cubicBezTo>
                  <a:cubicBezTo>
                    <a:pt x="1092" y="539"/>
                    <a:pt x="1074" y="543"/>
                    <a:pt x="1058" y="553"/>
                  </a:cubicBezTo>
                  <a:cubicBezTo>
                    <a:pt x="1053" y="556"/>
                    <a:pt x="1051" y="559"/>
                    <a:pt x="1051" y="566"/>
                  </a:cubicBezTo>
                  <a:cubicBezTo>
                    <a:pt x="1052" y="587"/>
                    <a:pt x="1051" y="608"/>
                    <a:pt x="1052" y="630"/>
                  </a:cubicBezTo>
                  <a:cubicBezTo>
                    <a:pt x="1052" y="633"/>
                    <a:pt x="1053" y="637"/>
                    <a:pt x="1053" y="640"/>
                  </a:cubicBezTo>
                  <a:cubicBezTo>
                    <a:pt x="1053" y="640"/>
                    <a:pt x="1053" y="640"/>
                    <a:pt x="1053" y="640"/>
                  </a:cubicBezTo>
                  <a:cubicBezTo>
                    <a:pt x="1052" y="644"/>
                    <a:pt x="1051" y="649"/>
                    <a:pt x="1050" y="653"/>
                  </a:cubicBezTo>
                  <a:cubicBezTo>
                    <a:pt x="1049" y="660"/>
                    <a:pt x="1049" y="666"/>
                    <a:pt x="1048" y="672"/>
                  </a:cubicBezTo>
                  <a:cubicBezTo>
                    <a:pt x="1047" y="691"/>
                    <a:pt x="1045" y="709"/>
                    <a:pt x="1044" y="728"/>
                  </a:cubicBezTo>
                  <a:cubicBezTo>
                    <a:pt x="1044" y="731"/>
                    <a:pt x="1045" y="734"/>
                    <a:pt x="1045" y="738"/>
                  </a:cubicBezTo>
                  <a:cubicBezTo>
                    <a:pt x="1053" y="738"/>
                    <a:pt x="1061" y="738"/>
                    <a:pt x="1068" y="736"/>
                  </a:cubicBezTo>
                  <a:cubicBezTo>
                    <a:pt x="1088" y="731"/>
                    <a:pt x="1108" y="725"/>
                    <a:pt x="1128" y="720"/>
                  </a:cubicBezTo>
                  <a:cubicBezTo>
                    <a:pt x="1145" y="715"/>
                    <a:pt x="1162" y="710"/>
                    <a:pt x="1179" y="706"/>
                  </a:cubicBezTo>
                  <a:cubicBezTo>
                    <a:pt x="1189" y="704"/>
                    <a:pt x="1200" y="704"/>
                    <a:pt x="1210" y="710"/>
                  </a:cubicBezTo>
                  <a:cubicBezTo>
                    <a:pt x="1208" y="710"/>
                    <a:pt x="1206" y="710"/>
                    <a:pt x="1204" y="710"/>
                  </a:cubicBezTo>
                  <a:cubicBezTo>
                    <a:pt x="1196" y="710"/>
                    <a:pt x="1187" y="709"/>
                    <a:pt x="1179" y="710"/>
                  </a:cubicBezTo>
                  <a:cubicBezTo>
                    <a:pt x="1170" y="711"/>
                    <a:pt x="1162" y="713"/>
                    <a:pt x="1154" y="716"/>
                  </a:cubicBezTo>
                  <a:cubicBezTo>
                    <a:pt x="1127" y="723"/>
                    <a:pt x="1100" y="732"/>
                    <a:pt x="1073" y="739"/>
                  </a:cubicBezTo>
                  <a:cubicBezTo>
                    <a:pt x="1065" y="742"/>
                    <a:pt x="1055" y="741"/>
                    <a:pt x="1045" y="742"/>
                  </a:cubicBezTo>
                  <a:cubicBezTo>
                    <a:pt x="1044" y="757"/>
                    <a:pt x="1045" y="772"/>
                    <a:pt x="1043" y="787"/>
                  </a:cubicBezTo>
                  <a:cubicBezTo>
                    <a:pt x="1042" y="801"/>
                    <a:pt x="1038" y="816"/>
                    <a:pt x="1036" y="829"/>
                  </a:cubicBezTo>
                  <a:cubicBezTo>
                    <a:pt x="1044" y="831"/>
                    <a:pt x="1052" y="832"/>
                    <a:pt x="1059" y="835"/>
                  </a:cubicBezTo>
                  <a:cubicBezTo>
                    <a:pt x="1068" y="838"/>
                    <a:pt x="1078" y="841"/>
                    <a:pt x="1087" y="845"/>
                  </a:cubicBezTo>
                  <a:cubicBezTo>
                    <a:pt x="1091" y="846"/>
                    <a:pt x="1094" y="848"/>
                    <a:pt x="1097" y="849"/>
                  </a:cubicBezTo>
                  <a:cubicBezTo>
                    <a:pt x="1095" y="849"/>
                    <a:pt x="1092" y="849"/>
                    <a:pt x="1090" y="848"/>
                  </a:cubicBezTo>
                  <a:cubicBezTo>
                    <a:pt x="1079" y="845"/>
                    <a:pt x="1068" y="841"/>
                    <a:pt x="1057" y="837"/>
                  </a:cubicBezTo>
                  <a:cubicBezTo>
                    <a:pt x="1049" y="835"/>
                    <a:pt x="1042" y="832"/>
                    <a:pt x="1035" y="838"/>
                  </a:cubicBezTo>
                  <a:cubicBezTo>
                    <a:pt x="1032" y="859"/>
                    <a:pt x="1037" y="879"/>
                    <a:pt x="1038" y="900"/>
                  </a:cubicBezTo>
                  <a:cubicBezTo>
                    <a:pt x="1040" y="900"/>
                    <a:pt x="1041" y="901"/>
                    <a:pt x="1042" y="901"/>
                  </a:cubicBezTo>
                  <a:cubicBezTo>
                    <a:pt x="1057" y="899"/>
                    <a:pt x="1071" y="898"/>
                    <a:pt x="1085" y="896"/>
                  </a:cubicBezTo>
                  <a:cubicBezTo>
                    <a:pt x="1094" y="895"/>
                    <a:pt x="1102" y="894"/>
                    <a:pt x="1110" y="892"/>
                  </a:cubicBezTo>
                  <a:cubicBezTo>
                    <a:pt x="1114" y="891"/>
                    <a:pt x="1117" y="888"/>
                    <a:pt x="1123" y="885"/>
                  </a:cubicBezTo>
                  <a:cubicBezTo>
                    <a:pt x="1116" y="881"/>
                    <a:pt x="1111" y="878"/>
                    <a:pt x="1106" y="875"/>
                  </a:cubicBezTo>
                  <a:cubicBezTo>
                    <a:pt x="1111" y="875"/>
                    <a:pt x="1115" y="876"/>
                    <a:pt x="1119" y="878"/>
                  </a:cubicBezTo>
                  <a:cubicBezTo>
                    <a:pt x="1126" y="883"/>
                    <a:pt x="1126" y="889"/>
                    <a:pt x="1119" y="893"/>
                  </a:cubicBezTo>
                  <a:cubicBezTo>
                    <a:pt x="1114" y="895"/>
                    <a:pt x="1109" y="897"/>
                    <a:pt x="1104" y="897"/>
                  </a:cubicBezTo>
                  <a:cubicBezTo>
                    <a:pt x="1091" y="899"/>
                    <a:pt x="1077" y="900"/>
                    <a:pt x="1063" y="902"/>
                  </a:cubicBezTo>
                  <a:cubicBezTo>
                    <a:pt x="1055" y="903"/>
                    <a:pt x="1047" y="903"/>
                    <a:pt x="1038" y="904"/>
                  </a:cubicBezTo>
                  <a:cubicBezTo>
                    <a:pt x="1039" y="920"/>
                    <a:pt x="1038" y="934"/>
                    <a:pt x="1042" y="948"/>
                  </a:cubicBezTo>
                  <a:cubicBezTo>
                    <a:pt x="1059" y="946"/>
                    <a:pt x="1075" y="945"/>
                    <a:pt x="1091" y="949"/>
                  </a:cubicBezTo>
                  <a:cubicBezTo>
                    <a:pt x="1115" y="955"/>
                    <a:pt x="1139" y="961"/>
                    <a:pt x="1163" y="968"/>
                  </a:cubicBezTo>
                  <a:cubicBezTo>
                    <a:pt x="1163" y="968"/>
                    <a:pt x="1164" y="969"/>
                    <a:pt x="1164" y="969"/>
                  </a:cubicBezTo>
                  <a:cubicBezTo>
                    <a:pt x="1164" y="969"/>
                    <a:pt x="1164" y="969"/>
                    <a:pt x="1164" y="969"/>
                  </a:cubicBezTo>
                  <a:cubicBezTo>
                    <a:pt x="1160" y="969"/>
                    <a:pt x="1155" y="969"/>
                    <a:pt x="1151" y="968"/>
                  </a:cubicBezTo>
                  <a:cubicBezTo>
                    <a:pt x="1132" y="963"/>
                    <a:pt x="1114" y="959"/>
                    <a:pt x="1096" y="953"/>
                  </a:cubicBezTo>
                  <a:cubicBezTo>
                    <a:pt x="1081" y="949"/>
                    <a:pt x="1065" y="948"/>
                    <a:pt x="1050" y="951"/>
                  </a:cubicBezTo>
                  <a:cubicBezTo>
                    <a:pt x="1042" y="952"/>
                    <a:pt x="1042" y="953"/>
                    <a:pt x="1042" y="961"/>
                  </a:cubicBezTo>
                  <a:cubicBezTo>
                    <a:pt x="1043" y="972"/>
                    <a:pt x="1043" y="983"/>
                    <a:pt x="1044" y="995"/>
                  </a:cubicBezTo>
                  <a:cubicBezTo>
                    <a:pt x="1044" y="997"/>
                    <a:pt x="1045" y="999"/>
                    <a:pt x="1045" y="1001"/>
                  </a:cubicBezTo>
                  <a:cubicBezTo>
                    <a:pt x="1056" y="1002"/>
                    <a:pt x="1067" y="996"/>
                    <a:pt x="1079" y="1003"/>
                  </a:cubicBezTo>
                  <a:cubicBezTo>
                    <a:pt x="1069" y="1004"/>
                    <a:pt x="1060" y="1005"/>
                    <a:pt x="1052" y="1006"/>
                  </a:cubicBezTo>
                  <a:cubicBezTo>
                    <a:pt x="1046" y="1006"/>
                    <a:pt x="1044" y="1009"/>
                    <a:pt x="1044" y="1014"/>
                  </a:cubicBezTo>
                  <a:cubicBezTo>
                    <a:pt x="1044" y="1025"/>
                    <a:pt x="1045" y="1035"/>
                    <a:pt x="1045" y="1046"/>
                  </a:cubicBezTo>
                  <a:cubicBezTo>
                    <a:pt x="1045" y="1050"/>
                    <a:pt x="1048" y="1051"/>
                    <a:pt x="1051" y="1052"/>
                  </a:cubicBezTo>
                  <a:cubicBezTo>
                    <a:pt x="1051" y="1052"/>
                    <a:pt x="1051" y="1052"/>
                    <a:pt x="1051" y="1052"/>
                  </a:cubicBezTo>
                  <a:cubicBezTo>
                    <a:pt x="1046" y="1054"/>
                    <a:pt x="1045" y="1058"/>
                    <a:pt x="1045" y="1064"/>
                  </a:cubicBezTo>
                  <a:cubicBezTo>
                    <a:pt x="1045" y="1090"/>
                    <a:pt x="1045" y="1116"/>
                    <a:pt x="1045" y="1142"/>
                  </a:cubicBezTo>
                  <a:cubicBezTo>
                    <a:pt x="1045" y="1146"/>
                    <a:pt x="1046" y="1149"/>
                    <a:pt x="1046" y="1154"/>
                  </a:cubicBezTo>
                  <a:cubicBezTo>
                    <a:pt x="1059" y="1153"/>
                    <a:pt x="1070" y="1154"/>
                    <a:pt x="1082" y="1152"/>
                  </a:cubicBezTo>
                  <a:cubicBezTo>
                    <a:pt x="1112" y="1149"/>
                    <a:pt x="1141" y="1140"/>
                    <a:pt x="1172" y="1139"/>
                  </a:cubicBezTo>
                  <a:cubicBezTo>
                    <a:pt x="1183" y="1139"/>
                    <a:pt x="1195" y="1139"/>
                    <a:pt x="1206" y="1139"/>
                  </a:cubicBezTo>
                  <a:cubicBezTo>
                    <a:pt x="1203" y="1141"/>
                    <a:pt x="1199" y="1141"/>
                    <a:pt x="1195" y="1142"/>
                  </a:cubicBezTo>
                  <a:cubicBezTo>
                    <a:pt x="1172" y="1144"/>
                    <a:pt x="1150" y="1145"/>
                    <a:pt x="1127" y="1148"/>
                  </a:cubicBezTo>
                  <a:cubicBezTo>
                    <a:pt x="1101" y="1153"/>
                    <a:pt x="1076" y="1158"/>
                    <a:pt x="1050" y="1158"/>
                  </a:cubicBezTo>
                  <a:cubicBezTo>
                    <a:pt x="1048" y="1158"/>
                    <a:pt x="1047" y="1159"/>
                    <a:pt x="1046" y="1159"/>
                  </a:cubicBezTo>
                  <a:cubicBezTo>
                    <a:pt x="1045" y="1166"/>
                    <a:pt x="1045" y="1173"/>
                    <a:pt x="1045" y="1179"/>
                  </a:cubicBezTo>
                  <a:cubicBezTo>
                    <a:pt x="1043" y="1211"/>
                    <a:pt x="1041" y="1243"/>
                    <a:pt x="1038" y="1275"/>
                  </a:cubicBezTo>
                  <a:cubicBezTo>
                    <a:pt x="1038" y="1280"/>
                    <a:pt x="1038" y="1285"/>
                    <a:pt x="1037" y="1290"/>
                  </a:cubicBezTo>
                  <a:cubicBezTo>
                    <a:pt x="1036" y="1297"/>
                    <a:pt x="1033" y="1298"/>
                    <a:pt x="1026" y="1297"/>
                  </a:cubicBezTo>
                  <a:cubicBezTo>
                    <a:pt x="1019" y="1295"/>
                    <a:pt x="1012" y="1294"/>
                    <a:pt x="1004" y="1292"/>
                  </a:cubicBezTo>
                  <a:cubicBezTo>
                    <a:pt x="980" y="1287"/>
                    <a:pt x="956" y="1295"/>
                    <a:pt x="931" y="1292"/>
                  </a:cubicBezTo>
                  <a:cubicBezTo>
                    <a:pt x="915" y="1291"/>
                    <a:pt x="899" y="1294"/>
                    <a:pt x="883" y="1295"/>
                  </a:cubicBezTo>
                  <a:cubicBezTo>
                    <a:pt x="862" y="1297"/>
                    <a:pt x="841" y="1301"/>
                    <a:pt x="819" y="1300"/>
                  </a:cubicBezTo>
                  <a:cubicBezTo>
                    <a:pt x="768" y="1298"/>
                    <a:pt x="717" y="1295"/>
                    <a:pt x="665" y="1292"/>
                  </a:cubicBezTo>
                  <a:cubicBezTo>
                    <a:pt x="659" y="1292"/>
                    <a:pt x="655" y="1292"/>
                    <a:pt x="649" y="1295"/>
                  </a:cubicBezTo>
                  <a:cubicBezTo>
                    <a:pt x="622" y="1308"/>
                    <a:pt x="594" y="1319"/>
                    <a:pt x="564" y="1327"/>
                  </a:cubicBezTo>
                  <a:cubicBezTo>
                    <a:pt x="512" y="1342"/>
                    <a:pt x="459" y="1346"/>
                    <a:pt x="407" y="1330"/>
                  </a:cubicBezTo>
                  <a:cubicBezTo>
                    <a:pt x="399" y="1327"/>
                    <a:pt x="391" y="1327"/>
                    <a:pt x="383" y="1327"/>
                  </a:cubicBezTo>
                  <a:cubicBezTo>
                    <a:pt x="366" y="1327"/>
                    <a:pt x="349" y="1329"/>
                    <a:pt x="333" y="1335"/>
                  </a:cubicBezTo>
                  <a:cubicBezTo>
                    <a:pt x="309" y="1343"/>
                    <a:pt x="285" y="1351"/>
                    <a:pt x="261" y="1359"/>
                  </a:cubicBezTo>
                  <a:cubicBezTo>
                    <a:pt x="236" y="1368"/>
                    <a:pt x="211" y="1374"/>
                    <a:pt x="184" y="1373"/>
                  </a:cubicBezTo>
                  <a:cubicBezTo>
                    <a:pt x="163" y="1372"/>
                    <a:pt x="142" y="1372"/>
                    <a:pt x="121" y="1369"/>
                  </a:cubicBezTo>
                  <a:cubicBezTo>
                    <a:pt x="107" y="1368"/>
                    <a:pt x="94" y="1364"/>
                    <a:pt x="80" y="1361"/>
                  </a:cubicBezTo>
                  <a:cubicBezTo>
                    <a:pt x="80" y="1360"/>
                    <a:pt x="80" y="1360"/>
                    <a:pt x="80" y="1360"/>
                  </a:cubicBezTo>
                  <a:cubicBezTo>
                    <a:pt x="102" y="1363"/>
                    <a:pt x="124" y="1365"/>
                    <a:pt x="145" y="1367"/>
                  </a:cubicBezTo>
                  <a:cubicBezTo>
                    <a:pt x="167" y="1369"/>
                    <a:pt x="188" y="1371"/>
                    <a:pt x="210" y="1367"/>
                  </a:cubicBezTo>
                  <a:cubicBezTo>
                    <a:pt x="236" y="1364"/>
                    <a:pt x="261" y="1354"/>
                    <a:pt x="285" y="1346"/>
                  </a:cubicBezTo>
                  <a:cubicBezTo>
                    <a:pt x="306" y="1339"/>
                    <a:pt x="326" y="1332"/>
                    <a:pt x="347" y="1327"/>
                  </a:cubicBezTo>
                  <a:cubicBezTo>
                    <a:pt x="368" y="1322"/>
                    <a:pt x="390" y="1319"/>
                    <a:pt x="411" y="1326"/>
                  </a:cubicBezTo>
                  <a:cubicBezTo>
                    <a:pt x="445" y="1338"/>
                    <a:pt x="479" y="1337"/>
                    <a:pt x="513" y="1333"/>
                  </a:cubicBezTo>
                  <a:cubicBezTo>
                    <a:pt x="556" y="1328"/>
                    <a:pt x="596" y="1313"/>
                    <a:pt x="636" y="1296"/>
                  </a:cubicBezTo>
                  <a:cubicBezTo>
                    <a:pt x="638" y="1295"/>
                    <a:pt x="639" y="1294"/>
                    <a:pt x="643" y="1291"/>
                  </a:cubicBezTo>
                  <a:cubicBezTo>
                    <a:pt x="636" y="1290"/>
                    <a:pt x="630" y="1290"/>
                    <a:pt x="625" y="1289"/>
                  </a:cubicBezTo>
                  <a:cubicBezTo>
                    <a:pt x="602" y="1288"/>
                    <a:pt x="579" y="1287"/>
                    <a:pt x="556" y="1286"/>
                  </a:cubicBezTo>
                  <a:cubicBezTo>
                    <a:pt x="533" y="1285"/>
                    <a:pt x="511" y="1284"/>
                    <a:pt x="489" y="1283"/>
                  </a:cubicBezTo>
                  <a:cubicBezTo>
                    <a:pt x="459" y="1282"/>
                    <a:pt x="429" y="1282"/>
                    <a:pt x="399" y="1282"/>
                  </a:cubicBezTo>
                  <a:cubicBezTo>
                    <a:pt x="358" y="1281"/>
                    <a:pt x="317" y="1281"/>
                    <a:pt x="276" y="1281"/>
                  </a:cubicBezTo>
                  <a:cubicBezTo>
                    <a:pt x="252" y="1281"/>
                    <a:pt x="229" y="1279"/>
                    <a:pt x="206" y="1273"/>
                  </a:cubicBezTo>
                  <a:cubicBezTo>
                    <a:pt x="195" y="1270"/>
                    <a:pt x="184" y="1267"/>
                    <a:pt x="172" y="1270"/>
                  </a:cubicBezTo>
                  <a:cubicBezTo>
                    <a:pt x="168" y="1271"/>
                    <a:pt x="164" y="1269"/>
                    <a:pt x="161" y="1266"/>
                  </a:cubicBezTo>
                  <a:cubicBezTo>
                    <a:pt x="160" y="1264"/>
                    <a:pt x="159" y="1263"/>
                    <a:pt x="158" y="1261"/>
                  </a:cubicBezTo>
                  <a:cubicBezTo>
                    <a:pt x="155" y="1262"/>
                    <a:pt x="153" y="1263"/>
                    <a:pt x="151" y="1264"/>
                  </a:cubicBezTo>
                  <a:cubicBezTo>
                    <a:pt x="135" y="1274"/>
                    <a:pt x="119" y="1281"/>
                    <a:pt x="101" y="1284"/>
                  </a:cubicBezTo>
                  <a:cubicBezTo>
                    <a:pt x="89" y="1286"/>
                    <a:pt x="77" y="1287"/>
                    <a:pt x="65" y="1287"/>
                  </a:cubicBezTo>
                  <a:cubicBezTo>
                    <a:pt x="59" y="1287"/>
                    <a:pt x="52" y="1284"/>
                    <a:pt x="47" y="1281"/>
                  </a:cubicBezTo>
                  <a:cubicBezTo>
                    <a:pt x="41" y="1277"/>
                    <a:pt x="41" y="1271"/>
                    <a:pt x="47" y="1266"/>
                  </a:cubicBezTo>
                  <a:cubicBezTo>
                    <a:pt x="48" y="1265"/>
                    <a:pt x="51" y="1263"/>
                    <a:pt x="53" y="1262"/>
                  </a:cubicBezTo>
                  <a:cubicBezTo>
                    <a:pt x="65" y="1256"/>
                    <a:pt x="78" y="1251"/>
                    <a:pt x="91" y="1245"/>
                  </a:cubicBezTo>
                  <a:cubicBezTo>
                    <a:pt x="93" y="1244"/>
                    <a:pt x="95" y="1244"/>
                    <a:pt x="97" y="1244"/>
                  </a:cubicBezTo>
                  <a:cubicBezTo>
                    <a:pt x="89" y="1249"/>
                    <a:pt x="80" y="1253"/>
                    <a:pt x="71" y="1257"/>
                  </a:cubicBezTo>
                  <a:cubicBezTo>
                    <a:pt x="62" y="1262"/>
                    <a:pt x="52" y="1264"/>
                    <a:pt x="45" y="1275"/>
                  </a:cubicBezTo>
                  <a:cubicBezTo>
                    <a:pt x="50" y="1277"/>
                    <a:pt x="53" y="1281"/>
                    <a:pt x="58" y="1282"/>
                  </a:cubicBezTo>
                  <a:cubicBezTo>
                    <a:pt x="63" y="1283"/>
                    <a:pt x="70" y="1284"/>
                    <a:pt x="76" y="1284"/>
                  </a:cubicBezTo>
                  <a:cubicBezTo>
                    <a:pt x="98" y="1282"/>
                    <a:pt x="119" y="1277"/>
                    <a:pt x="138" y="1267"/>
                  </a:cubicBezTo>
                  <a:cubicBezTo>
                    <a:pt x="161" y="1256"/>
                    <a:pt x="162" y="1255"/>
                    <a:pt x="160" y="1230"/>
                  </a:cubicBezTo>
                  <a:cubicBezTo>
                    <a:pt x="160" y="1227"/>
                    <a:pt x="158" y="1224"/>
                    <a:pt x="156" y="1221"/>
                  </a:cubicBezTo>
                  <a:cubicBezTo>
                    <a:pt x="156" y="1221"/>
                    <a:pt x="156" y="1221"/>
                    <a:pt x="156" y="1221"/>
                  </a:cubicBezTo>
                  <a:cubicBezTo>
                    <a:pt x="158" y="1220"/>
                    <a:pt x="160" y="1219"/>
                    <a:pt x="160" y="1218"/>
                  </a:cubicBezTo>
                  <a:cubicBezTo>
                    <a:pt x="161" y="1209"/>
                    <a:pt x="163" y="1201"/>
                    <a:pt x="159" y="1192"/>
                  </a:cubicBezTo>
                  <a:cubicBezTo>
                    <a:pt x="149" y="1195"/>
                    <a:pt x="140" y="1198"/>
                    <a:pt x="130" y="1201"/>
                  </a:cubicBezTo>
                  <a:cubicBezTo>
                    <a:pt x="109" y="1207"/>
                    <a:pt x="88" y="1211"/>
                    <a:pt x="66" y="1209"/>
                  </a:cubicBezTo>
                  <a:cubicBezTo>
                    <a:pt x="59" y="1208"/>
                    <a:pt x="52" y="1206"/>
                    <a:pt x="45" y="1204"/>
                  </a:cubicBezTo>
                  <a:cubicBezTo>
                    <a:pt x="45" y="1204"/>
                    <a:pt x="45" y="1204"/>
                    <a:pt x="45" y="1204"/>
                  </a:cubicBezTo>
                  <a:cubicBezTo>
                    <a:pt x="52" y="1205"/>
                    <a:pt x="60" y="1206"/>
                    <a:pt x="67" y="1206"/>
                  </a:cubicBezTo>
                  <a:cubicBezTo>
                    <a:pt x="96" y="1208"/>
                    <a:pt x="124" y="1200"/>
                    <a:pt x="151" y="1190"/>
                  </a:cubicBezTo>
                  <a:cubicBezTo>
                    <a:pt x="162" y="1186"/>
                    <a:pt x="163" y="1183"/>
                    <a:pt x="159" y="1170"/>
                  </a:cubicBezTo>
                  <a:cubicBezTo>
                    <a:pt x="155" y="1172"/>
                    <a:pt x="151" y="1174"/>
                    <a:pt x="147" y="1176"/>
                  </a:cubicBezTo>
                  <a:cubicBezTo>
                    <a:pt x="139" y="1181"/>
                    <a:pt x="131" y="1186"/>
                    <a:pt x="123" y="1190"/>
                  </a:cubicBezTo>
                  <a:cubicBezTo>
                    <a:pt x="99" y="1201"/>
                    <a:pt x="83" y="1199"/>
                    <a:pt x="63" y="1180"/>
                  </a:cubicBezTo>
                  <a:cubicBezTo>
                    <a:pt x="57" y="1174"/>
                    <a:pt x="57" y="1172"/>
                    <a:pt x="64" y="1166"/>
                  </a:cubicBezTo>
                  <a:cubicBezTo>
                    <a:pt x="78" y="1155"/>
                    <a:pt x="93" y="1145"/>
                    <a:pt x="110" y="1139"/>
                  </a:cubicBezTo>
                  <a:cubicBezTo>
                    <a:pt x="124" y="1134"/>
                    <a:pt x="139" y="1128"/>
                    <a:pt x="153" y="1124"/>
                  </a:cubicBezTo>
                  <a:cubicBezTo>
                    <a:pt x="159" y="1122"/>
                    <a:pt x="162" y="1119"/>
                    <a:pt x="161" y="1113"/>
                  </a:cubicBezTo>
                  <a:cubicBezTo>
                    <a:pt x="161" y="1108"/>
                    <a:pt x="161" y="1103"/>
                    <a:pt x="160" y="1097"/>
                  </a:cubicBezTo>
                  <a:cubicBezTo>
                    <a:pt x="151" y="1100"/>
                    <a:pt x="142" y="1104"/>
                    <a:pt x="134" y="1106"/>
                  </a:cubicBezTo>
                  <a:cubicBezTo>
                    <a:pt x="115" y="1113"/>
                    <a:pt x="96" y="1119"/>
                    <a:pt x="77" y="1125"/>
                  </a:cubicBezTo>
                  <a:cubicBezTo>
                    <a:pt x="67" y="1128"/>
                    <a:pt x="56" y="1130"/>
                    <a:pt x="45" y="1126"/>
                  </a:cubicBezTo>
                  <a:cubicBezTo>
                    <a:pt x="50" y="1125"/>
                    <a:pt x="54" y="1125"/>
                    <a:pt x="59" y="1124"/>
                  </a:cubicBezTo>
                  <a:cubicBezTo>
                    <a:pt x="93" y="1120"/>
                    <a:pt x="124" y="1105"/>
                    <a:pt x="156" y="1094"/>
                  </a:cubicBezTo>
                  <a:cubicBezTo>
                    <a:pt x="159" y="1093"/>
                    <a:pt x="161" y="1089"/>
                    <a:pt x="162" y="1087"/>
                  </a:cubicBezTo>
                  <a:cubicBezTo>
                    <a:pt x="162" y="1079"/>
                    <a:pt x="162" y="1071"/>
                    <a:pt x="162" y="1062"/>
                  </a:cubicBezTo>
                  <a:cubicBezTo>
                    <a:pt x="158" y="1062"/>
                    <a:pt x="154" y="1061"/>
                    <a:pt x="151" y="1061"/>
                  </a:cubicBezTo>
                  <a:cubicBezTo>
                    <a:pt x="139" y="1063"/>
                    <a:pt x="127" y="1064"/>
                    <a:pt x="115" y="1066"/>
                  </a:cubicBezTo>
                  <a:cubicBezTo>
                    <a:pt x="92" y="1071"/>
                    <a:pt x="69" y="1073"/>
                    <a:pt x="47" y="1065"/>
                  </a:cubicBezTo>
                  <a:cubicBezTo>
                    <a:pt x="44" y="1064"/>
                    <a:pt x="40" y="1065"/>
                    <a:pt x="37" y="1066"/>
                  </a:cubicBezTo>
                  <a:cubicBezTo>
                    <a:pt x="37" y="1066"/>
                    <a:pt x="36" y="1064"/>
                    <a:pt x="34" y="1062"/>
                  </a:cubicBezTo>
                  <a:cubicBezTo>
                    <a:pt x="31" y="1072"/>
                    <a:pt x="24" y="1078"/>
                    <a:pt x="26" y="1089"/>
                  </a:cubicBezTo>
                  <a:cubicBezTo>
                    <a:pt x="30" y="1085"/>
                    <a:pt x="33" y="1081"/>
                    <a:pt x="36" y="1078"/>
                  </a:cubicBezTo>
                  <a:cubicBezTo>
                    <a:pt x="37" y="1079"/>
                    <a:pt x="37" y="1079"/>
                    <a:pt x="38" y="1080"/>
                  </a:cubicBezTo>
                  <a:cubicBezTo>
                    <a:pt x="36" y="1084"/>
                    <a:pt x="33" y="1089"/>
                    <a:pt x="31" y="1093"/>
                  </a:cubicBezTo>
                  <a:cubicBezTo>
                    <a:pt x="29" y="1099"/>
                    <a:pt x="27" y="1104"/>
                    <a:pt x="25" y="1109"/>
                  </a:cubicBezTo>
                  <a:cubicBezTo>
                    <a:pt x="26" y="1109"/>
                    <a:pt x="26" y="1110"/>
                    <a:pt x="27" y="1110"/>
                  </a:cubicBezTo>
                  <a:cubicBezTo>
                    <a:pt x="29" y="1108"/>
                    <a:pt x="31" y="1105"/>
                    <a:pt x="34" y="1103"/>
                  </a:cubicBezTo>
                  <a:cubicBezTo>
                    <a:pt x="34" y="1104"/>
                    <a:pt x="35" y="1104"/>
                    <a:pt x="36" y="1104"/>
                  </a:cubicBezTo>
                  <a:cubicBezTo>
                    <a:pt x="33" y="1110"/>
                    <a:pt x="31" y="1116"/>
                    <a:pt x="28" y="1122"/>
                  </a:cubicBezTo>
                  <a:cubicBezTo>
                    <a:pt x="26" y="1128"/>
                    <a:pt x="24" y="1134"/>
                    <a:pt x="26" y="1141"/>
                  </a:cubicBezTo>
                  <a:cubicBezTo>
                    <a:pt x="29" y="1140"/>
                    <a:pt x="31" y="1139"/>
                    <a:pt x="35" y="1138"/>
                  </a:cubicBezTo>
                  <a:cubicBezTo>
                    <a:pt x="32" y="1143"/>
                    <a:pt x="31" y="1146"/>
                    <a:pt x="29" y="1150"/>
                  </a:cubicBezTo>
                  <a:cubicBezTo>
                    <a:pt x="28" y="1153"/>
                    <a:pt x="26" y="1157"/>
                    <a:pt x="26" y="1160"/>
                  </a:cubicBezTo>
                  <a:cubicBezTo>
                    <a:pt x="25" y="1184"/>
                    <a:pt x="23" y="1207"/>
                    <a:pt x="22" y="1231"/>
                  </a:cubicBezTo>
                  <a:cubicBezTo>
                    <a:pt x="22" y="1234"/>
                    <a:pt x="22" y="1237"/>
                    <a:pt x="22" y="1240"/>
                  </a:cubicBezTo>
                  <a:cubicBezTo>
                    <a:pt x="26" y="1239"/>
                    <a:pt x="29" y="1239"/>
                    <a:pt x="32" y="1239"/>
                  </a:cubicBezTo>
                  <a:cubicBezTo>
                    <a:pt x="29" y="1245"/>
                    <a:pt x="32" y="1253"/>
                    <a:pt x="25" y="1261"/>
                  </a:cubicBezTo>
                  <a:cubicBezTo>
                    <a:pt x="25" y="1254"/>
                    <a:pt x="24" y="1250"/>
                    <a:pt x="24" y="1245"/>
                  </a:cubicBezTo>
                  <a:cubicBezTo>
                    <a:pt x="23" y="1245"/>
                    <a:pt x="23" y="1245"/>
                    <a:pt x="22" y="1245"/>
                  </a:cubicBezTo>
                  <a:cubicBezTo>
                    <a:pt x="21" y="1256"/>
                    <a:pt x="21" y="1267"/>
                    <a:pt x="20" y="1278"/>
                  </a:cubicBezTo>
                  <a:cubicBezTo>
                    <a:pt x="20" y="1288"/>
                    <a:pt x="23" y="1292"/>
                    <a:pt x="34" y="1297"/>
                  </a:cubicBezTo>
                  <a:cubicBezTo>
                    <a:pt x="34" y="1279"/>
                    <a:pt x="34" y="1261"/>
                    <a:pt x="34" y="1243"/>
                  </a:cubicBezTo>
                  <a:cubicBezTo>
                    <a:pt x="34" y="1241"/>
                    <a:pt x="33" y="1240"/>
                    <a:pt x="32" y="1239"/>
                  </a:cubicBezTo>
                  <a:cubicBezTo>
                    <a:pt x="33" y="1236"/>
                    <a:pt x="34" y="1232"/>
                    <a:pt x="35" y="1229"/>
                  </a:cubicBezTo>
                  <a:cubicBezTo>
                    <a:pt x="38" y="1232"/>
                    <a:pt x="40" y="1234"/>
                    <a:pt x="40" y="1235"/>
                  </a:cubicBezTo>
                  <a:cubicBezTo>
                    <a:pt x="39" y="1239"/>
                    <a:pt x="37" y="1243"/>
                    <a:pt x="37" y="1247"/>
                  </a:cubicBezTo>
                  <a:cubicBezTo>
                    <a:pt x="37" y="1264"/>
                    <a:pt x="37" y="1282"/>
                    <a:pt x="38" y="1300"/>
                  </a:cubicBezTo>
                  <a:cubicBezTo>
                    <a:pt x="38" y="1303"/>
                    <a:pt x="40" y="1307"/>
                    <a:pt x="42" y="1309"/>
                  </a:cubicBezTo>
                  <a:cubicBezTo>
                    <a:pt x="47" y="1312"/>
                    <a:pt x="53" y="1316"/>
                    <a:pt x="59" y="1317"/>
                  </a:cubicBezTo>
                  <a:cubicBezTo>
                    <a:pt x="67" y="1319"/>
                    <a:pt x="76" y="1320"/>
                    <a:pt x="84" y="1321"/>
                  </a:cubicBezTo>
                  <a:cubicBezTo>
                    <a:pt x="112" y="1322"/>
                    <a:pt x="140" y="1321"/>
                    <a:pt x="168" y="1317"/>
                  </a:cubicBezTo>
                  <a:cubicBezTo>
                    <a:pt x="211" y="1311"/>
                    <a:pt x="255" y="1304"/>
                    <a:pt x="298" y="1298"/>
                  </a:cubicBezTo>
                  <a:cubicBezTo>
                    <a:pt x="320" y="1295"/>
                    <a:pt x="343" y="1291"/>
                    <a:pt x="366" y="1289"/>
                  </a:cubicBezTo>
                  <a:cubicBezTo>
                    <a:pt x="394" y="1286"/>
                    <a:pt x="422" y="1293"/>
                    <a:pt x="449" y="1302"/>
                  </a:cubicBezTo>
                  <a:cubicBezTo>
                    <a:pt x="461" y="1306"/>
                    <a:pt x="473" y="1310"/>
                    <a:pt x="485" y="1312"/>
                  </a:cubicBezTo>
                  <a:cubicBezTo>
                    <a:pt x="500" y="1316"/>
                    <a:pt x="514" y="1313"/>
                    <a:pt x="528" y="1310"/>
                  </a:cubicBezTo>
                  <a:cubicBezTo>
                    <a:pt x="529" y="1311"/>
                    <a:pt x="529" y="1311"/>
                    <a:pt x="529" y="1311"/>
                  </a:cubicBezTo>
                  <a:cubicBezTo>
                    <a:pt x="526" y="1313"/>
                    <a:pt x="523" y="1315"/>
                    <a:pt x="519" y="1315"/>
                  </a:cubicBezTo>
                  <a:cubicBezTo>
                    <a:pt x="507" y="1319"/>
                    <a:pt x="494" y="1319"/>
                    <a:pt x="482" y="1316"/>
                  </a:cubicBezTo>
                  <a:cubicBezTo>
                    <a:pt x="470" y="1313"/>
                    <a:pt x="458" y="1310"/>
                    <a:pt x="446" y="1306"/>
                  </a:cubicBezTo>
                  <a:cubicBezTo>
                    <a:pt x="412" y="1294"/>
                    <a:pt x="376" y="1289"/>
                    <a:pt x="340" y="1295"/>
                  </a:cubicBezTo>
                  <a:cubicBezTo>
                    <a:pt x="323" y="1299"/>
                    <a:pt x="305" y="1302"/>
                    <a:pt x="288" y="1304"/>
                  </a:cubicBezTo>
                  <a:cubicBezTo>
                    <a:pt x="254" y="1310"/>
                    <a:pt x="220" y="1315"/>
                    <a:pt x="186" y="1320"/>
                  </a:cubicBezTo>
                  <a:cubicBezTo>
                    <a:pt x="156" y="1324"/>
                    <a:pt x="126" y="1327"/>
                    <a:pt x="97" y="1326"/>
                  </a:cubicBezTo>
                  <a:cubicBezTo>
                    <a:pt x="77" y="1325"/>
                    <a:pt x="56" y="1327"/>
                    <a:pt x="38" y="1313"/>
                  </a:cubicBezTo>
                  <a:cubicBezTo>
                    <a:pt x="33" y="1329"/>
                    <a:pt x="36" y="1346"/>
                    <a:pt x="30" y="1361"/>
                  </a:cubicBezTo>
                  <a:cubicBezTo>
                    <a:pt x="29" y="1356"/>
                    <a:pt x="29" y="1351"/>
                    <a:pt x="29" y="1345"/>
                  </a:cubicBezTo>
                  <a:cubicBezTo>
                    <a:pt x="30" y="1336"/>
                    <a:pt x="31" y="1326"/>
                    <a:pt x="32" y="1316"/>
                  </a:cubicBezTo>
                  <a:cubicBezTo>
                    <a:pt x="33" y="1306"/>
                    <a:pt x="28" y="1301"/>
                    <a:pt x="19" y="1295"/>
                  </a:cubicBezTo>
                  <a:cubicBezTo>
                    <a:pt x="20" y="1331"/>
                    <a:pt x="21" y="1366"/>
                    <a:pt x="23" y="1401"/>
                  </a:cubicBezTo>
                  <a:cubicBezTo>
                    <a:pt x="23" y="1401"/>
                    <a:pt x="24" y="1401"/>
                    <a:pt x="25" y="1401"/>
                  </a:cubicBezTo>
                  <a:cubicBezTo>
                    <a:pt x="25" y="1397"/>
                    <a:pt x="26" y="1392"/>
                    <a:pt x="27" y="1387"/>
                  </a:cubicBezTo>
                  <a:cubicBezTo>
                    <a:pt x="28" y="1386"/>
                    <a:pt x="30" y="1384"/>
                    <a:pt x="34" y="1382"/>
                  </a:cubicBezTo>
                  <a:cubicBezTo>
                    <a:pt x="33" y="1385"/>
                    <a:pt x="33" y="1387"/>
                    <a:pt x="33" y="1390"/>
                  </a:cubicBezTo>
                  <a:cubicBezTo>
                    <a:pt x="36" y="1392"/>
                    <a:pt x="39" y="1394"/>
                    <a:pt x="43" y="1395"/>
                  </a:cubicBezTo>
                  <a:cubicBezTo>
                    <a:pt x="58" y="1402"/>
                    <a:pt x="75" y="1406"/>
                    <a:pt x="92" y="1408"/>
                  </a:cubicBezTo>
                  <a:cubicBezTo>
                    <a:pt x="114" y="1411"/>
                    <a:pt x="136" y="1414"/>
                    <a:pt x="159" y="1416"/>
                  </a:cubicBezTo>
                  <a:cubicBezTo>
                    <a:pt x="189" y="1418"/>
                    <a:pt x="220" y="1419"/>
                    <a:pt x="250" y="1411"/>
                  </a:cubicBezTo>
                  <a:cubicBezTo>
                    <a:pt x="283" y="1402"/>
                    <a:pt x="317" y="1393"/>
                    <a:pt x="351" y="1384"/>
                  </a:cubicBezTo>
                  <a:cubicBezTo>
                    <a:pt x="355" y="1383"/>
                    <a:pt x="359" y="1383"/>
                    <a:pt x="363" y="1383"/>
                  </a:cubicBezTo>
                  <a:cubicBezTo>
                    <a:pt x="363" y="1383"/>
                    <a:pt x="363" y="1383"/>
                    <a:pt x="363" y="1383"/>
                  </a:cubicBezTo>
                  <a:cubicBezTo>
                    <a:pt x="362" y="1383"/>
                    <a:pt x="360" y="1385"/>
                    <a:pt x="359" y="1385"/>
                  </a:cubicBezTo>
                  <a:cubicBezTo>
                    <a:pt x="326" y="1394"/>
                    <a:pt x="293" y="1404"/>
                    <a:pt x="260" y="1413"/>
                  </a:cubicBezTo>
                  <a:cubicBezTo>
                    <a:pt x="237" y="1419"/>
                    <a:pt x="212" y="1424"/>
                    <a:pt x="187" y="1421"/>
                  </a:cubicBezTo>
                  <a:cubicBezTo>
                    <a:pt x="165" y="1419"/>
                    <a:pt x="143" y="1418"/>
                    <a:pt x="120" y="1416"/>
                  </a:cubicBezTo>
                  <a:cubicBezTo>
                    <a:pt x="91" y="1413"/>
                    <a:pt x="61" y="1409"/>
                    <a:pt x="35" y="1395"/>
                  </a:cubicBezTo>
                  <a:cubicBezTo>
                    <a:pt x="34" y="1395"/>
                    <a:pt x="32" y="1395"/>
                    <a:pt x="30" y="1394"/>
                  </a:cubicBezTo>
                  <a:cubicBezTo>
                    <a:pt x="28" y="1404"/>
                    <a:pt x="25" y="1414"/>
                    <a:pt x="24" y="1424"/>
                  </a:cubicBezTo>
                  <a:cubicBezTo>
                    <a:pt x="24" y="1436"/>
                    <a:pt x="26" y="1449"/>
                    <a:pt x="27" y="1462"/>
                  </a:cubicBezTo>
                  <a:cubicBezTo>
                    <a:pt x="28" y="1467"/>
                    <a:pt x="29" y="1471"/>
                    <a:pt x="30" y="1476"/>
                  </a:cubicBezTo>
                  <a:cubicBezTo>
                    <a:pt x="30" y="1476"/>
                    <a:pt x="30" y="1476"/>
                    <a:pt x="30" y="1476"/>
                  </a:cubicBezTo>
                  <a:cubicBezTo>
                    <a:pt x="29" y="1492"/>
                    <a:pt x="28" y="1507"/>
                    <a:pt x="28" y="1522"/>
                  </a:cubicBezTo>
                  <a:cubicBezTo>
                    <a:pt x="36" y="1523"/>
                    <a:pt x="43" y="1523"/>
                    <a:pt x="50" y="1525"/>
                  </a:cubicBezTo>
                  <a:cubicBezTo>
                    <a:pt x="72" y="1533"/>
                    <a:pt x="94" y="1533"/>
                    <a:pt x="116" y="1533"/>
                  </a:cubicBezTo>
                  <a:cubicBezTo>
                    <a:pt x="140" y="1532"/>
                    <a:pt x="163" y="1531"/>
                    <a:pt x="186" y="1533"/>
                  </a:cubicBezTo>
                  <a:cubicBezTo>
                    <a:pt x="230" y="1536"/>
                    <a:pt x="273" y="1535"/>
                    <a:pt x="317" y="1536"/>
                  </a:cubicBezTo>
                  <a:cubicBezTo>
                    <a:pt x="320" y="1536"/>
                    <a:pt x="324" y="1535"/>
                    <a:pt x="328" y="1535"/>
                  </a:cubicBezTo>
                  <a:cubicBezTo>
                    <a:pt x="326" y="1532"/>
                    <a:pt x="325" y="1530"/>
                    <a:pt x="323" y="1529"/>
                  </a:cubicBezTo>
                  <a:cubicBezTo>
                    <a:pt x="305" y="1522"/>
                    <a:pt x="287" y="1514"/>
                    <a:pt x="269" y="1507"/>
                  </a:cubicBezTo>
                  <a:cubicBezTo>
                    <a:pt x="262" y="1504"/>
                    <a:pt x="253" y="1503"/>
                    <a:pt x="245" y="1503"/>
                  </a:cubicBezTo>
                  <a:cubicBezTo>
                    <a:pt x="232" y="1502"/>
                    <a:pt x="218" y="1503"/>
                    <a:pt x="205" y="1503"/>
                  </a:cubicBezTo>
                  <a:cubicBezTo>
                    <a:pt x="176" y="1501"/>
                    <a:pt x="149" y="1509"/>
                    <a:pt x="123" y="1519"/>
                  </a:cubicBezTo>
                  <a:cubicBezTo>
                    <a:pt x="123" y="1519"/>
                    <a:pt x="123" y="1521"/>
                    <a:pt x="123" y="1521"/>
                  </a:cubicBezTo>
                  <a:cubicBezTo>
                    <a:pt x="124" y="1522"/>
                    <a:pt x="125" y="1522"/>
                    <a:pt x="127" y="1523"/>
                  </a:cubicBezTo>
                  <a:cubicBezTo>
                    <a:pt x="126" y="1523"/>
                    <a:pt x="126" y="1524"/>
                    <a:pt x="126" y="1524"/>
                  </a:cubicBezTo>
                  <a:cubicBezTo>
                    <a:pt x="103" y="1522"/>
                    <a:pt x="80" y="1526"/>
                    <a:pt x="58" y="1515"/>
                  </a:cubicBezTo>
                  <a:cubicBezTo>
                    <a:pt x="59" y="1514"/>
                    <a:pt x="59" y="1513"/>
                    <a:pt x="60" y="1513"/>
                  </a:cubicBezTo>
                  <a:cubicBezTo>
                    <a:pt x="61" y="1514"/>
                    <a:pt x="62" y="1513"/>
                    <a:pt x="64" y="1514"/>
                  </a:cubicBezTo>
                  <a:cubicBezTo>
                    <a:pt x="88" y="1522"/>
                    <a:pt x="111" y="1519"/>
                    <a:pt x="134" y="1511"/>
                  </a:cubicBezTo>
                  <a:cubicBezTo>
                    <a:pt x="145" y="1507"/>
                    <a:pt x="156" y="1503"/>
                    <a:pt x="167" y="1501"/>
                  </a:cubicBezTo>
                  <a:cubicBezTo>
                    <a:pt x="179" y="1499"/>
                    <a:pt x="192" y="1500"/>
                    <a:pt x="204" y="1498"/>
                  </a:cubicBezTo>
                  <a:cubicBezTo>
                    <a:pt x="252" y="1493"/>
                    <a:pt x="294" y="1507"/>
                    <a:pt x="334" y="1533"/>
                  </a:cubicBezTo>
                  <a:cubicBezTo>
                    <a:pt x="336" y="1534"/>
                    <a:pt x="338" y="1535"/>
                    <a:pt x="339" y="1535"/>
                  </a:cubicBezTo>
                  <a:cubicBezTo>
                    <a:pt x="346" y="1535"/>
                    <a:pt x="353" y="1535"/>
                    <a:pt x="360" y="1534"/>
                  </a:cubicBezTo>
                  <a:cubicBezTo>
                    <a:pt x="356" y="1523"/>
                    <a:pt x="349" y="1517"/>
                    <a:pt x="340" y="1511"/>
                  </a:cubicBezTo>
                  <a:cubicBezTo>
                    <a:pt x="329" y="1504"/>
                    <a:pt x="317" y="1497"/>
                    <a:pt x="305" y="1490"/>
                  </a:cubicBezTo>
                  <a:cubicBezTo>
                    <a:pt x="294" y="1482"/>
                    <a:pt x="281" y="1477"/>
                    <a:pt x="267" y="1475"/>
                  </a:cubicBezTo>
                  <a:cubicBezTo>
                    <a:pt x="234" y="1469"/>
                    <a:pt x="201" y="1467"/>
                    <a:pt x="168" y="1470"/>
                  </a:cubicBezTo>
                  <a:cubicBezTo>
                    <a:pt x="150" y="1471"/>
                    <a:pt x="133" y="1473"/>
                    <a:pt x="116" y="1474"/>
                  </a:cubicBezTo>
                  <a:cubicBezTo>
                    <a:pt x="104" y="1474"/>
                    <a:pt x="93" y="1472"/>
                    <a:pt x="82" y="1472"/>
                  </a:cubicBezTo>
                  <a:cubicBezTo>
                    <a:pt x="88" y="1470"/>
                    <a:pt x="95" y="1470"/>
                    <a:pt x="101" y="1470"/>
                  </a:cubicBezTo>
                  <a:cubicBezTo>
                    <a:pt x="106" y="1470"/>
                    <a:pt x="111" y="1470"/>
                    <a:pt x="116" y="1470"/>
                  </a:cubicBezTo>
                  <a:cubicBezTo>
                    <a:pt x="135" y="1468"/>
                    <a:pt x="154" y="1466"/>
                    <a:pt x="173" y="1465"/>
                  </a:cubicBezTo>
                  <a:cubicBezTo>
                    <a:pt x="196" y="1465"/>
                    <a:pt x="220" y="1466"/>
                    <a:pt x="244" y="1468"/>
                  </a:cubicBezTo>
                  <a:cubicBezTo>
                    <a:pt x="273" y="1470"/>
                    <a:pt x="300" y="1478"/>
                    <a:pt x="323" y="1496"/>
                  </a:cubicBezTo>
                  <a:cubicBezTo>
                    <a:pt x="325" y="1498"/>
                    <a:pt x="326" y="1499"/>
                    <a:pt x="328" y="1500"/>
                  </a:cubicBezTo>
                  <a:cubicBezTo>
                    <a:pt x="344" y="1508"/>
                    <a:pt x="358" y="1518"/>
                    <a:pt x="367" y="1535"/>
                  </a:cubicBezTo>
                  <a:cubicBezTo>
                    <a:pt x="385" y="1532"/>
                    <a:pt x="404" y="1537"/>
                    <a:pt x="422" y="1532"/>
                  </a:cubicBezTo>
                  <a:cubicBezTo>
                    <a:pt x="423" y="1532"/>
                    <a:pt x="424" y="1532"/>
                    <a:pt x="426" y="1533"/>
                  </a:cubicBezTo>
                  <a:cubicBezTo>
                    <a:pt x="429" y="1534"/>
                    <a:pt x="433" y="1535"/>
                    <a:pt x="437" y="1535"/>
                  </a:cubicBezTo>
                  <a:cubicBezTo>
                    <a:pt x="449" y="1536"/>
                    <a:pt x="462" y="1536"/>
                    <a:pt x="475" y="1536"/>
                  </a:cubicBezTo>
                  <a:cubicBezTo>
                    <a:pt x="490" y="1536"/>
                    <a:pt x="506" y="1535"/>
                    <a:pt x="522" y="1536"/>
                  </a:cubicBezTo>
                  <a:cubicBezTo>
                    <a:pt x="536" y="1536"/>
                    <a:pt x="551" y="1537"/>
                    <a:pt x="566" y="1537"/>
                  </a:cubicBezTo>
                  <a:cubicBezTo>
                    <a:pt x="580" y="1537"/>
                    <a:pt x="594" y="1537"/>
                    <a:pt x="607" y="1541"/>
                  </a:cubicBezTo>
                  <a:cubicBezTo>
                    <a:pt x="613" y="1542"/>
                    <a:pt x="619" y="1542"/>
                    <a:pt x="625" y="1543"/>
                  </a:cubicBezTo>
                  <a:cubicBezTo>
                    <a:pt x="633" y="1545"/>
                    <a:pt x="640" y="1546"/>
                    <a:pt x="648" y="1548"/>
                  </a:cubicBezTo>
                  <a:cubicBezTo>
                    <a:pt x="655" y="1549"/>
                    <a:pt x="662" y="1551"/>
                    <a:pt x="669" y="1550"/>
                  </a:cubicBezTo>
                  <a:cubicBezTo>
                    <a:pt x="689" y="1547"/>
                    <a:pt x="708" y="1543"/>
                    <a:pt x="728" y="1540"/>
                  </a:cubicBezTo>
                  <a:cubicBezTo>
                    <a:pt x="732" y="1539"/>
                    <a:pt x="735" y="1538"/>
                    <a:pt x="737" y="1534"/>
                  </a:cubicBezTo>
                  <a:cubicBezTo>
                    <a:pt x="739" y="1528"/>
                    <a:pt x="743" y="1523"/>
                    <a:pt x="747" y="1518"/>
                  </a:cubicBezTo>
                  <a:cubicBezTo>
                    <a:pt x="751" y="1513"/>
                    <a:pt x="755" y="1507"/>
                    <a:pt x="763" y="1509"/>
                  </a:cubicBezTo>
                  <a:cubicBezTo>
                    <a:pt x="771" y="1510"/>
                    <a:pt x="771" y="1517"/>
                    <a:pt x="773" y="1524"/>
                  </a:cubicBezTo>
                  <a:cubicBezTo>
                    <a:pt x="774" y="1526"/>
                    <a:pt x="775" y="1530"/>
                    <a:pt x="776" y="1530"/>
                  </a:cubicBezTo>
                  <a:cubicBezTo>
                    <a:pt x="786" y="1533"/>
                    <a:pt x="795" y="1540"/>
                    <a:pt x="807" y="1536"/>
                  </a:cubicBezTo>
                  <a:cubicBezTo>
                    <a:pt x="809" y="1535"/>
                    <a:pt x="812" y="1535"/>
                    <a:pt x="814" y="1535"/>
                  </a:cubicBezTo>
                  <a:cubicBezTo>
                    <a:pt x="813" y="1536"/>
                    <a:pt x="811" y="1537"/>
                    <a:pt x="810" y="1538"/>
                  </a:cubicBezTo>
                  <a:cubicBezTo>
                    <a:pt x="818" y="1541"/>
                    <a:pt x="825" y="1543"/>
                    <a:pt x="832" y="1543"/>
                  </a:cubicBezTo>
                  <a:cubicBezTo>
                    <a:pt x="850" y="1544"/>
                    <a:pt x="869" y="1545"/>
                    <a:pt x="887" y="1545"/>
                  </a:cubicBezTo>
                  <a:cubicBezTo>
                    <a:pt x="897" y="1545"/>
                    <a:pt x="907" y="1545"/>
                    <a:pt x="919" y="1544"/>
                  </a:cubicBezTo>
                  <a:cubicBezTo>
                    <a:pt x="911" y="1537"/>
                    <a:pt x="900" y="1532"/>
                    <a:pt x="887" y="1531"/>
                  </a:cubicBezTo>
                  <a:cubicBezTo>
                    <a:pt x="866" y="1530"/>
                    <a:pt x="845" y="1530"/>
                    <a:pt x="825" y="1534"/>
                  </a:cubicBezTo>
                  <a:cubicBezTo>
                    <a:pt x="821" y="1535"/>
                    <a:pt x="818" y="1535"/>
                    <a:pt x="814" y="1535"/>
                  </a:cubicBezTo>
                  <a:cubicBezTo>
                    <a:pt x="816" y="1534"/>
                    <a:pt x="818" y="1533"/>
                    <a:pt x="820" y="1532"/>
                  </a:cubicBezTo>
                  <a:cubicBezTo>
                    <a:pt x="838" y="1527"/>
                    <a:pt x="856" y="1527"/>
                    <a:pt x="875" y="1527"/>
                  </a:cubicBezTo>
                  <a:cubicBezTo>
                    <a:pt x="888" y="1527"/>
                    <a:pt x="902" y="1528"/>
                    <a:pt x="913" y="1535"/>
                  </a:cubicBezTo>
                  <a:cubicBezTo>
                    <a:pt x="925" y="1543"/>
                    <a:pt x="939" y="1544"/>
                    <a:pt x="953" y="1543"/>
                  </a:cubicBezTo>
                  <a:cubicBezTo>
                    <a:pt x="957" y="1543"/>
                    <a:pt x="960" y="1543"/>
                    <a:pt x="964" y="1543"/>
                  </a:cubicBezTo>
                  <a:cubicBezTo>
                    <a:pt x="1009" y="1548"/>
                    <a:pt x="1055" y="1546"/>
                    <a:pt x="1101" y="1552"/>
                  </a:cubicBezTo>
                  <a:cubicBezTo>
                    <a:pt x="1129" y="1555"/>
                    <a:pt x="1158" y="1555"/>
                    <a:pt x="1186" y="1557"/>
                  </a:cubicBezTo>
                  <a:cubicBezTo>
                    <a:pt x="1189" y="1557"/>
                    <a:pt x="1191" y="1557"/>
                    <a:pt x="1194" y="1557"/>
                  </a:cubicBezTo>
                  <a:cubicBezTo>
                    <a:pt x="1201" y="1557"/>
                    <a:pt x="1207" y="1557"/>
                    <a:pt x="1216" y="1557"/>
                  </a:cubicBezTo>
                  <a:cubicBezTo>
                    <a:pt x="1219" y="1555"/>
                    <a:pt x="1218" y="1550"/>
                    <a:pt x="1218" y="1545"/>
                  </a:cubicBezTo>
                  <a:cubicBezTo>
                    <a:pt x="1219" y="1525"/>
                    <a:pt x="1220" y="1504"/>
                    <a:pt x="1221" y="1484"/>
                  </a:cubicBezTo>
                  <a:cubicBezTo>
                    <a:pt x="1222" y="1470"/>
                    <a:pt x="1223" y="1456"/>
                    <a:pt x="1225" y="1442"/>
                  </a:cubicBezTo>
                  <a:cubicBezTo>
                    <a:pt x="1225" y="1437"/>
                    <a:pt x="1225" y="1433"/>
                    <a:pt x="1225" y="1428"/>
                  </a:cubicBezTo>
                  <a:cubicBezTo>
                    <a:pt x="1188" y="1427"/>
                    <a:pt x="1153" y="1422"/>
                    <a:pt x="1118" y="1415"/>
                  </a:cubicBezTo>
                  <a:cubicBezTo>
                    <a:pt x="1153" y="1416"/>
                    <a:pt x="1188" y="1425"/>
                    <a:pt x="1224" y="1423"/>
                  </a:cubicBezTo>
                  <a:cubicBezTo>
                    <a:pt x="1225" y="1399"/>
                    <a:pt x="1226" y="1376"/>
                    <a:pt x="1227" y="1353"/>
                  </a:cubicBezTo>
                  <a:cubicBezTo>
                    <a:pt x="1195" y="1345"/>
                    <a:pt x="1165" y="1347"/>
                    <a:pt x="1134" y="1352"/>
                  </a:cubicBezTo>
                  <a:cubicBezTo>
                    <a:pt x="1112" y="1356"/>
                    <a:pt x="1090" y="1361"/>
                    <a:pt x="1068" y="1366"/>
                  </a:cubicBezTo>
                  <a:cubicBezTo>
                    <a:pt x="1053" y="1369"/>
                    <a:pt x="1039" y="1373"/>
                    <a:pt x="1026" y="1381"/>
                  </a:cubicBezTo>
                  <a:cubicBezTo>
                    <a:pt x="1025" y="1380"/>
                    <a:pt x="1025" y="1380"/>
                    <a:pt x="1024" y="1380"/>
                  </a:cubicBezTo>
                  <a:cubicBezTo>
                    <a:pt x="1028" y="1377"/>
                    <a:pt x="1032" y="1374"/>
                    <a:pt x="1036" y="1372"/>
                  </a:cubicBezTo>
                  <a:cubicBezTo>
                    <a:pt x="1043" y="1369"/>
                    <a:pt x="1051" y="1367"/>
                    <a:pt x="1059" y="1365"/>
                  </a:cubicBezTo>
                  <a:cubicBezTo>
                    <a:pt x="1081" y="1360"/>
                    <a:pt x="1104" y="1354"/>
                    <a:pt x="1127" y="1350"/>
                  </a:cubicBezTo>
                  <a:cubicBezTo>
                    <a:pt x="1139" y="1347"/>
                    <a:pt x="1152" y="1345"/>
                    <a:pt x="1165" y="1345"/>
                  </a:cubicBezTo>
                  <a:cubicBezTo>
                    <a:pt x="1184" y="1345"/>
                    <a:pt x="1202" y="1343"/>
                    <a:pt x="1220" y="1349"/>
                  </a:cubicBezTo>
                  <a:cubicBezTo>
                    <a:pt x="1222" y="1349"/>
                    <a:pt x="1224" y="1348"/>
                    <a:pt x="1226" y="1348"/>
                  </a:cubicBezTo>
                  <a:cubicBezTo>
                    <a:pt x="1232" y="1329"/>
                    <a:pt x="1233" y="1305"/>
                    <a:pt x="1228" y="1295"/>
                  </a:cubicBezTo>
                  <a:cubicBezTo>
                    <a:pt x="1223" y="1295"/>
                    <a:pt x="1218" y="1296"/>
                    <a:pt x="1213" y="1297"/>
                  </a:cubicBezTo>
                  <a:cubicBezTo>
                    <a:pt x="1180" y="1307"/>
                    <a:pt x="1147" y="1318"/>
                    <a:pt x="1114" y="1328"/>
                  </a:cubicBezTo>
                  <a:cubicBezTo>
                    <a:pt x="1104" y="1331"/>
                    <a:pt x="1094" y="1335"/>
                    <a:pt x="1084" y="1338"/>
                  </a:cubicBezTo>
                  <a:cubicBezTo>
                    <a:pt x="1056" y="1348"/>
                    <a:pt x="1027" y="1347"/>
                    <a:pt x="999" y="1336"/>
                  </a:cubicBezTo>
                  <a:cubicBezTo>
                    <a:pt x="983" y="1330"/>
                    <a:pt x="966" y="1326"/>
                    <a:pt x="948" y="1327"/>
                  </a:cubicBezTo>
                  <a:cubicBezTo>
                    <a:pt x="908" y="1329"/>
                    <a:pt x="867" y="1331"/>
                    <a:pt x="827" y="1337"/>
                  </a:cubicBezTo>
                  <a:cubicBezTo>
                    <a:pt x="800" y="1340"/>
                    <a:pt x="773" y="1342"/>
                    <a:pt x="746" y="1335"/>
                  </a:cubicBezTo>
                  <a:cubicBezTo>
                    <a:pt x="734" y="1332"/>
                    <a:pt x="722" y="1329"/>
                    <a:pt x="711" y="1323"/>
                  </a:cubicBezTo>
                  <a:cubicBezTo>
                    <a:pt x="713" y="1322"/>
                    <a:pt x="713" y="1322"/>
                    <a:pt x="714" y="1322"/>
                  </a:cubicBezTo>
                  <a:cubicBezTo>
                    <a:pt x="717" y="1323"/>
                    <a:pt x="720" y="1324"/>
                    <a:pt x="723" y="1325"/>
                  </a:cubicBezTo>
                  <a:cubicBezTo>
                    <a:pt x="749" y="1334"/>
                    <a:pt x="776" y="1338"/>
                    <a:pt x="804" y="1335"/>
                  </a:cubicBezTo>
                  <a:cubicBezTo>
                    <a:pt x="825" y="1332"/>
                    <a:pt x="847" y="1330"/>
                    <a:pt x="869" y="1327"/>
                  </a:cubicBezTo>
                  <a:cubicBezTo>
                    <a:pt x="886" y="1326"/>
                    <a:pt x="903" y="1324"/>
                    <a:pt x="919" y="1324"/>
                  </a:cubicBezTo>
                  <a:cubicBezTo>
                    <a:pt x="939" y="1323"/>
                    <a:pt x="958" y="1320"/>
                    <a:pt x="978" y="1326"/>
                  </a:cubicBezTo>
                  <a:cubicBezTo>
                    <a:pt x="988" y="1328"/>
                    <a:pt x="998" y="1332"/>
                    <a:pt x="1008" y="1335"/>
                  </a:cubicBezTo>
                  <a:cubicBezTo>
                    <a:pt x="1025" y="1341"/>
                    <a:pt x="1043" y="1343"/>
                    <a:pt x="1061" y="1339"/>
                  </a:cubicBezTo>
                  <a:cubicBezTo>
                    <a:pt x="1074" y="1336"/>
                    <a:pt x="1086" y="1333"/>
                    <a:pt x="1098" y="1329"/>
                  </a:cubicBezTo>
                  <a:cubicBezTo>
                    <a:pt x="1139" y="1314"/>
                    <a:pt x="1181" y="1300"/>
                    <a:pt x="1224" y="1291"/>
                  </a:cubicBezTo>
                  <a:cubicBezTo>
                    <a:pt x="1229" y="1290"/>
                    <a:pt x="1230" y="1287"/>
                    <a:pt x="1230" y="1282"/>
                  </a:cubicBezTo>
                  <a:cubicBezTo>
                    <a:pt x="1230" y="1274"/>
                    <a:pt x="1229" y="1266"/>
                    <a:pt x="1229" y="1257"/>
                  </a:cubicBezTo>
                  <a:cubicBezTo>
                    <a:pt x="1229" y="1252"/>
                    <a:pt x="1227" y="1249"/>
                    <a:pt x="1222" y="1248"/>
                  </a:cubicBezTo>
                  <a:cubicBezTo>
                    <a:pt x="1215" y="1247"/>
                    <a:pt x="1208" y="1246"/>
                    <a:pt x="1201" y="1245"/>
                  </a:cubicBezTo>
                  <a:cubicBezTo>
                    <a:pt x="1202" y="1246"/>
                    <a:pt x="1202" y="1246"/>
                    <a:pt x="1202" y="1246"/>
                  </a:cubicBezTo>
                  <a:cubicBezTo>
                    <a:pt x="1206" y="1242"/>
                    <a:pt x="1211" y="1243"/>
                    <a:pt x="1216" y="1244"/>
                  </a:cubicBezTo>
                  <a:cubicBezTo>
                    <a:pt x="1220" y="1244"/>
                    <a:pt x="1223" y="1244"/>
                    <a:pt x="1228" y="1245"/>
                  </a:cubicBezTo>
                  <a:cubicBezTo>
                    <a:pt x="1227" y="1236"/>
                    <a:pt x="1227" y="1229"/>
                    <a:pt x="1226" y="1221"/>
                  </a:cubicBezTo>
                  <a:cubicBezTo>
                    <a:pt x="1226" y="1217"/>
                    <a:pt x="1223" y="1215"/>
                    <a:pt x="1219" y="1215"/>
                  </a:cubicBezTo>
                  <a:cubicBezTo>
                    <a:pt x="1217" y="1215"/>
                    <a:pt x="1215" y="1215"/>
                    <a:pt x="1213" y="1215"/>
                  </a:cubicBezTo>
                  <a:cubicBezTo>
                    <a:pt x="1179" y="1217"/>
                    <a:pt x="1146" y="1219"/>
                    <a:pt x="1112" y="1221"/>
                  </a:cubicBezTo>
                  <a:cubicBezTo>
                    <a:pt x="1105" y="1221"/>
                    <a:pt x="1098" y="1220"/>
                    <a:pt x="1090" y="1220"/>
                  </a:cubicBezTo>
                  <a:cubicBezTo>
                    <a:pt x="1090" y="1219"/>
                    <a:pt x="1091" y="1219"/>
                    <a:pt x="1091" y="1219"/>
                  </a:cubicBezTo>
                  <a:cubicBezTo>
                    <a:pt x="1135" y="1216"/>
                    <a:pt x="1179" y="1213"/>
                    <a:pt x="1225" y="1210"/>
                  </a:cubicBezTo>
                  <a:cubicBezTo>
                    <a:pt x="1224" y="1199"/>
                    <a:pt x="1224" y="1187"/>
                    <a:pt x="1221" y="1175"/>
                  </a:cubicBezTo>
                  <a:cubicBezTo>
                    <a:pt x="1219" y="1164"/>
                    <a:pt x="1224" y="1152"/>
                    <a:pt x="1216" y="1142"/>
                  </a:cubicBezTo>
                  <a:cubicBezTo>
                    <a:pt x="1222" y="1129"/>
                    <a:pt x="1219" y="1116"/>
                    <a:pt x="1219" y="1104"/>
                  </a:cubicBezTo>
                  <a:cubicBezTo>
                    <a:pt x="1205" y="1105"/>
                    <a:pt x="1193" y="1107"/>
                    <a:pt x="1181" y="1106"/>
                  </a:cubicBezTo>
                  <a:cubicBezTo>
                    <a:pt x="1167" y="1105"/>
                    <a:pt x="1153" y="1102"/>
                    <a:pt x="1138" y="1099"/>
                  </a:cubicBezTo>
                  <a:cubicBezTo>
                    <a:pt x="1138" y="1100"/>
                    <a:pt x="1138" y="1100"/>
                    <a:pt x="1138" y="1100"/>
                  </a:cubicBezTo>
                  <a:cubicBezTo>
                    <a:pt x="1149" y="1101"/>
                    <a:pt x="1160" y="1102"/>
                    <a:pt x="1171" y="1102"/>
                  </a:cubicBezTo>
                  <a:cubicBezTo>
                    <a:pt x="1183" y="1103"/>
                    <a:pt x="1196" y="1102"/>
                    <a:pt x="1209" y="1101"/>
                  </a:cubicBezTo>
                  <a:cubicBezTo>
                    <a:pt x="1217" y="1100"/>
                    <a:pt x="1218" y="1098"/>
                    <a:pt x="1218" y="1090"/>
                  </a:cubicBezTo>
                  <a:cubicBezTo>
                    <a:pt x="1219" y="1070"/>
                    <a:pt x="1220" y="1050"/>
                    <a:pt x="1221" y="1030"/>
                  </a:cubicBezTo>
                  <a:cubicBezTo>
                    <a:pt x="1221" y="1024"/>
                    <a:pt x="1221" y="1019"/>
                    <a:pt x="1221" y="1012"/>
                  </a:cubicBezTo>
                  <a:cubicBezTo>
                    <a:pt x="1193" y="1014"/>
                    <a:pt x="1168" y="1005"/>
                    <a:pt x="1142" y="1003"/>
                  </a:cubicBezTo>
                  <a:cubicBezTo>
                    <a:pt x="1153" y="1000"/>
                    <a:pt x="1163" y="1003"/>
                    <a:pt x="1174" y="1004"/>
                  </a:cubicBezTo>
                  <a:cubicBezTo>
                    <a:pt x="1187" y="1006"/>
                    <a:pt x="1200" y="1007"/>
                    <a:pt x="1214" y="1008"/>
                  </a:cubicBezTo>
                  <a:cubicBezTo>
                    <a:pt x="1219" y="1008"/>
                    <a:pt x="1222" y="1006"/>
                    <a:pt x="1222" y="1000"/>
                  </a:cubicBezTo>
                  <a:cubicBezTo>
                    <a:pt x="1222" y="991"/>
                    <a:pt x="1222" y="981"/>
                    <a:pt x="1222" y="972"/>
                  </a:cubicBezTo>
                  <a:cubicBezTo>
                    <a:pt x="1222" y="969"/>
                    <a:pt x="1220" y="967"/>
                    <a:pt x="1219" y="965"/>
                  </a:cubicBezTo>
                  <a:cubicBezTo>
                    <a:pt x="1224" y="962"/>
                    <a:pt x="1223" y="957"/>
                    <a:pt x="1222" y="953"/>
                  </a:cubicBezTo>
                  <a:cubicBezTo>
                    <a:pt x="1221" y="930"/>
                    <a:pt x="1225" y="907"/>
                    <a:pt x="1229" y="884"/>
                  </a:cubicBezTo>
                  <a:cubicBezTo>
                    <a:pt x="1230" y="876"/>
                    <a:pt x="1229" y="871"/>
                    <a:pt x="1223" y="866"/>
                  </a:cubicBezTo>
                  <a:cubicBezTo>
                    <a:pt x="1219" y="862"/>
                    <a:pt x="1216" y="857"/>
                    <a:pt x="1212" y="852"/>
                  </a:cubicBezTo>
                  <a:cubicBezTo>
                    <a:pt x="1209" y="854"/>
                    <a:pt x="1204" y="857"/>
                    <a:pt x="1199" y="860"/>
                  </a:cubicBezTo>
                  <a:cubicBezTo>
                    <a:pt x="1204" y="865"/>
                    <a:pt x="1208" y="869"/>
                    <a:pt x="1211" y="872"/>
                  </a:cubicBezTo>
                  <a:cubicBezTo>
                    <a:pt x="1215" y="871"/>
                    <a:pt x="1219" y="870"/>
                    <a:pt x="1222" y="869"/>
                  </a:cubicBezTo>
                  <a:cubicBezTo>
                    <a:pt x="1222" y="870"/>
                    <a:pt x="1222" y="870"/>
                    <a:pt x="1222" y="870"/>
                  </a:cubicBezTo>
                  <a:cubicBezTo>
                    <a:pt x="1220" y="872"/>
                    <a:pt x="1218" y="874"/>
                    <a:pt x="1216" y="875"/>
                  </a:cubicBezTo>
                  <a:cubicBezTo>
                    <a:pt x="1216" y="878"/>
                    <a:pt x="1217" y="880"/>
                    <a:pt x="1218" y="884"/>
                  </a:cubicBezTo>
                  <a:cubicBezTo>
                    <a:pt x="1211" y="875"/>
                    <a:pt x="1204" y="879"/>
                    <a:pt x="1197" y="880"/>
                  </a:cubicBezTo>
                  <a:cubicBezTo>
                    <a:pt x="1196" y="872"/>
                    <a:pt x="1186" y="872"/>
                    <a:pt x="1183" y="866"/>
                  </a:cubicBezTo>
                  <a:cubicBezTo>
                    <a:pt x="1184" y="863"/>
                    <a:pt x="1186" y="860"/>
                    <a:pt x="1189" y="857"/>
                  </a:cubicBezTo>
                  <a:cubicBezTo>
                    <a:pt x="1165" y="833"/>
                    <a:pt x="1138" y="815"/>
                    <a:pt x="1104" y="812"/>
                  </a:cubicBezTo>
                  <a:cubicBezTo>
                    <a:pt x="1094" y="812"/>
                    <a:pt x="1083" y="811"/>
                    <a:pt x="1073" y="809"/>
                  </a:cubicBezTo>
                  <a:cubicBezTo>
                    <a:pt x="1066" y="807"/>
                    <a:pt x="1064" y="801"/>
                    <a:pt x="1070" y="797"/>
                  </a:cubicBezTo>
                  <a:cubicBezTo>
                    <a:pt x="1079" y="790"/>
                    <a:pt x="1090" y="784"/>
                    <a:pt x="1101" y="781"/>
                  </a:cubicBezTo>
                  <a:cubicBezTo>
                    <a:pt x="1097" y="785"/>
                    <a:pt x="1091" y="788"/>
                    <a:pt x="1086" y="791"/>
                  </a:cubicBezTo>
                  <a:cubicBezTo>
                    <a:pt x="1081" y="794"/>
                    <a:pt x="1074" y="796"/>
                    <a:pt x="1072" y="803"/>
                  </a:cubicBezTo>
                  <a:cubicBezTo>
                    <a:pt x="1073" y="804"/>
                    <a:pt x="1074" y="805"/>
                    <a:pt x="1075" y="805"/>
                  </a:cubicBezTo>
                  <a:cubicBezTo>
                    <a:pt x="1081" y="806"/>
                    <a:pt x="1087" y="807"/>
                    <a:pt x="1092" y="807"/>
                  </a:cubicBezTo>
                  <a:cubicBezTo>
                    <a:pt x="1128" y="808"/>
                    <a:pt x="1158" y="822"/>
                    <a:pt x="1183" y="846"/>
                  </a:cubicBezTo>
                  <a:cubicBezTo>
                    <a:pt x="1187" y="849"/>
                    <a:pt x="1190" y="852"/>
                    <a:pt x="1194" y="855"/>
                  </a:cubicBezTo>
                  <a:cubicBezTo>
                    <a:pt x="1204" y="850"/>
                    <a:pt x="1213" y="845"/>
                    <a:pt x="1222" y="841"/>
                  </a:cubicBezTo>
                  <a:cubicBezTo>
                    <a:pt x="1229" y="838"/>
                    <a:pt x="1230" y="834"/>
                    <a:pt x="1229" y="827"/>
                  </a:cubicBezTo>
                  <a:cubicBezTo>
                    <a:pt x="1227" y="805"/>
                    <a:pt x="1226" y="784"/>
                    <a:pt x="1224" y="762"/>
                  </a:cubicBezTo>
                  <a:cubicBezTo>
                    <a:pt x="1224" y="757"/>
                    <a:pt x="1223" y="751"/>
                    <a:pt x="1222" y="745"/>
                  </a:cubicBezTo>
                  <a:cubicBezTo>
                    <a:pt x="1195" y="745"/>
                    <a:pt x="1195" y="745"/>
                    <a:pt x="1195" y="745"/>
                  </a:cubicBezTo>
                  <a:cubicBezTo>
                    <a:pt x="1195" y="744"/>
                    <a:pt x="1195" y="743"/>
                    <a:pt x="1195" y="742"/>
                  </a:cubicBezTo>
                  <a:cubicBezTo>
                    <a:pt x="1222" y="742"/>
                    <a:pt x="1222" y="742"/>
                    <a:pt x="1222" y="742"/>
                  </a:cubicBezTo>
                  <a:cubicBezTo>
                    <a:pt x="1221" y="727"/>
                    <a:pt x="1219" y="713"/>
                    <a:pt x="1219" y="699"/>
                  </a:cubicBezTo>
                  <a:cubicBezTo>
                    <a:pt x="1219" y="686"/>
                    <a:pt x="1221" y="672"/>
                    <a:pt x="1219" y="657"/>
                  </a:cubicBezTo>
                  <a:cubicBezTo>
                    <a:pt x="1190" y="657"/>
                    <a:pt x="1190" y="657"/>
                    <a:pt x="1190" y="657"/>
                  </a:cubicBezTo>
                  <a:cubicBezTo>
                    <a:pt x="1190" y="657"/>
                    <a:pt x="1190" y="656"/>
                    <a:pt x="1190" y="655"/>
                  </a:cubicBezTo>
                  <a:cubicBezTo>
                    <a:pt x="1200" y="654"/>
                    <a:pt x="1209" y="653"/>
                    <a:pt x="1220" y="652"/>
                  </a:cubicBezTo>
                  <a:cubicBezTo>
                    <a:pt x="1220" y="645"/>
                    <a:pt x="1221" y="638"/>
                    <a:pt x="1221" y="631"/>
                  </a:cubicBezTo>
                  <a:cubicBezTo>
                    <a:pt x="1220" y="624"/>
                    <a:pt x="1217" y="616"/>
                    <a:pt x="1220" y="611"/>
                  </a:cubicBezTo>
                  <a:cubicBezTo>
                    <a:pt x="1223" y="604"/>
                    <a:pt x="1222" y="597"/>
                    <a:pt x="1223" y="591"/>
                  </a:cubicBezTo>
                  <a:cubicBezTo>
                    <a:pt x="1223" y="582"/>
                    <a:pt x="1222" y="581"/>
                    <a:pt x="1213" y="578"/>
                  </a:cubicBezTo>
                  <a:cubicBezTo>
                    <a:pt x="1208" y="577"/>
                    <a:pt x="1204" y="576"/>
                    <a:pt x="1199" y="575"/>
                  </a:cubicBezTo>
                  <a:cubicBezTo>
                    <a:pt x="1199" y="575"/>
                    <a:pt x="1199" y="575"/>
                    <a:pt x="1199" y="575"/>
                  </a:cubicBezTo>
                  <a:cubicBezTo>
                    <a:pt x="1207" y="575"/>
                    <a:pt x="1214" y="576"/>
                    <a:pt x="1222" y="576"/>
                  </a:cubicBezTo>
                  <a:cubicBezTo>
                    <a:pt x="1222" y="575"/>
                    <a:pt x="1223" y="573"/>
                    <a:pt x="1223" y="571"/>
                  </a:cubicBezTo>
                  <a:cubicBezTo>
                    <a:pt x="1223" y="550"/>
                    <a:pt x="1223" y="530"/>
                    <a:pt x="1223" y="509"/>
                  </a:cubicBezTo>
                  <a:cubicBezTo>
                    <a:pt x="1223" y="498"/>
                    <a:pt x="1222" y="497"/>
                    <a:pt x="1210" y="497"/>
                  </a:cubicBezTo>
                  <a:cubicBezTo>
                    <a:pt x="1198" y="496"/>
                    <a:pt x="1185" y="495"/>
                    <a:pt x="1173" y="494"/>
                  </a:cubicBezTo>
                  <a:cubicBezTo>
                    <a:pt x="1170" y="494"/>
                    <a:pt x="1167" y="493"/>
                    <a:pt x="1165" y="492"/>
                  </a:cubicBezTo>
                  <a:cubicBezTo>
                    <a:pt x="1165" y="492"/>
                    <a:pt x="1165" y="492"/>
                    <a:pt x="1165" y="492"/>
                  </a:cubicBezTo>
                  <a:cubicBezTo>
                    <a:pt x="1183" y="490"/>
                    <a:pt x="1202" y="496"/>
                    <a:pt x="1221" y="493"/>
                  </a:cubicBezTo>
                  <a:cubicBezTo>
                    <a:pt x="1221" y="488"/>
                    <a:pt x="1222" y="485"/>
                    <a:pt x="1222" y="481"/>
                  </a:cubicBezTo>
                  <a:cubicBezTo>
                    <a:pt x="1222" y="464"/>
                    <a:pt x="1222" y="446"/>
                    <a:pt x="1222" y="428"/>
                  </a:cubicBezTo>
                  <a:cubicBezTo>
                    <a:pt x="1222" y="418"/>
                    <a:pt x="1218" y="413"/>
                    <a:pt x="1208" y="410"/>
                  </a:cubicBezTo>
                  <a:cubicBezTo>
                    <a:pt x="1204" y="408"/>
                    <a:pt x="1199" y="407"/>
                    <a:pt x="1194" y="406"/>
                  </a:cubicBezTo>
                  <a:cubicBezTo>
                    <a:pt x="1194" y="406"/>
                    <a:pt x="1194" y="405"/>
                    <a:pt x="1195" y="404"/>
                  </a:cubicBezTo>
                  <a:cubicBezTo>
                    <a:pt x="1203" y="406"/>
                    <a:pt x="1212" y="408"/>
                    <a:pt x="1220" y="409"/>
                  </a:cubicBezTo>
                  <a:cubicBezTo>
                    <a:pt x="1223" y="397"/>
                    <a:pt x="1221" y="317"/>
                    <a:pt x="1217" y="307"/>
                  </a:cubicBezTo>
                  <a:cubicBezTo>
                    <a:pt x="1132" y="307"/>
                    <a:pt x="1132" y="307"/>
                    <a:pt x="1132" y="307"/>
                  </a:cubicBezTo>
                  <a:cubicBezTo>
                    <a:pt x="1132" y="306"/>
                    <a:pt x="1132" y="305"/>
                    <a:pt x="1132" y="304"/>
                  </a:cubicBezTo>
                  <a:cubicBezTo>
                    <a:pt x="1218" y="304"/>
                    <a:pt x="1218" y="304"/>
                    <a:pt x="1218" y="304"/>
                  </a:cubicBezTo>
                  <a:cubicBezTo>
                    <a:pt x="1218" y="287"/>
                    <a:pt x="1218" y="287"/>
                    <a:pt x="1218" y="287"/>
                  </a:cubicBezTo>
                  <a:cubicBezTo>
                    <a:pt x="1194" y="286"/>
                    <a:pt x="1170" y="286"/>
                    <a:pt x="1147" y="285"/>
                  </a:cubicBezTo>
                  <a:cubicBezTo>
                    <a:pt x="1147" y="284"/>
                    <a:pt x="1147" y="284"/>
                    <a:pt x="1147" y="283"/>
                  </a:cubicBezTo>
                  <a:cubicBezTo>
                    <a:pt x="1219" y="283"/>
                    <a:pt x="1219" y="283"/>
                    <a:pt x="1219" y="283"/>
                  </a:cubicBezTo>
                  <a:cubicBezTo>
                    <a:pt x="1219" y="274"/>
                    <a:pt x="1219" y="266"/>
                    <a:pt x="1219" y="258"/>
                  </a:cubicBezTo>
                  <a:cubicBezTo>
                    <a:pt x="1218" y="254"/>
                    <a:pt x="1217" y="250"/>
                    <a:pt x="1217" y="246"/>
                  </a:cubicBezTo>
                  <a:cubicBezTo>
                    <a:pt x="1217" y="246"/>
                    <a:pt x="1217" y="246"/>
                    <a:pt x="1217" y="246"/>
                  </a:cubicBezTo>
                  <a:cubicBezTo>
                    <a:pt x="1220" y="240"/>
                    <a:pt x="1221" y="234"/>
                    <a:pt x="1217" y="229"/>
                  </a:cubicBezTo>
                  <a:moveTo>
                    <a:pt x="52" y="531"/>
                  </a:moveTo>
                  <a:cubicBezTo>
                    <a:pt x="52" y="531"/>
                    <a:pt x="52" y="531"/>
                    <a:pt x="52" y="531"/>
                  </a:cubicBezTo>
                  <a:cubicBezTo>
                    <a:pt x="53" y="531"/>
                    <a:pt x="54" y="530"/>
                    <a:pt x="54" y="529"/>
                  </a:cubicBezTo>
                  <a:cubicBezTo>
                    <a:pt x="92" y="521"/>
                    <a:pt x="127" y="504"/>
                    <a:pt x="161" y="488"/>
                  </a:cubicBezTo>
                  <a:cubicBezTo>
                    <a:pt x="168" y="485"/>
                    <a:pt x="169" y="481"/>
                    <a:pt x="169" y="474"/>
                  </a:cubicBezTo>
                  <a:cubicBezTo>
                    <a:pt x="168" y="451"/>
                    <a:pt x="167" y="427"/>
                    <a:pt x="167" y="403"/>
                  </a:cubicBezTo>
                  <a:cubicBezTo>
                    <a:pt x="167" y="401"/>
                    <a:pt x="166" y="400"/>
                    <a:pt x="166" y="398"/>
                  </a:cubicBezTo>
                  <a:cubicBezTo>
                    <a:pt x="155" y="403"/>
                    <a:pt x="145" y="407"/>
                    <a:pt x="135" y="412"/>
                  </a:cubicBezTo>
                  <a:cubicBezTo>
                    <a:pt x="134" y="411"/>
                    <a:pt x="134" y="411"/>
                    <a:pt x="134" y="411"/>
                  </a:cubicBezTo>
                  <a:cubicBezTo>
                    <a:pt x="145" y="405"/>
                    <a:pt x="155" y="399"/>
                    <a:pt x="166" y="393"/>
                  </a:cubicBezTo>
                  <a:cubicBezTo>
                    <a:pt x="166" y="390"/>
                    <a:pt x="167" y="387"/>
                    <a:pt x="167" y="384"/>
                  </a:cubicBezTo>
                  <a:cubicBezTo>
                    <a:pt x="166" y="356"/>
                    <a:pt x="168" y="327"/>
                    <a:pt x="171" y="299"/>
                  </a:cubicBezTo>
                  <a:cubicBezTo>
                    <a:pt x="172" y="285"/>
                    <a:pt x="173" y="271"/>
                    <a:pt x="173" y="257"/>
                  </a:cubicBezTo>
                  <a:cubicBezTo>
                    <a:pt x="173" y="254"/>
                    <a:pt x="172" y="250"/>
                    <a:pt x="172" y="247"/>
                  </a:cubicBezTo>
                  <a:cubicBezTo>
                    <a:pt x="157" y="250"/>
                    <a:pt x="144" y="254"/>
                    <a:pt x="130" y="256"/>
                  </a:cubicBezTo>
                  <a:cubicBezTo>
                    <a:pt x="115" y="259"/>
                    <a:pt x="100" y="256"/>
                    <a:pt x="87" y="246"/>
                  </a:cubicBezTo>
                  <a:cubicBezTo>
                    <a:pt x="80" y="241"/>
                    <a:pt x="76" y="234"/>
                    <a:pt x="74" y="226"/>
                  </a:cubicBezTo>
                  <a:cubicBezTo>
                    <a:pt x="72" y="218"/>
                    <a:pt x="74" y="215"/>
                    <a:pt x="82" y="211"/>
                  </a:cubicBezTo>
                  <a:cubicBezTo>
                    <a:pt x="74" y="220"/>
                    <a:pt x="74" y="225"/>
                    <a:pt x="81" y="235"/>
                  </a:cubicBezTo>
                  <a:cubicBezTo>
                    <a:pt x="91" y="248"/>
                    <a:pt x="104" y="254"/>
                    <a:pt x="120" y="254"/>
                  </a:cubicBezTo>
                  <a:cubicBezTo>
                    <a:pt x="138" y="254"/>
                    <a:pt x="154" y="247"/>
                    <a:pt x="172" y="243"/>
                  </a:cubicBezTo>
                  <a:cubicBezTo>
                    <a:pt x="172" y="188"/>
                    <a:pt x="172" y="188"/>
                    <a:pt x="172" y="188"/>
                  </a:cubicBezTo>
                  <a:cubicBezTo>
                    <a:pt x="166" y="189"/>
                    <a:pt x="161" y="190"/>
                    <a:pt x="157" y="190"/>
                  </a:cubicBezTo>
                  <a:cubicBezTo>
                    <a:pt x="150" y="191"/>
                    <a:pt x="143" y="193"/>
                    <a:pt x="137" y="194"/>
                  </a:cubicBezTo>
                  <a:cubicBezTo>
                    <a:pt x="141" y="192"/>
                    <a:pt x="144" y="190"/>
                    <a:pt x="149" y="189"/>
                  </a:cubicBezTo>
                  <a:cubicBezTo>
                    <a:pt x="156" y="187"/>
                    <a:pt x="164" y="186"/>
                    <a:pt x="171" y="184"/>
                  </a:cubicBezTo>
                  <a:cubicBezTo>
                    <a:pt x="174" y="171"/>
                    <a:pt x="175" y="139"/>
                    <a:pt x="173" y="128"/>
                  </a:cubicBezTo>
                  <a:cubicBezTo>
                    <a:pt x="171" y="128"/>
                    <a:pt x="170" y="127"/>
                    <a:pt x="168" y="127"/>
                  </a:cubicBezTo>
                  <a:cubicBezTo>
                    <a:pt x="156" y="126"/>
                    <a:pt x="144" y="125"/>
                    <a:pt x="132" y="124"/>
                  </a:cubicBezTo>
                  <a:cubicBezTo>
                    <a:pt x="112" y="123"/>
                    <a:pt x="92" y="122"/>
                    <a:pt x="72" y="120"/>
                  </a:cubicBezTo>
                  <a:cubicBezTo>
                    <a:pt x="62" y="119"/>
                    <a:pt x="53" y="116"/>
                    <a:pt x="44" y="113"/>
                  </a:cubicBezTo>
                  <a:cubicBezTo>
                    <a:pt x="40" y="112"/>
                    <a:pt x="36" y="109"/>
                    <a:pt x="37" y="105"/>
                  </a:cubicBezTo>
                  <a:cubicBezTo>
                    <a:pt x="43" y="108"/>
                    <a:pt x="48" y="111"/>
                    <a:pt x="54" y="113"/>
                  </a:cubicBezTo>
                  <a:cubicBezTo>
                    <a:pt x="62" y="115"/>
                    <a:pt x="69" y="117"/>
                    <a:pt x="77" y="117"/>
                  </a:cubicBezTo>
                  <a:cubicBezTo>
                    <a:pt x="101" y="117"/>
                    <a:pt x="124" y="119"/>
                    <a:pt x="147" y="123"/>
                  </a:cubicBezTo>
                  <a:cubicBezTo>
                    <a:pt x="156" y="124"/>
                    <a:pt x="164" y="125"/>
                    <a:pt x="174" y="122"/>
                  </a:cubicBezTo>
                  <a:cubicBezTo>
                    <a:pt x="174" y="113"/>
                    <a:pt x="174" y="105"/>
                    <a:pt x="174" y="96"/>
                  </a:cubicBezTo>
                  <a:cubicBezTo>
                    <a:pt x="174" y="85"/>
                    <a:pt x="174" y="74"/>
                    <a:pt x="175" y="62"/>
                  </a:cubicBezTo>
                  <a:cubicBezTo>
                    <a:pt x="176" y="56"/>
                    <a:pt x="179" y="53"/>
                    <a:pt x="186" y="54"/>
                  </a:cubicBezTo>
                  <a:cubicBezTo>
                    <a:pt x="189" y="54"/>
                    <a:pt x="192" y="55"/>
                    <a:pt x="195" y="55"/>
                  </a:cubicBezTo>
                  <a:cubicBezTo>
                    <a:pt x="231" y="65"/>
                    <a:pt x="268" y="65"/>
                    <a:pt x="305" y="63"/>
                  </a:cubicBezTo>
                  <a:cubicBezTo>
                    <a:pt x="326" y="61"/>
                    <a:pt x="346" y="57"/>
                    <a:pt x="367" y="58"/>
                  </a:cubicBezTo>
                  <a:cubicBezTo>
                    <a:pt x="367" y="58"/>
                    <a:pt x="368" y="57"/>
                    <a:pt x="369" y="57"/>
                  </a:cubicBezTo>
                  <a:cubicBezTo>
                    <a:pt x="371" y="49"/>
                    <a:pt x="373" y="41"/>
                    <a:pt x="376" y="34"/>
                  </a:cubicBezTo>
                  <a:cubicBezTo>
                    <a:pt x="354" y="37"/>
                    <a:pt x="333" y="40"/>
                    <a:pt x="312" y="43"/>
                  </a:cubicBezTo>
                  <a:cubicBezTo>
                    <a:pt x="307" y="44"/>
                    <a:pt x="303" y="43"/>
                    <a:pt x="298" y="44"/>
                  </a:cubicBezTo>
                  <a:cubicBezTo>
                    <a:pt x="298" y="43"/>
                    <a:pt x="298" y="43"/>
                    <a:pt x="298" y="43"/>
                  </a:cubicBezTo>
                  <a:cubicBezTo>
                    <a:pt x="311" y="41"/>
                    <a:pt x="324" y="38"/>
                    <a:pt x="337" y="37"/>
                  </a:cubicBezTo>
                  <a:cubicBezTo>
                    <a:pt x="352" y="35"/>
                    <a:pt x="368" y="33"/>
                    <a:pt x="382" y="27"/>
                  </a:cubicBezTo>
                  <a:cubicBezTo>
                    <a:pt x="386" y="25"/>
                    <a:pt x="390" y="24"/>
                    <a:pt x="388" y="18"/>
                  </a:cubicBezTo>
                  <a:cubicBezTo>
                    <a:pt x="378" y="18"/>
                    <a:pt x="369" y="17"/>
                    <a:pt x="359" y="17"/>
                  </a:cubicBezTo>
                  <a:cubicBezTo>
                    <a:pt x="324" y="21"/>
                    <a:pt x="289" y="22"/>
                    <a:pt x="254" y="21"/>
                  </a:cubicBezTo>
                  <a:cubicBezTo>
                    <a:pt x="218" y="20"/>
                    <a:pt x="183" y="20"/>
                    <a:pt x="147" y="21"/>
                  </a:cubicBezTo>
                  <a:cubicBezTo>
                    <a:pt x="114" y="21"/>
                    <a:pt x="80" y="23"/>
                    <a:pt x="47" y="25"/>
                  </a:cubicBezTo>
                  <a:cubicBezTo>
                    <a:pt x="35" y="25"/>
                    <a:pt x="24" y="27"/>
                    <a:pt x="12" y="29"/>
                  </a:cubicBezTo>
                  <a:cubicBezTo>
                    <a:pt x="13" y="38"/>
                    <a:pt x="14" y="46"/>
                    <a:pt x="15" y="57"/>
                  </a:cubicBezTo>
                  <a:cubicBezTo>
                    <a:pt x="18" y="47"/>
                    <a:pt x="21" y="40"/>
                    <a:pt x="23" y="33"/>
                  </a:cubicBezTo>
                  <a:cubicBezTo>
                    <a:pt x="24" y="33"/>
                    <a:pt x="25" y="33"/>
                    <a:pt x="26" y="33"/>
                  </a:cubicBezTo>
                  <a:cubicBezTo>
                    <a:pt x="24" y="43"/>
                    <a:pt x="21" y="53"/>
                    <a:pt x="17" y="63"/>
                  </a:cubicBezTo>
                  <a:cubicBezTo>
                    <a:pt x="14" y="70"/>
                    <a:pt x="13" y="76"/>
                    <a:pt x="15" y="85"/>
                  </a:cubicBezTo>
                  <a:cubicBezTo>
                    <a:pt x="20" y="76"/>
                    <a:pt x="20" y="67"/>
                    <a:pt x="26" y="61"/>
                  </a:cubicBezTo>
                  <a:cubicBezTo>
                    <a:pt x="26" y="72"/>
                    <a:pt x="25" y="82"/>
                    <a:pt x="24" y="92"/>
                  </a:cubicBezTo>
                  <a:cubicBezTo>
                    <a:pt x="24" y="96"/>
                    <a:pt x="27" y="101"/>
                    <a:pt x="26" y="105"/>
                  </a:cubicBezTo>
                  <a:cubicBezTo>
                    <a:pt x="24" y="119"/>
                    <a:pt x="26" y="132"/>
                    <a:pt x="28" y="145"/>
                  </a:cubicBezTo>
                  <a:cubicBezTo>
                    <a:pt x="29" y="148"/>
                    <a:pt x="31" y="152"/>
                    <a:pt x="33" y="153"/>
                  </a:cubicBezTo>
                  <a:cubicBezTo>
                    <a:pt x="49" y="160"/>
                    <a:pt x="65" y="167"/>
                    <a:pt x="83" y="164"/>
                  </a:cubicBezTo>
                  <a:cubicBezTo>
                    <a:pt x="85" y="163"/>
                    <a:pt x="86" y="163"/>
                    <a:pt x="88" y="163"/>
                  </a:cubicBezTo>
                  <a:cubicBezTo>
                    <a:pt x="89" y="163"/>
                    <a:pt x="90" y="164"/>
                    <a:pt x="93" y="164"/>
                  </a:cubicBezTo>
                  <a:cubicBezTo>
                    <a:pt x="71" y="173"/>
                    <a:pt x="51" y="165"/>
                    <a:pt x="32" y="157"/>
                  </a:cubicBezTo>
                  <a:cubicBezTo>
                    <a:pt x="31" y="159"/>
                    <a:pt x="31" y="160"/>
                    <a:pt x="31" y="161"/>
                  </a:cubicBezTo>
                  <a:cubicBezTo>
                    <a:pt x="32" y="179"/>
                    <a:pt x="34" y="196"/>
                    <a:pt x="34" y="213"/>
                  </a:cubicBezTo>
                  <a:cubicBezTo>
                    <a:pt x="34" y="235"/>
                    <a:pt x="32" y="257"/>
                    <a:pt x="31" y="278"/>
                  </a:cubicBezTo>
                  <a:cubicBezTo>
                    <a:pt x="31" y="289"/>
                    <a:pt x="30" y="299"/>
                    <a:pt x="32" y="309"/>
                  </a:cubicBezTo>
                  <a:cubicBezTo>
                    <a:pt x="53" y="312"/>
                    <a:pt x="57" y="313"/>
                    <a:pt x="69" y="327"/>
                  </a:cubicBezTo>
                  <a:cubicBezTo>
                    <a:pt x="74" y="332"/>
                    <a:pt x="78" y="337"/>
                    <a:pt x="81" y="343"/>
                  </a:cubicBezTo>
                  <a:cubicBezTo>
                    <a:pt x="88" y="356"/>
                    <a:pt x="98" y="362"/>
                    <a:pt x="113" y="360"/>
                  </a:cubicBezTo>
                  <a:cubicBezTo>
                    <a:pt x="121" y="359"/>
                    <a:pt x="129" y="360"/>
                    <a:pt x="136" y="365"/>
                  </a:cubicBezTo>
                  <a:cubicBezTo>
                    <a:pt x="110" y="365"/>
                    <a:pt x="110" y="365"/>
                    <a:pt x="110" y="365"/>
                  </a:cubicBezTo>
                  <a:cubicBezTo>
                    <a:pt x="122" y="372"/>
                    <a:pt x="134" y="368"/>
                    <a:pt x="147" y="369"/>
                  </a:cubicBezTo>
                  <a:cubicBezTo>
                    <a:pt x="135" y="374"/>
                    <a:pt x="124" y="375"/>
                    <a:pt x="113" y="371"/>
                  </a:cubicBezTo>
                  <a:cubicBezTo>
                    <a:pt x="98" y="366"/>
                    <a:pt x="83" y="364"/>
                    <a:pt x="68" y="364"/>
                  </a:cubicBezTo>
                  <a:cubicBezTo>
                    <a:pt x="64" y="364"/>
                    <a:pt x="61" y="362"/>
                    <a:pt x="57" y="361"/>
                  </a:cubicBezTo>
                  <a:cubicBezTo>
                    <a:pt x="57" y="361"/>
                    <a:pt x="57" y="360"/>
                    <a:pt x="57" y="359"/>
                  </a:cubicBezTo>
                  <a:cubicBezTo>
                    <a:pt x="62" y="359"/>
                    <a:pt x="67" y="360"/>
                    <a:pt x="72" y="360"/>
                  </a:cubicBezTo>
                  <a:cubicBezTo>
                    <a:pt x="77" y="360"/>
                    <a:pt x="82" y="361"/>
                    <a:pt x="88" y="357"/>
                  </a:cubicBezTo>
                  <a:cubicBezTo>
                    <a:pt x="78" y="345"/>
                    <a:pt x="69" y="334"/>
                    <a:pt x="60" y="323"/>
                  </a:cubicBezTo>
                  <a:cubicBezTo>
                    <a:pt x="52" y="314"/>
                    <a:pt x="42" y="312"/>
                    <a:pt x="31" y="314"/>
                  </a:cubicBezTo>
                  <a:cubicBezTo>
                    <a:pt x="26" y="315"/>
                    <a:pt x="23" y="318"/>
                    <a:pt x="20" y="322"/>
                  </a:cubicBezTo>
                  <a:cubicBezTo>
                    <a:pt x="15" y="330"/>
                    <a:pt x="15" y="338"/>
                    <a:pt x="15" y="349"/>
                  </a:cubicBezTo>
                  <a:cubicBezTo>
                    <a:pt x="21" y="339"/>
                    <a:pt x="25" y="331"/>
                    <a:pt x="30" y="322"/>
                  </a:cubicBezTo>
                  <a:cubicBezTo>
                    <a:pt x="31" y="325"/>
                    <a:pt x="31" y="327"/>
                    <a:pt x="30" y="329"/>
                  </a:cubicBezTo>
                  <a:cubicBezTo>
                    <a:pt x="26" y="337"/>
                    <a:pt x="22" y="345"/>
                    <a:pt x="17" y="353"/>
                  </a:cubicBezTo>
                  <a:cubicBezTo>
                    <a:pt x="14" y="358"/>
                    <a:pt x="13" y="363"/>
                    <a:pt x="16" y="370"/>
                  </a:cubicBezTo>
                  <a:cubicBezTo>
                    <a:pt x="22" y="361"/>
                    <a:pt x="25" y="351"/>
                    <a:pt x="34" y="343"/>
                  </a:cubicBezTo>
                  <a:cubicBezTo>
                    <a:pt x="32" y="354"/>
                    <a:pt x="24" y="361"/>
                    <a:pt x="24" y="371"/>
                  </a:cubicBezTo>
                  <a:cubicBezTo>
                    <a:pt x="32" y="372"/>
                    <a:pt x="41" y="373"/>
                    <a:pt x="49" y="375"/>
                  </a:cubicBezTo>
                  <a:cubicBezTo>
                    <a:pt x="58" y="377"/>
                    <a:pt x="67" y="381"/>
                    <a:pt x="76" y="384"/>
                  </a:cubicBezTo>
                  <a:cubicBezTo>
                    <a:pt x="76" y="385"/>
                    <a:pt x="76" y="385"/>
                    <a:pt x="75" y="386"/>
                  </a:cubicBezTo>
                  <a:cubicBezTo>
                    <a:pt x="62" y="384"/>
                    <a:pt x="49" y="382"/>
                    <a:pt x="36" y="381"/>
                  </a:cubicBezTo>
                  <a:cubicBezTo>
                    <a:pt x="32" y="380"/>
                    <a:pt x="27" y="381"/>
                    <a:pt x="23" y="381"/>
                  </a:cubicBezTo>
                  <a:cubicBezTo>
                    <a:pt x="28" y="394"/>
                    <a:pt x="28" y="398"/>
                    <a:pt x="23" y="409"/>
                  </a:cubicBezTo>
                  <a:cubicBezTo>
                    <a:pt x="21" y="413"/>
                    <a:pt x="18" y="418"/>
                    <a:pt x="15" y="422"/>
                  </a:cubicBezTo>
                  <a:cubicBezTo>
                    <a:pt x="12" y="426"/>
                    <a:pt x="10" y="429"/>
                    <a:pt x="13" y="434"/>
                  </a:cubicBezTo>
                  <a:cubicBezTo>
                    <a:pt x="17" y="441"/>
                    <a:pt x="16" y="447"/>
                    <a:pt x="14" y="454"/>
                  </a:cubicBezTo>
                  <a:cubicBezTo>
                    <a:pt x="14" y="457"/>
                    <a:pt x="13" y="461"/>
                    <a:pt x="12" y="464"/>
                  </a:cubicBezTo>
                  <a:cubicBezTo>
                    <a:pt x="13" y="464"/>
                    <a:pt x="13" y="464"/>
                    <a:pt x="14" y="464"/>
                  </a:cubicBezTo>
                  <a:cubicBezTo>
                    <a:pt x="16" y="461"/>
                    <a:pt x="19" y="458"/>
                    <a:pt x="21" y="455"/>
                  </a:cubicBezTo>
                  <a:cubicBezTo>
                    <a:pt x="21" y="465"/>
                    <a:pt x="13" y="473"/>
                    <a:pt x="17" y="484"/>
                  </a:cubicBezTo>
                  <a:cubicBezTo>
                    <a:pt x="20" y="477"/>
                    <a:pt x="23" y="469"/>
                    <a:pt x="26" y="461"/>
                  </a:cubicBezTo>
                  <a:cubicBezTo>
                    <a:pt x="27" y="498"/>
                    <a:pt x="25" y="535"/>
                    <a:pt x="26" y="573"/>
                  </a:cubicBezTo>
                  <a:cubicBezTo>
                    <a:pt x="55" y="568"/>
                    <a:pt x="82" y="558"/>
                    <a:pt x="112" y="559"/>
                  </a:cubicBezTo>
                  <a:cubicBezTo>
                    <a:pt x="109" y="561"/>
                    <a:pt x="109" y="562"/>
                    <a:pt x="108" y="562"/>
                  </a:cubicBezTo>
                  <a:cubicBezTo>
                    <a:pt x="83" y="562"/>
                    <a:pt x="58" y="570"/>
                    <a:pt x="34" y="575"/>
                  </a:cubicBezTo>
                  <a:cubicBezTo>
                    <a:pt x="28" y="577"/>
                    <a:pt x="25" y="579"/>
                    <a:pt x="25" y="586"/>
                  </a:cubicBezTo>
                  <a:cubicBezTo>
                    <a:pt x="25" y="594"/>
                    <a:pt x="25" y="602"/>
                    <a:pt x="25" y="611"/>
                  </a:cubicBezTo>
                  <a:cubicBezTo>
                    <a:pt x="25" y="614"/>
                    <a:pt x="24" y="617"/>
                    <a:pt x="24" y="621"/>
                  </a:cubicBezTo>
                  <a:cubicBezTo>
                    <a:pt x="23" y="621"/>
                    <a:pt x="22" y="621"/>
                    <a:pt x="21" y="621"/>
                  </a:cubicBezTo>
                  <a:cubicBezTo>
                    <a:pt x="18" y="607"/>
                    <a:pt x="21" y="594"/>
                    <a:pt x="19" y="580"/>
                  </a:cubicBezTo>
                  <a:cubicBezTo>
                    <a:pt x="19" y="580"/>
                    <a:pt x="18" y="580"/>
                    <a:pt x="17" y="580"/>
                  </a:cubicBezTo>
                  <a:cubicBezTo>
                    <a:pt x="17" y="659"/>
                    <a:pt x="17" y="659"/>
                    <a:pt x="17" y="659"/>
                  </a:cubicBezTo>
                  <a:cubicBezTo>
                    <a:pt x="20" y="662"/>
                    <a:pt x="25" y="664"/>
                    <a:pt x="25" y="666"/>
                  </a:cubicBezTo>
                  <a:cubicBezTo>
                    <a:pt x="27" y="683"/>
                    <a:pt x="28" y="700"/>
                    <a:pt x="24" y="716"/>
                  </a:cubicBezTo>
                  <a:cubicBezTo>
                    <a:pt x="21" y="726"/>
                    <a:pt x="20" y="736"/>
                    <a:pt x="20" y="746"/>
                  </a:cubicBezTo>
                  <a:cubicBezTo>
                    <a:pt x="22" y="777"/>
                    <a:pt x="23" y="808"/>
                    <a:pt x="24" y="840"/>
                  </a:cubicBezTo>
                  <a:cubicBezTo>
                    <a:pt x="24" y="853"/>
                    <a:pt x="25" y="867"/>
                    <a:pt x="26" y="881"/>
                  </a:cubicBezTo>
                  <a:cubicBezTo>
                    <a:pt x="30" y="879"/>
                    <a:pt x="30" y="879"/>
                    <a:pt x="32" y="882"/>
                  </a:cubicBezTo>
                  <a:cubicBezTo>
                    <a:pt x="23" y="897"/>
                    <a:pt x="22" y="915"/>
                    <a:pt x="30" y="923"/>
                  </a:cubicBezTo>
                  <a:cubicBezTo>
                    <a:pt x="24" y="934"/>
                    <a:pt x="26" y="946"/>
                    <a:pt x="28" y="958"/>
                  </a:cubicBezTo>
                  <a:cubicBezTo>
                    <a:pt x="35" y="950"/>
                    <a:pt x="35" y="950"/>
                    <a:pt x="35" y="941"/>
                  </a:cubicBezTo>
                  <a:cubicBezTo>
                    <a:pt x="35" y="927"/>
                    <a:pt x="35" y="912"/>
                    <a:pt x="34" y="898"/>
                  </a:cubicBezTo>
                  <a:cubicBezTo>
                    <a:pt x="34" y="892"/>
                    <a:pt x="33" y="887"/>
                    <a:pt x="32" y="882"/>
                  </a:cubicBezTo>
                  <a:cubicBezTo>
                    <a:pt x="33" y="878"/>
                    <a:pt x="34" y="874"/>
                    <a:pt x="36" y="869"/>
                  </a:cubicBezTo>
                  <a:cubicBezTo>
                    <a:pt x="37" y="871"/>
                    <a:pt x="37" y="873"/>
                    <a:pt x="37" y="874"/>
                  </a:cubicBezTo>
                  <a:cubicBezTo>
                    <a:pt x="38" y="888"/>
                    <a:pt x="39" y="903"/>
                    <a:pt x="40" y="917"/>
                  </a:cubicBezTo>
                  <a:cubicBezTo>
                    <a:pt x="41" y="921"/>
                    <a:pt x="43" y="926"/>
                    <a:pt x="44" y="930"/>
                  </a:cubicBezTo>
                  <a:cubicBezTo>
                    <a:pt x="39" y="933"/>
                    <a:pt x="40" y="937"/>
                    <a:pt x="40" y="942"/>
                  </a:cubicBezTo>
                  <a:cubicBezTo>
                    <a:pt x="41" y="977"/>
                    <a:pt x="41" y="1013"/>
                    <a:pt x="41" y="1048"/>
                  </a:cubicBezTo>
                  <a:cubicBezTo>
                    <a:pt x="41" y="1059"/>
                    <a:pt x="42" y="1059"/>
                    <a:pt x="52" y="1062"/>
                  </a:cubicBezTo>
                  <a:cubicBezTo>
                    <a:pt x="68" y="1067"/>
                    <a:pt x="84" y="1068"/>
                    <a:pt x="101" y="1065"/>
                  </a:cubicBezTo>
                  <a:cubicBezTo>
                    <a:pt x="112" y="1064"/>
                    <a:pt x="123" y="1061"/>
                    <a:pt x="135" y="1059"/>
                  </a:cubicBezTo>
                  <a:cubicBezTo>
                    <a:pt x="143" y="1058"/>
                    <a:pt x="152" y="1058"/>
                    <a:pt x="162" y="1057"/>
                  </a:cubicBezTo>
                  <a:cubicBezTo>
                    <a:pt x="160" y="1037"/>
                    <a:pt x="165" y="1017"/>
                    <a:pt x="161" y="996"/>
                  </a:cubicBezTo>
                  <a:cubicBezTo>
                    <a:pt x="158" y="996"/>
                    <a:pt x="155" y="995"/>
                    <a:pt x="153" y="996"/>
                  </a:cubicBezTo>
                  <a:cubicBezTo>
                    <a:pt x="137" y="1000"/>
                    <a:pt x="122" y="1004"/>
                    <a:pt x="106" y="1009"/>
                  </a:cubicBezTo>
                  <a:cubicBezTo>
                    <a:pt x="97" y="1011"/>
                    <a:pt x="89" y="1015"/>
                    <a:pt x="81" y="1018"/>
                  </a:cubicBezTo>
                  <a:cubicBezTo>
                    <a:pt x="72" y="1021"/>
                    <a:pt x="63" y="1022"/>
                    <a:pt x="54" y="1020"/>
                  </a:cubicBezTo>
                  <a:cubicBezTo>
                    <a:pt x="68" y="1020"/>
                    <a:pt x="81" y="1016"/>
                    <a:pt x="93" y="1010"/>
                  </a:cubicBezTo>
                  <a:cubicBezTo>
                    <a:pt x="112" y="1002"/>
                    <a:pt x="131" y="996"/>
                    <a:pt x="151" y="993"/>
                  </a:cubicBezTo>
                  <a:cubicBezTo>
                    <a:pt x="161" y="991"/>
                    <a:pt x="161" y="991"/>
                    <a:pt x="161" y="981"/>
                  </a:cubicBezTo>
                  <a:cubicBezTo>
                    <a:pt x="161" y="964"/>
                    <a:pt x="161" y="947"/>
                    <a:pt x="162" y="930"/>
                  </a:cubicBezTo>
                  <a:cubicBezTo>
                    <a:pt x="162" y="927"/>
                    <a:pt x="161" y="925"/>
                    <a:pt x="161" y="922"/>
                  </a:cubicBezTo>
                  <a:cubicBezTo>
                    <a:pt x="156" y="923"/>
                    <a:pt x="152" y="924"/>
                    <a:pt x="148" y="924"/>
                  </a:cubicBezTo>
                  <a:cubicBezTo>
                    <a:pt x="130" y="929"/>
                    <a:pt x="112" y="934"/>
                    <a:pt x="93" y="937"/>
                  </a:cubicBezTo>
                  <a:cubicBezTo>
                    <a:pt x="78" y="940"/>
                    <a:pt x="63" y="940"/>
                    <a:pt x="49" y="932"/>
                  </a:cubicBezTo>
                  <a:cubicBezTo>
                    <a:pt x="52" y="932"/>
                    <a:pt x="54" y="932"/>
                    <a:pt x="57" y="933"/>
                  </a:cubicBezTo>
                  <a:cubicBezTo>
                    <a:pt x="73" y="937"/>
                    <a:pt x="89" y="936"/>
                    <a:pt x="105" y="931"/>
                  </a:cubicBezTo>
                  <a:cubicBezTo>
                    <a:pt x="120" y="927"/>
                    <a:pt x="135" y="924"/>
                    <a:pt x="149" y="921"/>
                  </a:cubicBezTo>
                  <a:cubicBezTo>
                    <a:pt x="154" y="920"/>
                    <a:pt x="158" y="918"/>
                    <a:pt x="161" y="917"/>
                  </a:cubicBezTo>
                  <a:cubicBezTo>
                    <a:pt x="162" y="915"/>
                    <a:pt x="162" y="914"/>
                    <a:pt x="162" y="913"/>
                  </a:cubicBezTo>
                  <a:cubicBezTo>
                    <a:pt x="166" y="876"/>
                    <a:pt x="166" y="838"/>
                    <a:pt x="177" y="801"/>
                  </a:cubicBezTo>
                  <a:cubicBezTo>
                    <a:pt x="178" y="797"/>
                    <a:pt x="177" y="792"/>
                    <a:pt x="178" y="786"/>
                  </a:cubicBezTo>
                  <a:cubicBezTo>
                    <a:pt x="163" y="788"/>
                    <a:pt x="150" y="790"/>
                    <a:pt x="137" y="792"/>
                  </a:cubicBezTo>
                  <a:cubicBezTo>
                    <a:pt x="118" y="795"/>
                    <a:pt x="99" y="792"/>
                    <a:pt x="81" y="787"/>
                  </a:cubicBezTo>
                  <a:cubicBezTo>
                    <a:pt x="85" y="786"/>
                    <a:pt x="88" y="787"/>
                    <a:pt x="92" y="787"/>
                  </a:cubicBezTo>
                  <a:cubicBezTo>
                    <a:pt x="105" y="790"/>
                    <a:pt x="117" y="791"/>
                    <a:pt x="131" y="789"/>
                  </a:cubicBezTo>
                  <a:cubicBezTo>
                    <a:pt x="143" y="787"/>
                    <a:pt x="156" y="785"/>
                    <a:pt x="169" y="784"/>
                  </a:cubicBezTo>
                  <a:cubicBezTo>
                    <a:pt x="178" y="782"/>
                    <a:pt x="179" y="782"/>
                    <a:pt x="179" y="773"/>
                  </a:cubicBezTo>
                  <a:cubicBezTo>
                    <a:pt x="180" y="756"/>
                    <a:pt x="181" y="740"/>
                    <a:pt x="181" y="723"/>
                  </a:cubicBezTo>
                  <a:cubicBezTo>
                    <a:pt x="181" y="709"/>
                    <a:pt x="180" y="695"/>
                    <a:pt x="183" y="682"/>
                  </a:cubicBezTo>
                  <a:cubicBezTo>
                    <a:pt x="187" y="654"/>
                    <a:pt x="177" y="627"/>
                    <a:pt x="176" y="600"/>
                  </a:cubicBezTo>
                  <a:cubicBezTo>
                    <a:pt x="172" y="599"/>
                    <a:pt x="169" y="599"/>
                    <a:pt x="165" y="598"/>
                  </a:cubicBezTo>
                  <a:cubicBezTo>
                    <a:pt x="169" y="597"/>
                    <a:pt x="172" y="596"/>
                    <a:pt x="175" y="595"/>
                  </a:cubicBezTo>
                  <a:cubicBezTo>
                    <a:pt x="177" y="560"/>
                    <a:pt x="174" y="524"/>
                    <a:pt x="170" y="488"/>
                  </a:cubicBezTo>
                  <a:cubicBezTo>
                    <a:pt x="164" y="490"/>
                    <a:pt x="160" y="492"/>
                    <a:pt x="157" y="494"/>
                  </a:cubicBezTo>
                  <a:cubicBezTo>
                    <a:pt x="132" y="506"/>
                    <a:pt x="106" y="518"/>
                    <a:pt x="79" y="526"/>
                  </a:cubicBezTo>
                  <a:cubicBezTo>
                    <a:pt x="70" y="529"/>
                    <a:pt x="61" y="529"/>
                    <a:pt x="52" y="531"/>
                  </a:cubicBezTo>
                  <a:moveTo>
                    <a:pt x="195" y="679"/>
                  </a:moveTo>
                  <a:cubicBezTo>
                    <a:pt x="187" y="708"/>
                    <a:pt x="185" y="737"/>
                    <a:pt x="186" y="767"/>
                  </a:cubicBezTo>
                  <a:cubicBezTo>
                    <a:pt x="186" y="779"/>
                    <a:pt x="185" y="792"/>
                    <a:pt x="184" y="805"/>
                  </a:cubicBezTo>
                  <a:cubicBezTo>
                    <a:pt x="183" y="812"/>
                    <a:pt x="181" y="820"/>
                    <a:pt x="181" y="827"/>
                  </a:cubicBezTo>
                  <a:cubicBezTo>
                    <a:pt x="179" y="846"/>
                    <a:pt x="178" y="866"/>
                    <a:pt x="178" y="885"/>
                  </a:cubicBezTo>
                  <a:cubicBezTo>
                    <a:pt x="177" y="917"/>
                    <a:pt x="177" y="949"/>
                    <a:pt x="176" y="980"/>
                  </a:cubicBezTo>
                  <a:cubicBezTo>
                    <a:pt x="176" y="986"/>
                    <a:pt x="177" y="991"/>
                    <a:pt x="177" y="997"/>
                  </a:cubicBezTo>
                  <a:cubicBezTo>
                    <a:pt x="175" y="1016"/>
                    <a:pt x="172" y="1035"/>
                    <a:pt x="174" y="1055"/>
                  </a:cubicBezTo>
                  <a:cubicBezTo>
                    <a:pt x="177" y="1079"/>
                    <a:pt x="177" y="1104"/>
                    <a:pt x="177" y="1128"/>
                  </a:cubicBezTo>
                  <a:cubicBezTo>
                    <a:pt x="177" y="1158"/>
                    <a:pt x="177" y="1188"/>
                    <a:pt x="177" y="1218"/>
                  </a:cubicBezTo>
                  <a:cubicBezTo>
                    <a:pt x="177" y="1221"/>
                    <a:pt x="177" y="1225"/>
                    <a:pt x="178" y="1229"/>
                  </a:cubicBezTo>
                  <a:cubicBezTo>
                    <a:pt x="180" y="1236"/>
                    <a:pt x="181" y="1244"/>
                    <a:pt x="177" y="1252"/>
                  </a:cubicBezTo>
                  <a:cubicBezTo>
                    <a:pt x="176" y="1253"/>
                    <a:pt x="177" y="1255"/>
                    <a:pt x="177" y="1257"/>
                  </a:cubicBezTo>
                  <a:cubicBezTo>
                    <a:pt x="194" y="1261"/>
                    <a:pt x="211" y="1265"/>
                    <a:pt x="228" y="1266"/>
                  </a:cubicBezTo>
                  <a:cubicBezTo>
                    <a:pt x="254" y="1269"/>
                    <a:pt x="279" y="1270"/>
                    <a:pt x="304" y="1270"/>
                  </a:cubicBezTo>
                  <a:cubicBezTo>
                    <a:pt x="371" y="1271"/>
                    <a:pt x="437" y="1271"/>
                    <a:pt x="504" y="1271"/>
                  </a:cubicBezTo>
                  <a:cubicBezTo>
                    <a:pt x="506" y="1271"/>
                    <a:pt x="508" y="1271"/>
                    <a:pt x="510" y="1271"/>
                  </a:cubicBezTo>
                  <a:cubicBezTo>
                    <a:pt x="560" y="1274"/>
                    <a:pt x="609" y="1276"/>
                    <a:pt x="659" y="1279"/>
                  </a:cubicBezTo>
                  <a:cubicBezTo>
                    <a:pt x="686" y="1280"/>
                    <a:pt x="713" y="1281"/>
                    <a:pt x="741" y="1282"/>
                  </a:cubicBezTo>
                  <a:cubicBezTo>
                    <a:pt x="758" y="1283"/>
                    <a:pt x="776" y="1285"/>
                    <a:pt x="794" y="1285"/>
                  </a:cubicBezTo>
                  <a:cubicBezTo>
                    <a:pt x="816" y="1285"/>
                    <a:pt x="839" y="1283"/>
                    <a:pt x="861" y="1282"/>
                  </a:cubicBezTo>
                  <a:cubicBezTo>
                    <a:pt x="888" y="1280"/>
                    <a:pt x="915" y="1277"/>
                    <a:pt x="941" y="1276"/>
                  </a:cubicBezTo>
                  <a:cubicBezTo>
                    <a:pt x="953" y="1275"/>
                    <a:pt x="966" y="1269"/>
                    <a:pt x="977" y="1278"/>
                  </a:cubicBezTo>
                  <a:cubicBezTo>
                    <a:pt x="978" y="1278"/>
                    <a:pt x="979" y="1278"/>
                    <a:pt x="980" y="1278"/>
                  </a:cubicBezTo>
                  <a:cubicBezTo>
                    <a:pt x="986" y="1278"/>
                    <a:pt x="992" y="1279"/>
                    <a:pt x="998" y="1279"/>
                  </a:cubicBezTo>
                  <a:cubicBezTo>
                    <a:pt x="1006" y="1280"/>
                    <a:pt x="1013" y="1281"/>
                    <a:pt x="1022" y="1282"/>
                  </a:cubicBezTo>
                  <a:cubicBezTo>
                    <a:pt x="1022" y="1277"/>
                    <a:pt x="1022" y="1274"/>
                    <a:pt x="1023" y="1270"/>
                  </a:cubicBezTo>
                  <a:cubicBezTo>
                    <a:pt x="1023" y="1261"/>
                    <a:pt x="1022" y="1253"/>
                    <a:pt x="1023" y="1244"/>
                  </a:cubicBezTo>
                  <a:cubicBezTo>
                    <a:pt x="1024" y="1227"/>
                    <a:pt x="1026" y="1211"/>
                    <a:pt x="1027" y="1194"/>
                  </a:cubicBezTo>
                  <a:cubicBezTo>
                    <a:pt x="1028" y="1178"/>
                    <a:pt x="1029" y="1161"/>
                    <a:pt x="1029" y="1145"/>
                  </a:cubicBezTo>
                  <a:cubicBezTo>
                    <a:pt x="1029" y="1073"/>
                    <a:pt x="1031" y="1002"/>
                    <a:pt x="1027" y="930"/>
                  </a:cubicBezTo>
                  <a:cubicBezTo>
                    <a:pt x="1025" y="907"/>
                    <a:pt x="1024" y="884"/>
                    <a:pt x="1023" y="861"/>
                  </a:cubicBezTo>
                  <a:cubicBezTo>
                    <a:pt x="1021" y="844"/>
                    <a:pt x="1023" y="827"/>
                    <a:pt x="1027" y="810"/>
                  </a:cubicBezTo>
                  <a:cubicBezTo>
                    <a:pt x="1031" y="795"/>
                    <a:pt x="1034" y="779"/>
                    <a:pt x="1033" y="763"/>
                  </a:cubicBezTo>
                  <a:cubicBezTo>
                    <a:pt x="1032" y="728"/>
                    <a:pt x="1036" y="694"/>
                    <a:pt x="1039" y="659"/>
                  </a:cubicBezTo>
                  <a:cubicBezTo>
                    <a:pt x="1040" y="637"/>
                    <a:pt x="1041" y="615"/>
                    <a:pt x="1040" y="594"/>
                  </a:cubicBezTo>
                  <a:cubicBezTo>
                    <a:pt x="1039" y="559"/>
                    <a:pt x="1038" y="524"/>
                    <a:pt x="1037" y="489"/>
                  </a:cubicBezTo>
                  <a:cubicBezTo>
                    <a:pt x="1036" y="476"/>
                    <a:pt x="1036" y="463"/>
                    <a:pt x="1036" y="449"/>
                  </a:cubicBezTo>
                  <a:cubicBezTo>
                    <a:pt x="1036" y="427"/>
                    <a:pt x="1036" y="404"/>
                    <a:pt x="1037" y="382"/>
                  </a:cubicBezTo>
                  <a:cubicBezTo>
                    <a:pt x="1038" y="359"/>
                    <a:pt x="1040" y="337"/>
                    <a:pt x="1042" y="315"/>
                  </a:cubicBezTo>
                  <a:cubicBezTo>
                    <a:pt x="1042" y="306"/>
                    <a:pt x="1041" y="297"/>
                    <a:pt x="1041" y="289"/>
                  </a:cubicBezTo>
                  <a:cubicBezTo>
                    <a:pt x="1041" y="284"/>
                    <a:pt x="1040" y="280"/>
                    <a:pt x="1040" y="276"/>
                  </a:cubicBezTo>
                  <a:cubicBezTo>
                    <a:pt x="1040" y="273"/>
                    <a:pt x="1041" y="269"/>
                    <a:pt x="1041" y="266"/>
                  </a:cubicBezTo>
                  <a:cubicBezTo>
                    <a:pt x="1040" y="252"/>
                    <a:pt x="1040" y="239"/>
                    <a:pt x="1040" y="225"/>
                  </a:cubicBezTo>
                  <a:cubicBezTo>
                    <a:pt x="1040" y="210"/>
                    <a:pt x="1042" y="195"/>
                    <a:pt x="1042" y="180"/>
                  </a:cubicBezTo>
                  <a:cubicBezTo>
                    <a:pt x="1041" y="147"/>
                    <a:pt x="1040" y="113"/>
                    <a:pt x="1039" y="79"/>
                  </a:cubicBezTo>
                  <a:cubicBezTo>
                    <a:pt x="1039" y="75"/>
                    <a:pt x="1038" y="71"/>
                    <a:pt x="1037" y="67"/>
                  </a:cubicBezTo>
                  <a:cubicBezTo>
                    <a:pt x="1027" y="67"/>
                    <a:pt x="1018" y="67"/>
                    <a:pt x="1008" y="68"/>
                  </a:cubicBezTo>
                  <a:cubicBezTo>
                    <a:pt x="996" y="68"/>
                    <a:pt x="984" y="68"/>
                    <a:pt x="973" y="70"/>
                  </a:cubicBezTo>
                  <a:cubicBezTo>
                    <a:pt x="952" y="73"/>
                    <a:pt x="931" y="73"/>
                    <a:pt x="911" y="68"/>
                  </a:cubicBezTo>
                  <a:cubicBezTo>
                    <a:pt x="893" y="65"/>
                    <a:pt x="876" y="65"/>
                    <a:pt x="857" y="66"/>
                  </a:cubicBezTo>
                  <a:cubicBezTo>
                    <a:pt x="858" y="73"/>
                    <a:pt x="859" y="78"/>
                    <a:pt x="859" y="84"/>
                  </a:cubicBezTo>
                  <a:cubicBezTo>
                    <a:pt x="860" y="97"/>
                    <a:pt x="863" y="110"/>
                    <a:pt x="861" y="123"/>
                  </a:cubicBezTo>
                  <a:cubicBezTo>
                    <a:pt x="858" y="137"/>
                    <a:pt x="857" y="139"/>
                    <a:pt x="842" y="140"/>
                  </a:cubicBezTo>
                  <a:cubicBezTo>
                    <a:pt x="828" y="142"/>
                    <a:pt x="814" y="142"/>
                    <a:pt x="800" y="145"/>
                  </a:cubicBezTo>
                  <a:cubicBezTo>
                    <a:pt x="790" y="146"/>
                    <a:pt x="782" y="146"/>
                    <a:pt x="778" y="135"/>
                  </a:cubicBezTo>
                  <a:cubicBezTo>
                    <a:pt x="774" y="135"/>
                    <a:pt x="771" y="135"/>
                    <a:pt x="768" y="135"/>
                  </a:cubicBezTo>
                  <a:cubicBezTo>
                    <a:pt x="752" y="135"/>
                    <a:pt x="736" y="135"/>
                    <a:pt x="720" y="134"/>
                  </a:cubicBezTo>
                  <a:cubicBezTo>
                    <a:pt x="710" y="134"/>
                    <a:pt x="700" y="133"/>
                    <a:pt x="689" y="133"/>
                  </a:cubicBezTo>
                  <a:cubicBezTo>
                    <a:pt x="668" y="134"/>
                    <a:pt x="647" y="135"/>
                    <a:pt x="626" y="135"/>
                  </a:cubicBezTo>
                  <a:cubicBezTo>
                    <a:pt x="569" y="135"/>
                    <a:pt x="513" y="138"/>
                    <a:pt x="456" y="135"/>
                  </a:cubicBezTo>
                  <a:cubicBezTo>
                    <a:pt x="451" y="135"/>
                    <a:pt x="447" y="135"/>
                    <a:pt x="444" y="139"/>
                  </a:cubicBezTo>
                  <a:cubicBezTo>
                    <a:pt x="442" y="141"/>
                    <a:pt x="437" y="142"/>
                    <a:pt x="434" y="143"/>
                  </a:cubicBezTo>
                  <a:cubicBezTo>
                    <a:pt x="415" y="144"/>
                    <a:pt x="397" y="141"/>
                    <a:pt x="378" y="146"/>
                  </a:cubicBezTo>
                  <a:cubicBezTo>
                    <a:pt x="373" y="147"/>
                    <a:pt x="370" y="144"/>
                    <a:pt x="369" y="137"/>
                  </a:cubicBezTo>
                  <a:cubicBezTo>
                    <a:pt x="368" y="132"/>
                    <a:pt x="369" y="126"/>
                    <a:pt x="367" y="121"/>
                  </a:cubicBezTo>
                  <a:cubicBezTo>
                    <a:pt x="363" y="104"/>
                    <a:pt x="363" y="86"/>
                    <a:pt x="365" y="67"/>
                  </a:cubicBezTo>
                  <a:cubicBezTo>
                    <a:pt x="354" y="68"/>
                    <a:pt x="344" y="68"/>
                    <a:pt x="334" y="69"/>
                  </a:cubicBezTo>
                  <a:cubicBezTo>
                    <a:pt x="302" y="75"/>
                    <a:pt x="271" y="76"/>
                    <a:pt x="239" y="73"/>
                  </a:cubicBezTo>
                  <a:cubicBezTo>
                    <a:pt x="224" y="72"/>
                    <a:pt x="208" y="71"/>
                    <a:pt x="192" y="69"/>
                  </a:cubicBezTo>
                  <a:cubicBezTo>
                    <a:pt x="188" y="79"/>
                    <a:pt x="184" y="88"/>
                    <a:pt x="184" y="101"/>
                  </a:cubicBezTo>
                  <a:cubicBezTo>
                    <a:pt x="187" y="98"/>
                    <a:pt x="188" y="97"/>
                    <a:pt x="191" y="94"/>
                  </a:cubicBezTo>
                  <a:cubicBezTo>
                    <a:pt x="187" y="107"/>
                    <a:pt x="181" y="117"/>
                    <a:pt x="186" y="129"/>
                  </a:cubicBezTo>
                  <a:cubicBezTo>
                    <a:pt x="187" y="129"/>
                    <a:pt x="186" y="130"/>
                    <a:pt x="186" y="131"/>
                  </a:cubicBezTo>
                  <a:cubicBezTo>
                    <a:pt x="185" y="143"/>
                    <a:pt x="183" y="154"/>
                    <a:pt x="183" y="166"/>
                  </a:cubicBezTo>
                  <a:cubicBezTo>
                    <a:pt x="183" y="191"/>
                    <a:pt x="183" y="215"/>
                    <a:pt x="184" y="239"/>
                  </a:cubicBezTo>
                  <a:cubicBezTo>
                    <a:pt x="186" y="264"/>
                    <a:pt x="186" y="289"/>
                    <a:pt x="185" y="314"/>
                  </a:cubicBezTo>
                  <a:cubicBezTo>
                    <a:pt x="181" y="362"/>
                    <a:pt x="182" y="410"/>
                    <a:pt x="185" y="458"/>
                  </a:cubicBezTo>
                  <a:cubicBezTo>
                    <a:pt x="187" y="494"/>
                    <a:pt x="189" y="530"/>
                    <a:pt x="188" y="566"/>
                  </a:cubicBezTo>
                  <a:cubicBezTo>
                    <a:pt x="187" y="593"/>
                    <a:pt x="188" y="619"/>
                    <a:pt x="195" y="645"/>
                  </a:cubicBezTo>
                  <a:cubicBezTo>
                    <a:pt x="195" y="642"/>
                    <a:pt x="196" y="640"/>
                    <a:pt x="196" y="638"/>
                  </a:cubicBezTo>
                  <a:cubicBezTo>
                    <a:pt x="197" y="638"/>
                    <a:pt x="197" y="638"/>
                    <a:pt x="198" y="638"/>
                  </a:cubicBezTo>
                  <a:cubicBezTo>
                    <a:pt x="198" y="660"/>
                    <a:pt x="199" y="682"/>
                    <a:pt x="200" y="704"/>
                  </a:cubicBezTo>
                  <a:cubicBezTo>
                    <a:pt x="199" y="704"/>
                    <a:pt x="198" y="704"/>
                    <a:pt x="198" y="704"/>
                  </a:cubicBezTo>
                  <a:cubicBezTo>
                    <a:pt x="197" y="696"/>
                    <a:pt x="196" y="688"/>
                    <a:pt x="195" y="679"/>
                  </a:cubicBezTo>
                  <a:moveTo>
                    <a:pt x="403" y="112"/>
                  </a:moveTo>
                  <a:cubicBezTo>
                    <a:pt x="413" y="112"/>
                    <a:pt x="422" y="112"/>
                    <a:pt x="431" y="112"/>
                  </a:cubicBezTo>
                  <a:cubicBezTo>
                    <a:pt x="434" y="112"/>
                    <a:pt x="438" y="111"/>
                    <a:pt x="440" y="113"/>
                  </a:cubicBezTo>
                  <a:cubicBezTo>
                    <a:pt x="444" y="118"/>
                    <a:pt x="450" y="117"/>
                    <a:pt x="456" y="117"/>
                  </a:cubicBezTo>
                  <a:cubicBezTo>
                    <a:pt x="474" y="116"/>
                    <a:pt x="492" y="115"/>
                    <a:pt x="511" y="114"/>
                  </a:cubicBezTo>
                  <a:cubicBezTo>
                    <a:pt x="556" y="114"/>
                    <a:pt x="600" y="115"/>
                    <a:pt x="645" y="115"/>
                  </a:cubicBezTo>
                  <a:cubicBezTo>
                    <a:pt x="686" y="115"/>
                    <a:pt x="727" y="115"/>
                    <a:pt x="768" y="115"/>
                  </a:cubicBezTo>
                  <a:cubicBezTo>
                    <a:pt x="772" y="115"/>
                    <a:pt x="777" y="114"/>
                    <a:pt x="781" y="113"/>
                  </a:cubicBezTo>
                  <a:cubicBezTo>
                    <a:pt x="785" y="112"/>
                    <a:pt x="789" y="110"/>
                    <a:pt x="793" y="110"/>
                  </a:cubicBezTo>
                  <a:cubicBezTo>
                    <a:pt x="799" y="110"/>
                    <a:pt x="804" y="111"/>
                    <a:pt x="810" y="112"/>
                  </a:cubicBezTo>
                  <a:cubicBezTo>
                    <a:pt x="817" y="112"/>
                    <a:pt x="818" y="111"/>
                    <a:pt x="819" y="104"/>
                  </a:cubicBezTo>
                  <a:cubicBezTo>
                    <a:pt x="821" y="95"/>
                    <a:pt x="822" y="86"/>
                    <a:pt x="823" y="77"/>
                  </a:cubicBezTo>
                  <a:cubicBezTo>
                    <a:pt x="824" y="73"/>
                    <a:pt x="824" y="70"/>
                    <a:pt x="825" y="66"/>
                  </a:cubicBezTo>
                  <a:cubicBezTo>
                    <a:pt x="811" y="66"/>
                    <a:pt x="799" y="66"/>
                    <a:pt x="786" y="66"/>
                  </a:cubicBezTo>
                  <a:cubicBezTo>
                    <a:pt x="751" y="68"/>
                    <a:pt x="716" y="71"/>
                    <a:pt x="681" y="72"/>
                  </a:cubicBezTo>
                  <a:cubicBezTo>
                    <a:pt x="638" y="73"/>
                    <a:pt x="596" y="73"/>
                    <a:pt x="554" y="73"/>
                  </a:cubicBezTo>
                  <a:cubicBezTo>
                    <a:pt x="539" y="73"/>
                    <a:pt x="524" y="74"/>
                    <a:pt x="509" y="73"/>
                  </a:cubicBezTo>
                  <a:cubicBezTo>
                    <a:pt x="486" y="72"/>
                    <a:pt x="462" y="71"/>
                    <a:pt x="439" y="70"/>
                  </a:cubicBezTo>
                  <a:cubicBezTo>
                    <a:pt x="432" y="69"/>
                    <a:pt x="426" y="68"/>
                    <a:pt x="419" y="67"/>
                  </a:cubicBezTo>
                  <a:cubicBezTo>
                    <a:pt x="412" y="65"/>
                    <a:pt x="404" y="64"/>
                    <a:pt x="397" y="66"/>
                  </a:cubicBezTo>
                  <a:cubicBezTo>
                    <a:pt x="399" y="81"/>
                    <a:pt x="401" y="96"/>
                    <a:pt x="403" y="112"/>
                  </a:cubicBezTo>
                  <a:moveTo>
                    <a:pt x="436" y="38"/>
                  </a:moveTo>
                  <a:cubicBezTo>
                    <a:pt x="431" y="38"/>
                    <a:pt x="427" y="38"/>
                    <a:pt x="423" y="38"/>
                  </a:cubicBezTo>
                  <a:cubicBezTo>
                    <a:pt x="420" y="38"/>
                    <a:pt x="416" y="37"/>
                    <a:pt x="413" y="37"/>
                  </a:cubicBezTo>
                  <a:cubicBezTo>
                    <a:pt x="413" y="36"/>
                    <a:pt x="413" y="36"/>
                    <a:pt x="413" y="35"/>
                  </a:cubicBezTo>
                  <a:cubicBezTo>
                    <a:pt x="456" y="29"/>
                    <a:pt x="500" y="20"/>
                    <a:pt x="544" y="30"/>
                  </a:cubicBezTo>
                  <a:cubicBezTo>
                    <a:pt x="529" y="33"/>
                    <a:pt x="513" y="30"/>
                    <a:pt x="498" y="31"/>
                  </a:cubicBezTo>
                  <a:cubicBezTo>
                    <a:pt x="482" y="32"/>
                    <a:pt x="467" y="34"/>
                    <a:pt x="451" y="35"/>
                  </a:cubicBezTo>
                  <a:cubicBezTo>
                    <a:pt x="474" y="36"/>
                    <a:pt x="498" y="36"/>
                    <a:pt x="521" y="35"/>
                  </a:cubicBezTo>
                  <a:cubicBezTo>
                    <a:pt x="527" y="35"/>
                    <a:pt x="532" y="34"/>
                    <a:pt x="537" y="39"/>
                  </a:cubicBezTo>
                  <a:cubicBezTo>
                    <a:pt x="539" y="40"/>
                    <a:pt x="542" y="40"/>
                    <a:pt x="545" y="40"/>
                  </a:cubicBezTo>
                  <a:cubicBezTo>
                    <a:pt x="562" y="40"/>
                    <a:pt x="579" y="41"/>
                    <a:pt x="596" y="41"/>
                  </a:cubicBezTo>
                  <a:cubicBezTo>
                    <a:pt x="632" y="41"/>
                    <a:pt x="667" y="40"/>
                    <a:pt x="703" y="40"/>
                  </a:cubicBezTo>
                  <a:cubicBezTo>
                    <a:pt x="716" y="40"/>
                    <a:pt x="728" y="40"/>
                    <a:pt x="740" y="40"/>
                  </a:cubicBezTo>
                  <a:cubicBezTo>
                    <a:pt x="744" y="40"/>
                    <a:pt x="748" y="41"/>
                    <a:pt x="751" y="41"/>
                  </a:cubicBezTo>
                  <a:cubicBezTo>
                    <a:pt x="751" y="42"/>
                    <a:pt x="751" y="43"/>
                    <a:pt x="751" y="44"/>
                  </a:cubicBezTo>
                  <a:cubicBezTo>
                    <a:pt x="748" y="44"/>
                    <a:pt x="744" y="46"/>
                    <a:pt x="740" y="46"/>
                  </a:cubicBezTo>
                  <a:cubicBezTo>
                    <a:pt x="713" y="46"/>
                    <a:pt x="686" y="47"/>
                    <a:pt x="659" y="47"/>
                  </a:cubicBezTo>
                  <a:cubicBezTo>
                    <a:pt x="622" y="46"/>
                    <a:pt x="585" y="45"/>
                    <a:pt x="548" y="44"/>
                  </a:cubicBezTo>
                  <a:cubicBezTo>
                    <a:pt x="543" y="44"/>
                    <a:pt x="539" y="44"/>
                    <a:pt x="535" y="42"/>
                  </a:cubicBezTo>
                  <a:cubicBezTo>
                    <a:pt x="529" y="39"/>
                    <a:pt x="524" y="39"/>
                    <a:pt x="518" y="40"/>
                  </a:cubicBezTo>
                  <a:cubicBezTo>
                    <a:pt x="513" y="40"/>
                    <a:pt x="507" y="41"/>
                    <a:pt x="502" y="42"/>
                  </a:cubicBezTo>
                  <a:cubicBezTo>
                    <a:pt x="469" y="43"/>
                    <a:pt x="436" y="45"/>
                    <a:pt x="403" y="46"/>
                  </a:cubicBezTo>
                  <a:cubicBezTo>
                    <a:pt x="402" y="46"/>
                    <a:pt x="401" y="47"/>
                    <a:pt x="400" y="48"/>
                  </a:cubicBezTo>
                  <a:cubicBezTo>
                    <a:pt x="400" y="50"/>
                    <a:pt x="401" y="53"/>
                    <a:pt x="401" y="55"/>
                  </a:cubicBezTo>
                  <a:cubicBezTo>
                    <a:pt x="412" y="57"/>
                    <a:pt x="422" y="59"/>
                    <a:pt x="432" y="60"/>
                  </a:cubicBezTo>
                  <a:cubicBezTo>
                    <a:pt x="458" y="62"/>
                    <a:pt x="483" y="63"/>
                    <a:pt x="508" y="63"/>
                  </a:cubicBezTo>
                  <a:cubicBezTo>
                    <a:pt x="525" y="64"/>
                    <a:pt x="542" y="63"/>
                    <a:pt x="559" y="63"/>
                  </a:cubicBezTo>
                  <a:cubicBezTo>
                    <a:pt x="593" y="62"/>
                    <a:pt x="626" y="63"/>
                    <a:pt x="660" y="62"/>
                  </a:cubicBezTo>
                  <a:cubicBezTo>
                    <a:pt x="715" y="60"/>
                    <a:pt x="771" y="57"/>
                    <a:pt x="827" y="54"/>
                  </a:cubicBezTo>
                  <a:cubicBezTo>
                    <a:pt x="831" y="54"/>
                    <a:pt x="834" y="55"/>
                    <a:pt x="835" y="60"/>
                  </a:cubicBezTo>
                  <a:cubicBezTo>
                    <a:pt x="835" y="53"/>
                    <a:pt x="836" y="47"/>
                    <a:pt x="830" y="43"/>
                  </a:cubicBezTo>
                  <a:cubicBezTo>
                    <a:pt x="828" y="41"/>
                    <a:pt x="828" y="36"/>
                    <a:pt x="828" y="33"/>
                  </a:cubicBezTo>
                  <a:cubicBezTo>
                    <a:pt x="827" y="27"/>
                    <a:pt x="828" y="22"/>
                    <a:pt x="828" y="16"/>
                  </a:cubicBezTo>
                  <a:cubicBezTo>
                    <a:pt x="824" y="16"/>
                    <a:pt x="821" y="16"/>
                    <a:pt x="818" y="16"/>
                  </a:cubicBezTo>
                  <a:cubicBezTo>
                    <a:pt x="800" y="15"/>
                    <a:pt x="783" y="15"/>
                    <a:pt x="766" y="14"/>
                  </a:cubicBezTo>
                  <a:cubicBezTo>
                    <a:pt x="731" y="13"/>
                    <a:pt x="696" y="12"/>
                    <a:pt x="661" y="11"/>
                  </a:cubicBezTo>
                  <a:cubicBezTo>
                    <a:pt x="649" y="11"/>
                    <a:pt x="638" y="12"/>
                    <a:pt x="627" y="20"/>
                  </a:cubicBezTo>
                  <a:cubicBezTo>
                    <a:pt x="615" y="29"/>
                    <a:pt x="599" y="24"/>
                    <a:pt x="593" y="12"/>
                  </a:cubicBezTo>
                  <a:cubicBezTo>
                    <a:pt x="590" y="12"/>
                    <a:pt x="588" y="12"/>
                    <a:pt x="585" y="12"/>
                  </a:cubicBezTo>
                  <a:cubicBezTo>
                    <a:pt x="561" y="13"/>
                    <a:pt x="537" y="15"/>
                    <a:pt x="512" y="15"/>
                  </a:cubicBezTo>
                  <a:cubicBezTo>
                    <a:pt x="485" y="15"/>
                    <a:pt x="458" y="13"/>
                    <a:pt x="431" y="13"/>
                  </a:cubicBezTo>
                  <a:cubicBezTo>
                    <a:pt x="423" y="12"/>
                    <a:pt x="416" y="13"/>
                    <a:pt x="408" y="14"/>
                  </a:cubicBezTo>
                  <a:cubicBezTo>
                    <a:pt x="402" y="14"/>
                    <a:pt x="397" y="22"/>
                    <a:pt x="400" y="26"/>
                  </a:cubicBezTo>
                  <a:cubicBezTo>
                    <a:pt x="403" y="31"/>
                    <a:pt x="402" y="35"/>
                    <a:pt x="399" y="41"/>
                  </a:cubicBezTo>
                  <a:cubicBezTo>
                    <a:pt x="411" y="40"/>
                    <a:pt x="423" y="39"/>
                    <a:pt x="436" y="38"/>
                  </a:cubicBezTo>
                  <a:moveTo>
                    <a:pt x="160" y="1125"/>
                  </a:moveTo>
                  <a:cubicBezTo>
                    <a:pt x="135" y="1135"/>
                    <a:pt x="109" y="1140"/>
                    <a:pt x="87" y="1154"/>
                  </a:cubicBezTo>
                  <a:cubicBezTo>
                    <a:pt x="78" y="1159"/>
                    <a:pt x="69" y="1164"/>
                    <a:pt x="63" y="1173"/>
                  </a:cubicBezTo>
                  <a:cubicBezTo>
                    <a:pt x="77" y="1191"/>
                    <a:pt x="93" y="1196"/>
                    <a:pt x="113" y="1190"/>
                  </a:cubicBezTo>
                  <a:cubicBezTo>
                    <a:pt x="116" y="1189"/>
                    <a:pt x="120" y="1188"/>
                    <a:pt x="123" y="1186"/>
                  </a:cubicBezTo>
                  <a:cubicBezTo>
                    <a:pt x="134" y="1180"/>
                    <a:pt x="145" y="1173"/>
                    <a:pt x="156" y="1167"/>
                  </a:cubicBezTo>
                  <a:cubicBezTo>
                    <a:pt x="158" y="1166"/>
                    <a:pt x="160" y="1163"/>
                    <a:pt x="160" y="1161"/>
                  </a:cubicBezTo>
                  <a:cubicBezTo>
                    <a:pt x="161" y="1150"/>
                    <a:pt x="160" y="1139"/>
                    <a:pt x="160" y="1125"/>
                  </a:cubicBezTo>
                  <a:moveTo>
                    <a:pt x="448" y="124"/>
                  </a:moveTo>
                  <a:cubicBezTo>
                    <a:pt x="448" y="125"/>
                    <a:pt x="448" y="126"/>
                    <a:pt x="448" y="127"/>
                  </a:cubicBezTo>
                  <a:cubicBezTo>
                    <a:pt x="450" y="127"/>
                    <a:pt x="452" y="128"/>
                    <a:pt x="454" y="128"/>
                  </a:cubicBezTo>
                  <a:cubicBezTo>
                    <a:pt x="477" y="128"/>
                    <a:pt x="500" y="129"/>
                    <a:pt x="523" y="129"/>
                  </a:cubicBezTo>
                  <a:cubicBezTo>
                    <a:pt x="545" y="129"/>
                    <a:pt x="567" y="127"/>
                    <a:pt x="588" y="127"/>
                  </a:cubicBezTo>
                  <a:cubicBezTo>
                    <a:pt x="620" y="126"/>
                    <a:pt x="652" y="126"/>
                    <a:pt x="684" y="126"/>
                  </a:cubicBezTo>
                  <a:cubicBezTo>
                    <a:pt x="687" y="126"/>
                    <a:pt x="690" y="125"/>
                    <a:pt x="692" y="125"/>
                  </a:cubicBezTo>
                  <a:cubicBezTo>
                    <a:pt x="692" y="125"/>
                    <a:pt x="692" y="125"/>
                    <a:pt x="692" y="124"/>
                  </a:cubicBezTo>
                  <a:lnTo>
                    <a:pt x="448" y="124"/>
                  </a:lnTo>
                  <a:close/>
                  <a:moveTo>
                    <a:pt x="26" y="158"/>
                  </a:moveTo>
                  <a:cubicBezTo>
                    <a:pt x="21" y="163"/>
                    <a:pt x="16" y="168"/>
                    <a:pt x="19" y="176"/>
                  </a:cubicBezTo>
                  <a:cubicBezTo>
                    <a:pt x="21" y="174"/>
                    <a:pt x="23" y="173"/>
                    <a:pt x="26" y="171"/>
                  </a:cubicBezTo>
                  <a:cubicBezTo>
                    <a:pt x="24" y="181"/>
                    <a:pt x="15" y="189"/>
                    <a:pt x="21" y="201"/>
                  </a:cubicBezTo>
                  <a:cubicBezTo>
                    <a:pt x="24" y="195"/>
                    <a:pt x="28" y="191"/>
                    <a:pt x="29" y="186"/>
                  </a:cubicBezTo>
                  <a:cubicBezTo>
                    <a:pt x="29" y="177"/>
                    <a:pt x="27" y="167"/>
                    <a:pt x="26" y="158"/>
                  </a:cubicBezTo>
                  <a:moveTo>
                    <a:pt x="762" y="1515"/>
                  </a:moveTo>
                  <a:cubicBezTo>
                    <a:pt x="759" y="1519"/>
                    <a:pt x="756" y="1523"/>
                    <a:pt x="753" y="1526"/>
                  </a:cubicBezTo>
                  <a:cubicBezTo>
                    <a:pt x="750" y="1529"/>
                    <a:pt x="747" y="1532"/>
                    <a:pt x="742" y="1535"/>
                  </a:cubicBezTo>
                  <a:cubicBezTo>
                    <a:pt x="749" y="1537"/>
                    <a:pt x="754" y="1538"/>
                    <a:pt x="759" y="1539"/>
                  </a:cubicBezTo>
                  <a:cubicBezTo>
                    <a:pt x="760" y="1535"/>
                    <a:pt x="760" y="1531"/>
                    <a:pt x="760" y="1527"/>
                  </a:cubicBezTo>
                  <a:cubicBezTo>
                    <a:pt x="762" y="1528"/>
                    <a:pt x="763" y="1529"/>
                    <a:pt x="764" y="1530"/>
                  </a:cubicBezTo>
                  <a:cubicBezTo>
                    <a:pt x="765" y="1531"/>
                    <a:pt x="765" y="1533"/>
                    <a:pt x="766" y="1535"/>
                  </a:cubicBezTo>
                  <a:cubicBezTo>
                    <a:pt x="770" y="1528"/>
                    <a:pt x="769" y="1524"/>
                    <a:pt x="762" y="1515"/>
                  </a:cubicBezTo>
                  <a:moveTo>
                    <a:pt x="29" y="248"/>
                  </a:moveTo>
                  <a:cubicBezTo>
                    <a:pt x="18" y="268"/>
                    <a:pt x="15" y="276"/>
                    <a:pt x="19" y="286"/>
                  </a:cubicBezTo>
                  <a:cubicBezTo>
                    <a:pt x="29" y="276"/>
                    <a:pt x="30" y="263"/>
                    <a:pt x="29" y="248"/>
                  </a:cubicBezTo>
                  <a:moveTo>
                    <a:pt x="21" y="514"/>
                  </a:moveTo>
                  <a:cubicBezTo>
                    <a:pt x="15" y="527"/>
                    <a:pt x="14" y="562"/>
                    <a:pt x="18" y="573"/>
                  </a:cubicBezTo>
                  <a:cubicBezTo>
                    <a:pt x="21" y="566"/>
                    <a:pt x="23" y="533"/>
                    <a:pt x="21" y="514"/>
                  </a:cubicBezTo>
                  <a:moveTo>
                    <a:pt x="20" y="231"/>
                  </a:moveTo>
                  <a:cubicBezTo>
                    <a:pt x="32" y="221"/>
                    <a:pt x="30" y="209"/>
                    <a:pt x="29" y="197"/>
                  </a:cubicBezTo>
                  <a:cubicBezTo>
                    <a:pt x="19" y="211"/>
                    <a:pt x="19" y="213"/>
                    <a:pt x="20" y="231"/>
                  </a:cubicBezTo>
                  <a:moveTo>
                    <a:pt x="35" y="1018"/>
                  </a:moveTo>
                  <a:cubicBezTo>
                    <a:pt x="25" y="1032"/>
                    <a:pt x="24" y="1036"/>
                    <a:pt x="27" y="1046"/>
                  </a:cubicBezTo>
                  <a:cubicBezTo>
                    <a:pt x="35" y="1039"/>
                    <a:pt x="38" y="1029"/>
                    <a:pt x="35" y="1018"/>
                  </a:cubicBezTo>
                  <a:moveTo>
                    <a:pt x="26" y="1017"/>
                  </a:moveTo>
                  <a:cubicBezTo>
                    <a:pt x="37" y="1008"/>
                    <a:pt x="38" y="999"/>
                    <a:pt x="33" y="986"/>
                  </a:cubicBezTo>
                  <a:cubicBezTo>
                    <a:pt x="27" y="996"/>
                    <a:pt x="26" y="1006"/>
                    <a:pt x="26" y="1017"/>
                  </a:cubicBezTo>
                  <a:moveTo>
                    <a:pt x="18" y="313"/>
                  </a:moveTo>
                  <a:cubicBezTo>
                    <a:pt x="28" y="302"/>
                    <a:pt x="29" y="299"/>
                    <a:pt x="26" y="287"/>
                  </a:cubicBezTo>
                  <a:cubicBezTo>
                    <a:pt x="17" y="299"/>
                    <a:pt x="16" y="301"/>
                    <a:pt x="18" y="313"/>
                  </a:cubicBezTo>
                  <a:moveTo>
                    <a:pt x="19" y="256"/>
                  </a:moveTo>
                  <a:cubicBezTo>
                    <a:pt x="29" y="242"/>
                    <a:pt x="33" y="236"/>
                    <a:pt x="28" y="228"/>
                  </a:cubicBezTo>
                  <a:cubicBezTo>
                    <a:pt x="23" y="236"/>
                    <a:pt x="16" y="244"/>
                    <a:pt x="19" y="256"/>
                  </a:cubicBezTo>
                  <a:moveTo>
                    <a:pt x="777" y="126"/>
                  </a:moveTo>
                  <a:cubicBezTo>
                    <a:pt x="777" y="126"/>
                    <a:pt x="777" y="125"/>
                    <a:pt x="777" y="125"/>
                  </a:cubicBezTo>
                  <a:cubicBezTo>
                    <a:pt x="708" y="125"/>
                    <a:pt x="708" y="125"/>
                    <a:pt x="708" y="125"/>
                  </a:cubicBezTo>
                  <a:cubicBezTo>
                    <a:pt x="708" y="125"/>
                    <a:pt x="708" y="126"/>
                    <a:pt x="708" y="126"/>
                  </a:cubicBezTo>
                  <a:lnTo>
                    <a:pt x="777" y="126"/>
                  </a:lnTo>
                  <a:close/>
                  <a:moveTo>
                    <a:pt x="21" y="89"/>
                  </a:moveTo>
                  <a:cubicBezTo>
                    <a:pt x="13" y="98"/>
                    <a:pt x="14" y="108"/>
                    <a:pt x="16" y="118"/>
                  </a:cubicBezTo>
                  <a:cubicBezTo>
                    <a:pt x="21" y="109"/>
                    <a:pt x="21" y="109"/>
                    <a:pt x="21" y="89"/>
                  </a:cubicBezTo>
                  <a:moveTo>
                    <a:pt x="18" y="693"/>
                  </a:moveTo>
                  <a:cubicBezTo>
                    <a:pt x="23" y="686"/>
                    <a:pt x="25" y="678"/>
                    <a:pt x="22" y="667"/>
                  </a:cubicBezTo>
                  <a:cubicBezTo>
                    <a:pt x="16" y="677"/>
                    <a:pt x="15" y="682"/>
                    <a:pt x="18" y="693"/>
                  </a:cubicBezTo>
                  <a:moveTo>
                    <a:pt x="33" y="963"/>
                  </a:moveTo>
                  <a:cubicBezTo>
                    <a:pt x="30" y="968"/>
                    <a:pt x="26" y="973"/>
                    <a:pt x="29" y="980"/>
                  </a:cubicBezTo>
                  <a:cubicBezTo>
                    <a:pt x="34" y="975"/>
                    <a:pt x="36" y="970"/>
                    <a:pt x="33" y="963"/>
                  </a:cubicBezTo>
                  <a:moveTo>
                    <a:pt x="26" y="1066"/>
                  </a:moveTo>
                  <a:cubicBezTo>
                    <a:pt x="31" y="1058"/>
                    <a:pt x="36" y="1054"/>
                    <a:pt x="35" y="1046"/>
                  </a:cubicBezTo>
                  <a:cubicBezTo>
                    <a:pt x="34" y="1053"/>
                    <a:pt x="23" y="1054"/>
                    <a:pt x="26" y="1066"/>
                  </a:cubicBezTo>
                  <a:moveTo>
                    <a:pt x="387" y="37"/>
                  </a:moveTo>
                  <a:cubicBezTo>
                    <a:pt x="387" y="37"/>
                    <a:pt x="386" y="36"/>
                    <a:pt x="385" y="36"/>
                  </a:cubicBezTo>
                  <a:cubicBezTo>
                    <a:pt x="382" y="41"/>
                    <a:pt x="379" y="46"/>
                    <a:pt x="381" y="53"/>
                  </a:cubicBezTo>
                  <a:cubicBezTo>
                    <a:pt x="383" y="48"/>
                    <a:pt x="385" y="43"/>
                    <a:pt x="387" y="37"/>
                  </a:cubicBezTo>
                  <a:moveTo>
                    <a:pt x="21" y="713"/>
                  </a:moveTo>
                  <a:cubicBezTo>
                    <a:pt x="22" y="709"/>
                    <a:pt x="22" y="705"/>
                    <a:pt x="23" y="699"/>
                  </a:cubicBezTo>
                  <a:cubicBezTo>
                    <a:pt x="17" y="706"/>
                    <a:pt x="17" y="706"/>
                    <a:pt x="21" y="713"/>
                  </a:cubicBezTo>
                  <a:moveTo>
                    <a:pt x="21" y="124"/>
                  </a:moveTo>
                  <a:cubicBezTo>
                    <a:pt x="15" y="131"/>
                    <a:pt x="15" y="131"/>
                    <a:pt x="19" y="138"/>
                  </a:cubicBezTo>
                  <a:cubicBezTo>
                    <a:pt x="20" y="132"/>
                    <a:pt x="21" y="128"/>
                    <a:pt x="21" y="124"/>
                  </a:cubicBezTo>
                  <a:moveTo>
                    <a:pt x="183" y="79"/>
                  </a:moveTo>
                  <a:cubicBezTo>
                    <a:pt x="186" y="73"/>
                    <a:pt x="186" y="73"/>
                    <a:pt x="185" y="68"/>
                  </a:cubicBezTo>
                  <a:cubicBezTo>
                    <a:pt x="181" y="73"/>
                    <a:pt x="181" y="73"/>
                    <a:pt x="183" y="79"/>
                  </a:cubicBezTo>
                  <a:moveTo>
                    <a:pt x="837" y="35"/>
                  </a:moveTo>
                  <a:cubicBezTo>
                    <a:pt x="840" y="41"/>
                    <a:pt x="842" y="45"/>
                    <a:pt x="844" y="50"/>
                  </a:cubicBezTo>
                  <a:cubicBezTo>
                    <a:pt x="845" y="37"/>
                    <a:pt x="845" y="37"/>
                    <a:pt x="837" y="35"/>
                  </a:cubicBezTo>
                  <a:moveTo>
                    <a:pt x="16" y="504"/>
                  </a:moveTo>
                  <a:cubicBezTo>
                    <a:pt x="17" y="504"/>
                    <a:pt x="18" y="505"/>
                    <a:pt x="20" y="505"/>
                  </a:cubicBezTo>
                  <a:cubicBezTo>
                    <a:pt x="20" y="500"/>
                    <a:pt x="21" y="496"/>
                    <a:pt x="22" y="491"/>
                  </a:cubicBezTo>
                  <a:cubicBezTo>
                    <a:pt x="21" y="491"/>
                    <a:pt x="20" y="491"/>
                    <a:pt x="19" y="491"/>
                  </a:cubicBezTo>
                  <a:cubicBezTo>
                    <a:pt x="18" y="495"/>
                    <a:pt x="17" y="500"/>
                    <a:pt x="16" y="504"/>
                  </a:cubicBezTo>
                  <a:moveTo>
                    <a:pt x="391" y="53"/>
                  </a:moveTo>
                  <a:cubicBezTo>
                    <a:pt x="387" y="60"/>
                    <a:pt x="387" y="60"/>
                    <a:pt x="391" y="64"/>
                  </a:cubicBezTo>
                  <a:lnTo>
                    <a:pt x="391" y="53"/>
                  </a:lnTo>
                  <a:close/>
                  <a:moveTo>
                    <a:pt x="21" y="151"/>
                  </a:moveTo>
                  <a:cubicBezTo>
                    <a:pt x="20" y="151"/>
                    <a:pt x="19" y="151"/>
                    <a:pt x="18" y="150"/>
                  </a:cubicBezTo>
                  <a:cubicBezTo>
                    <a:pt x="18" y="157"/>
                    <a:pt x="18" y="157"/>
                    <a:pt x="18" y="157"/>
                  </a:cubicBezTo>
                  <a:cubicBezTo>
                    <a:pt x="19" y="157"/>
                    <a:pt x="19" y="157"/>
                    <a:pt x="20" y="157"/>
                  </a:cubicBezTo>
                  <a:cubicBezTo>
                    <a:pt x="20" y="155"/>
                    <a:pt x="20" y="153"/>
                    <a:pt x="21" y="151"/>
                  </a:cubicBezTo>
                  <a:moveTo>
                    <a:pt x="23" y="140"/>
                  </a:moveTo>
                  <a:cubicBezTo>
                    <a:pt x="20" y="143"/>
                    <a:pt x="20" y="143"/>
                    <a:pt x="23" y="147"/>
                  </a:cubicBezTo>
                  <a:lnTo>
                    <a:pt x="23"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38"/>
            <p:cNvSpPr/>
            <p:nvPr/>
          </p:nvSpPr>
          <p:spPr bwMode="auto">
            <a:xfrm>
              <a:off x="2209218" y="3415123"/>
              <a:ext cx="268627" cy="790903"/>
            </a:xfrm>
            <a:custGeom>
              <a:avLst/>
              <a:gdLst>
                <a:gd name="T0" fmla="*/ 0 w 114"/>
                <a:gd name="T1" fmla="*/ 335 h 335"/>
                <a:gd name="T2" fmla="*/ 114 w 114"/>
                <a:gd name="T3" fmla="*/ 0 h 335"/>
                <a:gd name="T4" fmla="*/ 0 w 114"/>
                <a:gd name="T5" fmla="*/ 335 h 335"/>
              </a:gdLst>
              <a:ahLst/>
              <a:cxnLst>
                <a:cxn ang="0">
                  <a:pos x="T0" y="T1"/>
                </a:cxn>
                <a:cxn ang="0">
                  <a:pos x="T2" y="T3"/>
                </a:cxn>
                <a:cxn ang="0">
                  <a:pos x="T4" y="T5"/>
                </a:cxn>
              </a:cxnLst>
              <a:rect l="0" t="0" r="r" b="b"/>
              <a:pathLst>
                <a:path w="114" h="335">
                  <a:moveTo>
                    <a:pt x="0" y="335"/>
                  </a:moveTo>
                  <a:cubicBezTo>
                    <a:pt x="22" y="218"/>
                    <a:pt x="70" y="110"/>
                    <a:pt x="114" y="0"/>
                  </a:cubicBezTo>
                  <a:cubicBezTo>
                    <a:pt x="75" y="112"/>
                    <a:pt x="28" y="220"/>
                    <a:pt x="0" y="3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39"/>
            <p:cNvSpPr/>
            <p:nvPr/>
          </p:nvSpPr>
          <p:spPr bwMode="auto">
            <a:xfrm>
              <a:off x="3703146" y="5209634"/>
              <a:ext cx="189737" cy="330542"/>
            </a:xfrm>
            <a:custGeom>
              <a:avLst/>
              <a:gdLst>
                <a:gd name="T0" fmla="*/ 0 w 80"/>
                <a:gd name="T1" fmla="*/ 140 h 140"/>
                <a:gd name="T2" fmla="*/ 80 w 80"/>
                <a:gd name="T3" fmla="*/ 0 h 140"/>
                <a:gd name="T4" fmla="*/ 0 w 80"/>
                <a:gd name="T5" fmla="*/ 140 h 140"/>
              </a:gdLst>
              <a:ahLst/>
              <a:cxnLst>
                <a:cxn ang="0">
                  <a:pos x="T0" y="T1"/>
                </a:cxn>
                <a:cxn ang="0">
                  <a:pos x="T2" y="T3"/>
                </a:cxn>
                <a:cxn ang="0">
                  <a:pos x="T4" y="T5"/>
                </a:cxn>
              </a:cxnLst>
              <a:rect l="0" t="0" r="r" b="b"/>
              <a:pathLst>
                <a:path w="80" h="140">
                  <a:moveTo>
                    <a:pt x="0" y="140"/>
                  </a:moveTo>
                  <a:cubicBezTo>
                    <a:pt x="23" y="91"/>
                    <a:pt x="52" y="46"/>
                    <a:pt x="80" y="0"/>
                  </a:cubicBezTo>
                  <a:cubicBezTo>
                    <a:pt x="78" y="10"/>
                    <a:pt x="11" y="128"/>
                    <a:pt x="0" y="1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40"/>
            <p:cNvSpPr/>
            <p:nvPr/>
          </p:nvSpPr>
          <p:spPr bwMode="auto">
            <a:xfrm>
              <a:off x="2114349" y="5015903"/>
              <a:ext cx="16976" cy="306575"/>
            </a:xfrm>
            <a:custGeom>
              <a:avLst/>
              <a:gdLst>
                <a:gd name="T0" fmla="*/ 4 w 7"/>
                <a:gd name="T1" fmla="*/ 130 h 130"/>
                <a:gd name="T2" fmla="*/ 3 w 7"/>
                <a:gd name="T3" fmla="*/ 0 h 130"/>
                <a:gd name="T4" fmla="*/ 5 w 7"/>
                <a:gd name="T5" fmla="*/ 9 h 130"/>
                <a:gd name="T6" fmla="*/ 7 w 7"/>
                <a:gd name="T7" fmla="*/ 116 h 130"/>
                <a:gd name="T8" fmla="*/ 6 w 7"/>
                <a:gd name="T9" fmla="*/ 130 h 130"/>
                <a:gd name="T10" fmla="*/ 4 w 7"/>
                <a:gd name="T11" fmla="*/ 130 h 130"/>
              </a:gdLst>
              <a:ahLst/>
              <a:cxnLst>
                <a:cxn ang="0">
                  <a:pos x="T0" y="T1"/>
                </a:cxn>
                <a:cxn ang="0">
                  <a:pos x="T2" y="T3"/>
                </a:cxn>
                <a:cxn ang="0">
                  <a:pos x="T4" y="T5"/>
                </a:cxn>
                <a:cxn ang="0">
                  <a:pos x="T6" y="T7"/>
                </a:cxn>
                <a:cxn ang="0">
                  <a:pos x="T8" y="T9"/>
                </a:cxn>
                <a:cxn ang="0">
                  <a:pos x="T10" y="T11"/>
                </a:cxn>
              </a:cxnLst>
              <a:rect l="0" t="0" r="r" b="b"/>
              <a:pathLst>
                <a:path w="7" h="130">
                  <a:moveTo>
                    <a:pt x="4" y="130"/>
                  </a:moveTo>
                  <a:cubicBezTo>
                    <a:pt x="0" y="87"/>
                    <a:pt x="0" y="44"/>
                    <a:pt x="3" y="0"/>
                  </a:cubicBezTo>
                  <a:cubicBezTo>
                    <a:pt x="4" y="3"/>
                    <a:pt x="5" y="6"/>
                    <a:pt x="5" y="9"/>
                  </a:cubicBezTo>
                  <a:cubicBezTo>
                    <a:pt x="6" y="45"/>
                    <a:pt x="7" y="80"/>
                    <a:pt x="7" y="116"/>
                  </a:cubicBezTo>
                  <a:cubicBezTo>
                    <a:pt x="7" y="121"/>
                    <a:pt x="7" y="125"/>
                    <a:pt x="6" y="130"/>
                  </a:cubicBezTo>
                  <a:cubicBezTo>
                    <a:pt x="6" y="130"/>
                    <a:pt x="5" y="130"/>
                    <a:pt x="4" y="1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41"/>
            <p:cNvSpPr/>
            <p:nvPr/>
          </p:nvSpPr>
          <p:spPr bwMode="auto">
            <a:xfrm>
              <a:off x="2126333" y="3153485"/>
              <a:ext cx="25964" cy="334536"/>
            </a:xfrm>
            <a:custGeom>
              <a:avLst/>
              <a:gdLst>
                <a:gd name="T0" fmla="*/ 0 w 11"/>
                <a:gd name="T1" fmla="*/ 142 h 142"/>
                <a:gd name="T2" fmla="*/ 11 w 11"/>
                <a:gd name="T3" fmla="*/ 0 h 142"/>
                <a:gd name="T4" fmla="*/ 5 w 11"/>
                <a:gd name="T5" fmla="*/ 135 h 142"/>
                <a:gd name="T6" fmla="*/ 3 w 11"/>
                <a:gd name="T7" fmla="*/ 142 h 142"/>
                <a:gd name="T8" fmla="*/ 0 w 11"/>
                <a:gd name="T9" fmla="*/ 142 h 142"/>
              </a:gdLst>
              <a:ahLst/>
              <a:cxnLst>
                <a:cxn ang="0">
                  <a:pos x="T0" y="T1"/>
                </a:cxn>
                <a:cxn ang="0">
                  <a:pos x="T2" y="T3"/>
                </a:cxn>
                <a:cxn ang="0">
                  <a:pos x="T4" y="T5"/>
                </a:cxn>
                <a:cxn ang="0">
                  <a:pos x="T6" y="T7"/>
                </a:cxn>
                <a:cxn ang="0">
                  <a:pos x="T8" y="T9"/>
                </a:cxn>
              </a:cxnLst>
              <a:rect l="0" t="0" r="r" b="b"/>
              <a:pathLst>
                <a:path w="11" h="142">
                  <a:moveTo>
                    <a:pt x="0" y="142"/>
                  </a:moveTo>
                  <a:cubicBezTo>
                    <a:pt x="1" y="94"/>
                    <a:pt x="3" y="47"/>
                    <a:pt x="11" y="0"/>
                  </a:cubicBezTo>
                  <a:cubicBezTo>
                    <a:pt x="9" y="45"/>
                    <a:pt x="7" y="90"/>
                    <a:pt x="5" y="135"/>
                  </a:cubicBezTo>
                  <a:cubicBezTo>
                    <a:pt x="5" y="138"/>
                    <a:pt x="4" y="140"/>
                    <a:pt x="3" y="142"/>
                  </a:cubicBezTo>
                  <a:cubicBezTo>
                    <a:pt x="2" y="142"/>
                    <a:pt x="1" y="142"/>
                    <a:pt x="0" y="1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42"/>
            <p:cNvSpPr/>
            <p:nvPr/>
          </p:nvSpPr>
          <p:spPr bwMode="auto">
            <a:xfrm>
              <a:off x="2140313" y="4640423"/>
              <a:ext cx="23967" cy="299585"/>
            </a:xfrm>
            <a:custGeom>
              <a:avLst/>
              <a:gdLst>
                <a:gd name="T0" fmla="*/ 0 w 10"/>
                <a:gd name="T1" fmla="*/ 127 h 127"/>
                <a:gd name="T2" fmla="*/ 6 w 10"/>
                <a:gd name="T3" fmla="*/ 0 h 127"/>
                <a:gd name="T4" fmla="*/ 0 w 10"/>
                <a:gd name="T5" fmla="*/ 127 h 127"/>
              </a:gdLst>
              <a:ahLst/>
              <a:cxnLst>
                <a:cxn ang="0">
                  <a:pos x="T0" y="T1"/>
                </a:cxn>
                <a:cxn ang="0">
                  <a:pos x="T2" y="T3"/>
                </a:cxn>
                <a:cxn ang="0">
                  <a:pos x="T4" y="T5"/>
                </a:cxn>
              </a:cxnLst>
              <a:rect l="0" t="0" r="r" b="b"/>
              <a:pathLst>
                <a:path w="10" h="127">
                  <a:moveTo>
                    <a:pt x="0" y="127"/>
                  </a:moveTo>
                  <a:cubicBezTo>
                    <a:pt x="2" y="83"/>
                    <a:pt x="4" y="41"/>
                    <a:pt x="6" y="0"/>
                  </a:cubicBezTo>
                  <a:cubicBezTo>
                    <a:pt x="10" y="39"/>
                    <a:pt x="7" y="113"/>
                    <a:pt x="0" y="12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43"/>
            <p:cNvSpPr/>
            <p:nvPr/>
          </p:nvSpPr>
          <p:spPr bwMode="auto">
            <a:xfrm>
              <a:off x="2112352" y="5637041"/>
              <a:ext cx="18974" cy="122830"/>
            </a:xfrm>
            <a:custGeom>
              <a:avLst/>
              <a:gdLst>
                <a:gd name="T0" fmla="*/ 1 w 8"/>
                <a:gd name="T1" fmla="*/ 0 h 52"/>
                <a:gd name="T2" fmla="*/ 6 w 8"/>
                <a:gd name="T3" fmla="*/ 52 h 52"/>
                <a:gd name="T4" fmla="*/ 1 w 8"/>
                <a:gd name="T5" fmla="*/ 0 h 52"/>
              </a:gdLst>
              <a:ahLst/>
              <a:cxnLst>
                <a:cxn ang="0">
                  <a:pos x="T0" y="T1"/>
                </a:cxn>
                <a:cxn ang="0">
                  <a:pos x="T2" y="T3"/>
                </a:cxn>
                <a:cxn ang="0">
                  <a:pos x="T4" y="T5"/>
                </a:cxn>
              </a:cxnLst>
              <a:rect l="0" t="0" r="r" b="b"/>
              <a:pathLst>
                <a:path w="8" h="52">
                  <a:moveTo>
                    <a:pt x="1" y="0"/>
                  </a:moveTo>
                  <a:cubicBezTo>
                    <a:pt x="6" y="11"/>
                    <a:pt x="8" y="38"/>
                    <a:pt x="6" y="52"/>
                  </a:cubicBezTo>
                  <a:cubicBezTo>
                    <a:pt x="2" y="45"/>
                    <a:pt x="0" y="27"/>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44"/>
            <p:cNvSpPr/>
            <p:nvPr/>
          </p:nvSpPr>
          <p:spPr bwMode="auto">
            <a:xfrm>
              <a:off x="2136319" y="4097177"/>
              <a:ext cx="15978" cy="172760"/>
            </a:xfrm>
            <a:custGeom>
              <a:avLst/>
              <a:gdLst>
                <a:gd name="T0" fmla="*/ 3 w 7"/>
                <a:gd name="T1" fmla="*/ 73 h 73"/>
                <a:gd name="T2" fmla="*/ 5 w 7"/>
                <a:gd name="T3" fmla="*/ 0 h 73"/>
                <a:gd name="T4" fmla="*/ 3 w 7"/>
                <a:gd name="T5" fmla="*/ 73 h 73"/>
              </a:gdLst>
              <a:ahLst/>
              <a:cxnLst>
                <a:cxn ang="0">
                  <a:pos x="T0" y="T1"/>
                </a:cxn>
                <a:cxn ang="0">
                  <a:pos x="T2" y="T3"/>
                </a:cxn>
                <a:cxn ang="0">
                  <a:pos x="T4" y="T5"/>
                </a:cxn>
              </a:cxnLst>
              <a:rect l="0" t="0" r="r" b="b"/>
              <a:pathLst>
                <a:path w="7" h="73">
                  <a:moveTo>
                    <a:pt x="3" y="73"/>
                  </a:moveTo>
                  <a:cubicBezTo>
                    <a:pt x="0" y="61"/>
                    <a:pt x="1" y="16"/>
                    <a:pt x="5" y="0"/>
                  </a:cubicBezTo>
                  <a:cubicBezTo>
                    <a:pt x="7" y="24"/>
                    <a:pt x="3" y="48"/>
                    <a:pt x="3" y="7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45"/>
            <p:cNvSpPr/>
            <p:nvPr/>
          </p:nvSpPr>
          <p:spPr bwMode="auto">
            <a:xfrm>
              <a:off x="2216208" y="3795595"/>
              <a:ext cx="25964" cy="63911"/>
            </a:xfrm>
            <a:custGeom>
              <a:avLst/>
              <a:gdLst>
                <a:gd name="T0" fmla="*/ 11 w 11"/>
                <a:gd name="T1" fmla="*/ 0 h 27"/>
                <a:gd name="T2" fmla="*/ 2 w 11"/>
                <a:gd name="T3" fmla="*/ 27 h 27"/>
                <a:gd name="T4" fmla="*/ 0 w 11"/>
                <a:gd name="T5" fmla="*/ 26 h 27"/>
                <a:gd name="T6" fmla="*/ 11 w 11"/>
                <a:gd name="T7" fmla="*/ 0 h 27"/>
              </a:gdLst>
              <a:ahLst/>
              <a:cxnLst>
                <a:cxn ang="0">
                  <a:pos x="T0" y="T1"/>
                </a:cxn>
                <a:cxn ang="0">
                  <a:pos x="T2" y="T3"/>
                </a:cxn>
                <a:cxn ang="0">
                  <a:pos x="T4" y="T5"/>
                </a:cxn>
                <a:cxn ang="0">
                  <a:pos x="T6" y="T7"/>
                </a:cxn>
              </a:cxnLst>
              <a:rect l="0" t="0" r="r" b="b"/>
              <a:pathLst>
                <a:path w="11" h="27">
                  <a:moveTo>
                    <a:pt x="11" y="0"/>
                  </a:moveTo>
                  <a:cubicBezTo>
                    <a:pt x="8" y="9"/>
                    <a:pt x="5" y="18"/>
                    <a:pt x="2" y="27"/>
                  </a:cubicBezTo>
                  <a:cubicBezTo>
                    <a:pt x="2" y="27"/>
                    <a:pt x="1" y="27"/>
                    <a:pt x="0" y="26"/>
                  </a:cubicBezTo>
                  <a:cubicBezTo>
                    <a:pt x="2" y="17"/>
                    <a:pt x="5" y="8"/>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46"/>
            <p:cNvSpPr/>
            <p:nvPr/>
          </p:nvSpPr>
          <p:spPr bwMode="auto">
            <a:xfrm>
              <a:off x="2251159" y="3717703"/>
              <a:ext cx="21970" cy="51928"/>
            </a:xfrm>
            <a:custGeom>
              <a:avLst/>
              <a:gdLst>
                <a:gd name="T0" fmla="*/ 0 w 9"/>
                <a:gd name="T1" fmla="*/ 22 h 22"/>
                <a:gd name="T2" fmla="*/ 9 w 9"/>
                <a:gd name="T3" fmla="*/ 0 h 22"/>
                <a:gd name="T4" fmla="*/ 9 w 9"/>
                <a:gd name="T5" fmla="*/ 0 h 22"/>
                <a:gd name="T6" fmla="*/ 0 w 9"/>
                <a:gd name="T7" fmla="*/ 22 h 22"/>
                <a:gd name="T8" fmla="*/ 0 w 9"/>
                <a:gd name="T9" fmla="*/ 22 h 22"/>
              </a:gdLst>
              <a:ahLst/>
              <a:cxnLst>
                <a:cxn ang="0">
                  <a:pos x="T0" y="T1"/>
                </a:cxn>
                <a:cxn ang="0">
                  <a:pos x="T2" y="T3"/>
                </a:cxn>
                <a:cxn ang="0">
                  <a:pos x="T4" y="T5"/>
                </a:cxn>
                <a:cxn ang="0">
                  <a:pos x="T6" y="T7"/>
                </a:cxn>
                <a:cxn ang="0">
                  <a:pos x="T8" y="T9"/>
                </a:cxn>
              </a:cxnLst>
              <a:rect l="0" t="0" r="r" b="b"/>
              <a:pathLst>
                <a:path w="9" h="22">
                  <a:moveTo>
                    <a:pt x="0" y="22"/>
                  </a:moveTo>
                  <a:cubicBezTo>
                    <a:pt x="3" y="15"/>
                    <a:pt x="6" y="7"/>
                    <a:pt x="9" y="0"/>
                  </a:cubicBezTo>
                  <a:cubicBezTo>
                    <a:pt x="9" y="0"/>
                    <a:pt x="9" y="0"/>
                    <a:pt x="9" y="0"/>
                  </a:cubicBezTo>
                  <a:cubicBezTo>
                    <a:pt x="6" y="7"/>
                    <a:pt x="3" y="15"/>
                    <a:pt x="0" y="22"/>
                  </a:cubicBezTo>
                  <a:cubicBezTo>
                    <a:pt x="0" y="22"/>
                    <a:pt x="0" y="22"/>
                    <a:pt x="0"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47"/>
            <p:cNvSpPr/>
            <p:nvPr/>
          </p:nvSpPr>
          <p:spPr bwMode="auto">
            <a:xfrm>
              <a:off x="2147303" y="4043252"/>
              <a:ext cx="4993" cy="30957"/>
            </a:xfrm>
            <a:custGeom>
              <a:avLst/>
              <a:gdLst>
                <a:gd name="T0" fmla="*/ 2 w 2"/>
                <a:gd name="T1" fmla="*/ 0 h 13"/>
                <a:gd name="T2" fmla="*/ 2 w 2"/>
                <a:gd name="T3" fmla="*/ 13 h 13"/>
                <a:gd name="T4" fmla="*/ 0 w 2"/>
                <a:gd name="T5" fmla="*/ 13 h 13"/>
                <a:gd name="T6" fmla="*/ 1 w 2"/>
                <a:gd name="T7" fmla="*/ 0 h 13"/>
                <a:gd name="T8" fmla="*/ 2 w 2"/>
                <a:gd name="T9" fmla="*/ 0 h 13"/>
              </a:gdLst>
              <a:ahLst/>
              <a:cxnLst>
                <a:cxn ang="0">
                  <a:pos x="T0" y="T1"/>
                </a:cxn>
                <a:cxn ang="0">
                  <a:pos x="T2" y="T3"/>
                </a:cxn>
                <a:cxn ang="0">
                  <a:pos x="T4" y="T5"/>
                </a:cxn>
                <a:cxn ang="0">
                  <a:pos x="T6" y="T7"/>
                </a:cxn>
                <a:cxn ang="0">
                  <a:pos x="T8" y="T9"/>
                </a:cxn>
              </a:cxnLst>
              <a:rect l="0" t="0" r="r" b="b"/>
              <a:pathLst>
                <a:path w="2" h="13">
                  <a:moveTo>
                    <a:pt x="2" y="0"/>
                  </a:moveTo>
                  <a:cubicBezTo>
                    <a:pt x="2" y="13"/>
                    <a:pt x="2" y="13"/>
                    <a:pt x="2" y="13"/>
                  </a:cubicBezTo>
                  <a:cubicBezTo>
                    <a:pt x="0" y="13"/>
                    <a:pt x="0" y="13"/>
                    <a:pt x="0" y="13"/>
                  </a:cubicBezTo>
                  <a:cubicBezTo>
                    <a:pt x="1" y="8"/>
                    <a:pt x="1" y="4"/>
                    <a:pt x="1" y="0"/>
                  </a:cubicBezTo>
                  <a:cubicBezTo>
                    <a:pt x="1"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48"/>
            <p:cNvSpPr/>
            <p:nvPr/>
          </p:nvSpPr>
          <p:spPr bwMode="auto">
            <a:xfrm>
              <a:off x="2273129" y="3681753"/>
              <a:ext cx="13981" cy="35950"/>
            </a:xfrm>
            <a:custGeom>
              <a:avLst/>
              <a:gdLst>
                <a:gd name="T0" fmla="*/ 6 w 6"/>
                <a:gd name="T1" fmla="*/ 0 h 15"/>
                <a:gd name="T2" fmla="*/ 0 w 6"/>
                <a:gd name="T3" fmla="*/ 15 h 15"/>
                <a:gd name="T4" fmla="*/ 0 w 6"/>
                <a:gd name="T5" fmla="*/ 15 h 15"/>
                <a:gd name="T6" fmla="*/ 6 w 6"/>
                <a:gd name="T7" fmla="*/ 0 h 15"/>
              </a:gdLst>
              <a:ahLst/>
              <a:cxnLst>
                <a:cxn ang="0">
                  <a:pos x="T0" y="T1"/>
                </a:cxn>
                <a:cxn ang="0">
                  <a:pos x="T2" y="T3"/>
                </a:cxn>
                <a:cxn ang="0">
                  <a:pos x="T4" y="T5"/>
                </a:cxn>
                <a:cxn ang="0">
                  <a:pos x="T6" y="T7"/>
                </a:cxn>
              </a:cxnLst>
              <a:rect l="0" t="0" r="r" b="b"/>
              <a:pathLst>
                <a:path w="6" h="15">
                  <a:moveTo>
                    <a:pt x="6" y="0"/>
                  </a:moveTo>
                  <a:cubicBezTo>
                    <a:pt x="4" y="5"/>
                    <a:pt x="2" y="10"/>
                    <a:pt x="0" y="15"/>
                  </a:cubicBezTo>
                  <a:cubicBezTo>
                    <a:pt x="0" y="15"/>
                    <a:pt x="0" y="15"/>
                    <a:pt x="0" y="15"/>
                  </a:cubicBezTo>
                  <a:cubicBezTo>
                    <a:pt x="2" y="10"/>
                    <a:pt x="4" y="5"/>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49"/>
            <p:cNvSpPr/>
            <p:nvPr/>
          </p:nvSpPr>
          <p:spPr bwMode="auto">
            <a:xfrm>
              <a:off x="2329051" y="3554929"/>
              <a:ext cx="14979" cy="29958"/>
            </a:xfrm>
            <a:custGeom>
              <a:avLst/>
              <a:gdLst>
                <a:gd name="T0" fmla="*/ 0 w 6"/>
                <a:gd name="T1" fmla="*/ 12 h 13"/>
                <a:gd name="T2" fmla="*/ 4 w 6"/>
                <a:gd name="T3" fmla="*/ 0 h 13"/>
                <a:gd name="T4" fmla="*/ 6 w 6"/>
                <a:gd name="T5" fmla="*/ 1 h 13"/>
                <a:gd name="T6" fmla="*/ 0 w 6"/>
                <a:gd name="T7" fmla="*/ 13 h 13"/>
                <a:gd name="T8" fmla="*/ 0 w 6"/>
                <a:gd name="T9" fmla="*/ 12 h 13"/>
              </a:gdLst>
              <a:ahLst/>
              <a:cxnLst>
                <a:cxn ang="0">
                  <a:pos x="T0" y="T1"/>
                </a:cxn>
                <a:cxn ang="0">
                  <a:pos x="T2" y="T3"/>
                </a:cxn>
                <a:cxn ang="0">
                  <a:pos x="T4" y="T5"/>
                </a:cxn>
                <a:cxn ang="0">
                  <a:pos x="T6" y="T7"/>
                </a:cxn>
                <a:cxn ang="0">
                  <a:pos x="T8" y="T9"/>
                </a:cxn>
              </a:cxnLst>
              <a:rect l="0" t="0" r="r" b="b"/>
              <a:pathLst>
                <a:path w="6" h="13">
                  <a:moveTo>
                    <a:pt x="0" y="12"/>
                  </a:moveTo>
                  <a:cubicBezTo>
                    <a:pt x="1" y="8"/>
                    <a:pt x="2" y="4"/>
                    <a:pt x="4" y="0"/>
                  </a:cubicBezTo>
                  <a:cubicBezTo>
                    <a:pt x="4" y="0"/>
                    <a:pt x="5" y="0"/>
                    <a:pt x="6" y="1"/>
                  </a:cubicBezTo>
                  <a:cubicBezTo>
                    <a:pt x="4" y="5"/>
                    <a:pt x="2" y="9"/>
                    <a:pt x="0" y="13"/>
                  </a:cubicBez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50"/>
            <p:cNvSpPr/>
            <p:nvPr/>
          </p:nvSpPr>
          <p:spPr bwMode="auto">
            <a:xfrm>
              <a:off x="2242172" y="3769631"/>
              <a:ext cx="8988" cy="25964"/>
            </a:xfrm>
            <a:custGeom>
              <a:avLst/>
              <a:gdLst>
                <a:gd name="T0" fmla="*/ 0 w 4"/>
                <a:gd name="T1" fmla="*/ 11 h 11"/>
                <a:gd name="T2" fmla="*/ 4 w 4"/>
                <a:gd name="T3" fmla="*/ 0 h 11"/>
                <a:gd name="T4" fmla="*/ 4 w 4"/>
                <a:gd name="T5" fmla="*/ 0 h 11"/>
                <a:gd name="T6" fmla="*/ 0 w 4"/>
                <a:gd name="T7" fmla="*/ 11 h 11"/>
                <a:gd name="T8" fmla="*/ 0 w 4"/>
                <a:gd name="T9" fmla="*/ 11 h 11"/>
              </a:gdLst>
              <a:ahLst/>
              <a:cxnLst>
                <a:cxn ang="0">
                  <a:pos x="T0" y="T1"/>
                </a:cxn>
                <a:cxn ang="0">
                  <a:pos x="T2" y="T3"/>
                </a:cxn>
                <a:cxn ang="0">
                  <a:pos x="T4" y="T5"/>
                </a:cxn>
                <a:cxn ang="0">
                  <a:pos x="T6" y="T7"/>
                </a:cxn>
                <a:cxn ang="0">
                  <a:pos x="T8" y="T9"/>
                </a:cxn>
              </a:cxnLst>
              <a:rect l="0" t="0" r="r" b="b"/>
              <a:pathLst>
                <a:path w="4" h="11">
                  <a:moveTo>
                    <a:pt x="0" y="11"/>
                  </a:moveTo>
                  <a:cubicBezTo>
                    <a:pt x="1" y="7"/>
                    <a:pt x="2" y="3"/>
                    <a:pt x="4" y="0"/>
                  </a:cubicBezTo>
                  <a:cubicBezTo>
                    <a:pt x="4" y="0"/>
                    <a:pt x="4" y="0"/>
                    <a:pt x="4" y="0"/>
                  </a:cubicBezTo>
                  <a:cubicBezTo>
                    <a:pt x="3" y="4"/>
                    <a:pt x="1" y="7"/>
                    <a:pt x="0" y="11"/>
                  </a:cubicBezTo>
                  <a:cubicBezTo>
                    <a:pt x="0" y="11"/>
                    <a:pt x="0" y="11"/>
                    <a:pt x="0"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51"/>
            <p:cNvSpPr/>
            <p:nvPr/>
          </p:nvSpPr>
          <p:spPr bwMode="auto">
            <a:xfrm>
              <a:off x="2318067" y="3582890"/>
              <a:ext cx="10985" cy="20971"/>
            </a:xfrm>
            <a:custGeom>
              <a:avLst/>
              <a:gdLst>
                <a:gd name="T0" fmla="*/ 5 w 5"/>
                <a:gd name="T1" fmla="*/ 1 h 9"/>
                <a:gd name="T2" fmla="*/ 3 w 5"/>
                <a:gd name="T3" fmla="*/ 9 h 9"/>
                <a:gd name="T4" fmla="*/ 0 w 5"/>
                <a:gd name="T5" fmla="*/ 8 h 9"/>
                <a:gd name="T6" fmla="*/ 5 w 5"/>
                <a:gd name="T7" fmla="*/ 0 h 9"/>
                <a:gd name="T8" fmla="*/ 5 w 5"/>
                <a:gd name="T9" fmla="*/ 1 h 9"/>
              </a:gdLst>
              <a:ahLst/>
              <a:cxnLst>
                <a:cxn ang="0">
                  <a:pos x="T0" y="T1"/>
                </a:cxn>
                <a:cxn ang="0">
                  <a:pos x="T2" y="T3"/>
                </a:cxn>
                <a:cxn ang="0">
                  <a:pos x="T4" y="T5"/>
                </a:cxn>
                <a:cxn ang="0">
                  <a:pos x="T6" y="T7"/>
                </a:cxn>
                <a:cxn ang="0">
                  <a:pos x="T8" y="T9"/>
                </a:cxn>
              </a:cxnLst>
              <a:rect l="0" t="0" r="r" b="b"/>
              <a:pathLst>
                <a:path w="5" h="9">
                  <a:moveTo>
                    <a:pt x="5" y="1"/>
                  </a:moveTo>
                  <a:cubicBezTo>
                    <a:pt x="4" y="3"/>
                    <a:pt x="3" y="6"/>
                    <a:pt x="3" y="9"/>
                  </a:cubicBezTo>
                  <a:cubicBezTo>
                    <a:pt x="2" y="8"/>
                    <a:pt x="1" y="8"/>
                    <a:pt x="0" y="8"/>
                  </a:cubicBezTo>
                  <a:cubicBezTo>
                    <a:pt x="2" y="5"/>
                    <a:pt x="3" y="3"/>
                    <a:pt x="5" y="0"/>
                  </a:cubicBezTo>
                  <a:cubicBezTo>
                    <a:pt x="5" y="1"/>
                    <a:pt x="5" y="1"/>
                    <a:pt x="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52"/>
            <p:cNvSpPr/>
            <p:nvPr/>
          </p:nvSpPr>
          <p:spPr bwMode="auto">
            <a:xfrm>
              <a:off x="2287110" y="3662779"/>
              <a:ext cx="11983" cy="18974"/>
            </a:xfrm>
            <a:custGeom>
              <a:avLst/>
              <a:gdLst>
                <a:gd name="T0" fmla="*/ 0 w 5"/>
                <a:gd name="T1" fmla="*/ 8 h 8"/>
                <a:gd name="T2" fmla="*/ 2 w 5"/>
                <a:gd name="T3" fmla="*/ 0 h 8"/>
                <a:gd name="T4" fmla="*/ 5 w 5"/>
                <a:gd name="T5" fmla="*/ 1 h 8"/>
                <a:gd name="T6" fmla="*/ 0 w 5"/>
                <a:gd name="T7" fmla="*/ 8 h 8"/>
              </a:gdLst>
              <a:ahLst/>
              <a:cxnLst>
                <a:cxn ang="0">
                  <a:pos x="T0" y="T1"/>
                </a:cxn>
                <a:cxn ang="0">
                  <a:pos x="T2" y="T3"/>
                </a:cxn>
                <a:cxn ang="0">
                  <a:pos x="T4" y="T5"/>
                </a:cxn>
                <a:cxn ang="0">
                  <a:pos x="T6" y="T7"/>
                </a:cxn>
              </a:cxnLst>
              <a:rect l="0" t="0" r="r" b="b"/>
              <a:pathLst>
                <a:path w="5" h="8">
                  <a:moveTo>
                    <a:pt x="0" y="8"/>
                  </a:moveTo>
                  <a:cubicBezTo>
                    <a:pt x="1" y="5"/>
                    <a:pt x="2" y="3"/>
                    <a:pt x="2" y="0"/>
                  </a:cubicBezTo>
                  <a:cubicBezTo>
                    <a:pt x="3" y="0"/>
                    <a:pt x="4" y="0"/>
                    <a:pt x="5" y="1"/>
                  </a:cubicBezTo>
                  <a:cubicBezTo>
                    <a:pt x="3" y="3"/>
                    <a:pt x="2" y="6"/>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53"/>
            <p:cNvSpPr/>
            <p:nvPr/>
          </p:nvSpPr>
          <p:spPr bwMode="auto">
            <a:xfrm>
              <a:off x="2348025" y="3518979"/>
              <a:ext cx="9986" cy="11983"/>
            </a:xfrm>
            <a:custGeom>
              <a:avLst/>
              <a:gdLst>
                <a:gd name="T0" fmla="*/ 0 w 4"/>
                <a:gd name="T1" fmla="*/ 4 h 5"/>
                <a:gd name="T2" fmla="*/ 3 w 4"/>
                <a:gd name="T3" fmla="*/ 0 h 5"/>
                <a:gd name="T4" fmla="*/ 4 w 4"/>
                <a:gd name="T5" fmla="*/ 0 h 5"/>
                <a:gd name="T6" fmla="*/ 2 w 4"/>
                <a:gd name="T7" fmla="*/ 5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1" y="3"/>
                    <a:pt x="2" y="1"/>
                    <a:pt x="3" y="0"/>
                  </a:cubicBezTo>
                  <a:cubicBezTo>
                    <a:pt x="4" y="0"/>
                    <a:pt x="4" y="0"/>
                    <a:pt x="4" y="0"/>
                  </a:cubicBezTo>
                  <a:cubicBezTo>
                    <a:pt x="4" y="2"/>
                    <a:pt x="3" y="4"/>
                    <a:pt x="2" y="5"/>
                  </a:cubicBezTo>
                  <a:cubicBezTo>
                    <a:pt x="2" y="5"/>
                    <a:pt x="1" y="4"/>
                    <a:pt x="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54"/>
            <p:cNvSpPr/>
            <p:nvPr/>
          </p:nvSpPr>
          <p:spPr bwMode="auto">
            <a:xfrm>
              <a:off x="2395959" y="6073436"/>
              <a:ext cx="1633735" cy="281609"/>
            </a:xfrm>
            <a:custGeom>
              <a:avLst/>
              <a:gdLst>
                <a:gd name="T0" fmla="*/ 6 w 692"/>
                <a:gd name="T1" fmla="*/ 85 h 119"/>
                <a:gd name="T2" fmla="*/ 15 w 692"/>
                <a:gd name="T3" fmla="*/ 104 h 119"/>
                <a:gd name="T4" fmla="*/ 61 w 692"/>
                <a:gd name="T5" fmla="*/ 112 h 119"/>
                <a:gd name="T6" fmla="*/ 219 w 692"/>
                <a:gd name="T7" fmla="*/ 113 h 119"/>
                <a:gd name="T8" fmla="*/ 303 w 692"/>
                <a:gd name="T9" fmla="*/ 109 h 119"/>
                <a:gd name="T10" fmla="*/ 415 w 692"/>
                <a:gd name="T11" fmla="*/ 102 h 119"/>
                <a:gd name="T12" fmla="*/ 548 w 692"/>
                <a:gd name="T13" fmla="*/ 92 h 119"/>
                <a:gd name="T14" fmla="*/ 646 w 692"/>
                <a:gd name="T15" fmla="*/ 88 h 119"/>
                <a:gd name="T16" fmla="*/ 674 w 692"/>
                <a:gd name="T17" fmla="*/ 84 h 119"/>
                <a:gd name="T18" fmla="*/ 681 w 692"/>
                <a:gd name="T19" fmla="*/ 65 h 119"/>
                <a:gd name="T20" fmla="*/ 658 w 692"/>
                <a:gd name="T21" fmla="*/ 41 h 119"/>
                <a:gd name="T22" fmla="*/ 538 w 692"/>
                <a:gd name="T23" fmla="*/ 8 h 119"/>
                <a:gd name="T24" fmla="*/ 392 w 692"/>
                <a:gd name="T25" fmla="*/ 21 h 119"/>
                <a:gd name="T26" fmla="*/ 312 w 692"/>
                <a:gd name="T27" fmla="*/ 20 h 119"/>
                <a:gd name="T28" fmla="*/ 247 w 692"/>
                <a:gd name="T29" fmla="*/ 15 h 119"/>
                <a:gd name="T30" fmla="*/ 154 w 692"/>
                <a:gd name="T31" fmla="*/ 13 h 119"/>
                <a:gd name="T32" fmla="*/ 148 w 692"/>
                <a:gd name="T33" fmla="*/ 11 h 119"/>
                <a:gd name="T34" fmla="*/ 153 w 692"/>
                <a:gd name="T35" fmla="*/ 10 h 119"/>
                <a:gd name="T36" fmla="*/ 231 w 692"/>
                <a:gd name="T37" fmla="*/ 10 h 119"/>
                <a:gd name="T38" fmla="*/ 299 w 692"/>
                <a:gd name="T39" fmla="*/ 16 h 119"/>
                <a:gd name="T40" fmla="*/ 411 w 692"/>
                <a:gd name="T41" fmla="*/ 15 h 119"/>
                <a:gd name="T42" fmla="*/ 490 w 692"/>
                <a:gd name="T43" fmla="*/ 8 h 119"/>
                <a:gd name="T44" fmla="*/ 549 w 692"/>
                <a:gd name="T45" fmla="*/ 3 h 119"/>
                <a:gd name="T46" fmla="*/ 670 w 692"/>
                <a:gd name="T47" fmla="*/ 46 h 119"/>
                <a:gd name="T48" fmla="*/ 686 w 692"/>
                <a:gd name="T49" fmla="*/ 65 h 119"/>
                <a:gd name="T50" fmla="*/ 678 w 692"/>
                <a:gd name="T51" fmla="*/ 86 h 119"/>
                <a:gd name="T52" fmla="*/ 648 w 692"/>
                <a:gd name="T53" fmla="*/ 91 h 119"/>
                <a:gd name="T54" fmla="*/ 499 w 692"/>
                <a:gd name="T55" fmla="*/ 100 h 119"/>
                <a:gd name="T56" fmla="*/ 318 w 692"/>
                <a:gd name="T57" fmla="*/ 113 h 119"/>
                <a:gd name="T58" fmla="*/ 96 w 692"/>
                <a:gd name="T59" fmla="*/ 118 h 119"/>
                <a:gd name="T60" fmla="*/ 25 w 692"/>
                <a:gd name="T61" fmla="*/ 111 h 119"/>
                <a:gd name="T62" fmla="*/ 9 w 692"/>
                <a:gd name="T63" fmla="*/ 104 h 119"/>
                <a:gd name="T64" fmla="*/ 6 w 692"/>
                <a:gd name="T65"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2" h="119">
                  <a:moveTo>
                    <a:pt x="6" y="85"/>
                  </a:moveTo>
                  <a:cubicBezTo>
                    <a:pt x="3" y="96"/>
                    <a:pt x="5" y="99"/>
                    <a:pt x="15" y="104"/>
                  </a:cubicBezTo>
                  <a:cubicBezTo>
                    <a:pt x="30" y="110"/>
                    <a:pt x="45" y="111"/>
                    <a:pt x="61" y="112"/>
                  </a:cubicBezTo>
                  <a:cubicBezTo>
                    <a:pt x="113" y="116"/>
                    <a:pt x="166" y="115"/>
                    <a:pt x="219" y="113"/>
                  </a:cubicBezTo>
                  <a:cubicBezTo>
                    <a:pt x="247" y="111"/>
                    <a:pt x="275" y="111"/>
                    <a:pt x="303" y="109"/>
                  </a:cubicBezTo>
                  <a:cubicBezTo>
                    <a:pt x="341" y="107"/>
                    <a:pt x="378" y="104"/>
                    <a:pt x="415" y="102"/>
                  </a:cubicBezTo>
                  <a:cubicBezTo>
                    <a:pt x="459" y="99"/>
                    <a:pt x="504" y="95"/>
                    <a:pt x="548" y="92"/>
                  </a:cubicBezTo>
                  <a:cubicBezTo>
                    <a:pt x="581" y="90"/>
                    <a:pt x="614" y="89"/>
                    <a:pt x="646" y="88"/>
                  </a:cubicBezTo>
                  <a:cubicBezTo>
                    <a:pt x="656" y="87"/>
                    <a:pt x="665" y="86"/>
                    <a:pt x="674" y="84"/>
                  </a:cubicBezTo>
                  <a:cubicBezTo>
                    <a:pt x="685" y="81"/>
                    <a:pt x="688" y="75"/>
                    <a:pt x="681" y="65"/>
                  </a:cubicBezTo>
                  <a:cubicBezTo>
                    <a:pt x="675" y="57"/>
                    <a:pt x="667" y="48"/>
                    <a:pt x="658" y="41"/>
                  </a:cubicBezTo>
                  <a:cubicBezTo>
                    <a:pt x="622" y="15"/>
                    <a:pt x="582" y="3"/>
                    <a:pt x="538" y="8"/>
                  </a:cubicBezTo>
                  <a:cubicBezTo>
                    <a:pt x="489" y="13"/>
                    <a:pt x="441" y="17"/>
                    <a:pt x="392" y="21"/>
                  </a:cubicBezTo>
                  <a:cubicBezTo>
                    <a:pt x="366" y="24"/>
                    <a:pt x="339" y="23"/>
                    <a:pt x="312" y="20"/>
                  </a:cubicBezTo>
                  <a:cubicBezTo>
                    <a:pt x="291" y="18"/>
                    <a:pt x="269" y="17"/>
                    <a:pt x="247" y="15"/>
                  </a:cubicBezTo>
                  <a:cubicBezTo>
                    <a:pt x="216" y="12"/>
                    <a:pt x="185" y="12"/>
                    <a:pt x="154" y="13"/>
                  </a:cubicBezTo>
                  <a:cubicBezTo>
                    <a:pt x="152" y="13"/>
                    <a:pt x="150" y="13"/>
                    <a:pt x="148" y="11"/>
                  </a:cubicBezTo>
                  <a:cubicBezTo>
                    <a:pt x="149" y="11"/>
                    <a:pt x="151" y="10"/>
                    <a:pt x="153" y="10"/>
                  </a:cubicBezTo>
                  <a:cubicBezTo>
                    <a:pt x="179" y="10"/>
                    <a:pt x="205" y="10"/>
                    <a:pt x="231" y="10"/>
                  </a:cubicBezTo>
                  <a:cubicBezTo>
                    <a:pt x="253" y="11"/>
                    <a:pt x="276" y="14"/>
                    <a:pt x="299" y="16"/>
                  </a:cubicBezTo>
                  <a:cubicBezTo>
                    <a:pt x="336" y="20"/>
                    <a:pt x="373" y="19"/>
                    <a:pt x="411" y="15"/>
                  </a:cubicBezTo>
                  <a:cubicBezTo>
                    <a:pt x="437" y="12"/>
                    <a:pt x="463" y="10"/>
                    <a:pt x="490" y="8"/>
                  </a:cubicBezTo>
                  <a:cubicBezTo>
                    <a:pt x="509" y="6"/>
                    <a:pt x="529" y="5"/>
                    <a:pt x="549" y="3"/>
                  </a:cubicBezTo>
                  <a:cubicBezTo>
                    <a:pt x="596" y="0"/>
                    <a:pt x="635" y="17"/>
                    <a:pt x="670" y="46"/>
                  </a:cubicBezTo>
                  <a:cubicBezTo>
                    <a:pt x="676" y="51"/>
                    <a:pt x="682" y="58"/>
                    <a:pt x="686" y="65"/>
                  </a:cubicBezTo>
                  <a:cubicBezTo>
                    <a:pt x="692" y="75"/>
                    <a:pt x="689" y="83"/>
                    <a:pt x="678" y="86"/>
                  </a:cubicBezTo>
                  <a:cubicBezTo>
                    <a:pt x="668" y="89"/>
                    <a:pt x="658" y="90"/>
                    <a:pt x="648" y="91"/>
                  </a:cubicBezTo>
                  <a:cubicBezTo>
                    <a:pt x="598" y="94"/>
                    <a:pt x="549" y="97"/>
                    <a:pt x="499" y="100"/>
                  </a:cubicBezTo>
                  <a:cubicBezTo>
                    <a:pt x="439" y="104"/>
                    <a:pt x="379" y="109"/>
                    <a:pt x="318" y="113"/>
                  </a:cubicBezTo>
                  <a:cubicBezTo>
                    <a:pt x="244" y="117"/>
                    <a:pt x="170" y="119"/>
                    <a:pt x="96" y="118"/>
                  </a:cubicBezTo>
                  <a:cubicBezTo>
                    <a:pt x="72" y="117"/>
                    <a:pt x="48" y="117"/>
                    <a:pt x="25" y="111"/>
                  </a:cubicBezTo>
                  <a:cubicBezTo>
                    <a:pt x="20" y="109"/>
                    <a:pt x="14" y="107"/>
                    <a:pt x="9" y="104"/>
                  </a:cubicBezTo>
                  <a:cubicBezTo>
                    <a:pt x="0" y="99"/>
                    <a:pt x="0" y="94"/>
                    <a:pt x="6" y="8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55"/>
            <p:cNvSpPr/>
            <p:nvPr/>
          </p:nvSpPr>
          <p:spPr bwMode="auto">
            <a:xfrm>
              <a:off x="3588305" y="6161314"/>
              <a:ext cx="287601" cy="51928"/>
            </a:xfrm>
            <a:custGeom>
              <a:avLst/>
              <a:gdLst>
                <a:gd name="T0" fmla="*/ 0 w 122"/>
                <a:gd name="T1" fmla="*/ 4 h 22"/>
                <a:gd name="T2" fmla="*/ 8 w 122"/>
                <a:gd name="T3" fmla="*/ 2 h 22"/>
                <a:gd name="T4" fmla="*/ 102 w 122"/>
                <a:gd name="T5" fmla="*/ 6 h 22"/>
                <a:gd name="T6" fmla="*/ 122 w 122"/>
                <a:gd name="T7" fmla="*/ 15 h 22"/>
                <a:gd name="T8" fmla="*/ 101 w 122"/>
                <a:gd name="T9" fmla="*/ 22 h 22"/>
                <a:gd name="T10" fmla="*/ 116 w 122"/>
                <a:gd name="T11" fmla="*/ 16 h 22"/>
                <a:gd name="T12" fmla="*/ 107 w 122"/>
                <a:gd name="T13" fmla="*/ 11 h 22"/>
                <a:gd name="T14" fmla="*/ 47 w 122"/>
                <a:gd name="T15" fmla="*/ 4 h 22"/>
                <a:gd name="T16" fmla="*/ 0 w 122"/>
                <a:gd name="T1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2">
                  <a:moveTo>
                    <a:pt x="0" y="4"/>
                  </a:moveTo>
                  <a:cubicBezTo>
                    <a:pt x="3" y="3"/>
                    <a:pt x="5" y="2"/>
                    <a:pt x="8" y="2"/>
                  </a:cubicBezTo>
                  <a:cubicBezTo>
                    <a:pt x="40" y="0"/>
                    <a:pt x="71" y="1"/>
                    <a:pt x="102" y="6"/>
                  </a:cubicBezTo>
                  <a:cubicBezTo>
                    <a:pt x="113" y="8"/>
                    <a:pt x="115" y="9"/>
                    <a:pt x="122" y="15"/>
                  </a:cubicBezTo>
                  <a:cubicBezTo>
                    <a:pt x="116" y="21"/>
                    <a:pt x="109" y="21"/>
                    <a:pt x="101" y="22"/>
                  </a:cubicBezTo>
                  <a:cubicBezTo>
                    <a:pt x="106" y="20"/>
                    <a:pt x="111" y="18"/>
                    <a:pt x="116" y="16"/>
                  </a:cubicBezTo>
                  <a:cubicBezTo>
                    <a:pt x="114" y="11"/>
                    <a:pt x="110" y="11"/>
                    <a:pt x="107" y="11"/>
                  </a:cubicBezTo>
                  <a:cubicBezTo>
                    <a:pt x="87" y="8"/>
                    <a:pt x="67" y="6"/>
                    <a:pt x="47" y="4"/>
                  </a:cubicBezTo>
                  <a:cubicBezTo>
                    <a:pt x="31" y="3"/>
                    <a:pt x="16"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56"/>
            <p:cNvSpPr/>
            <p:nvPr/>
          </p:nvSpPr>
          <p:spPr bwMode="auto">
            <a:xfrm>
              <a:off x="1774820" y="5625058"/>
              <a:ext cx="18974" cy="124827"/>
            </a:xfrm>
            <a:custGeom>
              <a:avLst/>
              <a:gdLst>
                <a:gd name="T0" fmla="*/ 8 w 8"/>
                <a:gd name="T1" fmla="*/ 37 h 53"/>
                <a:gd name="T2" fmla="*/ 2 w 8"/>
                <a:gd name="T3" fmla="*/ 43 h 53"/>
                <a:gd name="T4" fmla="*/ 0 w 8"/>
                <a:gd name="T5" fmla="*/ 53 h 53"/>
                <a:gd name="T6" fmla="*/ 0 w 8"/>
                <a:gd name="T7" fmla="*/ 1 h 53"/>
                <a:gd name="T8" fmla="*/ 2 w 8"/>
                <a:gd name="T9" fmla="*/ 0 h 53"/>
                <a:gd name="T10" fmla="*/ 2 w 8"/>
                <a:gd name="T11" fmla="*/ 24 h 53"/>
                <a:gd name="T12" fmla="*/ 8 w 8"/>
                <a:gd name="T13" fmla="*/ 37 h 53"/>
              </a:gdLst>
              <a:ahLst/>
              <a:cxnLst>
                <a:cxn ang="0">
                  <a:pos x="T0" y="T1"/>
                </a:cxn>
                <a:cxn ang="0">
                  <a:pos x="T2" y="T3"/>
                </a:cxn>
                <a:cxn ang="0">
                  <a:pos x="T4" y="T5"/>
                </a:cxn>
                <a:cxn ang="0">
                  <a:pos x="T6" y="T7"/>
                </a:cxn>
                <a:cxn ang="0">
                  <a:pos x="T8" y="T9"/>
                </a:cxn>
                <a:cxn ang="0">
                  <a:pos x="T10" y="T11"/>
                </a:cxn>
                <a:cxn ang="0">
                  <a:pos x="T12" y="T13"/>
                </a:cxn>
              </a:cxnLst>
              <a:rect l="0" t="0" r="r" b="b"/>
              <a:pathLst>
                <a:path w="8" h="52">
                  <a:moveTo>
                    <a:pt x="8" y="37"/>
                  </a:moveTo>
                  <a:cubicBezTo>
                    <a:pt x="4" y="37"/>
                    <a:pt x="1" y="38"/>
                    <a:pt x="2" y="43"/>
                  </a:cubicBezTo>
                  <a:cubicBezTo>
                    <a:pt x="2" y="46"/>
                    <a:pt x="2" y="50"/>
                    <a:pt x="0" y="53"/>
                  </a:cubicBezTo>
                  <a:cubicBezTo>
                    <a:pt x="0" y="1"/>
                    <a:pt x="0" y="1"/>
                    <a:pt x="0" y="1"/>
                  </a:cubicBezTo>
                  <a:cubicBezTo>
                    <a:pt x="0" y="1"/>
                    <a:pt x="1" y="0"/>
                    <a:pt x="2" y="0"/>
                  </a:cubicBezTo>
                  <a:cubicBezTo>
                    <a:pt x="2" y="8"/>
                    <a:pt x="2" y="16"/>
                    <a:pt x="2" y="24"/>
                  </a:cubicBezTo>
                  <a:cubicBezTo>
                    <a:pt x="2" y="30"/>
                    <a:pt x="4" y="34"/>
                    <a:pt x="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57"/>
            <p:cNvSpPr/>
            <p:nvPr/>
          </p:nvSpPr>
          <p:spPr bwMode="auto">
            <a:xfrm>
              <a:off x="2993131" y="6175295"/>
              <a:ext cx="122830" cy="37947"/>
            </a:xfrm>
            <a:custGeom>
              <a:avLst/>
              <a:gdLst>
                <a:gd name="T0" fmla="*/ 51 w 52"/>
                <a:gd name="T1" fmla="*/ 16 h 16"/>
                <a:gd name="T2" fmla="*/ 5 w 52"/>
                <a:gd name="T3" fmla="*/ 2 h 16"/>
                <a:gd name="T4" fmla="*/ 0 w 52"/>
                <a:gd name="T5" fmla="*/ 0 h 16"/>
                <a:gd name="T6" fmla="*/ 0 w 52"/>
                <a:gd name="T7" fmla="*/ 0 h 16"/>
                <a:gd name="T8" fmla="*/ 52 w 52"/>
                <a:gd name="T9" fmla="*/ 15 h 16"/>
                <a:gd name="T10" fmla="*/ 51 w 52"/>
                <a:gd name="T11" fmla="*/ 16 h 16"/>
              </a:gdLst>
              <a:ahLst/>
              <a:cxnLst>
                <a:cxn ang="0">
                  <a:pos x="T0" y="T1"/>
                </a:cxn>
                <a:cxn ang="0">
                  <a:pos x="T2" y="T3"/>
                </a:cxn>
                <a:cxn ang="0">
                  <a:pos x="T4" y="T5"/>
                </a:cxn>
                <a:cxn ang="0">
                  <a:pos x="T6" y="T7"/>
                </a:cxn>
                <a:cxn ang="0">
                  <a:pos x="T8" y="T9"/>
                </a:cxn>
                <a:cxn ang="0">
                  <a:pos x="T10" y="T11"/>
                </a:cxn>
              </a:cxnLst>
              <a:rect l="0" t="0" r="r" b="b"/>
              <a:pathLst>
                <a:path w="52" h="16">
                  <a:moveTo>
                    <a:pt x="51" y="16"/>
                  </a:moveTo>
                  <a:cubicBezTo>
                    <a:pt x="37" y="8"/>
                    <a:pt x="21" y="5"/>
                    <a:pt x="5" y="2"/>
                  </a:cubicBezTo>
                  <a:cubicBezTo>
                    <a:pt x="3" y="2"/>
                    <a:pt x="2" y="1"/>
                    <a:pt x="0" y="0"/>
                  </a:cubicBezTo>
                  <a:cubicBezTo>
                    <a:pt x="0" y="0"/>
                    <a:pt x="0" y="0"/>
                    <a:pt x="0" y="0"/>
                  </a:cubicBezTo>
                  <a:cubicBezTo>
                    <a:pt x="18" y="1"/>
                    <a:pt x="37" y="3"/>
                    <a:pt x="52" y="15"/>
                  </a:cubicBezTo>
                  <a:cubicBezTo>
                    <a:pt x="52" y="15"/>
                    <a:pt x="52" y="15"/>
                    <a:pt x="51"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58"/>
            <p:cNvSpPr/>
            <p:nvPr/>
          </p:nvSpPr>
          <p:spPr bwMode="auto">
            <a:xfrm>
              <a:off x="2782423" y="6161314"/>
              <a:ext cx="106852" cy="1997"/>
            </a:xfrm>
            <a:custGeom>
              <a:avLst/>
              <a:gdLst>
                <a:gd name="T0" fmla="*/ 0 w 45"/>
                <a:gd name="T1" fmla="*/ 0 h 1"/>
                <a:gd name="T2" fmla="*/ 42 w 45"/>
                <a:gd name="T3" fmla="*/ 0 h 1"/>
                <a:gd name="T4" fmla="*/ 45 w 45"/>
                <a:gd name="T5" fmla="*/ 1 h 1"/>
                <a:gd name="T6" fmla="*/ 0 w 45"/>
                <a:gd name="T7" fmla="*/ 1 h 1"/>
                <a:gd name="T8" fmla="*/ 0 w 45"/>
                <a:gd name="T9" fmla="*/ 0 h 1"/>
              </a:gdLst>
              <a:ahLst/>
              <a:cxnLst>
                <a:cxn ang="0">
                  <a:pos x="T0" y="T1"/>
                </a:cxn>
                <a:cxn ang="0">
                  <a:pos x="T2" y="T3"/>
                </a:cxn>
                <a:cxn ang="0">
                  <a:pos x="T4" y="T5"/>
                </a:cxn>
                <a:cxn ang="0">
                  <a:pos x="T6" y="T7"/>
                </a:cxn>
                <a:cxn ang="0">
                  <a:pos x="T8" y="T9"/>
                </a:cxn>
              </a:cxnLst>
              <a:rect l="0" t="0" r="r" b="b"/>
              <a:pathLst>
                <a:path w="45" h="1">
                  <a:moveTo>
                    <a:pt x="0" y="0"/>
                  </a:moveTo>
                  <a:cubicBezTo>
                    <a:pt x="14" y="0"/>
                    <a:pt x="28" y="0"/>
                    <a:pt x="42" y="0"/>
                  </a:cubicBezTo>
                  <a:cubicBezTo>
                    <a:pt x="43" y="0"/>
                    <a:pt x="44" y="0"/>
                    <a:pt x="45" y="1"/>
                  </a:cubicBezTo>
                  <a:cubicBezTo>
                    <a:pt x="0" y="1"/>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59"/>
            <p:cNvSpPr/>
            <p:nvPr/>
          </p:nvSpPr>
          <p:spPr bwMode="auto">
            <a:xfrm>
              <a:off x="2544752" y="6113381"/>
              <a:ext cx="98863" cy="21970"/>
            </a:xfrm>
            <a:custGeom>
              <a:avLst/>
              <a:gdLst>
                <a:gd name="T0" fmla="*/ 41 w 42"/>
                <a:gd name="T1" fmla="*/ 0 h 9"/>
                <a:gd name="T2" fmla="*/ 0 w 42"/>
                <a:gd name="T3" fmla="*/ 9 h 9"/>
                <a:gd name="T4" fmla="*/ 0 w 42"/>
                <a:gd name="T5" fmla="*/ 9 h 9"/>
                <a:gd name="T6" fmla="*/ 42 w 42"/>
                <a:gd name="T7" fmla="*/ 0 h 9"/>
                <a:gd name="T8" fmla="*/ 41 w 42"/>
                <a:gd name="T9" fmla="*/ 0 h 9"/>
              </a:gdLst>
              <a:ahLst/>
              <a:cxnLst>
                <a:cxn ang="0">
                  <a:pos x="T0" y="T1"/>
                </a:cxn>
                <a:cxn ang="0">
                  <a:pos x="T2" y="T3"/>
                </a:cxn>
                <a:cxn ang="0">
                  <a:pos x="T4" y="T5"/>
                </a:cxn>
                <a:cxn ang="0">
                  <a:pos x="T6" y="T7"/>
                </a:cxn>
                <a:cxn ang="0">
                  <a:pos x="T8" y="T9"/>
                </a:cxn>
              </a:cxnLst>
              <a:rect l="0" t="0" r="r" b="b"/>
              <a:pathLst>
                <a:path w="42" h="9">
                  <a:moveTo>
                    <a:pt x="41" y="0"/>
                  </a:moveTo>
                  <a:cubicBezTo>
                    <a:pt x="28" y="3"/>
                    <a:pt x="14" y="6"/>
                    <a:pt x="0" y="9"/>
                  </a:cubicBezTo>
                  <a:cubicBezTo>
                    <a:pt x="0" y="9"/>
                    <a:pt x="0" y="9"/>
                    <a:pt x="0" y="9"/>
                  </a:cubicBezTo>
                  <a:cubicBezTo>
                    <a:pt x="13" y="3"/>
                    <a:pt x="27" y="0"/>
                    <a:pt x="42" y="0"/>
                  </a:cubicBezTo>
                  <a:lnTo>
                    <a:pt x="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60"/>
            <p:cNvSpPr/>
            <p:nvPr/>
          </p:nvSpPr>
          <p:spPr bwMode="auto">
            <a:xfrm>
              <a:off x="1998510" y="5742895"/>
              <a:ext cx="56921" cy="9986"/>
            </a:xfrm>
            <a:custGeom>
              <a:avLst/>
              <a:gdLst>
                <a:gd name="T0" fmla="*/ 24 w 24"/>
                <a:gd name="T1" fmla="*/ 4 h 4"/>
                <a:gd name="T2" fmla="*/ 0 w 24"/>
                <a:gd name="T3" fmla="*/ 4 h 4"/>
                <a:gd name="T4" fmla="*/ 24 w 24"/>
                <a:gd name="T5" fmla="*/ 4 h 4"/>
              </a:gdLst>
              <a:ahLst/>
              <a:cxnLst>
                <a:cxn ang="0">
                  <a:pos x="T0" y="T1"/>
                </a:cxn>
                <a:cxn ang="0">
                  <a:pos x="T2" y="T3"/>
                </a:cxn>
                <a:cxn ang="0">
                  <a:pos x="T4" y="T5"/>
                </a:cxn>
              </a:cxnLst>
              <a:rect l="0" t="0" r="r" b="b"/>
              <a:pathLst>
                <a:path w="24" h="4">
                  <a:moveTo>
                    <a:pt x="24" y="4"/>
                  </a:moveTo>
                  <a:cubicBezTo>
                    <a:pt x="0" y="4"/>
                    <a:pt x="0" y="4"/>
                    <a:pt x="0" y="4"/>
                  </a:cubicBezTo>
                  <a:cubicBezTo>
                    <a:pt x="8" y="2"/>
                    <a:pt x="16" y="0"/>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61"/>
            <p:cNvSpPr/>
            <p:nvPr/>
          </p:nvSpPr>
          <p:spPr bwMode="auto">
            <a:xfrm>
              <a:off x="3540372" y="6168305"/>
              <a:ext cx="47934" cy="13981"/>
            </a:xfrm>
            <a:custGeom>
              <a:avLst/>
              <a:gdLst>
                <a:gd name="T0" fmla="*/ 20 w 20"/>
                <a:gd name="T1" fmla="*/ 1 h 6"/>
                <a:gd name="T2" fmla="*/ 0 w 20"/>
                <a:gd name="T3" fmla="*/ 6 h 6"/>
                <a:gd name="T4" fmla="*/ 0 w 20"/>
                <a:gd name="T5" fmla="*/ 4 h 6"/>
                <a:gd name="T6" fmla="*/ 20 w 20"/>
                <a:gd name="T7" fmla="*/ 1 h 6"/>
              </a:gdLst>
              <a:ahLst/>
              <a:cxnLst>
                <a:cxn ang="0">
                  <a:pos x="T0" y="T1"/>
                </a:cxn>
                <a:cxn ang="0">
                  <a:pos x="T2" y="T3"/>
                </a:cxn>
                <a:cxn ang="0">
                  <a:pos x="T4" y="T5"/>
                </a:cxn>
                <a:cxn ang="0">
                  <a:pos x="T6" y="T7"/>
                </a:cxn>
              </a:cxnLst>
              <a:rect l="0" t="0" r="r" b="b"/>
              <a:pathLst>
                <a:path w="20" h="6">
                  <a:moveTo>
                    <a:pt x="20" y="1"/>
                  </a:moveTo>
                  <a:cubicBezTo>
                    <a:pt x="14" y="3"/>
                    <a:pt x="7" y="4"/>
                    <a:pt x="0" y="6"/>
                  </a:cubicBezTo>
                  <a:cubicBezTo>
                    <a:pt x="0" y="5"/>
                    <a:pt x="0" y="4"/>
                    <a:pt x="0" y="4"/>
                  </a:cubicBezTo>
                  <a:cubicBezTo>
                    <a:pt x="6" y="1"/>
                    <a:pt x="13"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62"/>
            <p:cNvSpPr/>
            <p:nvPr/>
          </p:nvSpPr>
          <p:spPr bwMode="auto">
            <a:xfrm>
              <a:off x="2934212" y="5943616"/>
              <a:ext cx="37947" cy="20971"/>
            </a:xfrm>
            <a:custGeom>
              <a:avLst/>
              <a:gdLst>
                <a:gd name="T0" fmla="*/ 0 w 16"/>
                <a:gd name="T1" fmla="*/ 8 h 9"/>
                <a:gd name="T2" fmla="*/ 16 w 16"/>
                <a:gd name="T3" fmla="*/ 0 h 9"/>
                <a:gd name="T4" fmla="*/ 1 w 16"/>
                <a:gd name="T5" fmla="*/ 9 h 9"/>
                <a:gd name="T6" fmla="*/ 0 w 16"/>
                <a:gd name="T7" fmla="*/ 8 h 9"/>
              </a:gdLst>
              <a:ahLst/>
              <a:cxnLst>
                <a:cxn ang="0">
                  <a:pos x="T0" y="T1"/>
                </a:cxn>
                <a:cxn ang="0">
                  <a:pos x="T2" y="T3"/>
                </a:cxn>
                <a:cxn ang="0">
                  <a:pos x="T4" y="T5"/>
                </a:cxn>
                <a:cxn ang="0">
                  <a:pos x="T6" y="T7"/>
                </a:cxn>
              </a:cxnLst>
              <a:rect l="0" t="0" r="r" b="b"/>
              <a:pathLst>
                <a:path w="16" h="9">
                  <a:moveTo>
                    <a:pt x="0" y="8"/>
                  </a:moveTo>
                  <a:cubicBezTo>
                    <a:pt x="5" y="6"/>
                    <a:pt x="10" y="3"/>
                    <a:pt x="16" y="0"/>
                  </a:cubicBezTo>
                  <a:cubicBezTo>
                    <a:pt x="10" y="6"/>
                    <a:pt x="10" y="6"/>
                    <a:pt x="1" y="9"/>
                  </a:cubicBezTo>
                  <a:cubicBezTo>
                    <a:pt x="1" y="9"/>
                    <a:pt x="0" y="8"/>
                    <a:pt x="0"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63"/>
            <p:cNvSpPr/>
            <p:nvPr/>
          </p:nvSpPr>
          <p:spPr bwMode="auto">
            <a:xfrm>
              <a:off x="1850715" y="5761868"/>
              <a:ext cx="32954" cy="11983"/>
            </a:xfrm>
            <a:custGeom>
              <a:avLst/>
              <a:gdLst>
                <a:gd name="T0" fmla="*/ 14 w 14"/>
                <a:gd name="T1" fmla="*/ 2 h 5"/>
                <a:gd name="T2" fmla="*/ 0 w 14"/>
                <a:gd name="T3" fmla="*/ 5 h 5"/>
                <a:gd name="T4" fmla="*/ 0 w 14"/>
                <a:gd name="T5" fmla="*/ 3 h 5"/>
                <a:gd name="T6" fmla="*/ 14 w 14"/>
                <a:gd name="T7" fmla="*/ 0 h 5"/>
                <a:gd name="T8" fmla="*/ 14 w 14"/>
                <a:gd name="T9" fmla="*/ 2 h 5"/>
              </a:gdLst>
              <a:ahLst/>
              <a:cxnLst>
                <a:cxn ang="0">
                  <a:pos x="T0" y="T1"/>
                </a:cxn>
                <a:cxn ang="0">
                  <a:pos x="T2" y="T3"/>
                </a:cxn>
                <a:cxn ang="0">
                  <a:pos x="T4" y="T5"/>
                </a:cxn>
                <a:cxn ang="0">
                  <a:pos x="T6" y="T7"/>
                </a:cxn>
                <a:cxn ang="0">
                  <a:pos x="T8" y="T9"/>
                </a:cxn>
              </a:cxnLst>
              <a:rect l="0" t="0" r="r" b="b"/>
              <a:pathLst>
                <a:path w="14" h="5">
                  <a:moveTo>
                    <a:pt x="14" y="2"/>
                  </a:moveTo>
                  <a:cubicBezTo>
                    <a:pt x="9" y="3"/>
                    <a:pt x="5" y="4"/>
                    <a:pt x="0" y="5"/>
                  </a:cubicBezTo>
                  <a:cubicBezTo>
                    <a:pt x="0" y="5"/>
                    <a:pt x="0" y="4"/>
                    <a:pt x="0" y="3"/>
                  </a:cubicBezTo>
                  <a:cubicBezTo>
                    <a:pt x="4" y="2"/>
                    <a:pt x="9" y="1"/>
                    <a:pt x="14" y="0"/>
                  </a:cubicBezTo>
                  <a:cubicBezTo>
                    <a:pt x="14" y="1"/>
                    <a:pt x="14" y="2"/>
                    <a:pt x="1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64"/>
            <p:cNvSpPr/>
            <p:nvPr/>
          </p:nvSpPr>
          <p:spPr bwMode="auto">
            <a:xfrm>
              <a:off x="2678567" y="6099400"/>
              <a:ext cx="42940" cy="9986"/>
            </a:xfrm>
            <a:custGeom>
              <a:avLst/>
              <a:gdLst>
                <a:gd name="T0" fmla="*/ 0 w 18"/>
                <a:gd name="T1" fmla="*/ 4 h 4"/>
                <a:gd name="T2" fmla="*/ 18 w 18"/>
                <a:gd name="T3" fmla="*/ 4 h 4"/>
                <a:gd name="T4" fmla="*/ 0 w 18"/>
                <a:gd name="T5" fmla="*/ 4 h 4"/>
              </a:gdLst>
              <a:ahLst/>
              <a:cxnLst>
                <a:cxn ang="0">
                  <a:pos x="T0" y="T1"/>
                </a:cxn>
                <a:cxn ang="0">
                  <a:pos x="T2" y="T3"/>
                </a:cxn>
                <a:cxn ang="0">
                  <a:pos x="T4" y="T5"/>
                </a:cxn>
              </a:cxnLst>
              <a:rect l="0" t="0" r="r" b="b"/>
              <a:pathLst>
                <a:path w="18" h="4">
                  <a:moveTo>
                    <a:pt x="0" y="4"/>
                  </a:moveTo>
                  <a:cubicBezTo>
                    <a:pt x="6" y="0"/>
                    <a:pt x="12" y="1"/>
                    <a:pt x="18"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65"/>
            <p:cNvSpPr/>
            <p:nvPr/>
          </p:nvSpPr>
          <p:spPr bwMode="auto">
            <a:xfrm>
              <a:off x="3446502" y="6189276"/>
              <a:ext cx="32954" cy="11983"/>
            </a:xfrm>
            <a:custGeom>
              <a:avLst/>
              <a:gdLst>
                <a:gd name="T0" fmla="*/ 0 w 14"/>
                <a:gd name="T1" fmla="*/ 3 h 5"/>
                <a:gd name="T2" fmla="*/ 13 w 14"/>
                <a:gd name="T3" fmla="*/ 0 h 5"/>
                <a:gd name="T4" fmla="*/ 14 w 14"/>
                <a:gd name="T5" fmla="*/ 2 h 5"/>
                <a:gd name="T6" fmla="*/ 0 w 14"/>
                <a:gd name="T7" fmla="*/ 5 h 5"/>
                <a:gd name="T8" fmla="*/ 0 w 14"/>
                <a:gd name="T9" fmla="*/ 3 h 5"/>
              </a:gdLst>
              <a:ahLst/>
              <a:cxnLst>
                <a:cxn ang="0">
                  <a:pos x="T0" y="T1"/>
                </a:cxn>
                <a:cxn ang="0">
                  <a:pos x="T2" y="T3"/>
                </a:cxn>
                <a:cxn ang="0">
                  <a:pos x="T4" y="T5"/>
                </a:cxn>
                <a:cxn ang="0">
                  <a:pos x="T6" y="T7"/>
                </a:cxn>
                <a:cxn ang="0">
                  <a:pos x="T8" y="T9"/>
                </a:cxn>
              </a:cxnLst>
              <a:rect l="0" t="0" r="r" b="b"/>
              <a:pathLst>
                <a:path w="14" h="5">
                  <a:moveTo>
                    <a:pt x="0" y="3"/>
                  </a:moveTo>
                  <a:cubicBezTo>
                    <a:pt x="4" y="2"/>
                    <a:pt x="9" y="1"/>
                    <a:pt x="13" y="0"/>
                  </a:cubicBezTo>
                  <a:cubicBezTo>
                    <a:pt x="14" y="1"/>
                    <a:pt x="14" y="2"/>
                    <a:pt x="14" y="2"/>
                  </a:cubicBezTo>
                  <a:cubicBezTo>
                    <a:pt x="9" y="3"/>
                    <a:pt x="5" y="4"/>
                    <a:pt x="0" y="5"/>
                  </a:cubicBezTo>
                  <a:cubicBezTo>
                    <a:pt x="0" y="4"/>
                    <a:pt x="0" y="4"/>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66"/>
            <p:cNvSpPr/>
            <p:nvPr/>
          </p:nvSpPr>
          <p:spPr bwMode="auto">
            <a:xfrm>
              <a:off x="1942587" y="5752881"/>
              <a:ext cx="32954" cy="3994"/>
            </a:xfrm>
            <a:custGeom>
              <a:avLst/>
              <a:gdLst>
                <a:gd name="T0" fmla="*/ 14 w 14"/>
                <a:gd name="T1" fmla="*/ 2 h 2"/>
                <a:gd name="T2" fmla="*/ 0 w 14"/>
                <a:gd name="T3" fmla="*/ 2 h 2"/>
                <a:gd name="T4" fmla="*/ 0 w 14"/>
                <a:gd name="T5" fmla="*/ 1 h 2"/>
                <a:gd name="T6" fmla="*/ 14 w 14"/>
                <a:gd name="T7" fmla="*/ 0 h 2"/>
                <a:gd name="T8" fmla="*/ 14 w 14"/>
                <a:gd name="T9" fmla="*/ 2 h 2"/>
              </a:gdLst>
              <a:ahLst/>
              <a:cxnLst>
                <a:cxn ang="0">
                  <a:pos x="T0" y="T1"/>
                </a:cxn>
                <a:cxn ang="0">
                  <a:pos x="T2" y="T3"/>
                </a:cxn>
                <a:cxn ang="0">
                  <a:pos x="T4" y="T5"/>
                </a:cxn>
                <a:cxn ang="0">
                  <a:pos x="T6" y="T7"/>
                </a:cxn>
                <a:cxn ang="0">
                  <a:pos x="T8" y="T9"/>
                </a:cxn>
              </a:cxnLst>
              <a:rect l="0" t="0" r="r" b="b"/>
              <a:pathLst>
                <a:path w="14" h="2">
                  <a:moveTo>
                    <a:pt x="14" y="2"/>
                  </a:moveTo>
                  <a:cubicBezTo>
                    <a:pt x="0" y="2"/>
                    <a:pt x="0" y="2"/>
                    <a:pt x="0" y="2"/>
                  </a:cubicBezTo>
                  <a:cubicBezTo>
                    <a:pt x="0" y="2"/>
                    <a:pt x="0" y="1"/>
                    <a:pt x="0" y="1"/>
                  </a:cubicBezTo>
                  <a:cubicBezTo>
                    <a:pt x="4" y="1"/>
                    <a:pt x="9" y="0"/>
                    <a:pt x="14" y="0"/>
                  </a:cubicBezTo>
                  <a:cubicBezTo>
                    <a:pt x="14" y="1"/>
                    <a:pt x="14" y="1"/>
                    <a:pt x="1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67"/>
            <p:cNvSpPr/>
            <p:nvPr/>
          </p:nvSpPr>
          <p:spPr bwMode="auto">
            <a:xfrm>
              <a:off x="2915239" y="6165309"/>
              <a:ext cx="25964" cy="4993"/>
            </a:xfrm>
            <a:custGeom>
              <a:avLst/>
              <a:gdLst>
                <a:gd name="T0" fmla="*/ 10 w 11"/>
                <a:gd name="T1" fmla="*/ 2 h 2"/>
                <a:gd name="T2" fmla="*/ 0 w 11"/>
                <a:gd name="T3" fmla="*/ 1 h 2"/>
                <a:gd name="T4" fmla="*/ 0 w 11"/>
                <a:gd name="T5" fmla="*/ 0 h 2"/>
                <a:gd name="T6" fmla="*/ 11 w 11"/>
                <a:gd name="T7" fmla="*/ 0 h 2"/>
                <a:gd name="T8" fmla="*/ 10 w 11"/>
                <a:gd name="T9" fmla="*/ 2 h 2"/>
              </a:gdLst>
              <a:ahLst/>
              <a:cxnLst>
                <a:cxn ang="0">
                  <a:pos x="T0" y="T1"/>
                </a:cxn>
                <a:cxn ang="0">
                  <a:pos x="T2" y="T3"/>
                </a:cxn>
                <a:cxn ang="0">
                  <a:pos x="T4" y="T5"/>
                </a:cxn>
                <a:cxn ang="0">
                  <a:pos x="T6" y="T7"/>
                </a:cxn>
                <a:cxn ang="0">
                  <a:pos x="T8" y="T9"/>
                </a:cxn>
              </a:cxnLst>
              <a:rect l="0" t="0" r="r" b="b"/>
              <a:pathLst>
                <a:path w="11" h="2">
                  <a:moveTo>
                    <a:pt x="10" y="2"/>
                  </a:moveTo>
                  <a:cubicBezTo>
                    <a:pt x="7" y="2"/>
                    <a:pt x="3" y="2"/>
                    <a:pt x="0" y="1"/>
                  </a:cubicBezTo>
                  <a:cubicBezTo>
                    <a:pt x="0" y="1"/>
                    <a:pt x="0" y="1"/>
                    <a:pt x="0" y="0"/>
                  </a:cubicBezTo>
                  <a:cubicBezTo>
                    <a:pt x="11" y="0"/>
                    <a:pt x="11" y="0"/>
                    <a:pt x="11" y="0"/>
                  </a:cubicBezTo>
                  <a:cubicBezTo>
                    <a:pt x="11" y="1"/>
                    <a:pt x="11" y="1"/>
                    <a:pt x="1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68"/>
            <p:cNvSpPr/>
            <p:nvPr/>
          </p:nvSpPr>
          <p:spPr bwMode="auto">
            <a:xfrm>
              <a:off x="2964171" y="6168305"/>
              <a:ext cx="28960" cy="6990"/>
            </a:xfrm>
            <a:custGeom>
              <a:avLst/>
              <a:gdLst>
                <a:gd name="T0" fmla="*/ 12 w 12"/>
                <a:gd name="T1" fmla="*/ 3 h 3"/>
                <a:gd name="T2" fmla="*/ 0 w 12"/>
                <a:gd name="T3" fmla="*/ 3 h 3"/>
                <a:gd name="T4" fmla="*/ 0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cubicBezTo>
                    <a:pt x="0" y="3"/>
                    <a:pt x="0" y="3"/>
                    <a:pt x="0" y="3"/>
                  </a:cubicBezTo>
                  <a:cubicBezTo>
                    <a:pt x="0" y="2"/>
                    <a:pt x="0" y="1"/>
                    <a:pt x="0" y="0"/>
                  </a:cubicBezTo>
                  <a:cubicBezTo>
                    <a:pt x="4" y="1"/>
                    <a:pt x="8" y="2"/>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69"/>
            <p:cNvSpPr/>
            <p:nvPr/>
          </p:nvSpPr>
          <p:spPr bwMode="auto">
            <a:xfrm>
              <a:off x="2641618" y="6109386"/>
              <a:ext cx="36949" cy="3994"/>
            </a:xfrm>
            <a:custGeom>
              <a:avLst/>
              <a:gdLst>
                <a:gd name="T0" fmla="*/ 16 w 16"/>
                <a:gd name="T1" fmla="*/ 0 h 2"/>
                <a:gd name="T2" fmla="*/ 0 w 16"/>
                <a:gd name="T3" fmla="*/ 2 h 2"/>
                <a:gd name="T4" fmla="*/ 1 w 16"/>
                <a:gd name="T5" fmla="*/ 2 h 2"/>
                <a:gd name="T6" fmla="*/ 16 w 16"/>
                <a:gd name="T7" fmla="*/ 0 h 2"/>
                <a:gd name="T8" fmla="*/ 16 w 16"/>
                <a:gd name="T9" fmla="*/ 0 h 2"/>
              </a:gdLst>
              <a:ahLst/>
              <a:cxnLst>
                <a:cxn ang="0">
                  <a:pos x="T0" y="T1"/>
                </a:cxn>
                <a:cxn ang="0">
                  <a:pos x="T2" y="T3"/>
                </a:cxn>
                <a:cxn ang="0">
                  <a:pos x="T4" y="T5"/>
                </a:cxn>
                <a:cxn ang="0">
                  <a:pos x="T6" y="T7"/>
                </a:cxn>
                <a:cxn ang="0">
                  <a:pos x="T8" y="T9"/>
                </a:cxn>
              </a:cxnLst>
              <a:rect l="0" t="0" r="r" b="b"/>
              <a:pathLst>
                <a:path w="16" h="2">
                  <a:moveTo>
                    <a:pt x="16" y="0"/>
                  </a:moveTo>
                  <a:cubicBezTo>
                    <a:pt x="11" y="0"/>
                    <a:pt x="6" y="1"/>
                    <a:pt x="0" y="2"/>
                  </a:cubicBezTo>
                  <a:cubicBezTo>
                    <a:pt x="1" y="2"/>
                    <a:pt x="1" y="2"/>
                    <a:pt x="1" y="2"/>
                  </a:cubicBezTo>
                  <a:cubicBezTo>
                    <a:pt x="6" y="1"/>
                    <a:pt x="11" y="1"/>
                    <a:pt x="16" y="0"/>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70"/>
            <p:cNvSpPr/>
            <p:nvPr/>
          </p:nvSpPr>
          <p:spPr bwMode="auto">
            <a:xfrm>
              <a:off x="1852712" y="6071439"/>
              <a:ext cx="23967" cy="11983"/>
            </a:xfrm>
            <a:custGeom>
              <a:avLst/>
              <a:gdLst>
                <a:gd name="T0" fmla="*/ 10 w 10"/>
                <a:gd name="T1" fmla="*/ 5 h 5"/>
                <a:gd name="T2" fmla="*/ 0 w 10"/>
                <a:gd name="T3" fmla="*/ 3 h 5"/>
                <a:gd name="T4" fmla="*/ 0 w 10"/>
                <a:gd name="T5" fmla="*/ 0 h 5"/>
                <a:gd name="T6" fmla="*/ 10 w 10"/>
                <a:gd name="T7" fmla="*/ 4 h 5"/>
                <a:gd name="T8" fmla="*/ 10 w 10"/>
                <a:gd name="T9" fmla="*/ 5 h 5"/>
              </a:gdLst>
              <a:ahLst/>
              <a:cxnLst>
                <a:cxn ang="0">
                  <a:pos x="T0" y="T1"/>
                </a:cxn>
                <a:cxn ang="0">
                  <a:pos x="T2" y="T3"/>
                </a:cxn>
                <a:cxn ang="0">
                  <a:pos x="T4" y="T5"/>
                </a:cxn>
                <a:cxn ang="0">
                  <a:pos x="T6" y="T7"/>
                </a:cxn>
                <a:cxn ang="0">
                  <a:pos x="T8" y="T9"/>
                </a:cxn>
              </a:cxnLst>
              <a:rect l="0" t="0" r="r" b="b"/>
              <a:pathLst>
                <a:path w="10" h="5">
                  <a:moveTo>
                    <a:pt x="10" y="5"/>
                  </a:moveTo>
                  <a:cubicBezTo>
                    <a:pt x="6" y="4"/>
                    <a:pt x="3" y="4"/>
                    <a:pt x="0" y="3"/>
                  </a:cubicBezTo>
                  <a:cubicBezTo>
                    <a:pt x="0" y="2"/>
                    <a:pt x="0" y="1"/>
                    <a:pt x="0" y="0"/>
                  </a:cubicBezTo>
                  <a:cubicBezTo>
                    <a:pt x="4" y="2"/>
                    <a:pt x="7" y="3"/>
                    <a:pt x="10" y="4"/>
                  </a:cubicBezTo>
                  <a:cubicBezTo>
                    <a:pt x="10" y="4"/>
                    <a:pt x="10" y="5"/>
                    <a:pt x="1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71"/>
            <p:cNvSpPr/>
            <p:nvPr/>
          </p:nvSpPr>
          <p:spPr bwMode="auto">
            <a:xfrm>
              <a:off x="3325669" y="5967583"/>
              <a:ext cx="11983" cy="8988"/>
            </a:xfrm>
            <a:custGeom>
              <a:avLst/>
              <a:gdLst>
                <a:gd name="T0" fmla="*/ 1 w 5"/>
                <a:gd name="T1" fmla="*/ 0 h 4"/>
                <a:gd name="T2" fmla="*/ 5 w 5"/>
                <a:gd name="T3" fmla="*/ 3 h 4"/>
                <a:gd name="T4" fmla="*/ 4 w 5"/>
                <a:gd name="T5" fmla="*/ 4 h 4"/>
                <a:gd name="T6" fmla="*/ 0 w 5"/>
                <a:gd name="T7" fmla="*/ 1 h 4"/>
                <a:gd name="T8" fmla="*/ 1 w 5"/>
                <a:gd name="T9" fmla="*/ 0 h 4"/>
              </a:gdLst>
              <a:ahLst/>
              <a:cxnLst>
                <a:cxn ang="0">
                  <a:pos x="T0" y="T1"/>
                </a:cxn>
                <a:cxn ang="0">
                  <a:pos x="T2" y="T3"/>
                </a:cxn>
                <a:cxn ang="0">
                  <a:pos x="T4" y="T5"/>
                </a:cxn>
                <a:cxn ang="0">
                  <a:pos x="T6" y="T7"/>
                </a:cxn>
                <a:cxn ang="0">
                  <a:pos x="T8" y="T9"/>
                </a:cxn>
              </a:cxnLst>
              <a:rect l="0" t="0" r="r" b="b"/>
              <a:pathLst>
                <a:path w="5" h="4">
                  <a:moveTo>
                    <a:pt x="1" y="0"/>
                  </a:moveTo>
                  <a:cubicBezTo>
                    <a:pt x="3" y="1"/>
                    <a:pt x="4" y="2"/>
                    <a:pt x="5" y="3"/>
                  </a:cubicBezTo>
                  <a:cubicBezTo>
                    <a:pt x="5" y="3"/>
                    <a:pt x="5" y="4"/>
                    <a:pt x="4" y="4"/>
                  </a:cubicBezTo>
                  <a:cubicBezTo>
                    <a:pt x="3" y="3"/>
                    <a:pt x="2" y="2"/>
                    <a:pt x="0" y="1"/>
                  </a:cubicBezTo>
                  <a:cubicBezTo>
                    <a:pt x="1"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72"/>
            <p:cNvSpPr/>
            <p:nvPr/>
          </p:nvSpPr>
          <p:spPr bwMode="auto">
            <a:xfrm>
              <a:off x="1904640" y="5759871"/>
              <a:ext cx="15978" cy="1997"/>
            </a:xfrm>
            <a:custGeom>
              <a:avLst/>
              <a:gdLst>
                <a:gd name="T0" fmla="*/ 0 w 7"/>
                <a:gd name="T1" fmla="*/ 0 h 1"/>
                <a:gd name="T2" fmla="*/ 7 w 7"/>
                <a:gd name="T3" fmla="*/ 0 h 1"/>
                <a:gd name="T4" fmla="*/ 7 w 7"/>
                <a:gd name="T5" fmla="*/ 1 h 1"/>
                <a:gd name="T6" fmla="*/ 0 w 7"/>
                <a:gd name="T7" fmla="*/ 1 h 1"/>
                <a:gd name="T8" fmla="*/ 0 w 7"/>
                <a:gd name="T9" fmla="*/ 0 h 1"/>
              </a:gdLst>
              <a:ahLst/>
              <a:cxnLst>
                <a:cxn ang="0">
                  <a:pos x="T0" y="T1"/>
                </a:cxn>
                <a:cxn ang="0">
                  <a:pos x="T2" y="T3"/>
                </a:cxn>
                <a:cxn ang="0">
                  <a:pos x="T4" y="T5"/>
                </a:cxn>
                <a:cxn ang="0">
                  <a:pos x="T6" y="T7"/>
                </a:cxn>
                <a:cxn ang="0">
                  <a:pos x="T8" y="T9"/>
                </a:cxn>
              </a:cxnLst>
              <a:rect l="0" t="0" r="r" b="b"/>
              <a:pathLst>
                <a:path w="7" h="1">
                  <a:moveTo>
                    <a:pt x="0" y="0"/>
                  </a:moveTo>
                  <a:cubicBezTo>
                    <a:pt x="7" y="0"/>
                    <a:pt x="7" y="0"/>
                    <a:pt x="7" y="0"/>
                  </a:cubicBezTo>
                  <a:cubicBezTo>
                    <a:pt x="7" y="1"/>
                    <a:pt x="7" y="1"/>
                    <a:pt x="7" y="1"/>
                  </a:cubicBezTo>
                  <a:cubicBezTo>
                    <a:pt x="0" y="1"/>
                    <a:pt x="0" y="1"/>
                    <a:pt x="0" y="1"/>
                  </a:cubicBezTo>
                  <a:cubicBezTo>
                    <a:pt x="0" y="1"/>
                    <a:pt x="0"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73"/>
            <p:cNvSpPr/>
            <p:nvPr/>
          </p:nvSpPr>
          <p:spPr bwMode="auto">
            <a:xfrm>
              <a:off x="2735488" y="6165309"/>
              <a:ext cx="11983" cy="2996"/>
            </a:xfrm>
            <a:custGeom>
              <a:avLst/>
              <a:gdLst>
                <a:gd name="T0" fmla="*/ 5 w 5"/>
                <a:gd name="T1" fmla="*/ 1 h 1"/>
                <a:gd name="T2" fmla="*/ 0 w 5"/>
                <a:gd name="T3" fmla="*/ 1 h 1"/>
                <a:gd name="T4" fmla="*/ 0 w 5"/>
                <a:gd name="T5" fmla="*/ 0 h 1"/>
                <a:gd name="T6" fmla="*/ 4 w 5"/>
                <a:gd name="T7" fmla="*/ 0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cubicBezTo>
                    <a:pt x="0" y="1"/>
                    <a:pt x="0" y="1"/>
                    <a:pt x="0" y="1"/>
                  </a:cubicBezTo>
                  <a:cubicBezTo>
                    <a:pt x="0" y="1"/>
                    <a:pt x="0" y="1"/>
                    <a:pt x="0" y="0"/>
                  </a:cubicBezTo>
                  <a:cubicBezTo>
                    <a:pt x="1" y="0"/>
                    <a:pt x="3" y="0"/>
                    <a:pt x="4" y="0"/>
                  </a:cubicBezTo>
                  <a:cubicBezTo>
                    <a:pt x="4" y="0"/>
                    <a:pt x="5" y="1"/>
                    <a:pt x="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74"/>
            <p:cNvSpPr/>
            <p:nvPr/>
          </p:nvSpPr>
          <p:spPr bwMode="auto">
            <a:xfrm>
              <a:off x="1779813" y="4487635"/>
              <a:ext cx="311568" cy="117837"/>
            </a:xfrm>
            <a:custGeom>
              <a:avLst/>
              <a:gdLst>
                <a:gd name="T0" fmla="*/ 132 w 132"/>
                <a:gd name="T1" fmla="*/ 33 h 50"/>
                <a:gd name="T2" fmla="*/ 68 w 132"/>
                <a:gd name="T3" fmla="*/ 46 h 50"/>
                <a:gd name="T4" fmla="*/ 29 w 132"/>
                <a:gd name="T5" fmla="*/ 46 h 50"/>
                <a:gd name="T6" fmla="*/ 6 w 132"/>
                <a:gd name="T7" fmla="*/ 0 h 50"/>
                <a:gd name="T8" fmla="*/ 6 w 132"/>
                <a:gd name="T9" fmla="*/ 14 h 50"/>
                <a:gd name="T10" fmla="*/ 24 w 132"/>
                <a:gd name="T11" fmla="*/ 40 h 50"/>
                <a:gd name="T12" fmla="*/ 65 w 132"/>
                <a:gd name="T13" fmla="*/ 42 h 50"/>
                <a:gd name="T14" fmla="*/ 109 w 132"/>
                <a:gd name="T15" fmla="*/ 32 h 50"/>
                <a:gd name="T16" fmla="*/ 131 w 132"/>
                <a:gd name="T17" fmla="*/ 31 h 50"/>
                <a:gd name="T18" fmla="*/ 132 w 132"/>
                <a:gd name="T19"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50">
                  <a:moveTo>
                    <a:pt x="132" y="33"/>
                  </a:moveTo>
                  <a:cubicBezTo>
                    <a:pt x="109" y="33"/>
                    <a:pt x="89" y="41"/>
                    <a:pt x="68" y="46"/>
                  </a:cubicBezTo>
                  <a:cubicBezTo>
                    <a:pt x="55" y="49"/>
                    <a:pt x="42" y="50"/>
                    <a:pt x="29" y="46"/>
                  </a:cubicBezTo>
                  <a:cubicBezTo>
                    <a:pt x="7" y="39"/>
                    <a:pt x="0" y="26"/>
                    <a:pt x="6" y="0"/>
                  </a:cubicBezTo>
                  <a:cubicBezTo>
                    <a:pt x="6" y="7"/>
                    <a:pt x="6" y="11"/>
                    <a:pt x="6" y="14"/>
                  </a:cubicBezTo>
                  <a:cubicBezTo>
                    <a:pt x="7" y="27"/>
                    <a:pt x="13" y="35"/>
                    <a:pt x="24" y="40"/>
                  </a:cubicBezTo>
                  <a:cubicBezTo>
                    <a:pt x="37" y="46"/>
                    <a:pt x="51" y="45"/>
                    <a:pt x="65" y="42"/>
                  </a:cubicBezTo>
                  <a:cubicBezTo>
                    <a:pt x="80" y="39"/>
                    <a:pt x="94" y="35"/>
                    <a:pt x="109" y="32"/>
                  </a:cubicBezTo>
                  <a:cubicBezTo>
                    <a:pt x="116" y="31"/>
                    <a:pt x="124" y="31"/>
                    <a:pt x="131" y="31"/>
                  </a:cubicBezTo>
                  <a:cubicBezTo>
                    <a:pt x="131" y="32"/>
                    <a:pt x="131" y="33"/>
                    <a:pt x="132" y="3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75"/>
            <p:cNvSpPr/>
            <p:nvPr/>
          </p:nvSpPr>
          <p:spPr bwMode="auto">
            <a:xfrm>
              <a:off x="1885666" y="3539949"/>
              <a:ext cx="183745" cy="52927"/>
            </a:xfrm>
            <a:custGeom>
              <a:avLst/>
              <a:gdLst>
                <a:gd name="T0" fmla="*/ 1 w 78"/>
                <a:gd name="T1" fmla="*/ 5 h 22"/>
                <a:gd name="T2" fmla="*/ 25 w 78"/>
                <a:gd name="T3" fmla="*/ 13 h 22"/>
                <a:gd name="T4" fmla="*/ 56 w 78"/>
                <a:gd name="T5" fmla="*/ 11 h 22"/>
                <a:gd name="T6" fmla="*/ 78 w 78"/>
                <a:gd name="T7" fmla="*/ 0 h 22"/>
                <a:gd name="T8" fmla="*/ 27 w 78"/>
                <a:gd name="T9" fmla="*/ 17 h 22"/>
                <a:gd name="T10" fmla="*/ 0 w 78"/>
                <a:gd name="T11" fmla="*/ 6 h 22"/>
                <a:gd name="T12" fmla="*/ 1 w 78"/>
                <a:gd name="T13" fmla="*/ 5 h 22"/>
              </a:gdLst>
              <a:ahLst/>
              <a:cxnLst>
                <a:cxn ang="0">
                  <a:pos x="T0" y="T1"/>
                </a:cxn>
                <a:cxn ang="0">
                  <a:pos x="T2" y="T3"/>
                </a:cxn>
                <a:cxn ang="0">
                  <a:pos x="T4" y="T5"/>
                </a:cxn>
                <a:cxn ang="0">
                  <a:pos x="T6" y="T7"/>
                </a:cxn>
                <a:cxn ang="0">
                  <a:pos x="T8" y="T9"/>
                </a:cxn>
                <a:cxn ang="0">
                  <a:pos x="T10" y="T11"/>
                </a:cxn>
                <a:cxn ang="0">
                  <a:pos x="T12" y="T13"/>
                </a:cxn>
              </a:cxnLst>
              <a:rect l="0" t="0" r="r" b="b"/>
              <a:pathLst>
                <a:path w="78" h="22">
                  <a:moveTo>
                    <a:pt x="1" y="5"/>
                  </a:moveTo>
                  <a:cubicBezTo>
                    <a:pt x="9" y="7"/>
                    <a:pt x="17" y="10"/>
                    <a:pt x="25" y="13"/>
                  </a:cubicBezTo>
                  <a:cubicBezTo>
                    <a:pt x="35" y="17"/>
                    <a:pt x="46" y="16"/>
                    <a:pt x="56" y="11"/>
                  </a:cubicBezTo>
                  <a:cubicBezTo>
                    <a:pt x="63" y="7"/>
                    <a:pt x="70" y="4"/>
                    <a:pt x="78" y="0"/>
                  </a:cubicBezTo>
                  <a:cubicBezTo>
                    <a:pt x="66" y="14"/>
                    <a:pt x="43" y="22"/>
                    <a:pt x="27" y="17"/>
                  </a:cubicBezTo>
                  <a:cubicBezTo>
                    <a:pt x="18" y="14"/>
                    <a:pt x="9" y="10"/>
                    <a:pt x="0" y="6"/>
                  </a:cubicBezTo>
                  <a:cubicBezTo>
                    <a:pt x="0" y="6"/>
                    <a:pt x="1" y="5"/>
                    <a:pt x="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76"/>
            <p:cNvSpPr/>
            <p:nvPr/>
          </p:nvSpPr>
          <p:spPr bwMode="auto">
            <a:xfrm>
              <a:off x="1823752" y="3951379"/>
              <a:ext cx="210708" cy="51928"/>
            </a:xfrm>
            <a:custGeom>
              <a:avLst/>
              <a:gdLst>
                <a:gd name="T0" fmla="*/ 0 w 89"/>
                <a:gd name="T1" fmla="*/ 20 h 22"/>
                <a:gd name="T2" fmla="*/ 89 w 89"/>
                <a:gd name="T3" fmla="*/ 0 h 22"/>
                <a:gd name="T4" fmla="*/ 0 w 89"/>
                <a:gd name="T5" fmla="*/ 20 h 22"/>
              </a:gdLst>
              <a:ahLst/>
              <a:cxnLst>
                <a:cxn ang="0">
                  <a:pos x="T0" y="T1"/>
                </a:cxn>
                <a:cxn ang="0">
                  <a:pos x="T2" y="T3"/>
                </a:cxn>
                <a:cxn ang="0">
                  <a:pos x="T4" y="T5"/>
                </a:cxn>
              </a:cxnLst>
              <a:rect l="0" t="0" r="r" b="b"/>
              <a:pathLst>
                <a:path w="89" h="22">
                  <a:moveTo>
                    <a:pt x="0" y="20"/>
                  </a:moveTo>
                  <a:cubicBezTo>
                    <a:pt x="30" y="19"/>
                    <a:pt x="59" y="6"/>
                    <a:pt x="89" y="0"/>
                  </a:cubicBezTo>
                  <a:cubicBezTo>
                    <a:pt x="60" y="11"/>
                    <a:pt x="31" y="22"/>
                    <a:pt x="0"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77"/>
            <p:cNvSpPr/>
            <p:nvPr/>
          </p:nvSpPr>
          <p:spPr bwMode="auto">
            <a:xfrm>
              <a:off x="1776817" y="4827164"/>
              <a:ext cx="191734" cy="37947"/>
            </a:xfrm>
            <a:custGeom>
              <a:avLst/>
              <a:gdLst>
                <a:gd name="T0" fmla="*/ 81 w 81"/>
                <a:gd name="T1" fmla="*/ 16 h 16"/>
                <a:gd name="T2" fmla="*/ 0 w 81"/>
                <a:gd name="T3" fmla="*/ 1 h 16"/>
                <a:gd name="T4" fmla="*/ 0 w 81"/>
                <a:gd name="T5" fmla="*/ 0 h 16"/>
                <a:gd name="T6" fmla="*/ 10 w 81"/>
                <a:gd name="T7" fmla="*/ 0 h 16"/>
                <a:gd name="T8" fmla="*/ 68 w 81"/>
                <a:gd name="T9" fmla="*/ 9 h 16"/>
                <a:gd name="T10" fmla="*/ 81 w 81"/>
                <a:gd name="T11" fmla="*/ 16 h 16"/>
              </a:gdLst>
              <a:ahLst/>
              <a:cxnLst>
                <a:cxn ang="0">
                  <a:pos x="T0" y="T1"/>
                </a:cxn>
                <a:cxn ang="0">
                  <a:pos x="T2" y="T3"/>
                </a:cxn>
                <a:cxn ang="0">
                  <a:pos x="T4" y="T5"/>
                </a:cxn>
                <a:cxn ang="0">
                  <a:pos x="T6" y="T7"/>
                </a:cxn>
                <a:cxn ang="0">
                  <a:pos x="T8" y="T9"/>
                </a:cxn>
                <a:cxn ang="0">
                  <a:pos x="T10" y="T11"/>
                </a:cxn>
              </a:cxnLst>
              <a:rect l="0" t="0" r="r" b="b"/>
              <a:pathLst>
                <a:path w="81" h="16">
                  <a:moveTo>
                    <a:pt x="81" y="16"/>
                  </a:moveTo>
                  <a:cubicBezTo>
                    <a:pt x="54" y="11"/>
                    <a:pt x="27" y="6"/>
                    <a:pt x="0" y="1"/>
                  </a:cubicBezTo>
                  <a:cubicBezTo>
                    <a:pt x="0" y="1"/>
                    <a:pt x="0" y="1"/>
                    <a:pt x="0" y="0"/>
                  </a:cubicBezTo>
                  <a:cubicBezTo>
                    <a:pt x="3" y="0"/>
                    <a:pt x="7" y="0"/>
                    <a:pt x="10" y="0"/>
                  </a:cubicBezTo>
                  <a:cubicBezTo>
                    <a:pt x="29" y="3"/>
                    <a:pt x="49" y="6"/>
                    <a:pt x="68" y="9"/>
                  </a:cubicBezTo>
                  <a:cubicBezTo>
                    <a:pt x="73" y="10"/>
                    <a:pt x="77" y="13"/>
                    <a:pt x="8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78"/>
            <p:cNvSpPr/>
            <p:nvPr/>
          </p:nvSpPr>
          <p:spPr bwMode="auto">
            <a:xfrm>
              <a:off x="1748856" y="3859506"/>
              <a:ext cx="124827" cy="32954"/>
            </a:xfrm>
            <a:custGeom>
              <a:avLst/>
              <a:gdLst>
                <a:gd name="T0" fmla="*/ 53 w 53"/>
                <a:gd name="T1" fmla="*/ 3 h 14"/>
                <a:gd name="T2" fmla="*/ 5 w 53"/>
                <a:gd name="T3" fmla="*/ 14 h 14"/>
                <a:gd name="T4" fmla="*/ 0 w 53"/>
                <a:gd name="T5" fmla="*/ 13 h 14"/>
                <a:gd name="T6" fmla="*/ 53 w 53"/>
                <a:gd name="T7" fmla="*/ 0 h 14"/>
                <a:gd name="T8" fmla="*/ 53 w 53"/>
                <a:gd name="T9" fmla="*/ 3 h 14"/>
              </a:gdLst>
              <a:ahLst/>
              <a:cxnLst>
                <a:cxn ang="0">
                  <a:pos x="T0" y="T1"/>
                </a:cxn>
                <a:cxn ang="0">
                  <a:pos x="T2" y="T3"/>
                </a:cxn>
                <a:cxn ang="0">
                  <a:pos x="T4" y="T5"/>
                </a:cxn>
                <a:cxn ang="0">
                  <a:pos x="T6" y="T7"/>
                </a:cxn>
                <a:cxn ang="0">
                  <a:pos x="T8" y="T9"/>
                </a:cxn>
              </a:cxnLst>
              <a:rect l="0" t="0" r="r" b="b"/>
              <a:pathLst>
                <a:path w="52" h="14">
                  <a:moveTo>
                    <a:pt x="53" y="3"/>
                  </a:moveTo>
                  <a:cubicBezTo>
                    <a:pt x="37" y="7"/>
                    <a:pt x="21" y="11"/>
                    <a:pt x="5" y="14"/>
                  </a:cubicBezTo>
                  <a:cubicBezTo>
                    <a:pt x="4" y="14"/>
                    <a:pt x="3" y="14"/>
                    <a:pt x="0" y="13"/>
                  </a:cubicBezTo>
                  <a:cubicBezTo>
                    <a:pt x="18" y="6"/>
                    <a:pt x="35" y="0"/>
                    <a:pt x="53" y="0"/>
                  </a:cubicBezTo>
                  <a:cubicBezTo>
                    <a:pt x="53" y="1"/>
                    <a:pt x="53" y="2"/>
                    <a:pt x="53"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79"/>
            <p:cNvSpPr/>
            <p:nvPr/>
          </p:nvSpPr>
          <p:spPr bwMode="auto">
            <a:xfrm>
              <a:off x="1819758" y="4943004"/>
              <a:ext cx="131817" cy="39945"/>
            </a:xfrm>
            <a:custGeom>
              <a:avLst/>
              <a:gdLst>
                <a:gd name="T0" fmla="*/ 0 w 56"/>
                <a:gd name="T1" fmla="*/ 13 h 17"/>
                <a:gd name="T2" fmla="*/ 56 w 56"/>
                <a:gd name="T3" fmla="*/ 0 h 17"/>
                <a:gd name="T4" fmla="*/ 0 w 56"/>
                <a:gd name="T5" fmla="*/ 13 h 17"/>
              </a:gdLst>
              <a:ahLst/>
              <a:cxnLst>
                <a:cxn ang="0">
                  <a:pos x="T0" y="T1"/>
                </a:cxn>
                <a:cxn ang="0">
                  <a:pos x="T2" y="T3"/>
                </a:cxn>
                <a:cxn ang="0">
                  <a:pos x="T4" y="T5"/>
                </a:cxn>
              </a:cxnLst>
              <a:rect l="0" t="0" r="r" b="b"/>
              <a:pathLst>
                <a:path w="56" h="17">
                  <a:moveTo>
                    <a:pt x="0" y="13"/>
                  </a:moveTo>
                  <a:cubicBezTo>
                    <a:pt x="20" y="15"/>
                    <a:pt x="37" y="7"/>
                    <a:pt x="56" y="0"/>
                  </a:cubicBezTo>
                  <a:cubicBezTo>
                    <a:pt x="46" y="10"/>
                    <a:pt x="20" y="17"/>
                    <a:pt x="0" y="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80"/>
            <p:cNvSpPr/>
            <p:nvPr/>
          </p:nvSpPr>
          <p:spPr bwMode="auto">
            <a:xfrm>
              <a:off x="1847719" y="3896455"/>
              <a:ext cx="98863" cy="37947"/>
            </a:xfrm>
            <a:custGeom>
              <a:avLst/>
              <a:gdLst>
                <a:gd name="T0" fmla="*/ 0 w 42"/>
                <a:gd name="T1" fmla="*/ 16 h 16"/>
                <a:gd name="T2" fmla="*/ 42 w 42"/>
                <a:gd name="T3" fmla="*/ 0 h 16"/>
                <a:gd name="T4" fmla="*/ 0 w 42"/>
                <a:gd name="T5" fmla="*/ 16 h 16"/>
              </a:gdLst>
              <a:ahLst/>
              <a:cxnLst>
                <a:cxn ang="0">
                  <a:pos x="T0" y="T1"/>
                </a:cxn>
                <a:cxn ang="0">
                  <a:pos x="T2" y="T3"/>
                </a:cxn>
                <a:cxn ang="0">
                  <a:pos x="T4" y="T5"/>
                </a:cxn>
              </a:cxnLst>
              <a:rect l="0" t="0" r="r" b="b"/>
              <a:pathLst>
                <a:path w="42" h="16">
                  <a:moveTo>
                    <a:pt x="0" y="16"/>
                  </a:moveTo>
                  <a:cubicBezTo>
                    <a:pt x="13" y="9"/>
                    <a:pt x="27" y="4"/>
                    <a:pt x="42" y="0"/>
                  </a:cubicBezTo>
                  <a:cubicBezTo>
                    <a:pt x="29" y="8"/>
                    <a:pt x="15" y="13"/>
                    <a:pt x="0"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81"/>
            <p:cNvSpPr/>
            <p:nvPr/>
          </p:nvSpPr>
          <p:spPr bwMode="auto">
            <a:xfrm>
              <a:off x="1835736" y="3776621"/>
              <a:ext cx="37947" cy="41942"/>
            </a:xfrm>
            <a:custGeom>
              <a:avLst/>
              <a:gdLst>
                <a:gd name="T0" fmla="*/ 13 w 16"/>
                <a:gd name="T1" fmla="*/ 0 h 18"/>
                <a:gd name="T2" fmla="*/ 16 w 16"/>
                <a:gd name="T3" fmla="*/ 5 h 18"/>
                <a:gd name="T4" fmla="*/ 0 w 16"/>
                <a:gd name="T5" fmla="*/ 18 h 18"/>
                <a:gd name="T6" fmla="*/ 7 w 16"/>
                <a:gd name="T7" fmla="*/ 12 h 18"/>
                <a:gd name="T8" fmla="*/ 12 w 16"/>
                <a:gd name="T9" fmla="*/ 2 h 18"/>
                <a:gd name="T10" fmla="*/ 13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13" y="0"/>
                  </a:moveTo>
                  <a:cubicBezTo>
                    <a:pt x="14" y="2"/>
                    <a:pt x="16" y="3"/>
                    <a:pt x="16" y="5"/>
                  </a:cubicBezTo>
                  <a:cubicBezTo>
                    <a:pt x="16" y="11"/>
                    <a:pt x="9" y="18"/>
                    <a:pt x="0" y="18"/>
                  </a:cubicBezTo>
                  <a:cubicBezTo>
                    <a:pt x="2" y="16"/>
                    <a:pt x="4" y="14"/>
                    <a:pt x="7" y="12"/>
                  </a:cubicBezTo>
                  <a:cubicBezTo>
                    <a:pt x="10" y="9"/>
                    <a:pt x="13" y="7"/>
                    <a:pt x="12" y="2"/>
                  </a:cubicBezTo>
                  <a:cubicBezTo>
                    <a:pt x="13" y="1"/>
                    <a:pt x="13" y="1"/>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82"/>
            <p:cNvSpPr/>
            <p:nvPr/>
          </p:nvSpPr>
          <p:spPr bwMode="auto">
            <a:xfrm>
              <a:off x="2318067" y="2971737"/>
              <a:ext cx="72899" cy="11983"/>
            </a:xfrm>
            <a:custGeom>
              <a:avLst/>
              <a:gdLst>
                <a:gd name="T0" fmla="*/ 31 w 31"/>
                <a:gd name="T1" fmla="*/ 1 h 5"/>
                <a:gd name="T2" fmla="*/ 0 w 31"/>
                <a:gd name="T3" fmla="*/ 3 h 5"/>
                <a:gd name="T4" fmla="*/ 0 w 31"/>
                <a:gd name="T5" fmla="*/ 0 h 5"/>
                <a:gd name="T6" fmla="*/ 31 w 31"/>
                <a:gd name="T7" fmla="*/ 0 h 5"/>
                <a:gd name="T8" fmla="*/ 31 w 31"/>
                <a:gd name="T9" fmla="*/ 1 h 5"/>
              </a:gdLst>
              <a:ahLst/>
              <a:cxnLst>
                <a:cxn ang="0">
                  <a:pos x="T0" y="T1"/>
                </a:cxn>
                <a:cxn ang="0">
                  <a:pos x="T2" y="T3"/>
                </a:cxn>
                <a:cxn ang="0">
                  <a:pos x="T4" y="T5"/>
                </a:cxn>
                <a:cxn ang="0">
                  <a:pos x="T6" y="T7"/>
                </a:cxn>
                <a:cxn ang="0">
                  <a:pos x="T8" y="T9"/>
                </a:cxn>
              </a:cxnLst>
              <a:rect l="0" t="0" r="r" b="b"/>
              <a:pathLst>
                <a:path w="31" h="5">
                  <a:moveTo>
                    <a:pt x="31" y="1"/>
                  </a:moveTo>
                  <a:cubicBezTo>
                    <a:pt x="21" y="5"/>
                    <a:pt x="10" y="1"/>
                    <a:pt x="0" y="3"/>
                  </a:cubicBezTo>
                  <a:cubicBezTo>
                    <a:pt x="0" y="2"/>
                    <a:pt x="0" y="1"/>
                    <a:pt x="0" y="0"/>
                  </a:cubicBezTo>
                  <a:cubicBezTo>
                    <a:pt x="10" y="0"/>
                    <a:pt x="20" y="0"/>
                    <a:pt x="31" y="0"/>
                  </a:cubicBezTo>
                  <a:cubicBezTo>
                    <a:pt x="31" y="0"/>
                    <a:pt x="31"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83"/>
            <p:cNvSpPr/>
            <p:nvPr/>
          </p:nvSpPr>
          <p:spPr bwMode="auto">
            <a:xfrm>
              <a:off x="1748856" y="4633433"/>
              <a:ext cx="1997" cy="56921"/>
            </a:xfrm>
            <a:custGeom>
              <a:avLst/>
              <a:gdLst>
                <a:gd name="T0" fmla="*/ 0 w 1"/>
                <a:gd name="T1" fmla="*/ 24 h 24"/>
                <a:gd name="T2" fmla="*/ 0 w 1"/>
                <a:gd name="T3" fmla="*/ 0 h 24"/>
                <a:gd name="T4" fmla="*/ 1 w 1"/>
                <a:gd name="T5" fmla="*/ 0 h 24"/>
                <a:gd name="T6" fmla="*/ 1 w 1"/>
                <a:gd name="T7" fmla="*/ 24 h 24"/>
                <a:gd name="T8" fmla="*/ 0 w 1"/>
                <a:gd name="T9" fmla="*/ 24 h 24"/>
              </a:gdLst>
              <a:ahLst/>
              <a:cxnLst>
                <a:cxn ang="0">
                  <a:pos x="T0" y="T1"/>
                </a:cxn>
                <a:cxn ang="0">
                  <a:pos x="T2" y="T3"/>
                </a:cxn>
                <a:cxn ang="0">
                  <a:pos x="T4" y="T5"/>
                </a:cxn>
                <a:cxn ang="0">
                  <a:pos x="T6" y="T7"/>
                </a:cxn>
                <a:cxn ang="0">
                  <a:pos x="T8" y="T9"/>
                </a:cxn>
              </a:cxnLst>
              <a:rect l="0" t="0" r="r" b="b"/>
              <a:pathLst>
                <a:path w="1" h="24">
                  <a:moveTo>
                    <a:pt x="0" y="24"/>
                  </a:moveTo>
                  <a:cubicBezTo>
                    <a:pt x="0" y="0"/>
                    <a:pt x="0" y="0"/>
                    <a:pt x="0" y="0"/>
                  </a:cubicBezTo>
                  <a:cubicBezTo>
                    <a:pt x="0" y="0"/>
                    <a:pt x="1" y="0"/>
                    <a:pt x="1" y="0"/>
                  </a:cubicBezTo>
                  <a:cubicBezTo>
                    <a:pt x="1" y="24"/>
                    <a:pt x="1" y="24"/>
                    <a:pt x="1" y="24"/>
                  </a:cubicBezTo>
                  <a:cubicBezTo>
                    <a:pt x="1" y="24"/>
                    <a:pt x="0" y="24"/>
                    <a:pt x="0" y="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84"/>
            <p:cNvSpPr/>
            <p:nvPr/>
          </p:nvSpPr>
          <p:spPr bwMode="auto">
            <a:xfrm>
              <a:off x="1859702" y="4508606"/>
              <a:ext cx="49931" cy="15978"/>
            </a:xfrm>
            <a:custGeom>
              <a:avLst/>
              <a:gdLst>
                <a:gd name="T0" fmla="*/ 21 w 21"/>
                <a:gd name="T1" fmla="*/ 6 h 7"/>
                <a:gd name="T2" fmla="*/ 0 w 21"/>
                <a:gd name="T3" fmla="*/ 0 h 7"/>
                <a:gd name="T4" fmla="*/ 21 w 21"/>
                <a:gd name="T5" fmla="*/ 6 h 7"/>
              </a:gdLst>
              <a:ahLst/>
              <a:cxnLst>
                <a:cxn ang="0">
                  <a:pos x="T0" y="T1"/>
                </a:cxn>
                <a:cxn ang="0">
                  <a:pos x="T2" y="T3"/>
                </a:cxn>
                <a:cxn ang="0">
                  <a:pos x="T4" y="T5"/>
                </a:cxn>
              </a:cxnLst>
              <a:rect l="0" t="0" r="r" b="b"/>
              <a:pathLst>
                <a:path w="21" h="7">
                  <a:moveTo>
                    <a:pt x="21" y="6"/>
                  </a:moveTo>
                  <a:cubicBezTo>
                    <a:pt x="7" y="7"/>
                    <a:pt x="7" y="7"/>
                    <a:pt x="0" y="0"/>
                  </a:cubicBezTo>
                  <a:cubicBezTo>
                    <a:pt x="7" y="2"/>
                    <a:pt x="13" y="4"/>
                    <a:pt x="21"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85"/>
            <p:cNvSpPr/>
            <p:nvPr/>
          </p:nvSpPr>
          <p:spPr bwMode="auto">
            <a:xfrm>
              <a:off x="1833738" y="3532959"/>
              <a:ext cx="53925" cy="21970"/>
            </a:xfrm>
            <a:custGeom>
              <a:avLst/>
              <a:gdLst>
                <a:gd name="T0" fmla="*/ 1 w 23"/>
                <a:gd name="T1" fmla="*/ 0 h 9"/>
                <a:gd name="T2" fmla="*/ 23 w 23"/>
                <a:gd name="T3" fmla="*/ 8 h 9"/>
                <a:gd name="T4" fmla="*/ 22 w 23"/>
                <a:gd name="T5" fmla="*/ 9 h 9"/>
                <a:gd name="T6" fmla="*/ 0 w 23"/>
                <a:gd name="T7" fmla="*/ 0 h 9"/>
                <a:gd name="T8" fmla="*/ 1 w 23"/>
                <a:gd name="T9" fmla="*/ 0 h 9"/>
              </a:gdLst>
              <a:ahLst/>
              <a:cxnLst>
                <a:cxn ang="0">
                  <a:pos x="T0" y="T1"/>
                </a:cxn>
                <a:cxn ang="0">
                  <a:pos x="T2" y="T3"/>
                </a:cxn>
                <a:cxn ang="0">
                  <a:pos x="T4" y="T5"/>
                </a:cxn>
                <a:cxn ang="0">
                  <a:pos x="T6" y="T7"/>
                </a:cxn>
                <a:cxn ang="0">
                  <a:pos x="T8" y="T9"/>
                </a:cxn>
              </a:cxnLst>
              <a:rect l="0" t="0" r="r" b="b"/>
              <a:pathLst>
                <a:path w="23" h="9">
                  <a:moveTo>
                    <a:pt x="1" y="0"/>
                  </a:moveTo>
                  <a:cubicBezTo>
                    <a:pt x="8" y="2"/>
                    <a:pt x="16" y="5"/>
                    <a:pt x="23" y="8"/>
                  </a:cubicBezTo>
                  <a:cubicBezTo>
                    <a:pt x="23" y="8"/>
                    <a:pt x="22" y="9"/>
                    <a:pt x="22" y="9"/>
                  </a:cubicBezTo>
                  <a:cubicBezTo>
                    <a:pt x="15" y="6"/>
                    <a:pt x="8" y="3"/>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86"/>
            <p:cNvSpPr/>
            <p:nvPr/>
          </p:nvSpPr>
          <p:spPr bwMode="auto">
            <a:xfrm>
              <a:off x="1954571" y="3328243"/>
              <a:ext cx="55922" cy="13981"/>
            </a:xfrm>
            <a:custGeom>
              <a:avLst/>
              <a:gdLst>
                <a:gd name="T0" fmla="*/ 24 w 24"/>
                <a:gd name="T1" fmla="*/ 0 h 6"/>
                <a:gd name="T2" fmla="*/ 0 w 24"/>
                <a:gd name="T3" fmla="*/ 6 h 6"/>
                <a:gd name="T4" fmla="*/ 24 w 24"/>
                <a:gd name="T5" fmla="*/ 0 h 6"/>
              </a:gdLst>
              <a:ahLst/>
              <a:cxnLst>
                <a:cxn ang="0">
                  <a:pos x="T0" y="T1"/>
                </a:cxn>
                <a:cxn ang="0">
                  <a:pos x="T2" y="T3"/>
                </a:cxn>
                <a:cxn ang="0">
                  <a:pos x="T4" y="T5"/>
                </a:cxn>
              </a:cxnLst>
              <a:rect l="0" t="0" r="r" b="b"/>
              <a:pathLst>
                <a:path w="24" h="6">
                  <a:moveTo>
                    <a:pt x="24" y="0"/>
                  </a:moveTo>
                  <a:cubicBezTo>
                    <a:pt x="16" y="2"/>
                    <a:pt x="8" y="4"/>
                    <a:pt x="0" y="6"/>
                  </a:cubicBezTo>
                  <a:cubicBezTo>
                    <a:pt x="7" y="1"/>
                    <a:pt x="15"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87"/>
            <p:cNvSpPr/>
            <p:nvPr/>
          </p:nvSpPr>
          <p:spPr bwMode="auto">
            <a:xfrm>
              <a:off x="2036457" y="3231377"/>
              <a:ext cx="44938" cy="1997"/>
            </a:xfrm>
            <a:custGeom>
              <a:avLst/>
              <a:gdLst>
                <a:gd name="T0" fmla="*/ 19 w 19"/>
                <a:gd name="T1" fmla="*/ 1 h 1"/>
                <a:gd name="T2" fmla="*/ 0 w 19"/>
                <a:gd name="T3" fmla="*/ 1 h 1"/>
                <a:gd name="T4" fmla="*/ 0 w 19"/>
                <a:gd name="T5" fmla="*/ 0 h 1"/>
                <a:gd name="T6" fmla="*/ 19 w 19"/>
                <a:gd name="T7" fmla="*/ 0 h 1"/>
                <a:gd name="T8" fmla="*/ 19 w 19"/>
                <a:gd name="T9" fmla="*/ 1 h 1"/>
              </a:gdLst>
              <a:ahLst/>
              <a:cxnLst>
                <a:cxn ang="0">
                  <a:pos x="T0" y="T1"/>
                </a:cxn>
                <a:cxn ang="0">
                  <a:pos x="T2" y="T3"/>
                </a:cxn>
                <a:cxn ang="0">
                  <a:pos x="T4" y="T5"/>
                </a:cxn>
                <a:cxn ang="0">
                  <a:pos x="T6" y="T7"/>
                </a:cxn>
                <a:cxn ang="0">
                  <a:pos x="T8" y="T9"/>
                </a:cxn>
              </a:cxnLst>
              <a:rect l="0" t="0" r="r" b="b"/>
              <a:pathLst>
                <a:path w="19" h="1">
                  <a:moveTo>
                    <a:pt x="19" y="1"/>
                  </a:moveTo>
                  <a:cubicBezTo>
                    <a:pt x="0" y="1"/>
                    <a:pt x="0" y="1"/>
                    <a:pt x="0" y="1"/>
                  </a:cubicBezTo>
                  <a:cubicBezTo>
                    <a:pt x="0" y="1"/>
                    <a:pt x="0" y="0"/>
                    <a:pt x="0" y="0"/>
                  </a:cubicBezTo>
                  <a:cubicBezTo>
                    <a:pt x="19" y="0"/>
                    <a:pt x="19" y="0"/>
                    <a:pt x="19" y="0"/>
                  </a:cubicBezTo>
                  <a:cubicBezTo>
                    <a:pt x="19" y="0"/>
                    <a:pt x="19" y="1"/>
                    <a:pt x="1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88"/>
            <p:cNvSpPr/>
            <p:nvPr/>
          </p:nvSpPr>
          <p:spPr bwMode="auto">
            <a:xfrm>
              <a:off x="2138316" y="2942778"/>
              <a:ext cx="37947" cy="2996"/>
            </a:xfrm>
            <a:custGeom>
              <a:avLst/>
              <a:gdLst>
                <a:gd name="T0" fmla="*/ 0 w 16"/>
                <a:gd name="T1" fmla="*/ 0 h 1"/>
                <a:gd name="T2" fmla="*/ 16 w 16"/>
                <a:gd name="T3" fmla="*/ 0 h 1"/>
                <a:gd name="T4" fmla="*/ 16 w 16"/>
                <a:gd name="T5" fmla="*/ 1 h 1"/>
                <a:gd name="T6" fmla="*/ 0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16" y="0"/>
                    <a:pt x="16" y="0"/>
                    <a:pt x="16" y="0"/>
                  </a:cubicBezTo>
                  <a:cubicBezTo>
                    <a:pt x="16" y="0"/>
                    <a:pt x="16" y="1"/>
                    <a:pt x="16" y="1"/>
                  </a:cubicBezTo>
                  <a:cubicBezTo>
                    <a:pt x="0" y="1"/>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89"/>
            <p:cNvSpPr/>
            <p:nvPr/>
          </p:nvSpPr>
          <p:spPr bwMode="auto">
            <a:xfrm>
              <a:off x="1972546" y="3840533"/>
              <a:ext cx="33953" cy="20971"/>
            </a:xfrm>
            <a:custGeom>
              <a:avLst/>
              <a:gdLst>
                <a:gd name="T0" fmla="*/ 14 w 14"/>
                <a:gd name="T1" fmla="*/ 1 h 9"/>
                <a:gd name="T2" fmla="*/ 1 w 14"/>
                <a:gd name="T3" fmla="*/ 9 h 9"/>
                <a:gd name="T4" fmla="*/ 0 w 14"/>
                <a:gd name="T5" fmla="*/ 7 h 9"/>
                <a:gd name="T6" fmla="*/ 13 w 14"/>
                <a:gd name="T7" fmla="*/ 0 h 9"/>
                <a:gd name="T8" fmla="*/ 14 w 14"/>
                <a:gd name="T9" fmla="*/ 1 h 9"/>
              </a:gdLst>
              <a:ahLst/>
              <a:cxnLst>
                <a:cxn ang="0">
                  <a:pos x="T0" y="T1"/>
                </a:cxn>
                <a:cxn ang="0">
                  <a:pos x="T2" y="T3"/>
                </a:cxn>
                <a:cxn ang="0">
                  <a:pos x="T4" y="T5"/>
                </a:cxn>
                <a:cxn ang="0">
                  <a:pos x="T6" y="T7"/>
                </a:cxn>
                <a:cxn ang="0">
                  <a:pos x="T8" y="T9"/>
                </a:cxn>
              </a:cxnLst>
              <a:rect l="0" t="0" r="r" b="b"/>
              <a:pathLst>
                <a:path w="14" h="9">
                  <a:moveTo>
                    <a:pt x="14" y="1"/>
                  </a:moveTo>
                  <a:cubicBezTo>
                    <a:pt x="10" y="4"/>
                    <a:pt x="6" y="6"/>
                    <a:pt x="1" y="9"/>
                  </a:cubicBezTo>
                  <a:cubicBezTo>
                    <a:pt x="1" y="8"/>
                    <a:pt x="1" y="8"/>
                    <a:pt x="0" y="7"/>
                  </a:cubicBezTo>
                  <a:cubicBezTo>
                    <a:pt x="4" y="4"/>
                    <a:pt x="8" y="1"/>
                    <a:pt x="13" y="0"/>
                  </a:cubicBezTo>
                  <a:cubicBezTo>
                    <a:pt x="13" y="0"/>
                    <a:pt x="14" y="1"/>
                    <a:pt x="1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90"/>
            <p:cNvSpPr/>
            <p:nvPr/>
          </p:nvSpPr>
          <p:spPr bwMode="auto">
            <a:xfrm>
              <a:off x="1826748" y="4721311"/>
              <a:ext cx="27961" cy="1997"/>
            </a:xfrm>
            <a:custGeom>
              <a:avLst/>
              <a:gdLst>
                <a:gd name="T0" fmla="*/ 0 w 12"/>
                <a:gd name="T1" fmla="*/ 0 h 1"/>
                <a:gd name="T2" fmla="*/ 12 w 12"/>
                <a:gd name="T3" fmla="*/ 0 h 1"/>
                <a:gd name="T4" fmla="*/ 12 w 12"/>
                <a:gd name="T5" fmla="*/ 1 h 1"/>
                <a:gd name="T6" fmla="*/ 1 w 12"/>
                <a:gd name="T7" fmla="*/ 1 h 1"/>
                <a:gd name="T8" fmla="*/ 0 w 12"/>
                <a:gd name="T9" fmla="*/ 0 h 1"/>
              </a:gdLst>
              <a:ahLst/>
              <a:cxnLst>
                <a:cxn ang="0">
                  <a:pos x="T0" y="T1"/>
                </a:cxn>
                <a:cxn ang="0">
                  <a:pos x="T2" y="T3"/>
                </a:cxn>
                <a:cxn ang="0">
                  <a:pos x="T4" y="T5"/>
                </a:cxn>
                <a:cxn ang="0">
                  <a:pos x="T6" y="T7"/>
                </a:cxn>
                <a:cxn ang="0">
                  <a:pos x="T8" y="T9"/>
                </a:cxn>
              </a:cxnLst>
              <a:rect l="0" t="0" r="r" b="b"/>
              <a:pathLst>
                <a:path w="12" h="1">
                  <a:moveTo>
                    <a:pt x="0" y="0"/>
                  </a:moveTo>
                  <a:cubicBezTo>
                    <a:pt x="12" y="0"/>
                    <a:pt x="12" y="0"/>
                    <a:pt x="12" y="0"/>
                  </a:cubicBezTo>
                  <a:cubicBezTo>
                    <a:pt x="12" y="1"/>
                    <a:pt x="12" y="1"/>
                    <a:pt x="12" y="1"/>
                  </a:cubicBezTo>
                  <a:cubicBezTo>
                    <a:pt x="9" y="1"/>
                    <a:pt x="5" y="1"/>
                    <a:pt x="1" y="1"/>
                  </a:cubicBezTo>
                  <a:cubicBezTo>
                    <a:pt x="1" y="1"/>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91"/>
            <p:cNvSpPr/>
            <p:nvPr/>
          </p:nvSpPr>
          <p:spPr bwMode="auto">
            <a:xfrm>
              <a:off x="1994515" y="4190048"/>
              <a:ext cx="32954" cy="3994"/>
            </a:xfrm>
            <a:custGeom>
              <a:avLst/>
              <a:gdLst>
                <a:gd name="T0" fmla="*/ 1 w 14"/>
                <a:gd name="T1" fmla="*/ 0 h 2"/>
                <a:gd name="T2" fmla="*/ 14 w 14"/>
                <a:gd name="T3" fmla="*/ 1 h 2"/>
                <a:gd name="T4" fmla="*/ 14 w 14"/>
                <a:gd name="T5" fmla="*/ 2 h 2"/>
                <a:gd name="T6" fmla="*/ 0 w 14"/>
                <a:gd name="T7" fmla="*/ 2 h 2"/>
                <a:gd name="T8" fmla="*/ 1 w 14"/>
                <a:gd name="T9" fmla="*/ 0 h 2"/>
              </a:gdLst>
              <a:ahLst/>
              <a:cxnLst>
                <a:cxn ang="0">
                  <a:pos x="T0" y="T1"/>
                </a:cxn>
                <a:cxn ang="0">
                  <a:pos x="T2" y="T3"/>
                </a:cxn>
                <a:cxn ang="0">
                  <a:pos x="T4" y="T5"/>
                </a:cxn>
                <a:cxn ang="0">
                  <a:pos x="T6" y="T7"/>
                </a:cxn>
                <a:cxn ang="0">
                  <a:pos x="T8" y="T9"/>
                </a:cxn>
              </a:cxnLst>
              <a:rect l="0" t="0" r="r" b="b"/>
              <a:pathLst>
                <a:path w="14" h="2">
                  <a:moveTo>
                    <a:pt x="1" y="0"/>
                  </a:moveTo>
                  <a:cubicBezTo>
                    <a:pt x="5" y="0"/>
                    <a:pt x="9" y="0"/>
                    <a:pt x="14" y="1"/>
                  </a:cubicBezTo>
                  <a:cubicBezTo>
                    <a:pt x="14" y="1"/>
                    <a:pt x="14" y="2"/>
                    <a:pt x="14" y="2"/>
                  </a:cubicBezTo>
                  <a:cubicBezTo>
                    <a:pt x="0" y="2"/>
                    <a:pt x="0" y="2"/>
                    <a:pt x="0" y="2"/>
                  </a:cubicBezTo>
                  <a:cubicBezTo>
                    <a:pt x="0" y="1"/>
                    <a:pt x="0"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92"/>
            <p:cNvSpPr/>
            <p:nvPr/>
          </p:nvSpPr>
          <p:spPr bwMode="auto">
            <a:xfrm>
              <a:off x="1937594" y="4409743"/>
              <a:ext cx="25964" cy="1997"/>
            </a:xfrm>
            <a:custGeom>
              <a:avLst/>
              <a:gdLst>
                <a:gd name="T0" fmla="*/ 11 w 11"/>
                <a:gd name="T1" fmla="*/ 1 h 1"/>
                <a:gd name="T2" fmla="*/ 0 w 11"/>
                <a:gd name="T3" fmla="*/ 1 h 1"/>
                <a:gd name="T4" fmla="*/ 0 w 11"/>
                <a:gd name="T5" fmla="*/ 0 h 1"/>
                <a:gd name="T6" fmla="*/ 11 w 11"/>
                <a:gd name="T7" fmla="*/ 0 h 1"/>
                <a:gd name="T8" fmla="*/ 11 w 11"/>
                <a:gd name="T9" fmla="*/ 1 h 1"/>
              </a:gdLst>
              <a:ahLst/>
              <a:cxnLst>
                <a:cxn ang="0">
                  <a:pos x="T0" y="T1"/>
                </a:cxn>
                <a:cxn ang="0">
                  <a:pos x="T2" y="T3"/>
                </a:cxn>
                <a:cxn ang="0">
                  <a:pos x="T4" y="T5"/>
                </a:cxn>
                <a:cxn ang="0">
                  <a:pos x="T6" y="T7"/>
                </a:cxn>
                <a:cxn ang="0">
                  <a:pos x="T8" y="T9"/>
                </a:cxn>
              </a:cxnLst>
              <a:rect l="0" t="0" r="r" b="b"/>
              <a:pathLst>
                <a:path w="11" h="1">
                  <a:moveTo>
                    <a:pt x="11" y="1"/>
                  </a:moveTo>
                  <a:cubicBezTo>
                    <a:pt x="0" y="1"/>
                    <a:pt x="0" y="1"/>
                    <a:pt x="0" y="1"/>
                  </a:cubicBezTo>
                  <a:cubicBezTo>
                    <a:pt x="0" y="0"/>
                    <a:pt x="0" y="0"/>
                    <a:pt x="0" y="0"/>
                  </a:cubicBezTo>
                  <a:cubicBezTo>
                    <a:pt x="11" y="0"/>
                    <a:pt x="11" y="0"/>
                    <a:pt x="11" y="0"/>
                  </a:cubicBezTo>
                  <a:cubicBezTo>
                    <a:pt x="11" y="0"/>
                    <a:pt x="11" y="0"/>
                    <a:pt x="1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93"/>
            <p:cNvSpPr/>
            <p:nvPr/>
          </p:nvSpPr>
          <p:spPr bwMode="auto">
            <a:xfrm>
              <a:off x="1774820" y="4123141"/>
              <a:ext cx="34952" cy="7989"/>
            </a:xfrm>
            <a:custGeom>
              <a:avLst/>
              <a:gdLst>
                <a:gd name="T0" fmla="*/ 15 w 15"/>
                <a:gd name="T1" fmla="*/ 0 h 3"/>
                <a:gd name="T2" fmla="*/ 0 w 15"/>
                <a:gd name="T3" fmla="*/ 3 h 3"/>
                <a:gd name="T4" fmla="*/ 0 w 15"/>
                <a:gd name="T5" fmla="*/ 0 h 3"/>
                <a:gd name="T6" fmla="*/ 15 w 15"/>
                <a:gd name="T7" fmla="*/ 0 h 3"/>
              </a:gdLst>
              <a:ahLst/>
              <a:cxnLst>
                <a:cxn ang="0">
                  <a:pos x="T0" y="T1"/>
                </a:cxn>
                <a:cxn ang="0">
                  <a:pos x="T2" y="T3"/>
                </a:cxn>
                <a:cxn ang="0">
                  <a:pos x="T4" y="T5"/>
                </a:cxn>
                <a:cxn ang="0">
                  <a:pos x="T6" y="T7"/>
                </a:cxn>
              </a:cxnLst>
              <a:rect l="0" t="0" r="r" b="b"/>
              <a:pathLst>
                <a:path w="15" h="3">
                  <a:moveTo>
                    <a:pt x="15" y="0"/>
                  </a:moveTo>
                  <a:cubicBezTo>
                    <a:pt x="10" y="1"/>
                    <a:pt x="5" y="2"/>
                    <a:pt x="0" y="3"/>
                  </a:cubicBezTo>
                  <a:cubicBezTo>
                    <a:pt x="0" y="2"/>
                    <a:pt x="0" y="1"/>
                    <a:pt x="0" y="0"/>
                  </a:cubicBezTo>
                  <a:cubicBezTo>
                    <a:pt x="5" y="0"/>
                    <a:pt x="10"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94"/>
            <p:cNvSpPr/>
            <p:nvPr/>
          </p:nvSpPr>
          <p:spPr bwMode="auto">
            <a:xfrm>
              <a:off x="1951575" y="4503613"/>
              <a:ext cx="32954" cy="11983"/>
            </a:xfrm>
            <a:custGeom>
              <a:avLst/>
              <a:gdLst>
                <a:gd name="T0" fmla="*/ 14 w 14"/>
                <a:gd name="T1" fmla="*/ 0 h 5"/>
                <a:gd name="T2" fmla="*/ 0 w 14"/>
                <a:gd name="T3" fmla="*/ 3 h 5"/>
                <a:gd name="T4" fmla="*/ 14 w 14"/>
                <a:gd name="T5" fmla="*/ 0 h 5"/>
              </a:gdLst>
              <a:ahLst/>
              <a:cxnLst>
                <a:cxn ang="0">
                  <a:pos x="T0" y="T1"/>
                </a:cxn>
                <a:cxn ang="0">
                  <a:pos x="T2" y="T3"/>
                </a:cxn>
                <a:cxn ang="0">
                  <a:pos x="T4" y="T5"/>
                </a:cxn>
              </a:cxnLst>
              <a:rect l="0" t="0" r="r" b="b"/>
              <a:pathLst>
                <a:path w="14" h="5">
                  <a:moveTo>
                    <a:pt x="14" y="0"/>
                  </a:moveTo>
                  <a:cubicBezTo>
                    <a:pt x="10" y="4"/>
                    <a:pt x="5" y="5"/>
                    <a:pt x="0" y="3"/>
                  </a:cubicBezTo>
                  <a:cubicBezTo>
                    <a:pt x="4" y="2"/>
                    <a:pt x="9"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95"/>
            <p:cNvSpPr/>
            <p:nvPr/>
          </p:nvSpPr>
          <p:spPr bwMode="auto">
            <a:xfrm>
              <a:off x="1916623" y="3044636"/>
              <a:ext cx="25964" cy="1997"/>
            </a:xfrm>
            <a:custGeom>
              <a:avLst/>
              <a:gdLst>
                <a:gd name="T0" fmla="*/ 0 w 11"/>
                <a:gd name="T1" fmla="*/ 1 h 1"/>
                <a:gd name="T2" fmla="*/ 11 w 11"/>
                <a:gd name="T3" fmla="*/ 0 h 1"/>
                <a:gd name="T4" fmla="*/ 11 w 11"/>
                <a:gd name="T5" fmla="*/ 1 h 1"/>
                <a:gd name="T6" fmla="*/ 0 w 11"/>
                <a:gd name="T7" fmla="*/ 1 h 1"/>
                <a:gd name="T8" fmla="*/ 0 w 11"/>
                <a:gd name="T9" fmla="*/ 1 h 1"/>
              </a:gdLst>
              <a:ahLst/>
              <a:cxnLst>
                <a:cxn ang="0">
                  <a:pos x="T0" y="T1"/>
                </a:cxn>
                <a:cxn ang="0">
                  <a:pos x="T2" y="T3"/>
                </a:cxn>
                <a:cxn ang="0">
                  <a:pos x="T4" y="T5"/>
                </a:cxn>
                <a:cxn ang="0">
                  <a:pos x="T6" y="T7"/>
                </a:cxn>
                <a:cxn ang="0">
                  <a:pos x="T8" y="T9"/>
                </a:cxn>
              </a:cxnLst>
              <a:rect l="0" t="0" r="r" b="b"/>
              <a:pathLst>
                <a:path w="11" h="1">
                  <a:moveTo>
                    <a:pt x="0" y="1"/>
                  </a:moveTo>
                  <a:cubicBezTo>
                    <a:pt x="4" y="0"/>
                    <a:pt x="8" y="0"/>
                    <a:pt x="11" y="0"/>
                  </a:cubicBezTo>
                  <a:cubicBezTo>
                    <a:pt x="11" y="0"/>
                    <a:pt x="11" y="1"/>
                    <a:pt x="11" y="1"/>
                  </a:cubicBezTo>
                  <a:cubicBezTo>
                    <a:pt x="0" y="1"/>
                    <a:pt x="0" y="1"/>
                    <a:pt x="0" y="1"/>
                  </a:cubicBezTo>
                  <a:cubicBezTo>
                    <a:pt x="0" y="1"/>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96"/>
            <p:cNvSpPr/>
            <p:nvPr/>
          </p:nvSpPr>
          <p:spPr bwMode="auto">
            <a:xfrm>
              <a:off x="2017484" y="2940780"/>
              <a:ext cx="25964" cy="11983"/>
            </a:xfrm>
            <a:custGeom>
              <a:avLst/>
              <a:gdLst>
                <a:gd name="T0" fmla="*/ 11 w 11"/>
                <a:gd name="T1" fmla="*/ 2 h 5"/>
                <a:gd name="T2" fmla="*/ 1 w 11"/>
                <a:gd name="T3" fmla="*/ 5 h 5"/>
                <a:gd name="T4" fmla="*/ 0 w 11"/>
                <a:gd name="T5" fmla="*/ 3 h 5"/>
                <a:gd name="T6" fmla="*/ 11 w 11"/>
                <a:gd name="T7" fmla="*/ 0 h 5"/>
                <a:gd name="T8" fmla="*/ 11 w 11"/>
                <a:gd name="T9" fmla="*/ 2 h 5"/>
              </a:gdLst>
              <a:ahLst/>
              <a:cxnLst>
                <a:cxn ang="0">
                  <a:pos x="T0" y="T1"/>
                </a:cxn>
                <a:cxn ang="0">
                  <a:pos x="T2" y="T3"/>
                </a:cxn>
                <a:cxn ang="0">
                  <a:pos x="T4" y="T5"/>
                </a:cxn>
                <a:cxn ang="0">
                  <a:pos x="T6" y="T7"/>
                </a:cxn>
                <a:cxn ang="0">
                  <a:pos x="T8" y="T9"/>
                </a:cxn>
              </a:cxnLst>
              <a:rect l="0" t="0" r="r" b="b"/>
              <a:pathLst>
                <a:path w="11" h="5">
                  <a:moveTo>
                    <a:pt x="11" y="2"/>
                  </a:moveTo>
                  <a:cubicBezTo>
                    <a:pt x="8" y="3"/>
                    <a:pt x="4" y="4"/>
                    <a:pt x="1" y="5"/>
                  </a:cubicBezTo>
                  <a:cubicBezTo>
                    <a:pt x="1" y="4"/>
                    <a:pt x="0" y="3"/>
                    <a:pt x="0" y="3"/>
                  </a:cubicBezTo>
                  <a:cubicBezTo>
                    <a:pt x="4" y="2"/>
                    <a:pt x="7" y="1"/>
                    <a:pt x="11" y="0"/>
                  </a:cubicBez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97"/>
            <p:cNvSpPr/>
            <p:nvPr/>
          </p:nvSpPr>
          <p:spPr bwMode="auto">
            <a:xfrm>
              <a:off x="2029467" y="4283918"/>
              <a:ext cx="20971" cy="2996"/>
            </a:xfrm>
            <a:custGeom>
              <a:avLst/>
              <a:gdLst>
                <a:gd name="T0" fmla="*/ 9 w 9"/>
                <a:gd name="T1" fmla="*/ 1 h 1"/>
                <a:gd name="T2" fmla="*/ 0 w 9"/>
                <a:gd name="T3" fmla="*/ 1 h 1"/>
                <a:gd name="T4" fmla="*/ 0 w 9"/>
                <a:gd name="T5" fmla="*/ 0 h 1"/>
                <a:gd name="T6" fmla="*/ 9 w 9"/>
                <a:gd name="T7" fmla="*/ 0 h 1"/>
                <a:gd name="T8" fmla="*/ 9 w 9"/>
                <a:gd name="T9" fmla="*/ 1 h 1"/>
              </a:gdLst>
              <a:ahLst/>
              <a:cxnLst>
                <a:cxn ang="0">
                  <a:pos x="T0" y="T1"/>
                </a:cxn>
                <a:cxn ang="0">
                  <a:pos x="T2" y="T3"/>
                </a:cxn>
                <a:cxn ang="0">
                  <a:pos x="T4" y="T5"/>
                </a:cxn>
                <a:cxn ang="0">
                  <a:pos x="T6" y="T7"/>
                </a:cxn>
                <a:cxn ang="0">
                  <a:pos x="T8" y="T9"/>
                </a:cxn>
              </a:cxnLst>
              <a:rect l="0" t="0" r="r" b="b"/>
              <a:pathLst>
                <a:path w="9" h="1">
                  <a:moveTo>
                    <a:pt x="9" y="1"/>
                  </a:moveTo>
                  <a:cubicBezTo>
                    <a:pt x="0" y="1"/>
                    <a:pt x="0" y="1"/>
                    <a:pt x="0" y="1"/>
                  </a:cubicBezTo>
                  <a:cubicBezTo>
                    <a:pt x="0" y="1"/>
                    <a:pt x="0" y="1"/>
                    <a:pt x="0" y="0"/>
                  </a:cubicBezTo>
                  <a:cubicBezTo>
                    <a:pt x="9" y="0"/>
                    <a:pt x="9" y="0"/>
                    <a:pt x="9" y="0"/>
                  </a:cubicBezTo>
                  <a:cubicBezTo>
                    <a:pt x="9" y="1"/>
                    <a:pt x="9" y="1"/>
                    <a:pt x="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98"/>
            <p:cNvSpPr/>
            <p:nvPr/>
          </p:nvSpPr>
          <p:spPr bwMode="auto">
            <a:xfrm>
              <a:off x="1852712" y="2987715"/>
              <a:ext cx="18974" cy="2996"/>
            </a:xfrm>
            <a:custGeom>
              <a:avLst/>
              <a:gdLst>
                <a:gd name="T0" fmla="*/ 8 w 8"/>
                <a:gd name="T1" fmla="*/ 1 h 1"/>
                <a:gd name="T2" fmla="*/ 0 w 8"/>
                <a:gd name="T3" fmla="*/ 1 h 1"/>
                <a:gd name="T4" fmla="*/ 0 w 8"/>
                <a:gd name="T5" fmla="*/ 1 h 1"/>
                <a:gd name="T6" fmla="*/ 8 w 8"/>
                <a:gd name="T7" fmla="*/ 0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0" y="1"/>
                    <a:pt x="0" y="1"/>
                    <a:pt x="0" y="1"/>
                  </a:cubicBezTo>
                  <a:cubicBezTo>
                    <a:pt x="0" y="1"/>
                    <a:pt x="0" y="1"/>
                    <a:pt x="0" y="1"/>
                  </a:cubicBezTo>
                  <a:cubicBezTo>
                    <a:pt x="3" y="1"/>
                    <a:pt x="6" y="0"/>
                    <a:pt x="8" y="0"/>
                  </a:cubicBezTo>
                  <a:cubicBezTo>
                    <a:pt x="8" y="1"/>
                    <a:pt x="8" y="1"/>
                    <a:pt x="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99"/>
            <p:cNvSpPr/>
            <p:nvPr/>
          </p:nvSpPr>
          <p:spPr bwMode="auto">
            <a:xfrm>
              <a:off x="1984529" y="4494626"/>
              <a:ext cx="25964" cy="10985"/>
            </a:xfrm>
            <a:custGeom>
              <a:avLst/>
              <a:gdLst>
                <a:gd name="T0" fmla="*/ 0 w 11"/>
                <a:gd name="T1" fmla="*/ 4 h 5"/>
                <a:gd name="T2" fmla="*/ 11 w 11"/>
                <a:gd name="T3" fmla="*/ 0 h 5"/>
                <a:gd name="T4" fmla="*/ 0 w 11"/>
                <a:gd name="T5" fmla="*/ 4 h 5"/>
                <a:gd name="T6" fmla="*/ 0 w 11"/>
                <a:gd name="T7" fmla="*/ 4 h 5"/>
              </a:gdLst>
              <a:ahLst/>
              <a:cxnLst>
                <a:cxn ang="0">
                  <a:pos x="T0" y="T1"/>
                </a:cxn>
                <a:cxn ang="0">
                  <a:pos x="T2" y="T3"/>
                </a:cxn>
                <a:cxn ang="0">
                  <a:pos x="T4" y="T5"/>
                </a:cxn>
                <a:cxn ang="0">
                  <a:pos x="T6" y="T7"/>
                </a:cxn>
              </a:cxnLst>
              <a:rect l="0" t="0" r="r" b="b"/>
              <a:pathLst>
                <a:path w="11" h="5">
                  <a:moveTo>
                    <a:pt x="0" y="4"/>
                  </a:moveTo>
                  <a:cubicBezTo>
                    <a:pt x="4" y="3"/>
                    <a:pt x="7" y="1"/>
                    <a:pt x="11" y="0"/>
                  </a:cubicBezTo>
                  <a:cubicBezTo>
                    <a:pt x="8" y="4"/>
                    <a:pt x="4" y="5"/>
                    <a:pt x="0" y="4"/>
                  </a:cubicBezTo>
                  <a:cubicBezTo>
                    <a:pt x="0" y="4"/>
                    <a:pt x="0" y="4"/>
                    <a:pt x="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100"/>
            <p:cNvSpPr/>
            <p:nvPr/>
          </p:nvSpPr>
          <p:spPr bwMode="auto">
            <a:xfrm>
              <a:off x="2079398" y="2931793"/>
              <a:ext cx="18974" cy="3994"/>
            </a:xfrm>
            <a:custGeom>
              <a:avLst/>
              <a:gdLst>
                <a:gd name="T0" fmla="*/ 1 w 8"/>
                <a:gd name="T1" fmla="*/ 0 h 2"/>
                <a:gd name="T2" fmla="*/ 8 w 8"/>
                <a:gd name="T3" fmla="*/ 0 h 2"/>
                <a:gd name="T4" fmla="*/ 8 w 8"/>
                <a:gd name="T5" fmla="*/ 2 h 2"/>
                <a:gd name="T6" fmla="*/ 0 w 8"/>
                <a:gd name="T7" fmla="*/ 2 h 2"/>
                <a:gd name="T8" fmla="*/ 1 w 8"/>
                <a:gd name="T9" fmla="*/ 0 h 2"/>
              </a:gdLst>
              <a:ahLst/>
              <a:cxnLst>
                <a:cxn ang="0">
                  <a:pos x="T0" y="T1"/>
                </a:cxn>
                <a:cxn ang="0">
                  <a:pos x="T2" y="T3"/>
                </a:cxn>
                <a:cxn ang="0">
                  <a:pos x="T4" y="T5"/>
                </a:cxn>
                <a:cxn ang="0">
                  <a:pos x="T6" y="T7"/>
                </a:cxn>
                <a:cxn ang="0">
                  <a:pos x="T8" y="T9"/>
                </a:cxn>
              </a:cxnLst>
              <a:rect l="0" t="0" r="r" b="b"/>
              <a:pathLst>
                <a:path w="8" h="2">
                  <a:moveTo>
                    <a:pt x="1" y="0"/>
                  </a:moveTo>
                  <a:cubicBezTo>
                    <a:pt x="8" y="0"/>
                    <a:pt x="8" y="0"/>
                    <a:pt x="8" y="0"/>
                  </a:cubicBezTo>
                  <a:cubicBezTo>
                    <a:pt x="8" y="1"/>
                    <a:pt x="8" y="1"/>
                    <a:pt x="8" y="2"/>
                  </a:cubicBezTo>
                  <a:cubicBezTo>
                    <a:pt x="5" y="2"/>
                    <a:pt x="3" y="2"/>
                    <a:pt x="0" y="2"/>
                  </a:cubicBezTo>
                  <a:cubicBezTo>
                    <a:pt x="0" y="2"/>
                    <a:pt x="0"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101"/>
            <p:cNvSpPr/>
            <p:nvPr/>
          </p:nvSpPr>
          <p:spPr bwMode="auto">
            <a:xfrm>
              <a:off x="2199231" y="2947771"/>
              <a:ext cx="18974" cy="1997"/>
            </a:xfrm>
            <a:custGeom>
              <a:avLst/>
              <a:gdLst>
                <a:gd name="T0" fmla="*/ 8 w 8"/>
                <a:gd name="T1" fmla="*/ 1 h 1"/>
                <a:gd name="T2" fmla="*/ 0 w 8"/>
                <a:gd name="T3" fmla="*/ 1 h 1"/>
                <a:gd name="T4" fmla="*/ 0 w 8"/>
                <a:gd name="T5" fmla="*/ 0 h 1"/>
                <a:gd name="T6" fmla="*/ 7 w 8"/>
                <a:gd name="T7" fmla="*/ 0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0" y="1"/>
                    <a:pt x="0" y="1"/>
                    <a:pt x="0" y="1"/>
                  </a:cubicBezTo>
                  <a:cubicBezTo>
                    <a:pt x="0" y="1"/>
                    <a:pt x="0" y="1"/>
                    <a:pt x="0" y="0"/>
                  </a:cubicBezTo>
                  <a:cubicBezTo>
                    <a:pt x="7" y="0"/>
                    <a:pt x="7" y="0"/>
                    <a:pt x="7" y="0"/>
                  </a:cubicBezTo>
                  <a:cubicBezTo>
                    <a:pt x="8" y="1"/>
                    <a:pt x="8" y="1"/>
                    <a:pt x="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102"/>
            <p:cNvSpPr/>
            <p:nvPr/>
          </p:nvSpPr>
          <p:spPr bwMode="auto">
            <a:xfrm>
              <a:off x="1923614" y="3342224"/>
              <a:ext cx="30957" cy="13981"/>
            </a:xfrm>
            <a:custGeom>
              <a:avLst/>
              <a:gdLst>
                <a:gd name="T0" fmla="*/ 13 w 13"/>
                <a:gd name="T1" fmla="*/ 0 h 6"/>
                <a:gd name="T2" fmla="*/ 0 w 13"/>
                <a:gd name="T3" fmla="*/ 6 h 6"/>
                <a:gd name="T4" fmla="*/ 13 w 13"/>
                <a:gd name="T5" fmla="*/ 0 h 6"/>
              </a:gdLst>
              <a:ahLst/>
              <a:cxnLst>
                <a:cxn ang="0">
                  <a:pos x="T0" y="T1"/>
                </a:cxn>
                <a:cxn ang="0">
                  <a:pos x="T2" y="T3"/>
                </a:cxn>
                <a:cxn ang="0">
                  <a:pos x="T4" y="T5"/>
                </a:cxn>
              </a:cxnLst>
              <a:rect l="0" t="0" r="r" b="b"/>
              <a:pathLst>
                <a:path w="13" h="6">
                  <a:moveTo>
                    <a:pt x="13" y="0"/>
                  </a:moveTo>
                  <a:cubicBezTo>
                    <a:pt x="8" y="2"/>
                    <a:pt x="4" y="4"/>
                    <a:pt x="0" y="6"/>
                  </a:cubicBezTo>
                  <a:cubicBezTo>
                    <a:pt x="3" y="1"/>
                    <a:pt x="7"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103"/>
            <p:cNvSpPr/>
            <p:nvPr/>
          </p:nvSpPr>
          <p:spPr bwMode="auto">
            <a:xfrm>
              <a:off x="1968551" y="4865112"/>
              <a:ext cx="18974" cy="13981"/>
            </a:xfrm>
            <a:custGeom>
              <a:avLst/>
              <a:gdLst>
                <a:gd name="T0" fmla="*/ 0 w 8"/>
                <a:gd name="T1" fmla="*/ 0 h 6"/>
                <a:gd name="T2" fmla="*/ 8 w 8"/>
                <a:gd name="T3" fmla="*/ 4 h 6"/>
                <a:gd name="T4" fmla="*/ 6 w 8"/>
                <a:gd name="T5" fmla="*/ 6 h 6"/>
                <a:gd name="T6" fmla="*/ 0 w 8"/>
                <a:gd name="T7" fmla="*/ 0 h 6"/>
                <a:gd name="T8" fmla="*/ 0 w 8"/>
                <a:gd name="T9" fmla="*/ 0 h 6"/>
              </a:gdLst>
              <a:ahLst/>
              <a:cxnLst>
                <a:cxn ang="0">
                  <a:pos x="T0" y="T1"/>
                </a:cxn>
                <a:cxn ang="0">
                  <a:pos x="T2" y="T3"/>
                </a:cxn>
                <a:cxn ang="0">
                  <a:pos x="T4" y="T5"/>
                </a:cxn>
                <a:cxn ang="0">
                  <a:pos x="T6" y="T7"/>
                </a:cxn>
                <a:cxn ang="0">
                  <a:pos x="T8" y="T9"/>
                </a:cxn>
              </a:cxnLst>
              <a:rect l="0" t="0" r="r" b="b"/>
              <a:pathLst>
                <a:path w="8" h="6">
                  <a:moveTo>
                    <a:pt x="0" y="0"/>
                  </a:moveTo>
                  <a:cubicBezTo>
                    <a:pt x="3" y="1"/>
                    <a:pt x="5" y="2"/>
                    <a:pt x="8" y="4"/>
                  </a:cubicBezTo>
                  <a:cubicBezTo>
                    <a:pt x="7" y="5"/>
                    <a:pt x="7" y="5"/>
                    <a:pt x="6" y="6"/>
                  </a:cubicBezTo>
                  <a:cubicBezTo>
                    <a:pt x="4" y="4"/>
                    <a:pt x="2" y="2"/>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104"/>
            <p:cNvSpPr/>
            <p:nvPr/>
          </p:nvSpPr>
          <p:spPr bwMode="auto">
            <a:xfrm>
              <a:off x="1937594" y="3868494"/>
              <a:ext cx="16976" cy="11983"/>
            </a:xfrm>
            <a:custGeom>
              <a:avLst/>
              <a:gdLst>
                <a:gd name="T0" fmla="*/ 7 w 7"/>
                <a:gd name="T1" fmla="*/ 2 h 5"/>
                <a:gd name="T2" fmla="*/ 1 w 7"/>
                <a:gd name="T3" fmla="*/ 5 h 5"/>
                <a:gd name="T4" fmla="*/ 0 w 7"/>
                <a:gd name="T5" fmla="*/ 4 h 5"/>
                <a:gd name="T6" fmla="*/ 6 w 7"/>
                <a:gd name="T7" fmla="*/ 0 h 5"/>
                <a:gd name="T8" fmla="*/ 7 w 7"/>
                <a:gd name="T9" fmla="*/ 2 h 5"/>
              </a:gdLst>
              <a:ahLst/>
              <a:cxnLst>
                <a:cxn ang="0">
                  <a:pos x="T0" y="T1"/>
                </a:cxn>
                <a:cxn ang="0">
                  <a:pos x="T2" y="T3"/>
                </a:cxn>
                <a:cxn ang="0">
                  <a:pos x="T4" y="T5"/>
                </a:cxn>
                <a:cxn ang="0">
                  <a:pos x="T6" y="T7"/>
                </a:cxn>
                <a:cxn ang="0">
                  <a:pos x="T8" y="T9"/>
                </a:cxn>
              </a:cxnLst>
              <a:rect l="0" t="0" r="r" b="b"/>
              <a:pathLst>
                <a:path w="7" h="5">
                  <a:moveTo>
                    <a:pt x="7" y="2"/>
                  </a:moveTo>
                  <a:cubicBezTo>
                    <a:pt x="5" y="3"/>
                    <a:pt x="3" y="4"/>
                    <a:pt x="1" y="5"/>
                  </a:cubicBezTo>
                  <a:cubicBezTo>
                    <a:pt x="1" y="5"/>
                    <a:pt x="0" y="4"/>
                    <a:pt x="0" y="4"/>
                  </a:cubicBezTo>
                  <a:cubicBezTo>
                    <a:pt x="2" y="3"/>
                    <a:pt x="4" y="1"/>
                    <a:pt x="6" y="0"/>
                  </a:cubicBezTo>
                  <a:cubicBezTo>
                    <a:pt x="6" y="0"/>
                    <a:pt x="6" y="1"/>
                    <a:pt x="7"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105"/>
            <p:cNvSpPr/>
            <p:nvPr/>
          </p:nvSpPr>
          <p:spPr bwMode="auto">
            <a:xfrm>
              <a:off x="1861700" y="4420728"/>
              <a:ext cx="14979" cy="11983"/>
            </a:xfrm>
            <a:custGeom>
              <a:avLst/>
              <a:gdLst>
                <a:gd name="T0" fmla="*/ 6 w 6"/>
                <a:gd name="T1" fmla="*/ 2 h 5"/>
                <a:gd name="T2" fmla="*/ 1 w 6"/>
                <a:gd name="T3" fmla="*/ 5 h 5"/>
                <a:gd name="T4" fmla="*/ 0 w 6"/>
                <a:gd name="T5" fmla="*/ 3 h 5"/>
                <a:gd name="T6" fmla="*/ 4 w 6"/>
                <a:gd name="T7" fmla="*/ 0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4" y="3"/>
                    <a:pt x="2" y="4"/>
                    <a:pt x="1" y="5"/>
                  </a:cubicBezTo>
                  <a:cubicBezTo>
                    <a:pt x="0" y="4"/>
                    <a:pt x="0" y="4"/>
                    <a:pt x="0" y="3"/>
                  </a:cubicBezTo>
                  <a:cubicBezTo>
                    <a:pt x="1" y="2"/>
                    <a:pt x="3" y="1"/>
                    <a:pt x="4" y="0"/>
                  </a:cubicBezTo>
                  <a:cubicBezTo>
                    <a:pt x="5" y="1"/>
                    <a:pt x="5" y="2"/>
                    <a:pt x="6"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106"/>
            <p:cNvSpPr/>
            <p:nvPr/>
          </p:nvSpPr>
          <p:spPr bwMode="auto">
            <a:xfrm>
              <a:off x="1807774" y="3523972"/>
              <a:ext cx="27961" cy="8988"/>
            </a:xfrm>
            <a:custGeom>
              <a:avLst/>
              <a:gdLst>
                <a:gd name="T0" fmla="*/ 11 w 12"/>
                <a:gd name="T1" fmla="*/ 4 h 4"/>
                <a:gd name="T2" fmla="*/ 0 w 12"/>
                <a:gd name="T3" fmla="*/ 3 h 4"/>
                <a:gd name="T4" fmla="*/ 12 w 12"/>
                <a:gd name="T5" fmla="*/ 4 h 4"/>
                <a:gd name="T6" fmla="*/ 11 w 12"/>
                <a:gd name="T7" fmla="*/ 4 h 4"/>
              </a:gdLst>
              <a:ahLst/>
              <a:cxnLst>
                <a:cxn ang="0">
                  <a:pos x="T0" y="T1"/>
                </a:cxn>
                <a:cxn ang="0">
                  <a:pos x="T2" y="T3"/>
                </a:cxn>
                <a:cxn ang="0">
                  <a:pos x="T4" y="T5"/>
                </a:cxn>
                <a:cxn ang="0">
                  <a:pos x="T6" y="T7"/>
                </a:cxn>
              </a:cxnLst>
              <a:rect l="0" t="0" r="r" b="b"/>
              <a:pathLst>
                <a:path w="12" h="4">
                  <a:moveTo>
                    <a:pt x="11" y="4"/>
                  </a:moveTo>
                  <a:cubicBezTo>
                    <a:pt x="8" y="4"/>
                    <a:pt x="5" y="4"/>
                    <a:pt x="0" y="3"/>
                  </a:cubicBezTo>
                  <a:cubicBezTo>
                    <a:pt x="6" y="0"/>
                    <a:pt x="9" y="1"/>
                    <a:pt x="12" y="4"/>
                  </a:cubicBezTo>
                  <a:cubicBezTo>
                    <a:pt x="12" y="4"/>
                    <a:pt x="11" y="4"/>
                    <a:pt x="1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107"/>
            <p:cNvSpPr/>
            <p:nvPr/>
          </p:nvSpPr>
          <p:spPr bwMode="auto">
            <a:xfrm>
              <a:off x="1989522" y="4288911"/>
              <a:ext cx="11983" cy="1997"/>
            </a:xfrm>
            <a:custGeom>
              <a:avLst/>
              <a:gdLst>
                <a:gd name="T0" fmla="*/ 0 w 5"/>
                <a:gd name="T1" fmla="*/ 0 h 1"/>
                <a:gd name="T2" fmla="*/ 5 w 5"/>
                <a:gd name="T3" fmla="*/ 0 h 1"/>
                <a:gd name="T4" fmla="*/ 5 w 5"/>
                <a:gd name="T5" fmla="*/ 1 h 1"/>
                <a:gd name="T6" fmla="*/ 0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2" y="0"/>
                    <a:pt x="3" y="0"/>
                    <a:pt x="5" y="0"/>
                  </a:cubicBezTo>
                  <a:cubicBezTo>
                    <a:pt x="5" y="1"/>
                    <a:pt x="5" y="1"/>
                    <a:pt x="5" y="1"/>
                  </a:cubicBezTo>
                  <a:cubicBezTo>
                    <a:pt x="0" y="1"/>
                    <a:pt x="0" y="1"/>
                    <a:pt x="0" y="1"/>
                  </a:cubicBezTo>
                  <a:cubicBezTo>
                    <a:pt x="0" y="1"/>
                    <a:pt x="0"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108"/>
            <p:cNvSpPr/>
            <p:nvPr/>
          </p:nvSpPr>
          <p:spPr bwMode="auto">
            <a:xfrm>
              <a:off x="1880673" y="3358201"/>
              <a:ext cx="28960" cy="9986"/>
            </a:xfrm>
            <a:custGeom>
              <a:avLst/>
              <a:gdLst>
                <a:gd name="T0" fmla="*/ 12 w 12"/>
                <a:gd name="T1" fmla="*/ 0 h 4"/>
                <a:gd name="T2" fmla="*/ 0 w 12"/>
                <a:gd name="T3" fmla="*/ 4 h 4"/>
                <a:gd name="T4" fmla="*/ 12 w 12"/>
                <a:gd name="T5" fmla="*/ 0 h 4"/>
              </a:gdLst>
              <a:ahLst/>
              <a:cxnLst>
                <a:cxn ang="0">
                  <a:pos x="T0" y="T1"/>
                </a:cxn>
                <a:cxn ang="0">
                  <a:pos x="T2" y="T3"/>
                </a:cxn>
                <a:cxn ang="0">
                  <a:pos x="T4" y="T5"/>
                </a:cxn>
              </a:cxnLst>
              <a:rect l="0" t="0" r="r" b="b"/>
              <a:pathLst>
                <a:path w="12" h="4">
                  <a:moveTo>
                    <a:pt x="12" y="0"/>
                  </a:moveTo>
                  <a:cubicBezTo>
                    <a:pt x="8" y="1"/>
                    <a:pt x="4" y="3"/>
                    <a:pt x="0" y="4"/>
                  </a:cubicBezTo>
                  <a:cubicBezTo>
                    <a:pt x="4" y="3"/>
                    <a:pt x="8" y="1"/>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109"/>
            <p:cNvSpPr/>
            <p:nvPr/>
          </p:nvSpPr>
          <p:spPr bwMode="auto">
            <a:xfrm>
              <a:off x="1987525" y="4413738"/>
              <a:ext cx="13981" cy="2996"/>
            </a:xfrm>
            <a:custGeom>
              <a:avLst/>
              <a:gdLst>
                <a:gd name="T0" fmla="*/ 0 w 6"/>
                <a:gd name="T1" fmla="*/ 0 h 1"/>
                <a:gd name="T2" fmla="*/ 6 w 6"/>
                <a:gd name="T3" fmla="*/ 0 h 1"/>
                <a:gd name="T4" fmla="*/ 6 w 6"/>
                <a:gd name="T5" fmla="*/ 0 h 1"/>
                <a:gd name="T6" fmla="*/ 1 w 6"/>
                <a:gd name="T7" fmla="*/ 1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cubicBezTo>
                    <a:pt x="6" y="0"/>
                    <a:pt x="6" y="0"/>
                    <a:pt x="6" y="0"/>
                  </a:cubicBezTo>
                  <a:cubicBezTo>
                    <a:pt x="6" y="0"/>
                    <a:pt x="6" y="0"/>
                    <a:pt x="6" y="0"/>
                  </a:cubicBezTo>
                  <a:cubicBezTo>
                    <a:pt x="4" y="1"/>
                    <a:pt x="2" y="1"/>
                    <a:pt x="1" y="1"/>
                  </a:cubicBezTo>
                  <a:cubicBezTo>
                    <a:pt x="1"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110"/>
            <p:cNvSpPr/>
            <p:nvPr/>
          </p:nvSpPr>
          <p:spPr bwMode="auto">
            <a:xfrm>
              <a:off x="3064032" y="2933790"/>
              <a:ext cx="564218" cy="25964"/>
            </a:xfrm>
            <a:custGeom>
              <a:avLst/>
              <a:gdLst>
                <a:gd name="T0" fmla="*/ 0 w 239"/>
                <a:gd name="T1" fmla="*/ 5 h 11"/>
                <a:gd name="T2" fmla="*/ 12 w 239"/>
                <a:gd name="T3" fmla="*/ 4 h 11"/>
                <a:gd name="T4" fmla="*/ 124 w 239"/>
                <a:gd name="T5" fmla="*/ 3 h 11"/>
                <a:gd name="T6" fmla="*/ 178 w 239"/>
                <a:gd name="T7" fmla="*/ 1 h 11"/>
                <a:gd name="T8" fmla="*/ 229 w 239"/>
                <a:gd name="T9" fmla="*/ 1 h 11"/>
                <a:gd name="T10" fmla="*/ 239 w 239"/>
                <a:gd name="T11" fmla="*/ 5 h 11"/>
                <a:gd name="T12" fmla="*/ 0 w 239"/>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239" h="11">
                  <a:moveTo>
                    <a:pt x="0" y="5"/>
                  </a:moveTo>
                  <a:cubicBezTo>
                    <a:pt x="4" y="5"/>
                    <a:pt x="8" y="4"/>
                    <a:pt x="12" y="4"/>
                  </a:cubicBezTo>
                  <a:cubicBezTo>
                    <a:pt x="49" y="4"/>
                    <a:pt x="86" y="3"/>
                    <a:pt x="124" y="3"/>
                  </a:cubicBezTo>
                  <a:cubicBezTo>
                    <a:pt x="142" y="3"/>
                    <a:pt x="160" y="2"/>
                    <a:pt x="178" y="1"/>
                  </a:cubicBezTo>
                  <a:cubicBezTo>
                    <a:pt x="195" y="1"/>
                    <a:pt x="212" y="1"/>
                    <a:pt x="229" y="1"/>
                  </a:cubicBezTo>
                  <a:cubicBezTo>
                    <a:pt x="232" y="1"/>
                    <a:pt x="237" y="0"/>
                    <a:pt x="239" y="5"/>
                  </a:cubicBezTo>
                  <a:cubicBezTo>
                    <a:pt x="222" y="10"/>
                    <a:pt x="15" y="11"/>
                    <a:pt x="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111"/>
            <p:cNvSpPr/>
            <p:nvPr/>
          </p:nvSpPr>
          <p:spPr bwMode="auto">
            <a:xfrm>
              <a:off x="3436516" y="2961751"/>
              <a:ext cx="181748" cy="32954"/>
            </a:xfrm>
            <a:custGeom>
              <a:avLst/>
              <a:gdLst>
                <a:gd name="T0" fmla="*/ 77 w 77"/>
                <a:gd name="T1" fmla="*/ 3 h 14"/>
                <a:gd name="T2" fmla="*/ 0 w 77"/>
                <a:gd name="T3" fmla="*/ 12 h 14"/>
                <a:gd name="T4" fmla="*/ 38 w 77"/>
                <a:gd name="T5" fmla="*/ 4 h 14"/>
                <a:gd name="T6" fmla="*/ 77 w 77"/>
                <a:gd name="T7" fmla="*/ 3 h 14"/>
              </a:gdLst>
              <a:ahLst/>
              <a:cxnLst>
                <a:cxn ang="0">
                  <a:pos x="T0" y="T1"/>
                </a:cxn>
                <a:cxn ang="0">
                  <a:pos x="T2" y="T3"/>
                </a:cxn>
                <a:cxn ang="0">
                  <a:pos x="T4" y="T5"/>
                </a:cxn>
                <a:cxn ang="0">
                  <a:pos x="T6" y="T7"/>
                </a:cxn>
              </a:cxnLst>
              <a:rect l="0" t="0" r="r" b="b"/>
              <a:pathLst>
                <a:path w="77" h="14">
                  <a:moveTo>
                    <a:pt x="77" y="3"/>
                  </a:moveTo>
                  <a:cubicBezTo>
                    <a:pt x="67" y="8"/>
                    <a:pt x="15" y="14"/>
                    <a:pt x="0" y="12"/>
                  </a:cubicBezTo>
                  <a:cubicBezTo>
                    <a:pt x="13" y="6"/>
                    <a:pt x="26" y="6"/>
                    <a:pt x="38" y="4"/>
                  </a:cubicBezTo>
                  <a:cubicBezTo>
                    <a:pt x="50" y="3"/>
                    <a:pt x="62" y="0"/>
                    <a:pt x="7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112"/>
            <p:cNvSpPr/>
            <p:nvPr/>
          </p:nvSpPr>
          <p:spPr bwMode="auto">
            <a:xfrm>
              <a:off x="1847719" y="5157706"/>
              <a:ext cx="106852" cy="20971"/>
            </a:xfrm>
            <a:custGeom>
              <a:avLst/>
              <a:gdLst>
                <a:gd name="T0" fmla="*/ 45 w 45"/>
                <a:gd name="T1" fmla="*/ 2 h 9"/>
                <a:gd name="T2" fmla="*/ 0 w 45"/>
                <a:gd name="T3" fmla="*/ 9 h 9"/>
                <a:gd name="T4" fmla="*/ 0 w 45"/>
                <a:gd name="T5" fmla="*/ 7 h 9"/>
                <a:gd name="T6" fmla="*/ 45 w 45"/>
                <a:gd name="T7" fmla="*/ 0 h 9"/>
                <a:gd name="T8" fmla="*/ 45 w 45"/>
                <a:gd name="T9" fmla="*/ 2 h 9"/>
              </a:gdLst>
              <a:ahLst/>
              <a:cxnLst>
                <a:cxn ang="0">
                  <a:pos x="T0" y="T1"/>
                </a:cxn>
                <a:cxn ang="0">
                  <a:pos x="T2" y="T3"/>
                </a:cxn>
                <a:cxn ang="0">
                  <a:pos x="T4" y="T5"/>
                </a:cxn>
                <a:cxn ang="0">
                  <a:pos x="T6" y="T7"/>
                </a:cxn>
                <a:cxn ang="0">
                  <a:pos x="T8" y="T9"/>
                </a:cxn>
              </a:cxnLst>
              <a:rect l="0" t="0" r="r" b="b"/>
              <a:pathLst>
                <a:path w="45" h="9">
                  <a:moveTo>
                    <a:pt x="45" y="2"/>
                  </a:moveTo>
                  <a:cubicBezTo>
                    <a:pt x="30" y="4"/>
                    <a:pt x="15" y="7"/>
                    <a:pt x="0" y="9"/>
                  </a:cubicBezTo>
                  <a:cubicBezTo>
                    <a:pt x="0" y="8"/>
                    <a:pt x="0" y="7"/>
                    <a:pt x="0" y="7"/>
                  </a:cubicBezTo>
                  <a:cubicBezTo>
                    <a:pt x="14" y="0"/>
                    <a:pt x="30" y="2"/>
                    <a:pt x="45" y="0"/>
                  </a:cubicBezTo>
                  <a:cubicBezTo>
                    <a:pt x="45" y="1"/>
                    <a:pt x="45" y="1"/>
                    <a:pt x="4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146"/>
            <p:cNvSpPr/>
            <p:nvPr/>
          </p:nvSpPr>
          <p:spPr bwMode="auto">
            <a:xfrm>
              <a:off x="4260373" y="4657400"/>
              <a:ext cx="73898" cy="117837"/>
            </a:xfrm>
            <a:custGeom>
              <a:avLst/>
              <a:gdLst>
                <a:gd name="T0" fmla="*/ 4 w 31"/>
                <a:gd name="T1" fmla="*/ 50 h 50"/>
                <a:gd name="T2" fmla="*/ 31 w 31"/>
                <a:gd name="T3" fmla="*/ 0 h 50"/>
                <a:gd name="T4" fmla="*/ 4 w 31"/>
                <a:gd name="T5" fmla="*/ 50 h 50"/>
              </a:gdLst>
              <a:ahLst/>
              <a:cxnLst>
                <a:cxn ang="0">
                  <a:pos x="T0" y="T1"/>
                </a:cxn>
                <a:cxn ang="0">
                  <a:pos x="T2" y="T3"/>
                </a:cxn>
                <a:cxn ang="0">
                  <a:pos x="T4" y="T5"/>
                </a:cxn>
              </a:cxnLst>
              <a:rect l="0" t="0" r="r" b="b"/>
              <a:pathLst>
                <a:path w="31" h="50">
                  <a:moveTo>
                    <a:pt x="4" y="50"/>
                  </a:moveTo>
                  <a:cubicBezTo>
                    <a:pt x="0" y="37"/>
                    <a:pt x="17" y="4"/>
                    <a:pt x="31" y="0"/>
                  </a:cubicBezTo>
                  <a:cubicBezTo>
                    <a:pt x="18" y="15"/>
                    <a:pt x="6" y="30"/>
                    <a:pt x="4" y="5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172"/>
            <p:cNvSpPr/>
            <p:nvPr/>
          </p:nvSpPr>
          <p:spPr bwMode="auto">
            <a:xfrm>
              <a:off x="4357239" y="4484639"/>
              <a:ext cx="30957" cy="94868"/>
            </a:xfrm>
            <a:custGeom>
              <a:avLst/>
              <a:gdLst>
                <a:gd name="T0" fmla="*/ 0 w 13"/>
                <a:gd name="T1" fmla="*/ 0 h 40"/>
                <a:gd name="T2" fmla="*/ 13 w 13"/>
                <a:gd name="T3" fmla="*/ 39 h 40"/>
                <a:gd name="T4" fmla="*/ 11 w 13"/>
                <a:gd name="T5" fmla="*/ 40 h 40"/>
                <a:gd name="T6" fmla="*/ 0 w 13"/>
                <a:gd name="T7" fmla="*/ 0 h 40"/>
              </a:gdLst>
              <a:ahLst/>
              <a:cxnLst>
                <a:cxn ang="0">
                  <a:pos x="T0" y="T1"/>
                </a:cxn>
                <a:cxn ang="0">
                  <a:pos x="T2" y="T3"/>
                </a:cxn>
                <a:cxn ang="0">
                  <a:pos x="T4" y="T5"/>
                </a:cxn>
                <a:cxn ang="0">
                  <a:pos x="T6" y="T7"/>
                </a:cxn>
              </a:cxnLst>
              <a:rect l="0" t="0" r="r" b="b"/>
              <a:pathLst>
                <a:path w="13" h="40">
                  <a:moveTo>
                    <a:pt x="0" y="0"/>
                  </a:moveTo>
                  <a:cubicBezTo>
                    <a:pt x="7" y="13"/>
                    <a:pt x="12" y="25"/>
                    <a:pt x="13" y="39"/>
                  </a:cubicBezTo>
                  <a:cubicBezTo>
                    <a:pt x="13" y="39"/>
                    <a:pt x="12" y="40"/>
                    <a:pt x="11" y="40"/>
                  </a:cubicBezTo>
                  <a:cubicBezTo>
                    <a:pt x="7" y="27"/>
                    <a:pt x="4" y="14"/>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173"/>
            <p:cNvSpPr/>
            <p:nvPr/>
          </p:nvSpPr>
          <p:spPr bwMode="auto">
            <a:xfrm>
              <a:off x="4298321" y="4531574"/>
              <a:ext cx="28960" cy="77892"/>
            </a:xfrm>
            <a:custGeom>
              <a:avLst/>
              <a:gdLst>
                <a:gd name="T0" fmla="*/ 0 w 12"/>
                <a:gd name="T1" fmla="*/ 32 h 33"/>
                <a:gd name="T2" fmla="*/ 10 w 12"/>
                <a:gd name="T3" fmla="*/ 0 h 33"/>
                <a:gd name="T4" fmla="*/ 12 w 12"/>
                <a:gd name="T5" fmla="*/ 1 h 33"/>
                <a:gd name="T6" fmla="*/ 3 w 12"/>
                <a:gd name="T7" fmla="*/ 33 h 33"/>
                <a:gd name="T8" fmla="*/ 0 w 12"/>
                <a:gd name="T9" fmla="*/ 32 h 33"/>
              </a:gdLst>
              <a:ahLst/>
              <a:cxnLst>
                <a:cxn ang="0">
                  <a:pos x="T0" y="T1"/>
                </a:cxn>
                <a:cxn ang="0">
                  <a:pos x="T2" y="T3"/>
                </a:cxn>
                <a:cxn ang="0">
                  <a:pos x="T4" y="T5"/>
                </a:cxn>
                <a:cxn ang="0">
                  <a:pos x="T6" y="T7"/>
                </a:cxn>
                <a:cxn ang="0">
                  <a:pos x="T8" y="T9"/>
                </a:cxn>
              </a:cxnLst>
              <a:rect l="0" t="0" r="r" b="b"/>
              <a:pathLst>
                <a:path w="12" h="33">
                  <a:moveTo>
                    <a:pt x="0" y="32"/>
                  </a:moveTo>
                  <a:cubicBezTo>
                    <a:pt x="1" y="20"/>
                    <a:pt x="4" y="10"/>
                    <a:pt x="10" y="0"/>
                  </a:cubicBezTo>
                  <a:cubicBezTo>
                    <a:pt x="11" y="0"/>
                    <a:pt x="11" y="1"/>
                    <a:pt x="12" y="1"/>
                  </a:cubicBezTo>
                  <a:cubicBezTo>
                    <a:pt x="9" y="11"/>
                    <a:pt x="6" y="22"/>
                    <a:pt x="3" y="33"/>
                  </a:cubicBezTo>
                  <a:cubicBezTo>
                    <a:pt x="2" y="32"/>
                    <a:pt x="1" y="32"/>
                    <a:pt x="0"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179"/>
            <p:cNvSpPr/>
            <p:nvPr/>
          </p:nvSpPr>
          <p:spPr bwMode="auto">
            <a:xfrm>
              <a:off x="4163508" y="4756263"/>
              <a:ext cx="16976" cy="46935"/>
            </a:xfrm>
            <a:custGeom>
              <a:avLst/>
              <a:gdLst>
                <a:gd name="T0" fmla="*/ 7 w 7"/>
                <a:gd name="T1" fmla="*/ 20 h 20"/>
                <a:gd name="T2" fmla="*/ 4 w 7"/>
                <a:gd name="T3" fmla="*/ 0 h 20"/>
                <a:gd name="T4" fmla="*/ 7 w 7"/>
                <a:gd name="T5" fmla="*/ 20 h 20"/>
              </a:gdLst>
              <a:ahLst/>
              <a:cxnLst>
                <a:cxn ang="0">
                  <a:pos x="T0" y="T1"/>
                </a:cxn>
                <a:cxn ang="0">
                  <a:pos x="T2" y="T3"/>
                </a:cxn>
                <a:cxn ang="0">
                  <a:pos x="T4" y="T5"/>
                </a:cxn>
              </a:cxnLst>
              <a:rect l="0" t="0" r="r" b="b"/>
              <a:pathLst>
                <a:path w="7" h="20">
                  <a:moveTo>
                    <a:pt x="7" y="20"/>
                  </a:moveTo>
                  <a:cubicBezTo>
                    <a:pt x="1" y="15"/>
                    <a:pt x="0" y="9"/>
                    <a:pt x="4" y="0"/>
                  </a:cubicBezTo>
                  <a:cubicBezTo>
                    <a:pt x="5" y="6"/>
                    <a:pt x="6" y="13"/>
                    <a:pt x="7"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7" name="文本框 106"/>
          <p:cNvSpPr txBox="1"/>
          <p:nvPr/>
        </p:nvSpPr>
        <p:spPr>
          <a:xfrm>
            <a:off x="2701997" y="2366086"/>
            <a:ext cx="1448972" cy="2308324"/>
          </a:xfrm>
          <a:prstGeom prst="rect">
            <a:avLst/>
          </a:prstGeom>
          <a:noFill/>
        </p:spPr>
        <p:txBody>
          <a:bodyPr wrap="square" rtlCol="0">
            <a:spAutoFit/>
          </a:bodyPr>
          <a:lstStyle/>
          <a:p>
            <a:r>
              <a:rPr lang="zh-CN" altLang="en-US" sz="4800">
                <a:latin typeface="微软雅黑" panose="020B0503020204020204" pitchFamily="34" charset="-122"/>
                <a:ea typeface="微软雅黑" panose="020B0503020204020204" pitchFamily="34" charset="-122"/>
              </a:rPr>
              <a:t>单击输入标题</a:t>
            </a:r>
          </a:p>
        </p:txBody>
      </p:sp>
      <p:sp>
        <p:nvSpPr>
          <p:cNvPr id="108" name="文本框 107"/>
          <p:cNvSpPr txBox="1"/>
          <p:nvPr/>
        </p:nvSpPr>
        <p:spPr>
          <a:xfrm>
            <a:off x="6971286" y="1787052"/>
            <a:ext cx="3465734" cy="92333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单击输入您要添加的内容单击输入您要添加的内容单击输入您要添加的内容</a:t>
            </a:r>
          </a:p>
        </p:txBody>
      </p:sp>
      <p:sp>
        <p:nvSpPr>
          <p:cNvPr id="109" name="文本框 108"/>
          <p:cNvSpPr txBox="1"/>
          <p:nvPr/>
        </p:nvSpPr>
        <p:spPr>
          <a:xfrm>
            <a:off x="6971286" y="3321166"/>
            <a:ext cx="3465734" cy="92333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单击输入您要添加的内容单击输入您要添加的内容单击输入您要添加的内容</a:t>
            </a:r>
          </a:p>
        </p:txBody>
      </p:sp>
      <p:sp>
        <p:nvSpPr>
          <p:cNvPr id="110" name="文本框 109"/>
          <p:cNvSpPr txBox="1"/>
          <p:nvPr/>
        </p:nvSpPr>
        <p:spPr>
          <a:xfrm>
            <a:off x="6971286" y="4855280"/>
            <a:ext cx="3465734" cy="92333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单击输入您要添加的内容单击输入您要添加的内容单击输入您要添加的内容</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132"/>
          <p:cNvGrpSpPr>
            <a:grpSpLocks noChangeAspect="1"/>
          </p:cNvGrpSpPr>
          <p:nvPr/>
        </p:nvGrpSpPr>
        <p:grpSpPr>
          <a:xfrm rot="5400000">
            <a:off x="3109265" y="462156"/>
            <a:ext cx="646427" cy="265751"/>
            <a:chOff x="2494" y="1611"/>
            <a:chExt cx="2683" cy="1103"/>
          </a:xfrm>
          <a:solidFill>
            <a:srgbClr val="21211F"/>
          </a:solidFill>
        </p:grpSpPr>
        <p:sp>
          <p:nvSpPr>
            <p:cNvPr id="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5" name="TextBox 76"/>
          <p:cNvSpPr txBox="1"/>
          <p:nvPr/>
        </p:nvSpPr>
        <p:spPr>
          <a:xfrm>
            <a:off x="438032" y="271818"/>
            <a:ext cx="2646878" cy="584775"/>
          </a:xfrm>
          <a:prstGeom prst="rect">
            <a:avLst/>
          </a:prstGeom>
          <a:noFill/>
        </p:spPr>
        <p:txBody>
          <a:bodyPr wrap="none" rtlCol="0">
            <a:spAutoFit/>
          </a:bodyPr>
          <a:lstStyle/>
          <a:p>
            <a:r>
              <a:rPr lang="zh-CN" altLang="en-US" sz="3200" b="1">
                <a:solidFill>
                  <a:srgbClr val="21211F"/>
                </a:solidFill>
                <a:latin typeface="汉仪丫丫体简" panose="02010604000101010101" pitchFamily="2" charset="-122"/>
                <a:ea typeface="汉仪丫丫体简" panose="02010604000101010101" pitchFamily="2" charset="-122"/>
                <a:cs typeface="+mn-ea"/>
                <a:sym typeface="+mn-lt"/>
              </a:rPr>
              <a:t>添加您的标题</a:t>
            </a:r>
          </a:p>
        </p:txBody>
      </p:sp>
      <p:sp>
        <p:nvSpPr>
          <p:cNvPr id="6" name="任意多边形 5"/>
          <p:cNvSpPr/>
          <p:nvPr/>
        </p:nvSpPr>
        <p:spPr>
          <a:xfrm>
            <a:off x="438032" y="872526"/>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7"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sp>
        <p:nvSpPr>
          <p:cNvPr id="8" name="Freeform 5"/>
          <p:cNvSpPr>
            <a:spLocks noEditPoints="1"/>
          </p:cNvSpPr>
          <p:nvPr/>
        </p:nvSpPr>
        <p:spPr bwMode="auto">
          <a:xfrm>
            <a:off x="2718920" y="1967230"/>
            <a:ext cx="2052638" cy="949325"/>
          </a:xfrm>
          <a:custGeom>
            <a:avLst/>
            <a:gdLst>
              <a:gd name="T0" fmla="*/ 399 w 544"/>
              <a:gd name="T1" fmla="*/ 2 h 250"/>
              <a:gd name="T2" fmla="*/ 392 w 544"/>
              <a:gd name="T3" fmla="*/ 35 h 250"/>
              <a:gd name="T4" fmla="*/ 195 w 544"/>
              <a:gd name="T5" fmla="*/ 60 h 250"/>
              <a:gd name="T6" fmla="*/ 11 w 544"/>
              <a:gd name="T7" fmla="*/ 58 h 250"/>
              <a:gd name="T8" fmla="*/ 6 w 544"/>
              <a:gd name="T9" fmla="*/ 59 h 250"/>
              <a:gd name="T10" fmla="*/ 8 w 544"/>
              <a:gd name="T11" fmla="*/ 63 h 250"/>
              <a:gd name="T12" fmla="*/ 1 w 544"/>
              <a:gd name="T13" fmla="*/ 172 h 250"/>
              <a:gd name="T14" fmla="*/ 94 w 544"/>
              <a:gd name="T15" fmla="*/ 187 h 250"/>
              <a:gd name="T16" fmla="*/ 380 w 544"/>
              <a:gd name="T17" fmla="*/ 245 h 250"/>
              <a:gd name="T18" fmla="*/ 473 w 544"/>
              <a:gd name="T19" fmla="*/ 176 h 250"/>
              <a:gd name="T20" fmla="*/ 531 w 544"/>
              <a:gd name="T21" fmla="*/ 94 h 250"/>
              <a:gd name="T22" fmla="*/ 7 w 544"/>
              <a:gd name="T23" fmla="*/ 172 h 250"/>
              <a:gd name="T24" fmla="*/ 33 w 544"/>
              <a:gd name="T25" fmla="*/ 173 h 250"/>
              <a:gd name="T26" fmla="*/ 38 w 544"/>
              <a:gd name="T27" fmla="*/ 174 h 250"/>
              <a:gd name="T28" fmla="*/ 13 w 544"/>
              <a:gd name="T29" fmla="*/ 106 h 250"/>
              <a:gd name="T30" fmla="*/ 69 w 544"/>
              <a:gd name="T31" fmla="*/ 171 h 250"/>
              <a:gd name="T32" fmla="*/ 13 w 544"/>
              <a:gd name="T33" fmla="*/ 102 h 250"/>
              <a:gd name="T34" fmla="*/ 101 w 544"/>
              <a:gd name="T35" fmla="*/ 171 h 250"/>
              <a:gd name="T36" fmla="*/ 113 w 544"/>
              <a:gd name="T37" fmla="*/ 177 h 250"/>
              <a:gd name="T38" fmla="*/ 110 w 544"/>
              <a:gd name="T39" fmla="*/ 174 h 250"/>
              <a:gd name="T40" fmla="*/ 90 w 544"/>
              <a:gd name="T41" fmla="*/ 148 h 250"/>
              <a:gd name="T42" fmla="*/ 11 w 544"/>
              <a:gd name="T43" fmla="*/ 65 h 250"/>
              <a:gd name="T44" fmla="*/ 149 w 544"/>
              <a:gd name="T45" fmla="*/ 177 h 250"/>
              <a:gd name="T46" fmla="*/ 153 w 544"/>
              <a:gd name="T47" fmla="*/ 174 h 250"/>
              <a:gd name="T48" fmla="*/ 147 w 544"/>
              <a:gd name="T49" fmla="*/ 133 h 250"/>
              <a:gd name="T50" fmla="*/ 153 w 544"/>
              <a:gd name="T51" fmla="*/ 177 h 250"/>
              <a:gd name="T52" fmla="*/ 183 w 544"/>
              <a:gd name="T53" fmla="*/ 164 h 250"/>
              <a:gd name="T54" fmla="*/ 93 w 544"/>
              <a:gd name="T55" fmla="*/ 67 h 250"/>
              <a:gd name="T56" fmla="*/ 176 w 544"/>
              <a:gd name="T57" fmla="*/ 121 h 250"/>
              <a:gd name="T58" fmla="*/ 230 w 544"/>
              <a:gd name="T59" fmla="*/ 175 h 250"/>
              <a:gd name="T60" fmla="*/ 255 w 544"/>
              <a:gd name="T61" fmla="*/ 173 h 250"/>
              <a:gd name="T62" fmla="*/ 168 w 544"/>
              <a:gd name="T63" fmla="*/ 68 h 250"/>
              <a:gd name="T64" fmla="*/ 293 w 544"/>
              <a:gd name="T65" fmla="*/ 171 h 250"/>
              <a:gd name="T66" fmla="*/ 205 w 544"/>
              <a:gd name="T67" fmla="*/ 69 h 250"/>
              <a:gd name="T68" fmla="*/ 331 w 544"/>
              <a:gd name="T69" fmla="*/ 169 h 250"/>
              <a:gd name="T70" fmla="*/ 339 w 544"/>
              <a:gd name="T71" fmla="*/ 168 h 250"/>
              <a:gd name="T72" fmla="*/ 325 w 544"/>
              <a:gd name="T73" fmla="*/ 151 h 250"/>
              <a:gd name="T74" fmla="*/ 288 w 544"/>
              <a:gd name="T75" fmla="*/ 72 h 250"/>
              <a:gd name="T76" fmla="*/ 341 w 544"/>
              <a:gd name="T77" fmla="*/ 169 h 250"/>
              <a:gd name="T78" fmla="*/ 415 w 544"/>
              <a:gd name="T79" fmla="*/ 214 h 250"/>
              <a:gd name="T80" fmla="*/ 446 w 544"/>
              <a:gd name="T81" fmla="*/ 187 h 250"/>
              <a:gd name="T82" fmla="*/ 418 w 544"/>
              <a:gd name="T83" fmla="*/ 211 h 250"/>
              <a:gd name="T84" fmla="*/ 385 w 544"/>
              <a:gd name="T85" fmla="*/ 167 h 250"/>
              <a:gd name="T86" fmla="*/ 332 w 544"/>
              <a:gd name="T87" fmla="*/ 73 h 250"/>
              <a:gd name="T88" fmla="*/ 432 w 544"/>
              <a:gd name="T89" fmla="*/ 172 h 250"/>
              <a:gd name="T90" fmla="*/ 455 w 544"/>
              <a:gd name="T91" fmla="*/ 180 h 250"/>
              <a:gd name="T92" fmla="*/ 392 w 544"/>
              <a:gd name="T93" fmla="*/ 75 h 250"/>
              <a:gd name="T94" fmla="*/ 455 w 544"/>
              <a:gd name="T95" fmla="*/ 180 h 250"/>
              <a:gd name="T96" fmla="*/ 396 w 544"/>
              <a:gd name="T97" fmla="*/ 70 h 250"/>
              <a:gd name="T98" fmla="*/ 497 w 544"/>
              <a:gd name="T99" fmla="*/ 134 h 250"/>
              <a:gd name="T100" fmla="*/ 477 w 544"/>
              <a:gd name="T101" fmla="*/ 160 h 250"/>
              <a:gd name="T102" fmla="*/ 506 w 544"/>
              <a:gd name="T103" fmla="*/ 136 h 250"/>
              <a:gd name="T104" fmla="*/ 468 w 544"/>
              <a:gd name="T105" fmla="*/ 57 h 250"/>
              <a:gd name="T106" fmla="*/ 525 w 544"/>
              <a:gd name="T107" fmla="*/ 11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4" h="250">
                <a:moveTo>
                  <a:pt x="531" y="94"/>
                </a:moveTo>
                <a:cubicBezTo>
                  <a:pt x="518" y="83"/>
                  <a:pt x="504" y="72"/>
                  <a:pt x="490" y="62"/>
                </a:cubicBezTo>
                <a:cubicBezTo>
                  <a:pt x="461" y="41"/>
                  <a:pt x="431" y="18"/>
                  <a:pt x="399" y="2"/>
                </a:cubicBezTo>
                <a:cubicBezTo>
                  <a:pt x="395" y="0"/>
                  <a:pt x="392" y="4"/>
                  <a:pt x="394" y="8"/>
                </a:cubicBezTo>
                <a:cubicBezTo>
                  <a:pt x="393" y="8"/>
                  <a:pt x="393" y="8"/>
                  <a:pt x="393" y="9"/>
                </a:cubicBezTo>
                <a:cubicBezTo>
                  <a:pt x="391" y="18"/>
                  <a:pt x="392" y="27"/>
                  <a:pt x="392" y="35"/>
                </a:cubicBezTo>
                <a:cubicBezTo>
                  <a:pt x="392" y="39"/>
                  <a:pt x="395" y="64"/>
                  <a:pt x="392" y="65"/>
                </a:cubicBezTo>
                <a:cubicBezTo>
                  <a:pt x="391" y="65"/>
                  <a:pt x="390" y="66"/>
                  <a:pt x="390" y="67"/>
                </a:cubicBezTo>
                <a:cubicBezTo>
                  <a:pt x="325" y="64"/>
                  <a:pt x="260" y="62"/>
                  <a:pt x="195" y="60"/>
                </a:cubicBezTo>
                <a:cubicBezTo>
                  <a:pt x="163" y="60"/>
                  <a:pt x="131" y="59"/>
                  <a:pt x="100" y="58"/>
                </a:cubicBezTo>
                <a:cubicBezTo>
                  <a:pt x="84" y="58"/>
                  <a:pt x="68" y="58"/>
                  <a:pt x="52" y="57"/>
                </a:cubicBezTo>
                <a:cubicBezTo>
                  <a:pt x="39" y="57"/>
                  <a:pt x="24" y="55"/>
                  <a:pt x="11" y="58"/>
                </a:cubicBezTo>
                <a:cubicBezTo>
                  <a:pt x="11" y="58"/>
                  <a:pt x="10" y="57"/>
                  <a:pt x="10" y="56"/>
                </a:cubicBezTo>
                <a:cubicBezTo>
                  <a:pt x="8" y="55"/>
                  <a:pt x="6" y="56"/>
                  <a:pt x="6" y="58"/>
                </a:cubicBezTo>
                <a:cubicBezTo>
                  <a:pt x="6" y="59"/>
                  <a:pt x="6" y="59"/>
                  <a:pt x="6" y="59"/>
                </a:cubicBezTo>
                <a:cubicBezTo>
                  <a:pt x="5" y="59"/>
                  <a:pt x="5" y="60"/>
                  <a:pt x="4" y="60"/>
                </a:cubicBezTo>
                <a:cubicBezTo>
                  <a:pt x="3" y="60"/>
                  <a:pt x="3" y="62"/>
                  <a:pt x="4" y="62"/>
                </a:cubicBezTo>
                <a:cubicBezTo>
                  <a:pt x="6" y="62"/>
                  <a:pt x="7" y="63"/>
                  <a:pt x="8" y="63"/>
                </a:cubicBezTo>
                <a:cubicBezTo>
                  <a:pt x="8" y="63"/>
                  <a:pt x="8" y="64"/>
                  <a:pt x="8" y="64"/>
                </a:cubicBezTo>
                <a:cubicBezTo>
                  <a:pt x="6" y="65"/>
                  <a:pt x="5" y="66"/>
                  <a:pt x="5" y="68"/>
                </a:cubicBezTo>
                <a:cubicBezTo>
                  <a:pt x="0" y="102"/>
                  <a:pt x="0" y="138"/>
                  <a:pt x="1" y="172"/>
                </a:cubicBezTo>
                <a:cubicBezTo>
                  <a:pt x="1" y="174"/>
                  <a:pt x="3" y="175"/>
                  <a:pt x="4" y="175"/>
                </a:cubicBezTo>
                <a:cubicBezTo>
                  <a:pt x="3" y="176"/>
                  <a:pt x="4" y="179"/>
                  <a:pt x="6" y="179"/>
                </a:cubicBezTo>
                <a:cubicBezTo>
                  <a:pt x="34" y="187"/>
                  <a:pt x="65" y="186"/>
                  <a:pt x="94" y="187"/>
                </a:cubicBezTo>
                <a:cubicBezTo>
                  <a:pt x="126" y="187"/>
                  <a:pt x="159" y="187"/>
                  <a:pt x="192" y="186"/>
                </a:cubicBezTo>
                <a:cubicBezTo>
                  <a:pt x="255" y="184"/>
                  <a:pt x="319" y="184"/>
                  <a:pt x="382" y="177"/>
                </a:cubicBezTo>
                <a:cubicBezTo>
                  <a:pt x="378" y="199"/>
                  <a:pt x="376" y="224"/>
                  <a:pt x="380" y="245"/>
                </a:cubicBezTo>
                <a:cubicBezTo>
                  <a:pt x="380" y="247"/>
                  <a:pt x="383" y="248"/>
                  <a:pt x="385" y="247"/>
                </a:cubicBezTo>
                <a:cubicBezTo>
                  <a:pt x="385" y="249"/>
                  <a:pt x="387" y="250"/>
                  <a:pt x="389" y="249"/>
                </a:cubicBezTo>
                <a:cubicBezTo>
                  <a:pt x="418" y="227"/>
                  <a:pt x="445" y="200"/>
                  <a:pt x="473" y="176"/>
                </a:cubicBezTo>
                <a:cubicBezTo>
                  <a:pt x="489" y="161"/>
                  <a:pt x="505" y="147"/>
                  <a:pt x="520" y="133"/>
                </a:cubicBezTo>
                <a:cubicBezTo>
                  <a:pt x="527" y="127"/>
                  <a:pt x="541" y="120"/>
                  <a:pt x="543" y="110"/>
                </a:cubicBezTo>
                <a:cubicBezTo>
                  <a:pt x="544" y="103"/>
                  <a:pt x="536" y="98"/>
                  <a:pt x="531" y="94"/>
                </a:cubicBezTo>
                <a:close/>
                <a:moveTo>
                  <a:pt x="7" y="173"/>
                </a:moveTo>
                <a:cubicBezTo>
                  <a:pt x="7" y="173"/>
                  <a:pt x="7" y="173"/>
                  <a:pt x="7" y="173"/>
                </a:cubicBezTo>
                <a:cubicBezTo>
                  <a:pt x="7" y="173"/>
                  <a:pt x="7" y="173"/>
                  <a:pt x="7" y="172"/>
                </a:cubicBezTo>
                <a:cubicBezTo>
                  <a:pt x="8" y="162"/>
                  <a:pt x="9" y="152"/>
                  <a:pt x="10" y="142"/>
                </a:cubicBezTo>
                <a:cubicBezTo>
                  <a:pt x="14" y="148"/>
                  <a:pt x="18" y="153"/>
                  <a:pt x="22" y="159"/>
                </a:cubicBezTo>
                <a:cubicBezTo>
                  <a:pt x="25" y="164"/>
                  <a:pt x="28" y="169"/>
                  <a:pt x="33" y="173"/>
                </a:cubicBezTo>
                <a:cubicBezTo>
                  <a:pt x="24" y="173"/>
                  <a:pt x="15" y="173"/>
                  <a:pt x="7" y="173"/>
                </a:cubicBezTo>
                <a:close/>
                <a:moveTo>
                  <a:pt x="101" y="177"/>
                </a:moveTo>
                <a:cubicBezTo>
                  <a:pt x="80" y="177"/>
                  <a:pt x="59" y="175"/>
                  <a:pt x="38" y="174"/>
                </a:cubicBezTo>
                <a:cubicBezTo>
                  <a:pt x="34" y="167"/>
                  <a:pt x="28" y="161"/>
                  <a:pt x="23" y="155"/>
                </a:cubicBezTo>
                <a:cubicBezTo>
                  <a:pt x="19" y="149"/>
                  <a:pt x="15" y="143"/>
                  <a:pt x="11" y="137"/>
                </a:cubicBezTo>
                <a:cubicBezTo>
                  <a:pt x="11" y="127"/>
                  <a:pt x="12" y="116"/>
                  <a:pt x="13" y="106"/>
                </a:cubicBezTo>
                <a:cubicBezTo>
                  <a:pt x="21" y="115"/>
                  <a:pt x="28" y="128"/>
                  <a:pt x="36" y="138"/>
                </a:cubicBezTo>
                <a:cubicBezTo>
                  <a:pt x="45" y="150"/>
                  <a:pt x="54" y="163"/>
                  <a:pt x="65" y="173"/>
                </a:cubicBezTo>
                <a:cubicBezTo>
                  <a:pt x="67" y="175"/>
                  <a:pt x="70" y="173"/>
                  <a:pt x="69" y="171"/>
                </a:cubicBezTo>
                <a:cubicBezTo>
                  <a:pt x="59" y="157"/>
                  <a:pt x="47" y="144"/>
                  <a:pt x="36" y="131"/>
                </a:cubicBezTo>
                <a:cubicBezTo>
                  <a:pt x="31" y="124"/>
                  <a:pt x="26" y="117"/>
                  <a:pt x="20" y="111"/>
                </a:cubicBezTo>
                <a:cubicBezTo>
                  <a:pt x="18" y="108"/>
                  <a:pt x="16" y="104"/>
                  <a:pt x="13" y="102"/>
                </a:cubicBezTo>
                <a:cubicBezTo>
                  <a:pt x="13" y="91"/>
                  <a:pt x="13" y="80"/>
                  <a:pt x="13" y="70"/>
                </a:cubicBezTo>
                <a:cubicBezTo>
                  <a:pt x="33" y="90"/>
                  <a:pt x="53" y="111"/>
                  <a:pt x="71" y="133"/>
                </a:cubicBezTo>
                <a:cubicBezTo>
                  <a:pt x="81" y="145"/>
                  <a:pt x="91" y="158"/>
                  <a:pt x="101" y="171"/>
                </a:cubicBezTo>
                <a:cubicBezTo>
                  <a:pt x="103" y="173"/>
                  <a:pt x="104" y="176"/>
                  <a:pt x="106" y="177"/>
                </a:cubicBezTo>
                <a:cubicBezTo>
                  <a:pt x="104" y="177"/>
                  <a:pt x="103" y="177"/>
                  <a:pt x="101" y="177"/>
                </a:cubicBezTo>
                <a:close/>
                <a:moveTo>
                  <a:pt x="113" y="177"/>
                </a:moveTo>
                <a:cubicBezTo>
                  <a:pt x="113" y="177"/>
                  <a:pt x="113" y="177"/>
                  <a:pt x="113" y="177"/>
                </a:cubicBezTo>
                <a:cubicBezTo>
                  <a:pt x="113" y="175"/>
                  <a:pt x="113" y="175"/>
                  <a:pt x="113" y="175"/>
                </a:cubicBezTo>
                <a:cubicBezTo>
                  <a:pt x="112" y="174"/>
                  <a:pt x="111" y="174"/>
                  <a:pt x="110" y="174"/>
                </a:cubicBezTo>
                <a:cubicBezTo>
                  <a:pt x="110" y="174"/>
                  <a:pt x="109" y="174"/>
                  <a:pt x="109" y="174"/>
                </a:cubicBezTo>
                <a:cubicBezTo>
                  <a:pt x="109" y="175"/>
                  <a:pt x="109" y="175"/>
                  <a:pt x="109" y="175"/>
                </a:cubicBezTo>
                <a:cubicBezTo>
                  <a:pt x="104" y="168"/>
                  <a:pt x="92" y="151"/>
                  <a:pt x="90" y="148"/>
                </a:cubicBezTo>
                <a:cubicBezTo>
                  <a:pt x="82" y="138"/>
                  <a:pt x="73" y="128"/>
                  <a:pt x="65" y="119"/>
                </a:cubicBezTo>
                <a:cubicBezTo>
                  <a:pt x="48" y="100"/>
                  <a:pt x="31" y="83"/>
                  <a:pt x="13" y="66"/>
                </a:cubicBezTo>
                <a:cubicBezTo>
                  <a:pt x="12" y="66"/>
                  <a:pt x="12" y="65"/>
                  <a:pt x="11" y="65"/>
                </a:cubicBezTo>
                <a:cubicBezTo>
                  <a:pt x="12" y="64"/>
                  <a:pt x="12" y="64"/>
                  <a:pt x="12" y="64"/>
                </a:cubicBezTo>
                <a:cubicBezTo>
                  <a:pt x="23" y="66"/>
                  <a:pt x="35" y="66"/>
                  <a:pt x="46" y="66"/>
                </a:cubicBezTo>
                <a:cubicBezTo>
                  <a:pt x="79" y="104"/>
                  <a:pt x="113" y="142"/>
                  <a:pt x="149" y="177"/>
                </a:cubicBezTo>
                <a:cubicBezTo>
                  <a:pt x="137" y="177"/>
                  <a:pt x="125" y="177"/>
                  <a:pt x="113" y="177"/>
                </a:cubicBezTo>
                <a:close/>
                <a:moveTo>
                  <a:pt x="153" y="177"/>
                </a:moveTo>
                <a:cubicBezTo>
                  <a:pt x="153" y="176"/>
                  <a:pt x="154" y="175"/>
                  <a:pt x="153" y="174"/>
                </a:cubicBezTo>
                <a:cubicBezTo>
                  <a:pt x="120" y="137"/>
                  <a:pt x="85" y="101"/>
                  <a:pt x="51" y="66"/>
                </a:cubicBezTo>
                <a:cubicBezTo>
                  <a:pt x="63" y="66"/>
                  <a:pt x="76" y="66"/>
                  <a:pt x="89" y="67"/>
                </a:cubicBezTo>
                <a:cubicBezTo>
                  <a:pt x="108" y="89"/>
                  <a:pt x="128" y="111"/>
                  <a:pt x="147" y="133"/>
                </a:cubicBezTo>
                <a:cubicBezTo>
                  <a:pt x="157" y="143"/>
                  <a:pt x="167" y="154"/>
                  <a:pt x="176" y="165"/>
                </a:cubicBezTo>
                <a:cubicBezTo>
                  <a:pt x="179" y="169"/>
                  <a:pt x="182" y="173"/>
                  <a:pt x="185" y="176"/>
                </a:cubicBezTo>
                <a:cubicBezTo>
                  <a:pt x="175" y="177"/>
                  <a:pt x="164" y="177"/>
                  <a:pt x="153" y="177"/>
                </a:cubicBezTo>
                <a:close/>
                <a:moveTo>
                  <a:pt x="196" y="176"/>
                </a:moveTo>
                <a:cubicBezTo>
                  <a:pt x="194" y="176"/>
                  <a:pt x="193" y="176"/>
                  <a:pt x="191" y="176"/>
                </a:cubicBezTo>
                <a:cubicBezTo>
                  <a:pt x="188" y="172"/>
                  <a:pt x="186" y="167"/>
                  <a:pt x="183" y="164"/>
                </a:cubicBezTo>
                <a:cubicBezTo>
                  <a:pt x="178" y="159"/>
                  <a:pt x="174" y="155"/>
                  <a:pt x="169" y="150"/>
                </a:cubicBezTo>
                <a:cubicBezTo>
                  <a:pt x="160" y="140"/>
                  <a:pt x="151" y="130"/>
                  <a:pt x="142" y="120"/>
                </a:cubicBezTo>
                <a:cubicBezTo>
                  <a:pt x="126" y="102"/>
                  <a:pt x="109" y="85"/>
                  <a:pt x="93" y="67"/>
                </a:cubicBezTo>
                <a:cubicBezTo>
                  <a:pt x="94" y="67"/>
                  <a:pt x="95" y="67"/>
                  <a:pt x="96" y="67"/>
                </a:cubicBezTo>
                <a:cubicBezTo>
                  <a:pt x="105" y="67"/>
                  <a:pt x="114" y="67"/>
                  <a:pt x="124" y="67"/>
                </a:cubicBezTo>
                <a:cubicBezTo>
                  <a:pt x="141" y="85"/>
                  <a:pt x="159" y="103"/>
                  <a:pt x="176" y="121"/>
                </a:cubicBezTo>
                <a:cubicBezTo>
                  <a:pt x="193" y="139"/>
                  <a:pt x="208" y="158"/>
                  <a:pt x="224" y="175"/>
                </a:cubicBezTo>
                <a:cubicBezTo>
                  <a:pt x="215" y="175"/>
                  <a:pt x="206" y="176"/>
                  <a:pt x="196" y="176"/>
                </a:cubicBezTo>
                <a:close/>
                <a:moveTo>
                  <a:pt x="230" y="175"/>
                </a:moveTo>
                <a:cubicBezTo>
                  <a:pt x="203" y="135"/>
                  <a:pt x="165" y="99"/>
                  <a:pt x="129" y="68"/>
                </a:cubicBezTo>
                <a:cubicBezTo>
                  <a:pt x="140" y="68"/>
                  <a:pt x="152" y="68"/>
                  <a:pt x="164" y="68"/>
                </a:cubicBezTo>
                <a:cubicBezTo>
                  <a:pt x="196" y="102"/>
                  <a:pt x="225" y="138"/>
                  <a:pt x="255" y="173"/>
                </a:cubicBezTo>
                <a:cubicBezTo>
                  <a:pt x="247" y="174"/>
                  <a:pt x="239" y="174"/>
                  <a:pt x="230" y="175"/>
                </a:cubicBezTo>
                <a:close/>
                <a:moveTo>
                  <a:pt x="261" y="173"/>
                </a:moveTo>
                <a:cubicBezTo>
                  <a:pt x="235" y="135"/>
                  <a:pt x="201" y="100"/>
                  <a:pt x="168" y="68"/>
                </a:cubicBezTo>
                <a:cubicBezTo>
                  <a:pt x="177" y="69"/>
                  <a:pt x="186" y="69"/>
                  <a:pt x="195" y="69"/>
                </a:cubicBezTo>
                <a:cubicBezTo>
                  <a:pt x="197" y="69"/>
                  <a:pt x="199" y="69"/>
                  <a:pt x="201" y="69"/>
                </a:cubicBezTo>
                <a:cubicBezTo>
                  <a:pt x="232" y="103"/>
                  <a:pt x="262" y="138"/>
                  <a:pt x="293" y="171"/>
                </a:cubicBezTo>
                <a:cubicBezTo>
                  <a:pt x="283" y="172"/>
                  <a:pt x="272" y="172"/>
                  <a:pt x="261" y="173"/>
                </a:cubicBezTo>
                <a:close/>
                <a:moveTo>
                  <a:pt x="300" y="171"/>
                </a:moveTo>
                <a:cubicBezTo>
                  <a:pt x="271" y="135"/>
                  <a:pt x="238" y="102"/>
                  <a:pt x="205" y="69"/>
                </a:cubicBezTo>
                <a:cubicBezTo>
                  <a:pt x="218" y="70"/>
                  <a:pt x="231" y="70"/>
                  <a:pt x="244" y="70"/>
                </a:cubicBezTo>
                <a:cubicBezTo>
                  <a:pt x="264" y="92"/>
                  <a:pt x="285" y="113"/>
                  <a:pt x="304" y="136"/>
                </a:cubicBezTo>
                <a:cubicBezTo>
                  <a:pt x="313" y="146"/>
                  <a:pt x="321" y="160"/>
                  <a:pt x="331" y="169"/>
                </a:cubicBezTo>
                <a:cubicBezTo>
                  <a:pt x="321" y="170"/>
                  <a:pt x="310" y="170"/>
                  <a:pt x="300" y="171"/>
                </a:cubicBezTo>
                <a:close/>
                <a:moveTo>
                  <a:pt x="341" y="169"/>
                </a:moveTo>
                <a:cubicBezTo>
                  <a:pt x="340" y="169"/>
                  <a:pt x="339" y="168"/>
                  <a:pt x="339" y="168"/>
                </a:cubicBezTo>
                <a:cubicBezTo>
                  <a:pt x="338" y="168"/>
                  <a:pt x="338" y="168"/>
                  <a:pt x="338" y="168"/>
                </a:cubicBezTo>
                <a:cubicBezTo>
                  <a:pt x="338" y="167"/>
                  <a:pt x="337" y="166"/>
                  <a:pt x="336" y="165"/>
                </a:cubicBezTo>
                <a:cubicBezTo>
                  <a:pt x="335" y="161"/>
                  <a:pt x="328" y="155"/>
                  <a:pt x="325" y="151"/>
                </a:cubicBezTo>
                <a:cubicBezTo>
                  <a:pt x="316" y="141"/>
                  <a:pt x="307" y="131"/>
                  <a:pt x="298" y="121"/>
                </a:cubicBezTo>
                <a:cubicBezTo>
                  <a:pt x="282" y="104"/>
                  <a:pt x="266" y="87"/>
                  <a:pt x="248" y="71"/>
                </a:cubicBezTo>
                <a:cubicBezTo>
                  <a:pt x="262" y="71"/>
                  <a:pt x="275" y="71"/>
                  <a:pt x="288" y="72"/>
                </a:cubicBezTo>
                <a:cubicBezTo>
                  <a:pt x="310" y="94"/>
                  <a:pt x="333" y="117"/>
                  <a:pt x="353" y="140"/>
                </a:cubicBezTo>
                <a:cubicBezTo>
                  <a:pt x="361" y="150"/>
                  <a:pt x="369" y="159"/>
                  <a:pt x="377" y="169"/>
                </a:cubicBezTo>
                <a:cubicBezTo>
                  <a:pt x="365" y="169"/>
                  <a:pt x="353" y="169"/>
                  <a:pt x="341" y="169"/>
                </a:cubicBezTo>
                <a:close/>
                <a:moveTo>
                  <a:pt x="387" y="243"/>
                </a:moveTo>
                <a:cubicBezTo>
                  <a:pt x="390" y="224"/>
                  <a:pt x="389" y="203"/>
                  <a:pt x="388" y="183"/>
                </a:cubicBezTo>
                <a:cubicBezTo>
                  <a:pt x="397" y="193"/>
                  <a:pt x="406" y="204"/>
                  <a:pt x="415" y="214"/>
                </a:cubicBezTo>
                <a:cubicBezTo>
                  <a:pt x="415" y="214"/>
                  <a:pt x="416" y="214"/>
                  <a:pt x="416" y="214"/>
                </a:cubicBezTo>
                <a:cubicBezTo>
                  <a:pt x="406" y="224"/>
                  <a:pt x="396" y="233"/>
                  <a:pt x="387" y="243"/>
                </a:cubicBezTo>
                <a:close/>
                <a:moveTo>
                  <a:pt x="446" y="187"/>
                </a:moveTo>
                <a:cubicBezTo>
                  <a:pt x="445" y="187"/>
                  <a:pt x="445" y="188"/>
                  <a:pt x="445" y="188"/>
                </a:cubicBezTo>
                <a:cubicBezTo>
                  <a:pt x="436" y="196"/>
                  <a:pt x="428" y="204"/>
                  <a:pt x="419" y="212"/>
                </a:cubicBezTo>
                <a:cubicBezTo>
                  <a:pt x="419" y="211"/>
                  <a:pt x="419" y="211"/>
                  <a:pt x="418" y="211"/>
                </a:cubicBezTo>
                <a:cubicBezTo>
                  <a:pt x="410" y="197"/>
                  <a:pt x="399" y="184"/>
                  <a:pt x="388" y="171"/>
                </a:cubicBezTo>
                <a:cubicBezTo>
                  <a:pt x="388" y="171"/>
                  <a:pt x="388" y="170"/>
                  <a:pt x="388" y="170"/>
                </a:cubicBezTo>
                <a:cubicBezTo>
                  <a:pt x="388" y="168"/>
                  <a:pt x="387" y="167"/>
                  <a:pt x="385" y="167"/>
                </a:cubicBezTo>
                <a:cubicBezTo>
                  <a:pt x="377" y="158"/>
                  <a:pt x="368" y="148"/>
                  <a:pt x="360" y="139"/>
                </a:cubicBezTo>
                <a:cubicBezTo>
                  <a:pt x="338" y="116"/>
                  <a:pt x="316" y="93"/>
                  <a:pt x="293" y="72"/>
                </a:cubicBezTo>
                <a:cubicBezTo>
                  <a:pt x="306" y="72"/>
                  <a:pt x="319" y="73"/>
                  <a:pt x="332" y="73"/>
                </a:cubicBezTo>
                <a:cubicBezTo>
                  <a:pt x="353" y="91"/>
                  <a:pt x="373" y="109"/>
                  <a:pt x="392" y="128"/>
                </a:cubicBezTo>
                <a:cubicBezTo>
                  <a:pt x="402" y="138"/>
                  <a:pt x="411" y="148"/>
                  <a:pt x="421" y="159"/>
                </a:cubicBezTo>
                <a:cubicBezTo>
                  <a:pt x="424" y="163"/>
                  <a:pt x="428" y="168"/>
                  <a:pt x="432" y="172"/>
                </a:cubicBezTo>
                <a:cubicBezTo>
                  <a:pt x="432" y="173"/>
                  <a:pt x="441" y="182"/>
                  <a:pt x="446" y="186"/>
                </a:cubicBezTo>
                <a:cubicBezTo>
                  <a:pt x="446" y="186"/>
                  <a:pt x="446" y="186"/>
                  <a:pt x="446" y="187"/>
                </a:cubicBezTo>
                <a:close/>
                <a:moveTo>
                  <a:pt x="455" y="180"/>
                </a:moveTo>
                <a:cubicBezTo>
                  <a:pt x="453" y="181"/>
                  <a:pt x="451" y="183"/>
                  <a:pt x="449" y="185"/>
                </a:cubicBezTo>
                <a:cubicBezTo>
                  <a:pt x="416" y="143"/>
                  <a:pt x="378" y="105"/>
                  <a:pt x="336" y="73"/>
                </a:cubicBezTo>
                <a:cubicBezTo>
                  <a:pt x="355" y="74"/>
                  <a:pt x="373" y="75"/>
                  <a:pt x="392" y="75"/>
                </a:cubicBezTo>
                <a:cubicBezTo>
                  <a:pt x="420" y="104"/>
                  <a:pt x="446" y="135"/>
                  <a:pt x="474" y="163"/>
                </a:cubicBezTo>
                <a:cubicBezTo>
                  <a:pt x="474" y="163"/>
                  <a:pt x="474" y="163"/>
                  <a:pt x="474" y="163"/>
                </a:cubicBezTo>
                <a:cubicBezTo>
                  <a:pt x="467" y="169"/>
                  <a:pt x="461" y="174"/>
                  <a:pt x="455" y="180"/>
                </a:cubicBezTo>
                <a:close/>
                <a:moveTo>
                  <a:pt x="477" y="160"/>
                </a:moveTo>
                <a:cubicBezTo>
                  <a:pt x="454" y="129"/>
                  <a:pt x="424" y="101"/>
                  <a:pt x="396" y="74"/>
                </a:cubicBezTo>
                <a:cubicBezTo>
                  <a:pt x="397" y="73"/>
                  <a:pt x="397" y="71"/>
                  <a:pt x="396" y="70"/>
                </a:cubicBezTo>
                <a:cubicBezTo>
                  <a:pt x="400" y="67"/>
                  <a:pt x="401" y="62"/>
                  <a:pt x="401" y="56"/>
                </a:cubicBezTo>
                <a:cubicBezTo>
                  <a:pt x="401" y="50"/>
                  <a:pt x="402" y="43"/>
                  <a:pt x="402" y="36"/>
                </a:cubicBezTo>
                <a:cubicBezTo>
                  <a:pt x="435" y="68"/>
                  <a:pt x="467" y="100"/>
                  <a:pt x="497" y="134"/>
                </a:cubicBezTo>
                <a:cubicBezTo>
                  <a:pt x="497" y="135"/>
                  <a:pt x="496" y="137"/>
                  <a:pt x="497" y="138"/>
                </a:cubicBezTo>
                <a:cubicBezTo>
                  <a:pt x="499" y="139"/>
                  <a:pt x="500" y="140"/>
                  <a:pt x="501" y="140"/>
                </a:cubicBezTo>
                <a:cubicBezTo>
                  <a:pt x="493" y="147"/>
                  <a:pt x="485" y="154"/>
                  <a:pt x="477" y="160"/>
                </a:cubicBezTo>
                <a:cubicBezTo>
                  <a:pt x="477" y="160"/>
                  <a:pt x="477" y="160"/>
                  <a:pt x="477" y="160"/>
                </a:cubicBezTo>
                <a:close/>
                <a:moveTo>
                  <a:pt x="525" y="116"/>
                </a:moveTo>
                <a:cubicBezTo>
                  <a:pt x="520" y="123"/>
                  <a:pt x="513" y="129"/>
                  <a:pt x="506" y="136"/>
                </a:cubicBezTo>
                <a:cubicBezTo>
                  <a:pt x="474" y="99"/>
                  <a:pt x="439" y="64"/>
                  <a:pt x="402" y="32"/>
                </a:cubicBezTo>
                <a:cubicBezTo>
                  <a:pt x="402" y="25"/>
                  <a:pt x="402" y="19"/>
                  <a:pt x="401" y="13"/>
                </a:cubicBezTo>
                <a:cubicBezTo>
                  <a:pt x="423" y="28"/>
                  <a:pt x="446" y="42"/>
                  <a:pt x="468" y="57"/>
                </a:cubicBezTo>
                <a:cubicBezTo>
                  <a:pt x="481" y="67"/>
                  <a:pt x="495" y="77"/>
                  <a:pt x="508" y="87"/>
                </a:cubicBezTo>
                <a:cubicBezTo>
                  <a:pt x="513" y="92"/>
                  <a:pt x="520" y="96"/>
                  <a:pt x="525" y="101"/>
                </a:cubicBezTo>
                <a:cubicBezTo>
                  <a:pt x="533" y="109"/>
                  <a:pt x="533" y="107"/>
                  <a:pt x="525" y="116"/>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TextBox 76"/>
          <p:cNvSpPr txBox="1"/>
          <p:nvPr/>
        </p:nvSpPr>
        <p:spPr>
          <a:xfrm>
            <a:off x="1187919" y="2211060"/>
            <a:ext cx="1531001" cy="461665"/>
          </a:xfrm>
          <a:prstGeom prst="rect">
            <a:avLst/>
          </a:prstGeom>
          <a:noFill/>
          <a:effectLst/>
        </p:spPr>
        <p:txBody>
          <a:bodyPr wrap="square" rtlCol="0">
            <a:spAutoFit/>
          </a:bodyPr>
          <a:lstStyle/>
          <a:p>
            <a:r>
              <a:rPr lang="zh-CN" altLang="en-US" sz="2400">
                <a:solidFill>
                  <a:srgbClr val="21211F"/>
                </a:solidFill>
                <a:latin typeface="微软雅黑" panose="020B0503020204020204" pitchFamily="34" charset="-122"/>
                <a:ea typeface="微软雅黑" panose="020B0503020204020204" pitchFamily="34" charset="-122"/>
              </a:rPr>
              <a:t>添加标题</a:t>
            </a:r>
          </a:p>
        </p:txBody>
      </p:sp>
      <p:sp>
        <p:nvSpPr>
          <p:cNvPr id="10" name="文本框 9"/>
          <p:cNvSpPr txBox="1"/>
          <p:nvPr/>
        </p:nvSpPr>
        <p:spPr>
          <a:xfrm>
            <a:off x="4906773" y="1995616"/>
            <a:ext cx="5962092" cy="892552"/>
          </a:xfrm>
          <a:prstGeom prst="rect">
            <a:avLst/>
          </a:prstGeom>
          <a:noFill/>
          <a:effectLst/>
        </p:spPr>
        <p:txBody>
          <a:bodyPr wrap="square" rtlCol="0">
            <a:spAutoFit/>
          </a:bodyPr>
          <a:lstStyle/>
          <a:p>
            <a:pPr>
              <a:lnSpc>
                <a:spcPct val="130000"/>
              </a:lnSpc>
            </a:pPr>
            <a:r>
              <a:rPr lang="zh-CN" altLang="en-US" sz="2000">
                <a:solidFill>
                  <a:srgbClr val="21211F"/>
                </a:solidFill>
                <a:latin typeface="微软雅黑" panose="020B0503020204020204" pitchFamily="34" charset="-122"/>
                <a:ea typeface="微软雅黑" panose="020B0503020204020204" pitchFamily="34" charset="-122"/>
              </a:rPr>
              <a:t>单击输入文本单击输入文本单击输入文本单击输入文本单击输入文本单击输入文本单击输入文本</a:t>
            </a:r>
            <a:endParaRPr lang="en-US" altLang="zh-CN" sz="2000">
              <a:solidFill>
                <a:srgbClr val="21211F"/>
              </a:solidFill>
              <a:latin typeface="微软雅黑" panose="020B0503020204020204" pitchFamily="34" charset="-122"/>
              <a:ea typeface="微软雅黑" panose="020B0503020204020204" pitchFamily="34" charset="-122"/>
            </a:endParaRPr>
          </a:p>
        </p:txBody>
      </p:sp>
      <p:sp>
        <p:nvSpPr>
          <p:cNvPr id="12" name="Freeform 5"/>
          <p:cNvSpPr>
            <a:spLocks noEditPoints="1"/>
          </p:cNvSpPr>
          <p:nvPr/>
        </p:nvSpPr>
        <p:spPr bwMode="auto">
          <a:xfrm>
            <a:off x="2718920" y="3308350"/>
            <a:ext cx="2052638" cy="949325"/>
          </a:xfrm>
          <a:custGeom>
            <a:avLst/>
            <a:gdLst>
              <a:gd name="T0" fmla="*/ 399 w 544"/>
              <a:gd name="T1" fmla="*/ 2 h 250"/>
              <a:gd name="T2" fmla="*/ 392 w 544"/>
              <a:gd name="T3" fmla="*/ 35 h 250"/>
              <a:gd name="T4" fmla="*/ 195 w 544"/>
              <a:gd name="T5" fmla="*/ 60 h 250"/>
              <a:gd name="T6" fmla="*/ 11 w 544"/>
              <a:gd name="T7" fmla="*/ 58 h 250"/>
              <a:gd name="T8" fmla="*/ 6 w 544"/>
              <a:gd name="T9" fmla="*/ 59 h 250"/>
              <a:gd name="T10" fmla="*/ 8 w 544"/>
              <a:gd name="T11" fmla="*/ 63 h 250"/>
              <a:gd name="T12" fmla="*/ 1 w 544"/>
              <a:gd name="T13" fmla="*/ 172 h 250"/>
              <a:gd name="T14" fmla="*/ 94 w 544"/>
              <a:gd name="T15" fmla="*/ 187 h 250"/>
              <a:gd name="T16" fmla="*/ 380 w 544"/>
              <a:gd name="T17" fmla="*/ 245 h 250"/>
              <a:gd name="T18" fmla="*/ 473 w 544"/>
              <a:gd name="T19" fmla="*/ 176 h 250"/>
              <a:gd name="T20" fmla="*/ 531 w 544"/>
              <a:gd name="T21" fmla="*/ 94 h 250"/>
              <a:gd name="T22" fmla="*/ 7 w 544"/>
              <a:gd name="T23" fmla="*/ 172 h 250"/>
              <a:gd name="T24" fmla="*/ 33 w 544"/>
              <a:gd name="T25" fmla="*/ 173 h 250"/>
              <a:gd name="T26" fmla="*/ 38 w 544"/>
              <a:gd name="T27" fmla="*/ 174 h 250"/>
              <a:gd name="T28" fmla="*/ 13 w 544"/>
              <a:gd name="T29" fmla="*/ 106 h 250"/>
              <a:gd name="T30" fmla="*/ 69 w 544"/>
              <a:gd name="T31" fmla="*/ 171 h 250"/>
              <a:gd name="T32" fmla="*/ 13 w 544"/>
              <a:gd name="T33" fmla="*/ 102 h 250"/>
              <a:gd name="T34" fmla="*/ 101 w 544"/>
              <a:gd name="T35" fmla="*/ 171 h 250"/>
              <a:gd name="T36" fmla="*/ 113 w 544"/>
              <a:gd name="T37" fmla="*/ 177 h 250"/>
              <a:gd name="T38" fmla="*/ 110 w 544"/>
              <a:gd name="T39" fmla="*/ 174 h 250"/>
              <a:gd name="T40" fmla="*/ 90 w 544"/>
              <a:gd name="T41" fmla="*/ 148 h 250"/>
              <a:gd name="T42" fmla="*/ 11 w 544"/>
              <a:gd name="T43" fmla="*/ 65 h 250"/>
              <a:gd name="T44" fmla="*/ 149 w 544"/>
              <a:gd name="T45" fmla="*/ 177 h 250"/>
              <a:gd name="T46" fmla="*/ 153 w 544"/>
              <a:gd name="T47" fmla="*/ 174 h 250"/>
              <a:gd name="T48" fmla="*/ 147 w 544"/>
              <a:gd name="T49" fmla="*/ 133 h 250"/>
              <a:gd name="T50" fmla="*/ 153 w 544"/>
              <a:gd name="T51" fmla="*/ 177 h 250"/>
              <a:gd name="T52" fmla="*/ 183 w 544"/>
              <a:gd name="T53" fmla="*/ 164 h 250"/>
              <a:gd name="T54" fmla="*/ 93 w 544"/>
              <a:gd name="T55" fmla="*/ 67 h 250"/>
              <a:gd name="T56" fmla="*/ 176 w 544"/>
              <a:gd name="T57" fmla="*/ 121 h 250"/>
              <a:gd name="T58" fmla="*/ 230 w 544"/>
              <a:gd name="T59" fmla="*/ 175 h 250"/>
              <a:gd name="T60" fmla="*/ 255 w 544"/>
              <a:gd name="T61" fmla="*/ 173 h 250"/>
              <a:gd name="T62" fmla="*/ 168 w 544"/>
              <a:gd name="T63" fmla="*/ 68 h 250"/>
              <a:gd name="T64" fmla="*/ 293 w 544"/>
              <a:gd name="T65" fmla="*/ 171 h 250"/>
              <a:gd name="T66" fmla="*/ 205 w 544"/>
              <a:gd name="T67" fmla="*/ 69 h 250"/>
              <a:gd name="T68" fmla="*/ 331 w 544"/>
              <a:gd name="T69" fmla="*/ 169 h 250"/>
              <a:gd name="T70" fmla="*/ 339 w 544"/>
              <a:gd name="T71" fmla="*/ 168 h 250"/>
              <a:gd name="T72" fmla="*/ 325 w 544"/>
              <a:gd name="T73" fmla="*/ 151 h 250"/>
              <a:gd name="T74" fmla="*/ 288 w 544"/>
              <a:gd name="T75" fmla="*/ 72 h 250"/>
              <a:gd name="T76" fmla="*/ 341 w 544"/>
              <a:gd name="T77" fmla="*/ 169 h 250"/>
              <a:gd name="T78" fmla="*/ 415 w 544"/>
              <a:gd name="T79" fmla="*/ 214 h 250"/>
              <a:gd name="T80" fmla="*/ 446 w 544"/>
              <a:gd name="T81" fmla="*/ 187 h 250"/>
              <a:gd name="T82" fmla="*/ 418 w 544"/>
              <a:gd name="T83" fmla="*/ 211 h 250"/>
              <a:gd name="T84" fmla="*/ 385 w 544"/>
              <a:gd name="T85" fmla="*/ 167 h 250"/>
              <a:gd name="T86" fmla="*/ 332 w 544"/>
              <a:gd name="T87" fmla="*/ 73 h 250"/>
              <a:gd name="T88" fmla="*/ 432 w 544"/>
              <a:gd name="T89" fmla="*/ 172 h 250"/>
              <a:gd name="T90" fmla="*/ 455 w 544"/>
              <a:gd name="T91" fmla="*/ 180 h 250"/>
              <a:gd name="T92" fmla="*/ 392 w 544"/>
              <a:gd name="T93" fmla="*/ 75 h 250"/>
              <a:gd name="T94" fmla="*/ 455 w 544"/>
              <a:gd name="T95" fmla="*/ 180 h 250"/>
              <a:gd name="T96" fmla="*/ 396 w 544"/>
              <a:gd name="T97" fmla="*/ 70 h 250"/>
              <a:gd name="T98" fmla="*/ 497 w 544"/>
              <a:gd name="T99" fmla="*/ 134 h 250"/>
              <a:gd name="T100" fmla="*/ 477 w 544"/>
              <a:gd name="T101" fmla="*/ 160 h 250"/>
              <a:gd name="T102" fmla="*/ 506 w 544"/>
              <a:gd name="T103" fmla="*/ 136 h 250"/>
              <a:gd name="T104" fmla="*/ 468 w 544"/>
              <a:gd name="T105" fmla="*/ 57 h 250"/>
              <a:gd name="T106" fmla="*/ 525 w 544"/>
              <a:gd name="T107" fmla="*/ 11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4" h="250">
                <a:moveTo>
                  <a:pt x="531" y="94"/>
                </a:moveTo>
                <a:cubicBezTo>
                  <a:pt x="518" y="83"/>
                  <a:pt x="504" y="72"/>
                  <a:pt x="490" y="62"/>
                </a:cubicBezTo>
                <a:cubicBezTo>
                  <a:pt x="461" y="41"/>
                  <a:pt x="431" y="18"/>
                  <a:pt x="399" y="2"/>
                </a:cubicBezTo>
                <a:cubicBezTo>
                  <a:pt x="395" y="0"/>
                  <a:pt x="392" y="4"/>
                  <a:pt x="394" y="8"/>
                </a:cubicBezTo>
                <a:cubicBezTo>
                  <a:pt x="393" y="8"/>
                  <a:pt x="393" y="8"/>
                  <a:pt x="393" y="9"/>
                </a:cubicBezTo>
                <a:cubicBezTo>
                  <a:pt x="391" y="18"/>
                  <a:pt x="392" y="27"/>
                  <a:pt x="392" y="35"/>
                </a:cubicBezTo>
                <a:cubicBezTo>
                  <a:pt x="392" y="39"/>
                  <a:pt x="395" y="64"/>
                  <a:pt x="392" y="65"/>
                </a:cubicBezTo>
                <a:cubicBezTo>
                  <a:pt x="391" y="65"/>
                  <a:pt x="390" y="66"/>
                  <a:pt x="390" y="67"/>
                </a:cubicBezTo>
                <a:cubicBezTo>
                  <a:pt x="325" y="64"/>
                  <a:pt x="260" y="62"/>
                  <a:pt x="195" y="60"/>
                </a:cubicBezTo>
                <a:cubicBezTo>
                  <a:pt x="163" y="60"/>
                  <a:pt x="131" y="59"/>
                  <a:pt x="100" y="58"/>
                </a:cubicBezTo>
                <a:cubicBezTo>
                  <a:pt x="84" y="58"/>
                  <a:pt x="68" y="58"/>
                  <a:pt x="52" y="57"/>
                </a:cubicBezTo>
                <a:cubicBezTo>
                  <a:pt x="39" y="57"/>
                  <a:pt x="24" y="55"/>
                  <a:pt x="11" y="58"/>
                </a:cubicBezTo>
                <a:cubicBezTo>
                  <a:pt x="11" y="58"/>
                  <a:pt x="10" y="57"/>
                  <a:pt x="10" y="56"/>
                </a:cubicBezTo>
                <a:cubicBezTo>
                  <a:pt x="8" y="55"/>
                  <a:pt x="6" y="56"/>
                  <a:pt x="6" y="58"/>
                </a:cubicBezTo>
                <a:cubicBezTo>
                  <a:pt x="6" y="59"/>
                  <a:pt x="6" y="59"/>
                  <a:pt x="6" y="59"/>
                </a:cubicBezTo>
                <a:cubicBezTo>
                  <a:pt x="5" y="59"/>
                  <a:pt x="5" y="60"/>
                  <a:pt x="4" y="60"/>
                </a:cubicBezTo>
                <a:cubicBezTo>
                  <a:pt x="3" y="60"/>
                  <a:pt x="3" y="62"/>
                  <a:pt x="4" y="62"/>
                </a:cubicBezTo>
                <a:cubicBezTo>
                  <a:pt x="6" y="62"/>
                  <a:pt x="7" y="63"/>
                  <a:pt x="8" y="63"/>
                </a:cubicBezTo>
                <a:cubicBezTo>
                  <a:pt x="8" y="63"/>
                  <a:pt x="8" y="64"/>
                  <a:pt x="8" y="64"/>
                </a:cubicBezTo>
                <a:cubicBezTo>
                  <a:pt x="6" y="65"/>
                  <a:pt x="5" y="66"/>
                  <a:pt x="5" y="68"/>
                </a:cubicBezTo>
                <a:cubicBezTo>
                  <a:pt x="0" y="102"/>
                  <a:pt x="0" y="138"/>
                  <a:pt x="1" y="172"/>
                </a:cubicBezTo>
                <a:cubicBezTo>
                  <a:pt x="1" y="174"/>
                  <a:pt x="3" y="175"/>
                  <a:pt x="4" y="175"/>
                </a:cubicBezTo>
                <a:cubicBezTo>
                  <a:pt x="3" y="176"/>
                  <a:pt x="4" y="179"/>
                  <a:pt x="6" y="179"/>
                </a:cubicBezTo>
                <a:cubicBezTo>
                  <a:pt x="34" y="187"/>
                  <a:pt x="65" y="186"/>
                  <a:pt x="94" y="187"/>
                </a:cubicBezTo>
                <a:cubicBezTo>
                  <a:pt x="126" y="187"/>
                  <a:pt x="159" y="187"/>
                  <a:pt x="192" y="186"/>
                </a:cubicBezTo>
                <a:cubicBezTo>
                  <a:pt x="255" y="184"/>
                  <a:pt x="319" y="184"/>
                  <a:pt x="382" y="177"/>
                </a:cubicBezTo>
                <a:cubicBezTo>
                  <a:pt x="378" y="199"/>
                  <a:pt x="376" y="224"/>
                  <a:pt x="380" y="245"/>
                </a:cubicBezTo>
                <a:cubicBezTo>
                  <a:pt x="380" y="247"/>
                  <a:pt x="383" y="248"/>
                  <a:pt x="385" y="247"/>
                </a:cubicBezTo>
                <a:cubicBezTo>
                  <a:pt x="385" y="249"/>
                  <a:pt x="387" y="250"/>
                  <a:pt x="389" y="249"/>
                </a:cubicBezTo>
                <a:cubicBezTo>
                  <a:pt x="418" y="227"/>
                  <a:pt x="445" y="200"/>
                  <a:pt x="473" y="176"/>
                </a:cubicBezTo>
                <a:cubicBezTo>
                  <a:pt x="489" y="161"/>
                  <a:pt x="505" y="147"/>
                  <a:pt x="520" y="133"/>
                </a:cubicBezTo>
                <a:cubicBezTo>
                  <a:pt x="527" y="127"/>
                  <a:pt x="541" y="120"/>
                  <a:pt x="543" y="110"/>
                </a:cubicBezTo>
                <a:cubicBezTo>
                  <a:pt x="544" y="103"/>
                  <a:pt x="536" y="98"/>
                  <a:pt x="531" y="94"/>
                </a:cubicBezTo>
                <a:close/>
                <a:moveTo>
                  <a:pt x="7" y="173"/>
                </a:moveTo>
                <a:cubicBezTo>
                  <a:pt x="7" y="173"/>
                  <a:pt x="7" y="173"/>
                  <a:pt x="7" y="173"/>
                </a:cubicBezTo>
                <a:cubicBezTo>
                  <a:pt x="7" y="173"/>
                  <a:pt x="7" y="173"/>
                  <a:pt x="7" y="172"/>
                </a:cubicBezTo>
                <a:cubicBezTo>
                  <a:pt x="8" y="162"/>
                  <a:pt x="9" y="152"/>
                  <a:pt x="10" y="142"/>
                </a:cubicBezTo>
                <a:cubicBezTo>
                  <a:pt x="14" y="148"/>
                  <a:pt x="18" y="153"/>
                  <a:pt x="22" y="159"/>
                </a:cubicBezTo>
                <a:cubicBezTo>
                  <a:pt x="25" y="164"/>
                  <a:pt x="28" y="169"/>
                  <a:pt x="33" y="173"/>
                </a:cubicBezTo>
                <a:cubicBezTo>
                  <a:pt x="24" y="173"/>
                  <a:pt x="15" y="173"/>
                  <a:pt x="7" y="173"/>
                </a:cubicBezTo>
                <a:close/>
                <a:moveTo>
                  <a:pt x="101" y="177"/>
                </a:moveTo>
                <a:cubicBezTo>
                  <a:pt x="80" y="177"/>
                  <a:pt x="59" y="175"/>
                  <a:pt x="38" y="174"/>
                </a:cubicBezTo>
                <a:cubicBezTo>
                  <a:pt x="34" y="167"/>
                  <a:pt x="28" y="161"/>
                  <a:pt x="23" y="155"/>
                </a:cubicBezTo>
                <a:cubicBezTo>
                  <a:pt x="19" y="149"/>
                  <a:pt x="15" y="143"/>
                  <a:pt x="11" y="137"/>
                </a:cubicBezTo>
                <a:cubicBezTo>
                  <a:pt x="11" y="127"/>
                  <a:pt x="12" y="116"/>
                  <a:pt x="13" y="106"/>
                </a:cubicBezTo>
                <a:cubicBezTo>
                  <a:pt x="21" y="115"/>
                  <a:pt x="28" y="128"/>
                  <a:pt x="36" y="138"/>
                </a:cubicBezTo>
                <a:cubicBezTo>
                  <a:pt x="45" y="150"/>
                  <a:pt x="54" y="163"/>
                  <a:pt x="65" y="173"/>
                </a:cubicBezTo>
                <a:cubicBezTo>
                  <a:pt x="67" y="175"/>
                  <a:pt x="70" y="173"/>
                  <a:pt x="69" y="171"/>
                </a:cubicBezTo>
                <a:cubicBezTo>
                  <a:pt x="59" y="157"/>
                  <a:pt x="47" y="144"/>
                  <a:pt x="36" y="131"/>
                </a:cubicBezTo>
                <a:cubicBezTo>
                  <a:pt x="31" y="124"/>
                  <a:pt x="26" y="117"/>
                  <a:pt x="20" y="111"/>
                </a:cubicBezTo>
                <a:cubicBezTo>
                  <a:pt x="18" y="108"/>
                  <a:pt x="16" y="104"/>
                  <a:pt x="13" y="102"/>
                </a:cubicBezTo>
                <a:cubicBezTo>
                  <a:pt x="13" y="91"/>
                  <a:pt x="13" y="80"/>
                  <a:pt x="13" y="70"/>
                </a:cubicBezTo>
                <a:cubicBezTo>
                  <a:pt x="33" y="90"/>
                  <a:pt x="53" y="111"/>
                  <a:pt x="71" y="133"/>
                </a:cubicBezTo>
                <a:cubicBezTo>
                  <a:pt x="81" y="145"/>
                  <a:pt x="91" y="158"/>
                  <a:pt x="101" y="171"/>
                </a:cubicBezTo>
                <a:cubicBezTo>
                  <a:pt x="103" y="173"/>
                  <a:pt x="104" y="176"/>
                  <a:pt x="106" y="177"/>
                </a:cubicBezTo>
                <a:cubicBezTo>
                  <a:pt x="104" y="177"/>
                  <a:pt x="103" y="177"/>
                  <a:pt x="101" y="177"/>
                </a:cubicBezTo>
                <a:close/>
                <a:moveTo>
                  <a:pt x="113" y="177"/>
                </a:moveTo>
                <a:cubicBezTo>
                  <a:pt x="113" y="177"/>
                  <a:pt x="113" y="177"/>
                  <a:pt x="113" y="177"/>
                </a:cubicBezTo>
                <a:cubicBezTo>
                  <a:pt x="113" y="175"/>
                  <a:pt x="113" y="175"/>
                  <a:pt x="113" y="175"/>
                </a:cubicBezTo>
                <a:cubicBezTo>
                  <a:pt x="112" y="174"/>
                  <a:pt x="111" y="174"/>
                  <a:pt x="110" y="174"/>
                </a:cubicBezTo>
                <a:cubicBezTo>
                  <a:pt x="110" y="174"/>
                  <a:pt x="109" y="174"/>
                  <a:pt x="109" y="174"/>
                </a:cubicBezTo>
                <a:cubicBezTo>
                  <a:pt x="109" y="175"/>
                  <a:pt x="109" y="175"/>
                  <a:pt x="109" y="175"/>
                </a:cubicBezTo>
                <a:cubicBezTo>
                  <a:pt x="104" y="168"/>
                  <a:pt x="92" y="151"/>
                  <a:pt x="90" y="148"/>
                </a:cubicBezTo>
                <a:cubicBezTo>
                  <a:pt x="82" y="138"/>
                  <a:pt x="73" y="128"/>
                  <a:pt x="65" y="119"/>
                </a:cubicBezTo>
                <a:cubicBezTo>
                  <a:pt x="48" y="100"/>
                  <a:pt x="31" y="83"/>
                  <a:pt x="13" y="66"/>
                </a:cubicBezTo>
                <a:cubicBezTo>
                  <a:pt x="12" y="66"/>
                  <a:pt x="12" y="65"/>
                  <a:pt x="11" y="65"/>
                </a:cubicBezTo>
                <a:cubicBezTo>
                  <a:pt x="12" y="64"/>
                  <a:pt x="12" y="64"/>
                  <a:pt x="12" y="64"/>
                </a:cubicBezTo>
                <a:cubicBezTo>
                  <a:pt x="23" y="66"/>
                  <a:pt x="35" y="66"/>
                  <a:pt x="46" y="66"/>
                </a:cubicBezTo>
                <a:cubicBezTo>
                  <a:pt x="79" y="104"/>
                  <a:pt x="113" y="142"/>
                  <a:pt x="149" y="177"/>
                </a:cubicBezTo>
                <a:cubicBezTo>
                  <a:pt x="137" y="177"/>
                  <a:pt x="125" y="177"/>
                  <a:pt x="113" y="177"/>
                </a:cubicBezTo>
                <a:close/>
                <a:moveTo>
                  <a:pt x="153" y="177"/>
                </a:moveTo>
                <a:cubicBezTo>
                  <a:pt x="153" y="176"/>
                  <a:pt x="154" y="175"/>
                  <a:pt x="153" y="174"/>
                </a:cubicBezTo>
                <a:cubicBezTo>
                  <a:pt x="120" y="137"/>
                  <a:pt x="85" y="101"/>
                  <a:pt x="51" y="66"/>
                </a:cubicBezTo>
                <a:cubicBezTo>
                  <a:pt x="63" y="66"/>
                  <a:pt x="76" y="66"/>
                  <a:pt x="89" y="67"/>
                </a:cubicBezTo>
                <a:cubicBezTo>
                  <a:pt x="108" y="89"/>
                  <a:pt x="128" y="111"/>
                  <a:pt x="147" y="133"/>
                </a:cubicBezTo>
                <a:cubicBezTo>
                  <a:pt x="157" y="143"/>
                  <a:pt x="167" y="154"/>
                  <a:pt x="176" y="165"/>
                </a:cubicBezTo>
                <a:cubicBezTo>
                  <a:pt x="179" y="169"/>
                  <a:pt x="182" y="173"/>
                  <a:pt x="185" y="176"/>
                </a:cubicBezTo>
                <a:cubicBezTo>
                  <a:pt x="175" y="177"/>
                  <a:pt x="164" y="177"/>
                  <a:pt x="153" y="177"/>
                </a:cubicBezTo>
                <a:close/>
                <a:moveTo>
                  <a:pt x="196" y="176"/>
                </a:moveTo>
                <a:cubicBezTo>
                  <a:pt x="194" y="176"/>
                  <a:pt x="193" y="176"/>
                  <a:pt x="191" y="176"/>
                </a:cubicBezTo>
                <a:cubicBezTo>
                  <a:pt x="188" y="172"/>
                  <a:pt x="186" y="167"/>
                  <a:pt x="183" y="164"/>
                </a:cubicBezTo>
                <a:cubicBezTo>
                  <a:pt x="178" y="159"/>
                  <a:pt x="174" y="155"/>
                  <a:pt x="169" y="150"/>
                </a:cubicBezTo>
                <a:cubicBezTo>
                  <a:pt x="160" y="140"/>
                  <a:pt x="151" y="130"/>
                  <a:pt x="142" y="120"/>
                </a:cubicBezTo>
                <a:cubicBezTo>
                  <a:pt x="126" y="102"/>
                  <a:pt x="109" y="85"/>
                  <a:pt x="93" y="67"/>
                </a:cubicBezTo>
                <a:cubicBezTo>
                  <a:pt x="94" y="67"/>
                  <a:pt x="95" y="67"/>
                  <a:pt x="96" y="67"/>
                </a:cubicBezTo>
                <a:cubicBezTo>
                  <a:pt x="105" y="67"/>
                  <a:pt x="114" y="67"/>
                  <a:pt x="124" y="67"/>
                </a:cubicBezTo>
                <a:cubicBezTo>
                  <a:pt x="141" y="85"/>
                  <a:pt x="159" y="103"/>
                  <a:pt x="176" y="121"/>
                </a:cubicBezTo>
                <a:cubicBezTo>
                  <a:pt x="193" y="139"/>
                  <a:pt x="208" y="158"/>
                  <a:pt x="224" y="175"/>
                </a:cubicBezTo>
                <a:cubicBezTo>
                  <a:pt x="215" y="175"/>
                  <a:pt x="206" y="176"/>
                  <a:pt x="196" y="176"/>
                </a:cubicBezTo>
                <a:close/>
                <a:moveTo>
                  <a:pt x="230" y="175"/>
                </a:moveTo>
                <a:cubicBezTo>
                  <a:pt x="203" y="135"/>
                  <a:pt x="165" y="99"/>
                  <a:pt x="129" y="68"/>
                </a:cubicBezTo>
                <a:cubicBezTo>
                  <a:pt x="140" y="68"/>
                  <a:pt x="152" y="68"/>
                  <a:pt x="164" y="68"/>
                </a:cubicBezTo>
                <a:cubicBezTo>
                  <a:pt x="196" y="102"/>
                  <a:pt x="225" y="138"/>
                  <a:pt x="255" y="173"/>
                </a:cubicBezTo>
                <a:cubicBezTo>
                  <a:pt x="247" y="174"/>
                  <a:pt x="239" y="174"/>
                  <a:pt x="230" y="175"/>
                </a:cubicBezTo>
                <a:close/>
                <a:moveTo>
                  <a:pt x="261" y="173"/>
                </a:moveTo>
                <a:cubicBezTo>
                  <a:pt x="235" y="135"/>
                  <a:pt x="201" y="100"/>
                  <a:pt x="168" y="68"/>
                </a:cubicBezTo>
                <a:cubicBezTo>
                  <a:pt x="177" y="69"/>
                  <a:pt x="186" y="69"/>
                  <a:pt x="195" y="69"/>
                </a:cubicBezTo>
                <a:cubicBezTo>
                  <a:pt x="197" y="69"/>
                  <a:pt x="199" y="69"/>
                  <a:pt x="201" y="69"/>
                </a:cubicBezTo>
                <a:cubicBezTo>
                  <a:pt x="232" y="103"/>
                  <a:pt x="262" y="138"/>
                  <a:pt x="293" y="171"/>
                </a:cubicBezTo>
                <a:cubicBezTo>
                  <a:pt x="283" y="172"/>
                  <a:pt x="272" y="172"/>
                  <a:pt x="261" y="173"/>
                </a:cubicBezTo>
                <a:close/>
                <a:moveTo>
                  <a:pt x="300" y="171"/>
                </a:moveTo>
                <a:cubicBezTo>
                  <a:pt x="271" y="135"/>
                  <a:pt x="238" y="102"/>
                  <a:pt x="205" y="69"/>
                </a:cubicBezTo>
                <a:cubicBezTo>
                  <a:pt x="218" y="70"/>
                  <a:pt x="231" y="70"/>
                  <a:pt x="244" y="70"/>
                </a:cubicBezTo>
                <a:cubicBezTo>
                  <a:pt x="264" y="92"/>
                  <a:pt x="285" y="113"/>
                  <a:pt x="304" y="136"/>
                </a:cubicBezTo>
                <a:cubicBezTo>
                  <a:pt x="313" y="146"/>
                  <a:pt x="321" y="160"/>
                  <a:pt x="331" y="169"/>
                </a:cubicBezTo>
                <a:cubicBezTo>
                  <a:pt x="321" y="170"/>
                  <a:pt x="310" y="170"/>
                  <a:pt x="300" y="171"/>
                </a:cubicBezTo>
                <a:close/>
                <a:moveTo>
                  <a:pt x="341" y="169"/>
                </a:moveTo>
                <a:cubicBezTo>
                  <a:pt x="340" y="169"/>
                  <a:pt x="339" y="168"/>
                  <a:pt x="339" y="168"/>
                </a:cubicBezTo>
                <a:cubicBezTo>
                  <a:pt x="338" y="168"/>
                  <a:pt x="338" y="168"/>
                  <a:pt x="338" y="168"/>
                </a:cubicBezTo>
                <a:cubicBezTo>
                  <a:pt x="338" y="167"/>
                  <a:pt x="337" y="166"/>
                  <a:pt x="336" y="165"/>
                </a:cubicBezTo>
                <a:cubicBezTo>
                  <a:pt x="335" y="161"/>
                  <a:pt x="328" y="155"/>
                  <a:pt x="325" y="151"/>
                </a:cubicBezTo>
                <a:cubicBezTo>
                  <a:pt x="316" y="141"/>
                  <a:pt x="307" y="131"/>
                  <a:pt x="298" y="121"/>
                </a:cubicBezTo>
                <a:cubicBezTo>
                  <a:pt x="282" y="104"/>
                  <a:pt x="266" y="87"/>
                  <a:pt x="248" y="71"/>
                </a:cubicBezTo>
                <a:cubicBezTo>
                  <a:pt x="262" y="71"/>
                  <a:pt x="275" y="71"/>
                  <a:pt x="288" y="72"/>
                </a:cubicBezTo>
                <a:cubicBezTo>
                  <a:pt x="310" y="94"/>
                  <a:pt x="333" y="117"/>
                  <a:pt x="353" y="140"/>
                </a:cubicBezTo>
                <a:cubicBezTo>
                  <a:pt x="361" y="150"/>
                  <a:pt x="369" y="159"/>
                  <a:pt x="377" y="169"/>
                </a:cubicBezTo>
                <a:cubicBezTo>
                  <a:pt x="365" y="169"/>
                  <a:pt x="353" y="169"/>
                  <a:pt x="341" y="169"/>
                </a:cubicBezTo>
                <a:close/>
                <a:moveTo>
                  <a:pt x="387" y="243"/>
                </a:moveTo>
                <a:cubicBezTo>
                  <a:pt x="390" y="224"/>
                  <a:pt x="389" y="203"/>
                  <a:pt x="388" y="183"/>
                </a:cubicBezTo>
                <a:cubicBezTo>
                  <a:pt x="397" y="193"/>
                  <a:pt x="406" y="204"/>
                  <a:pt x="415" y="214"/>
                </a:cubicBezTo>
                <a:cubicBezTo>
                  <a:pt x="415" y="214"/>
                  <a:pt x="416" y="214"/>
                  <a:pt x="416" y="214"/>
                </a:cubicBezTo>
                <a:cubicBezTo>
                  <a:pt x="406" y="224"/>
                  <a:pt x="396" y="233"/>
                  <a:pt x="387" y="243"/>
                </a:cubicBezTo>
                <a:close/>
                <a:moveTo>
                  <a:pt x="446" y="187"/>
                </a:moveTo>
                <a:cubicBezTo>
                  <a:pt x="445" y="187"/>
                  <a:pt x="445" y="188"/>
                  <a:pt x="445" y="188"/>
                </a:cubicBezTo>
                <a:cubicBezTo>
                  <a:pt x="436" y="196"/>
                  <a:pt x="428" y="204"/>
                  <a:pt x="419" y="212"/>
                </a:cubicBezTo>
                <a:cubicBezTo>
                  <a:pt x="419" y="211"/>
                  <a:pt x="419" y="211"/>
                  <a:pt x="418" y="211"/>
                </a:cubicBezTo>
                <a:cubicBezTo>
                  <a:pt x="410" y="197"/>
                  <a:pt x="399" y="184"/>
                  <a:pt x="388" y="171"/>
                </a:cubicBezTo>
                <a:cubicBezTo>
                  <a:pt x="388" y="171"/>
                  <a:pt x="388" y="170"/>
                  <a:pt x="388" y="170"/>
                </a:cubicBezTo>
                <a:cubicBezTo>
                  <a:pt x="388" y="168"/>
                  <a:pt x="387" y="167"/>
                  <a:pt x="385" y="167"/>
                </a:cubicBezTo>
                <a:cubicBezTo>
                  <a:pt x="377" y="158"/>
                  <a:pt x="368" y="148"/>
                  <a:pt x="360" y="139"/>
                </a:cubicBezTo>
                <a:cubicBezTo>
                  <a:pt x="338" y="116"/>
                  <a:pt x="316" y="93"/>
                  <a:pt x="293" y="72"/>
                </a:cubicBezTo>
                <a:cubicBezTo>
                  <a:pt x="306" y="72"/>
                  <a:pt x="319" y="73"/>
                  <a:pt x="332" y="73"/>
                </a:cubicBezTo>
                <a:cubicBezTo>
                  <a:pt x="353" y="91"/>
                  <a:pt x="373" y="109"/>
                  <a:pt x="392" y="128"/>
                </a:cubicBezTo>
                <a:cubicBezTo>
                  <a:pt x="402" y="138"/>
                  <a:pt x="411" y="148"/>
                  <a:pt x="421" y="159"/>
                </a:cubicBezTo>
                <a:cubicBezTo>
                  <a:pt x="424" y="163"/>
                  <a:pt x="428" y="168"/>
                  <a:pt x="432" y="172"/>
                </a:cubicBezTo>
                <a:cubicBezTo>
                  <a:pt x="432" y="173"/>
                  <a:pt x="441" y="182"/>
                  <a:pt x="446" y="186"/>
                </a:cubicBezTo>
                <a:cubicBezTo>
                  <a:pt x="446" y="186"/>
                  <a:pt x="446" y="186"/>
                  <a:pt x="446" y="187"/>
                </a:cubicBezTo>
                <a:close/>
                <a:moveTo>
                  <a:pt x="455" y="180"/>
                </a:moveTo>
                <a:cubicBezTo>
                  <a:pt x="453" y="181"/>
                  <a:pt x="451" y="183"/>
                  <a:pt x="449" y="185"/>
                </a:cubicBezTo>
                <a:cubicBezTo>
                  <a:pt x="416" y="143"/>
                  <a:pt x="378" y="105"/>
                  <a:pt x="336" y="73"/>
                </a:cubicBezTo>
                <a:cubicBezTo>
                  <a:pt x="355" y="74"/>
                  <a:pt x="373" y="75"/>
                  <a:pt x="392" y="75"/>
                </a:cubicBezTo>
                <a:cubicBezTo>
                  <a:pt x="420" y="104"/>
                  <a:pt x="446" y="135"/>
                  <a:pt x="474" y="163"/>
                </a:cubicBezTo>
                <a:cubicBezTo>
                  <a:pt x="474" y="163"/>
                  <a:pt x="474" y="163"/>
                  <a:pt x="474" y="163"/>
                </a:cubicBezTo>
                <a:cubicBezTo>
                  <a:pt x="467" y="169"/>
                  <a:pt x="461" y="174"/>
                  <a:pt x="455" y="180"/>
                </a:cubicBezTo>
                <a:close/>
                <a:moveTo>
                  <a:pt x="477" y="160"/>
                </a:moveTo>
                <a:cubicBezTo>
                  <a:pt x="454" y="129"/>
                  <a:pt x="424" y="101"/>
                  <a:pt x="396" y="74"/>
                </a:cubicBezTo>
                <a:cubicBezTo>
                  <a:pt x="397" y="73"/>
                  <a:pt x="397" y="71"/>
                  <a:pt x="396" y="70"/>
                </a:cubicBezTo>
                <a:cubicBezTo>
                  <a:pt x="400" y="67"/>
                  <a:pt x="401" y="62"/>
                  <a:pt x="401" y="56"/>
                </a:cubicBezTo>
                <a:cubicBezTo>
                  <a:pt x="401" y="50"/>
                  <a:pt x="402" y="43"/>
                  <a:pt x="402" y="36"/>
                </a:cubicBezTo>
                <a:cubicBezTo>
                  <a:pt x="435" y="68"/>
                  <a:pt x="467" y="100"/>
                  <a:pt x="497" y="134"/>
                </a:cubicBezTo>
                <a:cubicBezTo>
                  <a:pt x="497" y="135"/>
                  <a:pt x="496" y="137"/>
                  <a:pt x="497" y="138"/>
                </a:cubicBezTo>
                <a:cubicBezTo>
                  <a:pt x="499" y="139"/>
                  <a:pt x="500" y="140"/>
                  <a:pt x="501" y="140"/>
                </a:cubicBezTo>
                <a:cubicBezTo>
                  <a:pt x="493" y="147"/>
                  <a:pt x="485" y="154"/>
                  <a:pt x="477" y="160"/>
                </a:cubicBezTo>
                <a:cubicBezTo>
                  <a:pt x="477" y="160"/>
                  <a:pt x="477" y="160"/>
                  <a:pt x="477" y="160"/>
                </a:cubicBezTo>
                <a:close/>
                <a:moveTo>
                  <a:pt x="525" y="116"/>
                </a:moveTo>
                <a:cubicBezTo>
                  <a:pt x="520" y="123"/>
                  <a:pt x="513" y="129"/>
                  <a:pt x="506" y="136"/>
                </a:cubicBezTo>
                <a:cubicBezTo>
                  <a:pt x="474" y="99"/>
                  <a:pt x="439" y="64"/>
                  <a:pt x="402" y="32"/>
                </a:cubicBezTo>
                <a:cubicBezTo>
                  <a:pt x="402" y="25"/>
                  <a:pt x="402" y="19"/>
                  <a:pt x="401" y="13"/>
                </a:cubicBezTo>
                <a:cubicBezTo>
                  <a:pt x="423" y="28"/>
                  <a:pt x="446" y="42"/>
                  <a:pt x="468" y="57"/>
                </a:cubicBezTo>
                <a:cubicBezTo>
                  <a:pt x="481" y="67"/>
                  <a:pt x="495" y="77"/>
                  <a:pt x="508" y="87"/>
                </a:cubicBezTo>
                <a:cubicBezTo>
                  <a:pt x="513" y="92"/>
                  <a:pt x="520" y="96"/>
                  <a:pt x="525" y="101"/>
                </a:cubicBezTo>
                <a:cubicBezTo>
                  <a:pt x="533" y="109"/>
                  <a:pt x="533" y="107"/>
                  <a:pt x="525" y="116"/>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TextBox 76"/>
          <p:cNvSpPr txBox="1"/>
          <p:nvPr/>
        </p:nvSpPr>
        <p:spPr>
          <a:xfrm>
            <a:off x="1187919" y="3552180"/>
            <a:ext cx="1531001" cy="461665"/>
          </a:xfrm>
          <a:prstGeom prst="rect">
            <a:avLst/>
          </a:prstGeom>
          <a:noFill/>
          <a:effectLst/>
        </p:spPr>
        <p:txBody>
          <a:bodyPr wrap="square" rtlCol="0">
            <a:spAutoFit/>
          </a:bodyPr>
          <a:lstStyle/>
          <a:p>
            <a:r>
              <a:rPr lang="zh-CN" altLang="en-US" sz="2400">
                <a:solidFill>
                  <a:srgbClr val="21211F"/>
                </a:solidFill>
                <a:latin typeface="微软雅黑" panose="020B0503020204020204" pitchFamily="34" charset="-122"/>
                <a:ea typeface="微软雅黑" panose="020B0503020204020204" pitchFamily="34" charset="-122"/>
              </a:rPr>
              <a:t>添加标题</a:t>
            </a:r>
          </a:p>
        </p:txBody>
      </p:sp>
      <p:sp>
        <p:nvSpPr>
          <p:cNvPr id="16" name="Freeform 5"/>
          <p:cNvSpPr>
            <a:spLocks noEditPoints="1"/>
          </p:cNvSpPr>
          <p:nvPr/>
        </p:nvSpPr>
        <p:spPr bwMode="auto">
          <a:xfrm>
            <a:off x="2718920" y="4649470"/>
            <a:ext cx="2052638" cy="949325"/>
          </a:xfrm>
          <a:custGeom>
            <a:avLst/>
            <a:gdLst>
              <a:gd name="T0" fmla="*/ 399 w 544"/>
              <a:gd name="T1" fmla="*/ 2 h 250"/>
              <a:gd name="T2" fmla="*/ 392 w 544"/>
              <a:gd name="T3" fmla="*/ 35 h 250"/>
              <a:gd name="T4" fmla="*/ 195 w 544"/>
              <a:gd name="T5" fmla="*/ 60 h 250"/>
              <a:gd name="T6" fmla="*/ 11 w 544"/>
              <a:gd name="T7" fmla="*/ 58 h 250"/>
              <a:gd name="T8" fmla="*/ 6 w 544"/>
              <a:gd name="T9" fmla="*/ 59 h 250"/>
              <a:gd name="T10" fmla="*/ 8 w 544"/>
              <a:gd name="T11" fmla="*/ 63 h 250"/>
              <a:gd name="T12" fmla="*/ 1 w 544"/>
              <a:gd name="T13" fmla="*/ 172 h 250"/>
              <a:gd name="T14" fmla="*/ 94 w 544"/>
              <a:gd name="T15" fmla="*/ 187 h 250"/>
              <a:gd name="T16" fmla="*/ 380 w 544"/>
              <a:gd name="T17" fmla="*/ 245 h 250"/>
              <a:gd name="T18" fmla="*/ 473 w 544"/>
              <a:gd name="T19" fmla="*/ 176 h 250"/>
              <a:gd name="T20" fmla="*/ 531 w 544"/>
              <a:gd name="T21" fmla="*/ 94 h 250"/>
              <a:gd name="T22" fmla="*/ 7 w 544"/>
              <a:gd name="T23" fmla="*/ 172 h 250"/>
              <a:gd name="T24" fmla="*/ 33 w 544"/>
              <a:gd name="T25" fmla="*/ 173 h 250"/>
              <a:gd name="T26" fmla="*/ 38 w 544"/>
              <a:gd name="T27" fmla="*/ 174 h 250"/>
              <a:gd name="T28" fmla="*/ 13 w 544"/>
              <a:gd name="T29" fmla="*/ 106 h 250"/>
              <a:gd name="T30" fmla="*/ 69 w 544"/>
              <a:gd name="T31" fmla="*/ 171 h 250"/>
              <a:gd name="T32" fmla="*/ 13 w 544"/>
              <a:gd name="T33" fmla="*/ 102 h 250"/>
              <a:gd name="T34" fmla="*/ 101 w 544"/>
              <a:gd name="T35" fmla="*/ 171 h 250"/>
              <a:gd name="T36" fmla="*/ 113 w 544"/>
              <a:gd name="T37" fmla="*/ 177 h 250"/>
              <a:gd name="T38" fmla="*/ 110 w 544"/>
              <a:gd name="T39" fmla="*/ 174 h 250"/>
              <a:gd name="T40" fmla="*/ 90 w 544"/>
              <a:gd name="T41" fmla="*/ 148 h 250"/>
              <a:gd name="T42" fmla="*/ 11 w 544"/>
              <a:gd name="T43" fmla="*/ 65 h 250"/>
              <a:gd name="T44" fmla="*/ 149 w 544"/>
              <a:gd name="T45" fmla="*/ 177 h 250"/>
              <a:gd name="T46" fmla="*/ 153 w 544"/>
              <a:gd name="T47" fmla="*/ 174 h 250"/>
              <a:gd name="T48" fmla="*/ 147 w 544"/>
              <a:gd name="T49" fmla="*/ 133 h 250"/>
              <a:gd name="T50" fmla="*/ 153 w 544"/>
              <a:gd name="T51" fmla="*/ 177 h 250"/>
              <a:gd name="T52" fmla="*/ 183 w 544"/>
              <a:gd name="T53" fmla="*/ 164 h 250"/>
              <a:gd name="T54" fmla="*/ 93 w 544"/>
              <a:gd name="T55" fmla="*/ 67 h 250"/>
              <a:gd name="T56" fmla="*/ 176 w 544"/>
              <a:gd name="T57" fmla="*/ 121 h 250"/>
              <a:gd name="T58" fmla="*/ 230 w 544"/>
              <a:gd name="T59" fmla="*/ 175 h 250"/>
              <a:gd name="T60" fmla="*/ 255 w 544"/>
              <a:gd name="T61" fmla="*/ 173 h 250"/>
              <a:gd name="T62" fmla="*/ 168 w 544"/>
              <a:gd name="T63" fmla="*/ 68 h 250"/>
              <a:gd name="T64" fmla="*/ 293 w 544"/>
              <a:gd name="T65" fmla="*/ 171 h 250"/>
              <a:gd name="T66" fmla="*/ 205 w 544"/>
              <a:gd name="T67" fmla="*/ 69 h 250"/>
              <a:gd name="T68" fmla="*/ 331 w 544"/>
              <a:gd name="T69" fmla="*/ 169 h 250"/>
              <a:gd name="T70" fmla="*/ 339 w 544"/>
              <a:gd name="T71" fmla="*/ 168 h 250"/>
              <a:gd name="T72" fmla="*/ 325 w 544"/>
              <a:gd name="T73" fmla="*/ 151 h 250"/>
              <a:gd name="T74" fmla="*/ 288 w 544"/>
              <a:gd name="T75" fmla="*/ 72 h 250"/>
              <a:gd name="T76" fmla="*/ 341 w 544"/>
              <a:gd name="T77" fmla="*/ 169 h 250"/>
              <a:gd name="T78" fmla="*/ 415 w 544"/>
              <a:gd name="T79" fmla="*/ 214 h 250"/>
              <a:gd name="T80" fmla="*/ 446 w 544"/>
              <a:gd name="T81" fmla="*/ 187 h 250"/>
              <a:gd name="T82" fmla="*/ 418 w 544"/>
              <a:gd name="T83" fmla="*/ 211 h 250"/>
              <a:gd name="T84" fmla="*/ 385 w 544"/>
              <a:gd name="T85" fmla="*/ 167 h 250"/>
              <a:gd name="T86" fmla="*/ 332 w 544"/>
              <a:gd name="T87" fmla="*/ 73 h 250"/>
              <a:gd name="T88" fmla="*/ 432 w 544"/>
              <a:gd name="T89" fmla="*/ 172 h 250"/>
              <a:gd name="T90" fmla="*/ 455 w 544"/>
              <a:gd name="T91" fmla="*/ 180 h 250"/>
              <a:gd name="T92" fmla="*/ 392 w 544"/>
              <a:gd name="T93" fmla="*/ 75 h 250"/>
              <a:gd name="T94" fmla="*/ 455 w 544"/>
              <a:gd name="T95" fmla="*/ 180 h 250"/>
              <a:gd name="T96" fmla="*/ 396 w 544"/>
              <a:gd name="T97" fmla="*/ 70 h 250"/>
              <a:gd name="T98" fmla="*/ 497 w 544"/>
              <a:gd name="T99" fmla="*/ 134 h 250"/>
              <a:gd name="T100" fmla="*/ 477 w 544"/>
              <a:gd name="T101" fmla="*/ 160 h 250"/>
              <a:gd name="T102" fmla="*/ 506 w 544"/>
              <a:gd name="T103" fmla="*/ 136 h 250"/>
              <a:gd name="T104" fmla="*/ 468 w 544"/>
              <a:gd name="T105" fmla="*/ 57 h 250"/>
              <a:gd name="T106" fmla="*/ 525 w 544"/>
              <a:gd name="T107" fmla="*/ 11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4" h="250">
                <a:moveTo>
                  <a:pt x="531" y="94"/>
                </a:moveTo>
                <a:cubicBezTo>
                  <a:pt x="518" y="83"/>
                  <a:pt x="504" y="72"/>
                  <a:pt x="490" y="62"/>
                </a:cubicBezTo>
                <a:cubicBezTo>
                  <a:pt x="461" y="41"/>
                  <a:pt x="431" y="18"/>
                  <a:pt x="399" y="2"/>
                </a:cubicBezTo>
                <a:cubicBezTo>
                  <a:pt x="395" y="0"/>
                  <a:pt x="392" y="4"/>
                  <a:pt x="394" y="8"/>
                </a:cubicBezTo>
                <a:cubicBezTo>
                  <a:pt x="393" y="8"/>
                  <a:pt x="393" y="8"/>
                  <a:pt x="393" y="9"/>
                </a:cubicBezTo>
                <a:cubicBezTo>
                  <a:pt x="391" y="18"/>
                  <a:pt x="392" y="27"/>
                  <a:pt x="392" y="35"/>
                </a:cubicBezTo>
                <a:cubicBezTo>
                  <a:pt x="392" y="39"/>
                  <a:pt x="395" y="64"/>
                  <a:pt x="392" y="65"/>
                </a:cubicBezTo>
                <a:cubicBezTo>
                  <a:pt x="391" y="65"/>
                  <a:pt x="390" y="66"/>
                  <a:pt x="390" y="67"/>
                </a:cubicBezTo>
                <a:cubicBezTo>
                  <a:pt x="325" y="64"/>
                  <a:pt x="260" y="62"/>
                  <a:pt x="195" y="60"/>
                </a:cubicBezTo>
                <a:cubicBezTo>
                  <a:pt x="163" y="60"/>
                  <a:pt x="131" y="59"/>
                  <a:pt x="100" y="58"/>
                </a:cubicBezTo>
                <a:cubicBezTo>
                  <a:pt x="84" y="58"/>
                  <a:pt x="68" y="58"/>
                  <a:pt x="52" y="57"/>
                </a:cubicBezTo>
                <a:cubicBezTo>
                  <a:pt x="39" y="57"/>
                  <a:pt x="24" y="55"/>
                  <a:pt x="11" y="58"/>
                </a:cubicBezTo>
                <a:cubicBezTo>
                  <a:pt x="11" y="58"/>
                  <a:pt x="10" y="57"/>
                  <a:pt x="10" y="56"/>
                </a:cubicBezTo>
                <a:cubicBezTo>
                  <a:pt x="8" y="55"/>
                  <a:pt x="6" y="56"/>
                  <a:pt x="6" y="58"/>
                </a:cubicBezTo>
                <a:cubicBezTo>
                  <a:pt x="6" y="59"/>
                  <a:pt x="6" y="59"/>
                  <a:pt x="6" y="59"/>
                </a:cubicBezTo>
                <a:cubicBezTo>
                  <a:pt x="5" y="59"/>
                  <a:pt x="5" y="60"/>
                  <a:pt x="4" y="60"/>
                </a:cubicBezTo>
                <a:cubicBezTo>
                  <a:pt x="3" y="60"/>
                  <a:pt x="3" y="62"/>
                  <a:pt x="4" y="62"/>
                </a:cubicBezTo>
                <a:cubicBezTo>
                  <a:pt x="6" y="62"/>
                  <a:pt x="7" y="63"/>
                  <a:pt x="8" y="63"/>
                </a:cubicBezTo>
                <a:cubicBezTo>
                  <a:pt x="8" y="63"/>
                  <a:pt x="8" y="64"/>
                  <a:pt x="8" y="64"/>
                </a:cubicBezTo>
                <a:cubicBezTo>
                  <a:pt x="6" y="65"/>
                  <a:pt x="5" y="66"/>
                  <a:pt x="5" y="68"/>
                </a:cubicBezTo>
                <a:cubicBezTo>
                  <a:pt x="0" y="102"/>
                  <a:pt x="0" y="138"/>
                  <a:pt x="1" y="172"/>
                </a:cubicBezTo>
                <a:cubicBezTo>
                  <a:pt x="1" y="174"/>
                  <a:pt x="3" y="175"/>
                  <a:pt x="4" y="175"/>
                </a:cubicBezTo>
                <a:cubicBezTo>
                  <a:pt x="3" y="176"/>
                  <a:pt x="4" y="179"/>
                  <a:pt x="6" y="179"/>
                </a:cubicBezTo>
                <a:cubicBezTo>
                  <a:pt x="34" y="187"/>
                  <a:pt x="65" y="186"/>
                  <a:pt x="94" y="187"/>
                </a:cubicBezTo>
                <a:cubicBezTo>
                  <a:pt x="126" y="187"/>
                  <a:pt x="159" y="187"/>
                  <a:pt x="192" y="186"/>
                </a:cubicBezTo>
                <a:cubicBezTo>
                  <a:pt x="255" y="184"/>
                  <a:pt x="319" y="184"/>
                  <a:pt x="382" y="177"/>
                </a:cubicBezTo>
                <a:cubicBezTo>
                  <a:pt x="378" y="199"/>
                  <a:pt x="376" y="224"/>
                  <a:pt x="380" y="245"/>
                </a:cubicBezTo>
                <a:cubicBezTo>
                  <a:pt x="380" y="247"/>
                  <a:pt x="383" y="248"/>
                  <a:pt x="385" y="247"/>
                </a:cubicBezTo>
                <a:cubicBezTo>
                  <a:pt x="385" y="249"/>
                  <a:pt x="387" y="250"/>
                  <a:pt x="389" y="249"/>
                </a:cubicBezTo>
                <a:cubicBezTo>
                  <a:pt x="418" y="227"/>
                  <a:pt x="445" y="200"/>
                  <a:pt x="473" y="176"/>
                </a:cubicBezTo>
                <a:cubicBezTo>
                  <a:pt x="489" y="161"/>
                  <a:pt x="505" y="147"/>
                  <a:pt x="520" y="133"/>
                </a:cubicBezTo>
                <a:cubicBezTo>
                  <a:pt x="527" y="127"/>
                  <a:pt x="541" y="120"/>
                  <a:pt x="543" y="110"/>
                </a:cubicBezTo>
                <a:cubicBezTo>
                  <a:pt x="544" y="103"/>
                  <a:pt x="536" y="98"/>
                  <a:pt x="531" y="94"/>
                </a:cubicBezTo>
                <a:close/>
                <a:moveTo>
                  <a:pt x="7" y="173"/>
                </a:moveTo>
                <a:cubicBezTo>
                  <a:pt x="7" y="173"/>
                  <a:pt x="7" y="173"/>
                  <a:pt x="7" y="173"/>
                </a:cubicBezTo>
                <a:cubicBezTo>
                  <a:pt x="7" y="173"/>
                  <a:pt x="7" y="173"/>
                  <a:pt x="7" y="172"/>
                </a:cubicBezTo>
                <a:cubicBezTo>
                  <a:pt x="8" y="162"/>
                  <a:pt x="9" y="152"/>
                  <a:pt x="10" y="142"/>
                </a:cubicBezTo>
                <a:cubicBezTo>
                  <a:pt x="14" y="148"/>
                  <a:pt x="18" y="153"/>
                  <a:pt x="22" y="159"/>
                </a:cubicBezTo>
                <a:cubicBezTo>
                  <a:pt x="25" y="164"/>
                  <a:pt x="28" y="169"/>
                  <a:pt x="33" y="173"/>
                </a:cubicBezTo>
                <a:cubicBezTo>
                  <a:pt x="24" y="173"/>
                  <a:pt x="15" y="173"/>
                  <a:pt x="7" y="173"/>
                </a:cubicBezTo>
                <a:close/>
                <a:moveTo>
                  <a:pt x="101" y="177"/>
                </a:moveTo>
                <a:cubicBezTo>
                  <a:pt x="80" y="177"/>
                  <a:pt x="59" y="175"/>
                  <a:pt x="38" y="174"/>
                </a:cubicBezTo>
                <a:cubicBezTo>
                  <a:pt x="34" y="167"/>
                  <a:pt x="28" y="161"/>
                  <a:pt x="23" y="155"/>
                </a:cubicBezTo>
                <a:cubicBezTo>
                  <a:pt x="19" y="149"/>
                  <a:pt x="15" y="143"/>
                  <a:pt x="11" y="137"/>
                </a:cubicBezTo>
                <a:cubicBezTo>
                  <a:pt x="11" y="127"/>
                  <a:pt x="12" y="116"/>
                  <a:pt x="13" y="106"/>
                </a:cubicBezTo>
                <a:cubicBezTo>
                  <a:pt x="21" y="115"/>
                  <a:pt x="28" y="128"/>
                  <a:pt x="36" y="138"/>
                </a:cubicBezTo>
                <a:cubicBezTo>
                  <a:pt x="45" y="150"/>
                  <a:pt x="54" y="163"/>
                  <a:pt x="65" y="173"/>
                </a:cubicBezTo>
                <a:cubicBezTo>
                  <a:pt x="67" y="175"/>
                  <a:pt x="70" y="173"/>
                  <a:pt x="69" y="171"/>
                </a:cubicBezTo>
                <a:cubicBezTo>
                  <a:pt x="59" y="157"/>
                  <a:pt x="47" y="144"/>
                  <a:pt x="36" y="131"/>
                </a:cubicBezTo>
                <a:cubicBezTo>
                  <a:pt x="31" y="124"/>
                  <a:pt x="26" y="117"/>
                  <a:pt x="20" y="111"/>
                </a:cubicBezTo>
                <a:cubicBezTo>
                  <a:pt x="18" y="108"/>
                  <a:pt x="16" y="104"/>
                  <a:pt x="13" y="102"/>
                </a:cubicBezTo>
                <a:cubicBezTo>
                  <a:pt x="13" y="91"/>
                  <a:pt x="13" y="80"/>
                  <a:pt x="13" y="70"/>
                </a:cubicBezTo>
                <a:cubicBezTo>
                  <a:pt x="33" y="90"/>
                  <a:pt x="53" y="111"/>
                  <a:pt x="71" y="133"/>
                </a:cubicBezTo>
                <a:cubicBezTo>
                  <a:pt x="81" y="145"/>
                  <a:pt x="91" y="158"/>
                  <a:pt x="101" y="171"/>
                </a:cubicBezTo>
                <a:cubicBezTo>
                  <a:pt x="103" y="173"/>
                  <a:pt x="104" y="176"/>
                  <a:pt x="106" y="177"/>
                </a:cubicBezTo>
                <a:cubicBezTo>
                  <a:pt x="104" y="177"/>
                  <a:pt x="103" y="177"/>
                  <a:pt x="101" y="177"/>
                </a:cubicBezTo>
                <a:close/>
                <a:moveTo>
                  <a:pt x="113" y="177"/>
                </a:moveTo>
                <a:cubicBezTo>
                  <a:pt x="113" y="177"/>
                  <a:pt x="113" y="177"/>
                  <a:pt x="113" y="177"/>
                </a:cubicBezTo>
                <a:cubicBezTo>
                  <a:pt x="113" y="175"/>
                  <a:pt x="113" y="175"/>
                  <a:pt x="113" y="175"/>
                </a:cubicBezTo>
                <a:cubicBezTo>
                  <a:pt x="112" y="174"/>
                  <a:pt x="111" y="174"/>
                  <a:pt x="110" y="174"/>
                </a:cubicBezTo>
                <a:cubicBezTo>
                  <a:pt x="110" y="174"/>
                  <a:pt x="109" y="174"/>
                  <a:pt x="109" y="174"/>
                </a:cubicBezTo>
                <a:cubicBezTo>
                  <a:pt x="109" y="175"/>
                  <a:pt x="109" y="175"/>
                  <a:pt x="109" y="175"/>
                </a:cubicBezTo>
                <a:cubicBezTo>
                  <a:pt x="104" y="168"/>
                  <a:pt x="92" y="151"/>
                  <a:pt x="90" y="148"/>
                </a:cubicBezTo>
                <a:cubicBezTo>
                  <a:pt x="82" y="138"/>
                  <a:pt x="73" y="128"/>
                  <a:pt x="65" y="119"/>
                </a:cubicBezTo>
                <a:cubicBezTo>
                  <a:pt x="48" y="100"/>
                  <a:pt x="31" y="83"/>
                  <a:pt x="13" y="66"/>
                </a:cubicBezTo>
                <a:cubicBezTo>
                  <a:pt x="12" y="66"/>
                  <a:pt x="12" y="65"/>
                  <a:pt x="11" y="65"/>
                </a:cubicBezTo>
                <a:cubicBezTo>
                  <a:pt x="12" y="64"/>
                  <a:pt x="12" y="64"/>
                  <a:pt x="12" y="64"/>
                </a:cubicBezTo>
                <a:cubicBezTo>
                  <a:pt x="23" y="66"/>
                  <a:pt x="35" y="66"/>
                  <a:pt x="46" y="66"/>
                </a:cubicBezTo>
                <a:cubicBezTo>
                  <a:pt x="79" y="104"/>
                  <a:pt x="113" y="142"/>
                  <a:pt x="149" y="177"/>
                </a:cubicBezTo>
                <a:cubicBezTo>
                  <a:pt x="137" y="177"/>
                  <a:pt x="125" y="177"/>
                  <a:pt x="113" y="177"/>
                </a:cubicBezTo>
                <a:close/>
                <a:moveTo>
                  <a:pt x="153" y="177"/>
                </a:moveTo>
                <a:cubicBezTo>
                  <a:pt x="153" y="176"/>
                  <a:pt x="154" y="175"/>
                  <a:pt x="153" y="174"/>
                </a:cubicBezTo>
                <a:cubicBezTo>
                  <a:pt x="120" y="137"/>
                  <a:pt x="85" y="101"/>
                  <a:pt x="51" y="66"/>
                </a:cubicBezTo>
                <a:cubicBezTo>
                  <a:pt x="63" y="66"/>
                  <a:pt x="76" y="66"/>
                  <a:pt x="89" y="67"/>
                </a:cubicBezTo>
                <a:cubicBezTo>
                  <a:pt x="108" y="89"/>
                  <a:pt x="128" y="111"/>
                  <a:pt x="147" y="133"/>
                </a:cubicBezTo>
                <a:cubicBezTo>
                  <a:pt x="157" y="143"/>
                  <a:pt x="167" y="154"/>
                  <a:pt x="176" y="165"/>
                </a:cubicBezTo>
                <a:cubicBezTo>
                  <a:pt x="179" y="169"/>
                  <a:pt x="182" y="173"/>
                  <a:pt x="185" y="176"/>
                </a:cubicBezTo>
                <a:cubicBezTo>
                  <a:pt x="175" y="177"/>
                  <a:pt x="164" y="177"/>
                  <a:pt x="153" y="177"/>
                </a:cubicBezTo>
                <a:close/>
                <a:moveTo>
                  <a:pt x="196" y="176"/>
                </a:moveTo>
                <a:cubicBezTo>
                  <a:pt x="194" y="176"/>
                  <a:pt x="193" y="176"/>
                  <a:pt x="191" y="176"/>
                </a:cubicBezTo>
                <a:cubicBezTo>
                  <a:pt x="188" y="172"/>
                  <a:pt x="186" y="167"/>
                  <a:pt x="183" y="164"/>
                </a:cubicBezTo>
                <a:cubicBezTo>
                  <a:pt x="178" y="159"/>
                  <a:pt x="174" y="155"/>
                  <a:pt x="169" y="150"/>
                </a:cubicBezTo>
                <a:cubicBezTo>
                  <a:pt x="160" y="140"/>
                  <a:pt x="151" y="130"/>
                  <a:pt x="142" y="120"/>
                </a:cubicBezTo>
                <a:cubicBezTo>
                  <a:pt x="126" y="102"/>
                  <a:pt x="109" y="85"/>
                  <a:pt x="93" y="67"/>
                </a:cubicBezTo>
                <a:cubicBezTo>
                  <a:pt x="94" y="67"/>
                  <a:pt x="95" y="67"/>
                  <a:pt x="96" y="67"/>
                </a:cubicBezTo>
                <a:cubicBezTo>
                  <a:pt x="105" y="67"/>
                  <a:pt x="114" y="67"/>
                  <a:pt x="124" y="67"/>
                </a:cubicBezTo>
                <a:cubicBezTo>
                  <a:pt x="141" y="85"/>
                  <a:pt x="159" y="103"/>
                  <a:pt x="176" y="121"/>
                </a:cubicBezTo>
                <a:cubicBezTo>
                  <a:pt x="193" y="139"/>
                  <a:pt x="208" y="158"/>
                  <a:pt x="224" y="175"/>
                </a:cubicBezTo>
                <a:cubicBezTo>
                  <a:pt x="215" y="175"/>
                  <a:pt x="206" y="176"/>
                  <a:pt x="196" y="176"/>
                </a:cubicBezTo>
                <a:close/>
                <a:moveTo>
                  <a:pt x="230" y="175"/>
                </a:moveTo>
                <a:cubicBezTo>
                  <a:pt x="203" y="135"/>
                  <a:pt x="165" y="99"/>
                  <a:pt x="129" y="68"/>
                </a:cubicBezTo>
                <a:cubicBezTo>
                  <a:pt x="140" y="68"/>
                  <a:pt x="152" y="68"/>
                  <a:pt x="164" y="68"/>
                </a:cubicBezTo>
                <a:cubicBezTo>
                  <a:pt x="196" y="102"/>
                  <a:pt x="225" y="138"/>
                  <a:pt x="255" y="173"/>
                </a:cubicBezTo>
                <a:cubicBezTo>
                  <a:pt x="247" y="174"/>
                  <a:pt x="239" y="174"/>
                  <a:pt x="230" y="175"/>
                </a:cubicBezTo>
                <a:close/>
                <a:moveTo>
                  <a:pt x="261" y="173"/>
                </a:moveTo>
                <a:cubicBezTo>
                  <a:pt x="235" y="135"/>
                  <a:pt x="201" y="100"/>
                  <a:pt x="168" y="68"/>
                </a:cubicBezTo>
                <a:cubicBezTo>
                  <a:pt x="177" y="69"/>
                  <a:pt x="186" y="69"/>
                  <a:pt x="195" y="69"/>
                </a:cubicBezTo>
                <a:cubicBezTo>
                  <a:pt x="197" y="69"/>
                  <a:pt x="199" y="69"/>
                  <a:pt x="201" y="69"/>
                </a:cubicBezTo>
                <a:cubicBezTo>
                  <a:pt x="232" y="103"/>
                  <a:pt x="262" y="138"/>
                  <a:pt x="293" y="171"/>
                </a:cubicBezTo>
                <a:cubicBezTo>
                  <a:pt x="283" y="172"/>
                  <a:pt x="272" y="172"/>
                  <a:pt x="261" y="173"/>
                </a:cubicBezTo>
                <a:close/>
                <a:moveTo>
                  <a:pt x="300" y="171"/>
                </a:moveTo>
                <a:cubicBezTo>
                  <a:pt x="271" y="135"/>
                  <a:pt x="238" y="102"/>
                  <a:pt x="205" y="69"/>
                </a:cubicBezTo>
                <a:cubicBezTo>
                  <a:pt x="218" y="70"/>
                  <a:pt x="231" y="70"/>
                  <a:pt x="244" y="70"/>
                </a:cubicBezTo>
                <a:cubicBezTo>
                  <a:pt x="264" y="92"/>
                  <a:pt x="285" y="113"/>
                  <a:pt x="304" y="136"/>
                </a:cubicBezTo>
                <a:cubicBezTo>
                  <a:pt x="313" y="146"/>
                  <a:pt x="321" y="160"/>
                  <a:pt x="331" y="169"/>
                </a:cubicBezTo>
                <a:cubicBezTo>
                  <a:pt x="321" y="170"/>
                  <a:pt x="310" y="170"/>
                  <a:pt x="300" y="171"/>
                </a:cubicBezTo>
                <a:close/>
                <a:moveTo>
                  <a:pt x="341" y="169"/>
                </a:moveTo>
                <a:cubicBezTo>
                  <a:pt x="340" y="169"/>
                  <a:pt x="339" y="168"/>
                  <a:pt x="339" y="168"/>
                </a:cubicBezTo>
                <a:cubicBezTo>
                  <a:pt x="338" y="168"/>
                  <a:pt x="338" y="168"/>
                  <a:pt x="338" y="168"/>
                </a:cubicBezTo>
                <a:cubicBezTo>
                  <a:pt x="338" y="167"/>
                  <a:pt x="337" y="166"/>
                  <a:pt x="336" y="165"/>
                </a:cubicBezTo>
                <a:cubicBezTo>
                  <a:pt x="335" y="161"/>
                  <a:pt x="328" y="155"/>
                  <a:pt x="325" y="151"/>
                </a:cubicBezTo>
                <a:cubicBezTo>
                  <a:pt x="316" y="141"/>
                  <a:pt x="307" y="131"/>
                  <a:pt x="298" y="121"/>
                </a:cubicBezTo>
                <a:cubicBezTo>
                  <a:pt x="282" y="104"/>
                  <a:pt x="266" y="87"/>
                  <a:pt x="248" y="71"/>
                </a:cubicBezTo>
                <a:cubicBezTo>
                  <a:pt x="262" y="71"/>
                  <a:pt x="275" y="71"/>
                  <a:pt x="288" y="72"/>
                </a:cubicBezTo>
                <a:cubicBezTo>
                  <a:pt x="310" y="94"/>
                  <a:pt x="333" y="117"/>
                  <a:pt x="353" y="140"/>
                </a:cubicBezTo>
                <a:cubicBezTo>
                  <a:pt x="361" y="150"/>
                  <a:pt x="369" y="159"/>
                  <a:pt x="377" y="169"/>
                </a:cubicBezTo>
                <a:cubicBezTo>
                  <a:pt x="365" y="169"/>
                  <a:pt x="353" y="169"/>
                  <a:pt x="341" y="169"/>
                </a:cubicBezTo>
                <a:close/>
                <a:moveTo>
                  <a:pt x="387" y="243"/>
                </a:moveTo>
                <a:cubicBezTo>
                  <a:pt x="390" y="224"/>
                  <a:pt x="389" y="203"/>
                  <a:pt x="388" y="183"/>
                </a:cubicBezTo>
                <a:cubicBezTo>
                  <a:pt x="397" y="193"/>
                  <a:pt x="406" y="204"/>
                  <a:pt x="415" y="214"/>
                </a:cubicBezTo>
                <a:cubicBezTo>
                  <a:pt x="415" y="214"/>
                  <a:pt x="416" y="214"/>
                  <a:pt x="416" y="214"/>
                </a:cubicBezTo>
                <a:cubicBezTo>
                  <a:pt x="406" y="224"/>
                  <a:pt x="396" y="233"/>
                  <a:pt x="387" y="243"/>
                </a:cubicBezTo>
                <a:close/>
                <a:moveTo>
                  <a:pt x="446" y="187"/>
                </a:moveTo>
                <a:cubicBezTo>
                  <a:pt x="445" y="187"/>
                  <a:pt x="445" y="188"/>
                  <a:pt x="445" y="188"/>
                </a:cubicBezTo>
                <a:cubicBezTo>
                  <a:pt x="436" y="196"/>
                  <a:pt x="428" y="204"/>
                  <a:pt x="419" y="212"/>
                </a:cubicBezTo>
                <a:cubicBezTo>
                  <a:pt x="419" y="211"/>
                  <a:pt x="419" y="211"/>
                  <a:pt x="418" y="211"/>
                </a:cubicBezTo>
                <a:cubicBezTo>
                  <a:pt x="410" y="197"/>
                  <a:pt x="399" y="184"/>
                  <a:pt x="388" y="171"/>
                </a:cubicBezTo>
                <a:cubicBezTo>
                  <a:pt x="388" y="171"/>
                  <a:pt x="388" y="170"/>
                  <a:pt x="388" y="170"/>
                </a:cubicBezTo>
                <a:cubicBezTo>
                  <a:pt x="388" y="168"/>
                  <a:pt x="387" y="167"/>
                  <a:pt x="385" y="167"/>
                </a:cubicBezTo>
                <a:cubicBezTo>
                  <a:pt x="377" y="158"/>
                  <a:pt x="368" y="148"/>
                  <a:pt x="360" y="139"/>
                </a:cubicBezTo>
                <a:cubicBezTo>
                  <a:pt x="338" y="116"/>
                  <a:pt x="316" y="93"/>
                  <a:pt x="293" y="72"/>
                </a:cubicBezTo>
                <a:cubicBezTo>
                  <a:pt x="306" y="72"/>
                  <a:pt x="319" y="73"/>
                  <a:pt x="332" y="73"/>
                </a:cubicBezTo>
                <a:cubicBezTo>
                  <a:pt x="353" y="91"/>
                  <a:pt x="373" y="109"/>
                  <a:pt x="392" y="128"/>
                </a:cubicBezTo>
                <a:cubicBezTo>
                  <a:pt x="402" y="138"/>
                  <a:pt x="411" y="148"/>
                  <a:pt x="421" y="159"/>
                </a:cubicBezTo>
                <a:cubicBezTo>
                  <a:pt x="424" y="163"/>
                  <a:pt x="428" y="168"/>
                  <a:pt x="432" y="172"/>
                </a:cubicBezTo>
                <a:cubicBezTo>
                  <a:pt x="432" y="173"/>
                  <a:pt x="441" y="182"/>
                  <a:pt x="446" y="186"/>
                </a:cubicBezTo>
                <a:cubicBezTo>
                  <a:pt x="446" y="186"/>
                  <a:pt x="446" y="186"/>
                  <a:pt x="446" y="187"/>
                </a:cubicBezTo>
                <a:close/>
                <a:moveTo>
                  <a:pt x="455" y="180"/>
                </a:moveTo>
                <a:cubicBezTo>
                  <a:pt x="453" y="181"/>
                  <a:pt x="451" y="183"/>
                  <a:pt x="449" y="185"/>
                </a:cubicBezTo>
                <a:cubicBezTo>
                  <a:pt x="416" y="143"/>
                  <a:pt x="378" y="105"/>
                  <a:pt x="336" y="73"/>
                </a:cubicBezTo>
                <a:cubicBezTo>
                  <a:pt x="355" y="74"/>
                  <a:pt x="373" y="75"/>
                  <a:pt x="392" y="75"/>
                </a:cubicBezTo>
                <a:cubicBezTo>
                  <a:pt x="420" y="104"/>
                  <a:pt x="446" y="135"/>
                  <a:pt x="474" y="163"/>
                </a:cubicBezTo>
                <a:cubicBezTo>
                  <a:pt x="474" y="163"/>
                  <a:pt x="474" y="163"/>
                  <a:pt x="474" y="163"/>
                </a:cubicBezTo>
                <a:cubicBezTo>
                  <a:pt x="467" y="169"/>
                  <a:pt x="461" y="174"/>
                  <a:pt x="455" y="180"/>
                </a:cubicBezTo>
                <a:close/>
                <a:moveTo>
                  <a:pt x="477" y="160"/>
                </a:moveTo>
                <a:cubicBezTo>
                  <a:pt x="454" y="129"/>
                  <a:pt x="424" y="101"/>
                  <a:pt x="396" y="74"/>
                </a:cubicBezTo>
                <a:cubicBezTo>
                  <a:pt x="397" y="73"/>
                  <a:pt x="397" y="71"/>
                  <a:pt x="396" y="70"/>
                </a:cubicBezTo>
                <a:cubicBezTo>
                  <a:pt x="400" y="67"/>
                  <a:pt x="401" y="62"/>
                  <a:pt x="401" y="56"/>
                </a:cubicBezTo>
                <a:cubicBezTo>
                  <a:pt x="401" y="50"/>
                  <a:pt x="402" y="43"/>
                  <a:pt x="402" y="36"/>
                </a:cubicBezTo>
                <a:cubicBezTo>
                  <a:pt x="435" y="68"/>
                  <a:pt x="467" y="100"/>
                  <a:pt x="497" y="134"/>
                </a:cubicBezTo>
                <a:cubicBezTo>
                  <a:pt x="497" y="135"/>
                  <a:pt x="496" y="137"/>
                  <a:pt x="497" y="138"/>
                </a:cubicBezTo>
                <a:cubicBezTo>
                  <a:pt x="499" y="139"/>
                  <a:pt x="500" y="140"/>
                  <a:pt x="501" y="140"/>
                </a:cubicBezTo>
                <a:cubicBezTo>
                  <a:pt x="493" y="147"/>
                  <a:pt x="485" y="154"/>
                  <a:pt x="477" y="160"/>
                </a:cubicBezTo>
                <a:cubicBezTo>
                  <a:pt x="477" y="160"/>
                  <a:pt x="477" y="160"/>
                  <a:pt x="477" y="160"/>
                </a:cubicBezTo>
                <a:close/>
                <a:moveTo>
                  <a:pt x="525" y="116"/>
                </a:moveTo>
                <a:cubicBezTo>
                  <a:pt x="520" y="123"/>
                  <a:pt x="513" y="129"/>
                  <a:pt x="506" y="136"/>
                </a:cubicBezTo>
                <a:cubicBezTo>
                  <a:pt x="474" y="99"/>
                  <a:pt x="439" y="64"/>
                  <a:pt x="402" y="32"/>
                </a:cubicBezTo>
                <a:cubicBezTo>
                  <a:pt x="402" y="25"/>
                  <a:pt x="402" y="19"/>
                  <a:pt x="401" y="13"/>
                </a:cubicBezTo>
                <a:cubicBezTo>
                  <a:pt x="423" y="28"/>
                  <a:pt x="446" y="42"/>
                  <a:pt x="468" y="57"/>
                </a:cubicBezTo>
                <a:cubicBezTo>
                  <a:pt x="481" y="67"/>
                  <a:pt x="495" y="77"/>
                  <a:pt x="508" y="87"/>
                </a:cubicBezTo>
                <a:cubicBezTo>
                  <a:pt x="513" y="92"/>
                  <a:pt x="520" y="96"/>
                  <a:pt x="525" y="101"/>
                </a:cubicBezTo>
                <a:cubicBezTo>
                  <a:pt x="533" y="109"/>
                  <a:pt x="533" y="107"/>
                  <a:pt x="525" y="116"/>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TextBox 76"/>
          <p:cNvSpPr txBox="1"/>
          <p:nvPr/>
        </p:nvSpPr>
        <p:spPr>
          <a:xfrm>
            <a:off x="1187919" y="4893300"/>
            <a:ext cx="1531001" cy="461665"/>
          </a:xfrm>
          <a:prstGeom prst="rect">
            <a:avLst/>
          </a:prstGeom>
          <a:noFill/>
          <a:effectLst/>
        </p:spPr>
        <p:txBody>
          <a:bodyPr wrap="square" rtlCol="0">
            <a:spAutoFit/>
          </a:bodyPr>
          <a:lstStyle/>
          <a:p>
            <a:r>
              <a:rPr lang="zh-CN" altLang="en-US" sz="2400">
                <a:solidFill>
                  <a:srgbClr val="21211F"/>
                </a:solidFill>
                <a:latin typeface="微软雅黑" panose="020B0503020204020204" pitchFamily="34" charset="-122"/>
                <a:ea typeface="微软雅黑" panose="020B0503020204020204" pitchFamily="34" charset="-122"/>
              </a:rPr>
              <a:t>添加标题</a:t>
            </a:r>
          </a:p>
        </p:txBody>
      </p:sp>
      <p:sp>
        <p:nvSpPr>
          <p:cNvPr id="20" name="文本框 19"/>
          <p:cNvSpPr txBox="1"/>
          <p:nvPr/>
        </p:nvSpPr>
        <p:spPr>
          <a:xfrm>
            <a:off x="4906773" y="3336736"/>
            <a:ext cx="5962092" cy="892552"/>
          </a:xfrm>
          <a:prstGeom prst="rect">
            <a:avLst/>
          </a:prstGeom>
          <a:noFill/>
          <a:effectLst/>
        </p:spPr>
        <p:txBody>
          <a:bodyPr wrap="square" rtlCol="0">
            <a:spAutoFit/>
          </a:bodyPr>
          <a:lstStyle/>
          <a:p>
            <a:pPr>
              <a:lnSpc>
                <a:spcPct val="130000"/>
              </a:lnSpc>
            </a:pPr>
            <a:r>
              <a:rPr lang="zh-CN" altLang="en-US" sz="2000">
                <a:solidFill>
                  <a:srgbClr val="21211F"/>
                </a:solidFill>
                <a:latin typeface="微软雅黑" panose="020B0503020204020204" pitchFamily="34" charset="-122"/>
                <a:ea typeface="微软雅黑" panose="020B0503020204020204" pitchFamily="34" charset="-122"/>
              </a:rPr>
              <a:t>单击输入文本单击输入文本单击输入文本单击输入文本单击输入文本单击输入文本单击输入文本</a:t>
            </a:r>
            <a:endParaRPr lang="en-US" altLang="zh-CN" sz="2000">
              <a:solidFill>
                <a:srgbClr val="21211F"/>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906773" y="4677856"/>
            <a:ext cx="5962092" cy="892552"/>
          </a:xfrm>
          <a:prstGeom prst="rect">
            <a:avLst/>
          </a:prstGeom>
          <a:noFill/>
          <a:effectLst/>
        </p:spPr>
        <p:txBody>
          <a:bodyPr wrap="square" rtlCol="0">
            <a:spAutoFit/>
          </a:bodyPr>
          <a:lstStyle/>
          <a:p>
            <a:pPr>
              <a:lnSpc>
                <a:spcPct val="130000"/>
              </a:lnSpc>
            </a:pPr>
            <a:r>
              <a:rPr lang="zh-CN" altLang="en-US" sz="2000">
                <a:solidFill>
                  <a:srgbClr val="21211F"/>
                </a:solidFill>
                <a:latin typeface="微软雅黑" panose="020B0503020204020204" pitchFamily="34" charset="-122"/>
                <a:ea typeface="微软雅黑" panose="020B0503020204020204" pitchFamily="34" charset="-122"/>
              </a:rPr>
              <a:t>单击输入文本单击输入文本单击输入文本单击输入文本单击输入文本单击输入文本单击输入文本</a:t>
            </a:r>
            <a:endParaRPr lang="en-US" altLang="zh-CN" sz="2000">
              <a:solidFill>
                <a:srgbClr val="21211F"/>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组合 1"/>
          <p:cNvGrpSpPr/>
          <p:nvPr/>
        </p:nvGrpSpPr>
        <p:grpSpPr>
          <a:xfrm>
            <a:off x="5029996" y="1622398"/>
            <a:ext cx="3511153" cy="2760305"/>
            <a:chOff x="3154364" y="2608264"/>
            <a:chExt cx="4337050" cy="3062288"/>
          </a:xfrm>
          <a:solidFill>
            <a:schemeClr val="tx1"/>
          </a:solidFill>
        </p:grpSpPr>
        <p:sp>
          <p:nvSpPr>
            <p:cNvPr id="3" name="Freeform 28"/>
            <p:cNvSpPr>
              <a:spLocks noEditPoints="1"/>
            </p:cNvSpPr>
            <p:nvPr/>
          </p:nvSpPr>
          <p:spPr bwMode="auto">
            <a:xfrm>
              <a:off x="3775076" y="2779714"/>
              <a:ext cx="3013075" cy="1584325"/>
            </a:xfrm>
            <a:custGeom>
              <a:avLst/>
              <a:gdLst>
                <a:gd name="T0" fmla="*/ 1641 w 1898"/>
                <a:gd name="T1" fmla="*/ 31 h 998"/>
                <a:gd name="T2" fmla="*/ 1035 w 1898"/>
                <a:gd name="T3" fmla="*/ 28 h 998"/>
                <a:gd name="T4" fmla="*/ 376 w 1898"/>
                <a:gd name="T5" fmla="*/ 23 h 998"/>
                <a:gd name="T6" fmla="*/ 101 w 1898"/>
                <a:gd name="T7" fmla="*/ 1 h 998"/>
                <a:gd name="T8" fmla="*/ 462 w 1898"/>
                <a:gd name="T9" fmla="*/ 3 h 998"/>
                <a:gd name="T10" fmla="*/ 1135 w 1898"/>
                <a:gd name="T11" fmla="*/ 6 h 998"/>
                <a:gd name="T12" fmla="*/ 1712 w 1898"/>
                <a:gd name="T13" fmla="*/ 11 h 998"/>
                <a:gd name="T14" fmla="*/ 1850 w 1898"/>
                <a:gd name="T15" fmla="*/ 84 h 998"/>
                <a:gd name="T16" fmla="*/ 1853 w 1898"/>
                <a:gd name="T17" fmla="*/ 54 h 998"/>
                <a:gd name="T18" fmla="*/ 1851 w 1898"/>
                <a:gd name="T19" fmla="*/ 38 h 998"/>
                <a:gd name="T20" fmla="*/ 1839 w 1898"/>
                <a:gd name="T21" fmla="*/ 34 h 998"/>
                <a:gd name="T22" fmla="*/ 1849 w 1898"/>
                <a:gd name="T23" fmla="*/ 11 h 998"/>
                <a:gd name="T24" fmla="*/ 1881 w 1898"/>
                <a:gd name="T25" fmla="*/ 16 h 998"/>
                <a:gd name="T26" fmla="*/ 1891 w 1898"/>
                <a:gd name="T27" fmla="*/ 31 h 998"/>
                <a:gd name="T28" fmla="*/ 1888 w 1898"/>
                <a:gd name="T29" fmla="*/ 59 h 998"/>
                <a:gd name="T30" fmla="*/ 1861 w 1898"/>
                <a:gd name="T31" fmla="*/ 959 h 998"/>
                <a:gd name="T32" fmla="*/ 1859 w 1898"/>
                <a:gd name="T33" fmla="*/ 752 h 998"/>
                <a:gd name="T34" fmla="*/ 1854 w 1898"/>
                <a:gd name="T35" fmla="*/ 412 h 998"/>
                <a:gd name="T36" fmla="*/ 1850 w 1898"/>
                <a:gd name="T37" fmla="*/ 135 h 998"/>
                <a:gd name="T38" fmla="*/ 1887 w 1898"/>
                <a:gd name="T39" fmla="*/ 122 h 998"/>
                <a:gd name="T40" fmla="*/ 1891 w 1898"/>
                <a:gd name="T41" fmla="*/ 398 h 998"/>
                <a:gd name="T42" fmla="*/ 1896 w 1898"/>
                <a:gd name="T43" fmla="*/ 739 h 998"/>
                <a:gd name="T44" fmla="*/ 1898 w 1898"/>
                <a:gd name="T45" fmla="*/ 946 h 998"/>
                <a:gd name="T46" fmla="*/ 1833 w 1898"/>
                <a:gd name="T47" fmla="*/ 974 h 998"/>
                <a:gd name="T48" fmla="*/ 1866 w 1898"/>
                <a:gd name="T49" fmla="*/ 977 h 998"/>
                <a:gd name="T50" fmla="*/ 1857 w 1898"/>
                <a:gd name="T51" fmla="*/ 983 h 998"/>
                <a:gd name="T52" fmla="*/ 1860 w 1898"/>
                <a:gd name="T53" fmla="*/ 972 h 998"/>
                <a:gd name="T54" fmla="*/ 1894 w 1898"/>
                <a:gd name="T55" fmla="*/ 971 h 998"/>
                <a:gd name="T56" fmla="*/ 1860 w 1898"/>
                <a:gd name="T57" fmla="*/ 997 h 998"/>
                <a:gd name="T58" fmla="*/ 1829 w 1898"/>
                <a:gd name="T59" fmla="*/ 997 h 998"/>
                <a:gd name="T60" fmla="*/ 1794 w 1898"/>
                <a:gd name="T61" fmla="*/ 996 h 998"/>
                <a:gd name="T62" fmla="*/ 235 w 1898"/>
                <a:gd name="T63" fmla="*/ 974 h 998"/>
                <a:gd name="T64" fmla="*/ 813 w 1898"/>
                <a:gd name="T65" fmla="*/ 974 h 998"/>
                <a:gd name="T66" fmla="*/ 1475 w 1898"/>
                <a:gd name="T67" fmla="*/ 974 h 998"/>
                <a:gd name="T68" fmla="*/ 1818 w 1898"/>
                <a:gd name="T69" fmla="*/ 974 h 998"/>
                <a:gd name="T70" fmla="*/ 1514 w 1898"/>
                <a:gd name="T71" fmla="*/ 996 h 998"/>
                <a:gd name="T72" fmla="*/ 867 w 1898"/>
                <a:gd name="T73" fmla="*/ 996 h 998"/>
                <a:gd name="T74" fmla="*/ 259 w 1898"/>
                <a:gd name="T75" fmla="*/ 996 h 998"/>
                <a:gd name="T76" fmla="*/ 7 w 1898"/>
                <a:gd name="T77" fmla="*/ 936 h 998"/>
                <a:gd name="T78" fmla="*/ 47 w 1898"/>
                <a:gd name="T79" fmla="*/ 949 h 998"/>
                <a:gd name="T80" fmla="*/ 50 w 1898"/>
                <a:gd name="T81" fmla="*/ 967 h 998"/>
                <a:gd name="T82" fmla="*/ 66 w 1898"/>
                <a:gd name="T83" fmla="*/ 973 h 998"/>
                <a:gd name="T84" fmla="*/ 71 w 1898"/>
                <a:gd name="T85" fmla="*/ 996 h 998"/>
                <a:gd name="T86" fmla="*/ 28 w 1898"/>
                <a:gd name="T87" fmla="*/ 992 h 998"/>
                <a:gd name="T88" fmla="*/ 11 w 1898"/>
                <a:gd name="T89" fmla="*/ 978 h 998"/>
                <a:gd name="T90" fmla="*/ 9 w 1898"/>
                <a:gd name="T91" fmla="*/ 953 h 998"/>
                <a:gd name="T92" fmla="*/ 46 w 1898"/>
                <a:gd name="T93" fmla="*/ 50 h 998"/>
                <a:gd name="T94" fmla="*/ 40 w 1898"/>
                <a:gd name="T95" fmla="*/ 234 h 998"/>
                <a:gd name="T96" fmla="*/ 38 w 1898"/>
                <a:gd name="T97" fmla="*/ 565 h 998"/>
                <a:gd name="T98" fmla="*/ 42 w 1898"/>
                <a:gd name="T99" fmla="*/ 851 h 998"/>
                <a:gd name="T100" fmla="*/ 6 w 1898"/>
                <a:gd name="T101" fmla="*/ 904 h 998"/>
                <a:gd name="T102" fmla="*/ 1 w 1898"/>
                <a:gd name="T103" fmla="*/ 652 h 998"/>
                <a:gd name="T104" fmla="*/ 1 w 1898"/>
                <a:gd name="T105" fmla="*/ 314 h 998"/>
                <a:gd name="T106" fmla="*/ 6 w 1898"/>
                <a:gd name="T107" fmla="*/ 81 h 998"/>
                <a:gd name="T108" fmla="*/ 65 w 1898"/>
                <a:gd name="T109" fmla="*/ 23 h 998"/>
                <a:gd name="T110" fmla="*/ 31 w 1898"/>
                <a:gd name="T111" fmla="*/ 22 h 998"/>
                <a:gd name="T112" fmla="*/ 52 w 1898"/>
                <a:gd name="T113" fmla="*/ 12 h 998"/>
                <a:gd name="T114" fmla="*/ 48 w 1898"/>
                <a:gd name="T115" fmla="*/ 36 h 998"/>
                <a:gd name="T116" fmla="*/ 12 w 1898"/>
                <a:gd name="T117" fmla="*/ 41 h 998"/>
                <a:gd name="T118" fmla="*/ 16 w 1898"/>
                <a:gd name="T119" fmla="*/ 19 h 998"/>
                <a:gd name="T120" fmla="*/ 58 w 1898"/>
                <a:gd name="T121" fmla="*/ 0 h 998"/>
                <a:gd name="T122" fmla="*/ 101 w 1898"/>
                <a:gd name="T123" fmla="*/ 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8" h="998">
                  <a:moveTo>
                    <a:pt x="1839" y="11"/>
                  </a:moveTo>
                  <a:lnTo>
                    <a:pt x="1816" y="32"/>
                  </a:lnTo>
                  <a:lnTo>
                    <a:pt x="1816" y="32"/>
                  </a:lnTo>
                  <a:lnTo>
                    <a:pt x="1806" y="32"/>
                  </a:lnTo>
                  <a:lnTo>
                    <a:pt x="1788" y="32"/>
                  </a:lnTo>
                  <a:lnTo>
                    <a:pt x="1762" y="32"/>
                  </a:lnTo>
                  <a:lnTo>
                    <a:pt x="1728" y="32"/>
                  </a:lnTo>
                  <a:lnTo>
                    <a:pt x="1688" y="31"/>
                  </a:lnTo>
                  <a:lnTo>
                    <a:pt x="1641" y="31"/>
                  </a:lnTo>
                  <a:lnTo>
                    <a:pt x="1589" y="31"/>
                  </a:lnTo>
                  <a:lnTo>
                    <a:pt x="1532" y="31"/>
                  </a:lnTo>
                  <a:lnTo>
                    <a:pt x="1469" y="30"/>
                  </a:lnTo>
                  <a:lnTo>
                    <a:pt x="1404" y="30"/>
                  </a:lnTo>
                  <a:lnTo>
                    <a:pt x="1335" y="29"/>
                  </a:lnTo>
                  <a:lnTo>
                    <a:pt x="1263" y="29"/>
                  </a:lnTo>
                  <a:lnTo>
                    <a:pt x="1188" y="29"/>
                  </a:lnTo>
                  <a:lnTo>
                    <a:pt x="1111" y="28"/>
                  </a:lnTo>
                  <a:lnTo>
                    <a:pt x="1035" y="28"/>
                  </a:lnTo>
                  <a:lnTo>
                    <a:pt x="956" y="26"/>
                  </a:lnTo>
                  <a:lnTo>
                    <a:pt x="879" y="26"/>
                  </a:lnTo>
                  <a:lnTo>
                    <a:pt x="801" y="25"/>
                  </a:lnTo>
                  <a:lnTo>
                    <a:pt x="724" y="25"/>
                  </a:lnTo>
                  <a:lnTo>
                    <a:pt x="650" y="25"/>
                  </a:lnTo>
                  <a:lnTo>
                    <a:pt x="576" y="24"/>
                  </a:lnTo>
                  <a:lnTo>
                    <a:pt x="506" y="24"/>
                  </a:lnTo>
                  <a:lnTo>
                    <a:pt x="439" y="24"/>
                  </a:lnTo>
                  <a:lnTo>
                    <a:pt x="376" y="23"/>
                  </a:lnTo>
                  <a:lnTo>
                    <a:pt x="318" y="23"/>
                  </a:lnTo>
                  <a:lnTo>
                    <a:pt x="264" y="23"/>
                  </a:lnTo>
                  <a:lnTo>
                    <a:pt x="216" y="23"/>
                  </a:lnTo>
                  <a:lnTo>
                    <a:pt x="175" y="23"/>
                  </a:lnTo>
                  <a:lnTo>
                    <a:pt x="139" y="22"/>
                  </a:lnTo>
                  <a:lnTo>
                    <a:pt x="110" y="22"/>
                  </a:lnTo>
                  <a:lnTo>
                    <a:pt x="90" y="22"/>
                  </a:lnTo>
                  <a:lnTo>
                    <a:pt x="78" y="23"/>
                  </a:lnTo>
                  <a:lnTo>
                    <a:pt x="101" y="1"/>
                  </a:lnTo>
                  <a:lnTo>
                    <a:pt x="114" y="1"/>
                  </a:lnTo>
                  <a:lnTo>
                    <a:pt x="134" y="0"/>
                  </a:lnTo>
                  <a:lnTo>
                    <a:pt x="161" y="1"/>
                  </a:lnTo>
                  <a:lnTo>
                    <a:pt x="197" y="1"/>
                  </a:lnTo>
                  <a:lnTo>
                    <a:pt x="239" y="1"/>
                  </a:lnTo>
                  <a:lnTo>
                    <a:pt x="288" y="1"/>
                  </a:lnTo>
                  <a:lnTo>
                    <a:pt x="340" y="1"/>
                  </a:lnTo>
                  <a:lnTo>
                    <a:pt x="400" y="1"/>
                  </a:lnTo>
                  <a:lnTo>
                    <a:pt x="462" y="3"/>
                  </a:lnTo>
                  <a:lnTo>
                    <a:pt x="529" y="3"/>
                  </a:lnTo>
                  <a:lnTo>
                    <a:pt x="599" y="3"/>
                  </a:lnTo>
                  <a:lnTo>
                    <a:pt x="672" y="4"/>
                  </a:lnTo>
                  <a:lnTo>
                    <a:pt x="747" y="4"/>
                  </a:lnTo>
                  <a:lnTo>
                    <a:pt x="824" y="5"/>
                  </a:lnTo>
                  <a:lnTo>
                    <a:pt x="901" y="5"/>
                  </a:lnTo>
                  <a:lnTo>
                    <a:pt x="980" y="5"/>
                  </a:lnTo>
                  <a:lnTo>
                    <a:pt x="1058" y="6"/>
                  </a:lnTo>
                  <a:lnTo>
                    <a:pt x="1135" y="6"/>
                  </a:lnTo>
                  <a:lnTo>
                    <a:pt x="1212" y="7"/>
                  </a:lnTo>
                  <a:lnTo>
                    <a:pt x="1286" y="7"/>
                  </a:lnTo>
                  <a:lnTo>
                    <a:pt x="1358" y="9"/>
                  </a:lnTo>
                  <a:lnTo>
                    <a:pt x="1428" y="9"/>
                  </a:lnTo>
                  <a:lnTo>
                    <a:pt x="1493" y="9"/>
                  </a:lnTo>
                  <a:lnTo>
                    <a:pt x="1555" y="10"/>
                  </a:lnTo>
                  <a:lnTo>
                    <a:pt x="1613" y="10"/>
                  </a:lnTo>
                  <a:lnTo>
                    <a:pt x="1665" y="10"/>
                  </a:lnTo>
                  <a:lnTo>
                    <a:pt x="1712" y="11"/>
                  </a:lnTo>
                  <a:lnTo>
                    <a:pt x="1751" y="11"/>
                  </a:lnTo>
                  <a:lnTo>
                    <a:pt x="1785" y="11"/>
                  </a:lnTo>
                  <a:lnTo>
                    <a:pt x="1811" y="11"/>
                  </a:lnTo>
                  <a:lnTo>
                    <a:pt x="1830" y="11"/>
                  </a:lnTo>
                  <a:lnTo>
                    <a:pt x="1839" y="11"/>
                  </a:lnTo>
                  <a:lnTo>
                    <a:pt x="1839" y="11"/>
                  </a:lnTo>
                  <a:lnTo>
                    <a:pt x="1839" y="11"/>
                  </a:lnTo>
                  <a:close/>
                  <a:moveTo>
                    <a:pt x="1887" y="71"/>
                  </a:moveTo>
                  <a:lnTo>
                    <a:pt x="1850" y="84"/>
                  </a:lnTo>
                  <a:lnTo>
                    <a:pt x="1850" y="84"/>
                  </a:lnTo>
                  <a:lnTo>
                    <a:pt x="1850" y="79"/>
                  </a:lnTo>
                  <a:lnTo>
                    <a:pt x="1850" y="75"/>
                  </a:lnTo>
                  <a:lnTo>
                    <a:pt x="1851" y="71"/>
                  </a:lnTo>
                  <a:lnTo>
                    <a:pt x="1851" y="67"/>
                  </a:lnTo>
                  <a:lnTo>
                    <a:pt x="1851" y="63"/>
                  </a:lnTo>
                  <a:lnTo>
                    <a:pt x="1853" y="60"/>
                  </a:lnTo>
                  <a:lnTo>
                    <a:pt x="1853" y="57"/>
                  </a:lnTo>
                  <a:lnTo>
                    <a:pt x="1853" y="54"/>
                  </a:lnTo>
                  <a:lnTo>
                    <a:pt x="1854" y="52"/>
                  </a:lnTo>
                  <a:lnTo>
                    <a:pt x="1854" y="49"/>
                  </a:lnTo>
                  <a:lnTo>
                    <a:pt x="1854" y="47"/>
                  </a:lnTo>
                  <a:lnTo>
                    <a:pt x="1854" y="44"/>
                  </a:lnTo>
                  <a:lnTo>
                    <a:pt x="1854" y="43"/>
                  </a:lnTo>
                  <a:lnTo>
                    <a:pt x="1853" y="42"/>
                  </a:lnTo>
                  <a:lnTo>
                    <a:pt x="1853" y="40"/>
                  </a:lnTo>
                  <a:lnTo>
                    <a:pt x="1853" y="38"/>
                  </a:lnTo>
                  <a:lnTo>
                    <a:pt x="1851" y="38"/>
                  </a:lnTo>
                  <a:lnTo>
                    <a:pt x="1851" y="37"/>
                  </a:lnTo>
                  <a:lnTo>
                    <a:pt x="1850" y="36"/>
                  </a:lnTo>
                  <a:lnTo>
                    <a:pt x="1849" y="36"/>
                  </a:lnTo>
                  <a:lnTo>
                    <a:pt x="1849" y="35"/>
                  </a:lnTo>
                  <a:lnTo>
                    <a:pt x="1848" y="35"/>
                  </a:lnTo>
                  <a:lnTo>
                    <a:pt x="1845" y="35"/>
                  </a:lnTo>
                  <a:lnTo>
                    <a:pt x="1844" y="34"/>
                  </a:lnTo>
                  <a:lnTo>
                    <a:pt x="1842" y="34"/>
                  </a:lnTo>
                  <a:lnTo>
                    <a:pt x="1839" y="34"/>
                  </a:lnTo>
                  <a:lnTo>
                    <a:pt x="1837" y="34"/>
                  </a:lnTo>
                  <a:lnTo>
                    <a:pt x="1833" y="32"/>
                  </a:lnTo>
                  <a:lnTo>
                    <a:pt x="1830" y="32"/>
                  </a:lnTo>
                  <a:lnTo>
                    <a:pt x="1825" y="32"/>
                  </a:lnTo>
                  <a:lnTo>
                    <a:pt x="1822" y="32"/>
                  </a:lnTo>
                  <a:lnTo>
                    <a:pt x="1816" y="32"/>
                  </a:lnTo>
                  <a:lnTo>
                    <a:pt x="1839" y="11"/>
                  </a:lnTo>
                  <a:lnTo>
                    <a:pt x="1844" y="11"/>
                  </a:lnTo>
                  <a:lnTo>
                    <a:pt x="1849" y="11"/>
                  </a:lnTo>
                  <a:lnTo>
                    <a:pt x="1854" y="11"/>
                  </a:lnTo>
                  <a:lnTo>
                    <a:pt x="1859" y="11"/>
                  </a:lnTo>
                  <a:lnTo>
                    <a:pt x="1862" y="12"/>
                  </a:lnTo>
                  <a:lnTo>
                    <a:pt x="1866" y="12"/>
                  </a:lnTo>
                  <a:lnTo>
                    <a:pt x="1869" y="12"/>
                  </a:lnTo>
                  <a:lnTo>
                    <a:pt x="1873" y="13"/>
                  </a:lnTo>
                  <a:lnTo>
                    <a:pt x="1876" y="13"/>
                  </a:lnTo>
                  <a:lnTo>
                    <a:pt x="1879" y="14"/>
                  </a:lnTo>
                  <a:lnTo>
                    <a:pt x="1881" y="16"/>
                  </a:lnTo>
                  <a:lnTo>
                    <a:pt x="1884" y="17"/>
                  </a:lnTo>
                  <a:lnTo>
                    <a:pt x="1885" y="18"/>
                  </a:lnTo>
                  <a:lnTo>
                    <a:pt x="1887" y="19"/>
                  </a:lnTo>
                  <a:lnTo>
                    <a:pt x="1888" y="22"/>
                  </a:lnTo>
                  <a:lnTo>
                    <a:pt x="1890" y="23"/>
                  </a:lnTo>
                  <a:lnTo>
                    <a:pt x="1890" y="25"/>
                  </a:lnTo>
                  <a:lnTo>
                    <a:pt x="1891" y="26"/>
                  </a:lnTo>
                  <a:lnTo>
                    <a:pt x="1891" y="29"/>
                  </a:lnTo>
                  <a:lnTo>
                    <a:pt x="1891" y="31"/>
                  </a:lnTo>
                  <a:lnTo>
                    <a:pt x="1891" y="34"/>
                  </a:lnTo>
                  <a:lnTo>
                    <a:pt x="1891" y="36"/>
                  </a:lnTo>
                  <a:lnTo>
                    <a:pt x="1891" y="38"/>
                  </a:lnTo>
                  <a:lnTo>
                    <a:pt x="1891" y="42"/>
                  </a:lnTo>
                  <a:lnTo>
                    <a:pt x="1890" y="44"/>
                  </a:lnTo>
                  <a:lnTo>
                    <a:pt x="1890" y="48"/>
                  </a:lnTo>
                  <a:lnTo>
                    <a:pt x="1890" y="52"/>
                  </a:lnTo>
                  <a:lnTo>
                    <a:pt x="1888" y="55"/>
                  </a:lnTo>
                  <a:lnTo>
                    <a:pt x="1888" y="59"/>
                  </a:lnTo>
                  <a:lnTo>
                    <a:pt x="1888" y="62"/>
                  </a:lnTo>
                  <a:lnTo>
                    <a:pt x="1887" y="67"/>
                  </a:lnTo>
                  <a:lnTo>
                    <a:pt x="1887" y="71"/>
                  </a:lnTo>
                  <a:lnTo>
                    <a:pt x="1887" y="71"/>
                  </a:lnTo>
                  <a:lnTo>
                    <a:pt x="1887" y="71"/>
                  </a:lnTo>
                  <a:close/>
                  <a:moveTo>
                    <a:pt x="1898" y="952"/>
                  </a:moveTo>
                  <a:lnTo>
                    <a:pt x="1861" y="965"/>
                  </a:lnTo>
                  <a:lnTo>
                    <a:pt x="1861" y="965"/>
                  </a:lnTo>
                  <a:lnTo>
                    <a:pt x="1861" y="959"/>
                  </a:lnTo>
                  <a:lnTo>
                    <a:pt x="1861" y="949"/>
                  </a:lnTo>
                  <a:lnTo>
                    <a:pt x="1861" y="935"/>
                  </a:lnTo>
                  <a:lnTo>
                    <a:pt x="1861" y="917"/>
                  </a:lnTo>
                  <a:lnTo>
                    <a:pt x="1861" y="897"/>
                  </a:lnTo>
                  <a:lnTo>
                    <a:pt x="1860" y="873"/>
                  </a:lnTo>
                  <a:lnTo>
                    <a:pt x="1860" y="847"/>
                  </a:lnTo>
                  <a:lnTo>
                    <a:pt x="1860" y="817"/>
                  </a:lnTo>
                  <a:lnTo>
                    <a:pt x="1860" y="786"/>
                  </a:lnTo>
                  <a:lnTo>
                    <a:pt x="1859" y="752"/>
                  </a:lnTo>
                  <a:lnTo>
                    <a:pt x="1859" y="718"/>
                  </a:lnTo>
                  <a:lnTo>
                    <a:pt x="1857" y="682"/>
                  </a:lnTo>
                  <a:lnTo>
                    <a:pt x="1857" y="644"/>
                  </a:lnTo>
                  <a:lnTo>
                    <a:pt x="1856" y="605"/>
                  </a:lnTo>
                  <a:lnTo>
                    <a:pt x="1856" y="567"/>
                  </a:lnTo>
                  <a:lnTo>
                    <a:pt x="1855" y="528"/>
                  </a:lnTo>
                  <a:lnTo>
                    <a:pt x="1855" y="488"/>
                  </a:lnTo>
                  <a:lnTo>
                    <a:pt x="1854" y="450"/>
                  </a:lnTo>
                  <a:lnTo>
                    <a:pt x="1854" y="412"/>
                  </a:lnTo>
                  <a:lnTo>
                    <a:pt x="1853" y="374"/>
                  </a:lnTo>
                  <a:lnTo>
                    <a:pt x="1853" y="338"/>
                  </a:lnTo>
                  <a:lnTo>
                    <a:pt x="1851" y="302"/>
                  </a:lnTo>
                  <a:lnTo>
                    <a:pt x="1851" y="269"/>
                  </a:lnTo>
                  <a:lnTo>
                    <a:pt x="1850" y="237"/>
                  </a:lnTo>
                  <a:lnTo>
                    <a:pt x="1850" y="208"/>
                  </a:lnTo>
                  <a:lnTo>
                    <a:pt x="1850" y="180"/>
                  </a:lnTo>
                  <a:lnTo>
                    <a:pt x="1850" y="157"/>
                  </a:lnTo>
                  <a:lnTo>
                    <a:pt x="1850" y="135"/>
                  </a:lnTo>
                  <a:lnTo>
                    <a:pt x="1850" y="116"/>
                  </a:lnTo>
                  <a:lnTo>
                    <a:pt x="1850" y="102"/>
                  </a:lnTo>
                  <a:lnTo>
                    <a:pt x="1850" y="91"/>
                  </a:lnTo>
                  <a:lnTo>
                    <a:pt x="1850" y="84"/>
                  </a:lnTo>
                  <a:lnTo>
                    <a:pt x="1887" y="71"/>
                  </a:lnTo>
                  <a:lnTo>
                    <a:pt x="1887" y="78"/>
                  </a:lnTo>
                  <a:lnTo>
                    <a:pt x="1887" y="89"/>
                  </a:lnTo>
                  <a:lnTo>
                    <a:pt x="1887" y="103"/>
                  </a:lnTo>
                  <a:lnTo>
                    <a:pt x="1887" y="122"/>
                  </a:lnTo>
                  <a:lnTo>
                    <a:pt x="1887" y="142"/>
                  </a:lnTo>
                  <a:lnTo>
                    <a:pt x="1887" y="167"/>
                  </a:lnTo>
                  <a:lnTo>
                    <a:pt x="1887" y="195"/>
                  </a:lnTo>
                  <a:lnTo>
                    <a:pt x="1888" y="223"/>
                  </a:lnTo>
                  <a:lnTo>
                    <a:pt x="1888" y="256"/>
                  </a:lnTo>
                  <a:lnTo>
                    <a:pt x="1890" y="289"/>
                  </a:lnTo>
                  <a:lnTo>
                    <a:pt x="1890" y="324"/>
                  </a:lnTo>
                  <a:lnTo>
                    <a:pt x="1890" y="361"/>
                  </a:lnTo>
                  <a:lnTo>
                    <a:pt x="1891" y="398"/>
                  </a:lnTo>
                  <a:lnTo>
                    <a:pt x="1891" y="437"/>
                  </a:lnTo>
                  <a:lnTo>
                    <a:pt x="1892" y="475"/>
                  </a:lnTo>
                  <a:lnTo>
                    <a:pt x="1893" y="515"/>
                  </a:lnTo>
                  <a:lnTo>
                    <a:pt x="1893" y="554"/>
                  </a:lnTo>
                  <a:lnTo>
                    <a:pt x="1894" y="592"/>
                  </a:lnTo>
                  <a:lnTo>
                    <a:pt x="1894" y="631"/>
                  </a:lnTo>
                  <a:lnTo>
                    <a:pt x="1896" y="668"/>
                  </a:lnTo>
                  <a:lnTo>
                    <a:pt x="1896" y="705"/>
                  </a:lnTo>
                  <a:lnTo>
                    <a:pt x="1896" y="739"/>
                  </a:lnTo>
                  <a:lnTo>
                    <a:pt x="1897" y="773"/>
                  </a:lnTo>
                  <a:lnTo>
                    <a:pt x="1897" y="804"/>
                  </a:lnTo>
                  <a:lnTo>
                    <a:pt x="1898" y="832"/>
                  </a:lnTo>
                  <a:lnTo>
                    <a:pt x="1898" y="860"/>
                  </a:lnTo>
                  <a:lnTo>
                    <a:pt x="1898" y="884"/>
                  </a:lnTo>
                  <a:lnTo>
                    <a:pt x="1898" y="904"/>
                  </a:lnTo>
                  <a:lnTo>
                    <a:pt x="1898" y="922"/>
                  </a:lnTo>
                  <a:lnTo>
                    <a:pt x="1898" y="936"/>
                  </a:lnTo>
                  <a:lnTo>
                    <a:pt x="1898" y="946"/>
                  </a:lnTo>
                  <a:lnTo>
                    <a:pt x="1898" y="952"/>
                  </a:lnTo>
                  <a:lnTo>
                    <a:pt x="1898" y="952"/>
                  </a:lnTo>
                  <a:lnTo>
                    <a:pt x="1898" y="952"/>
                  </a:lnTo>
                  <a:close/>
                  <a:moveTo>
                    <a:pt x="1794" y="996"/>
                  </a:moveTo>
                  <a:lnTo>
                    <a:pt x="1818" y="974"/>
                  </a:lnTo>
                  <a:lnTo>
                    <a:pt x="1818" y="974"/>
                  </a:lnTo>
                  <a:lnTo>
                    <a:pt x="1823" y="974"/>
                  </a:lnTo>
                  <a:lnTo>
                    <a:pt x="1829" y="974"/>
                  </a:lnTo>
                  <a:lnTo>
                    <a:pt x="1833" y="974"/>
                  </a:lnTo>
                  <a:lnTo>
                    <a:pt x="1838" y="974"/>
                  </a:lnTo>
                  <a:lnTo>
                    <a:pt x="1843" y="974"/>
                  </a:lnTo>
                  <a:lnTo>
                    <a:pt x="1847" y="976"/>
                  </a:lnTo>
                  <a:lnTo>
                    <a:pt x="1850" y="976"/>
                  </a:lnTo>
                  <a:lnTo>
                    <a:pt x="1854" y="976"/>
                  </a:lnTo>
                  <a:lnTo>
                    <a:pt x="1857" y="976"/>
                  </a:lnTo>
                  <a:lnTo>
                    <a:pt x="1861" y="977"/>
                  </a:lnTo>
                  <a:lnTo>
                    <a:pt x="1863" y="977"/>
                  </a:lnTo>
                  <a:lnTo>
                    <a:pt x="1866" y="977"/>
                  </a:lnTo>
                  <a:lnTo>
                    <a:pt x="1868" y="977"/>
                  </a:lnTo>
                  <a:lnTo>
                    <a:pt x="1869" y="977"/>
                  </a:lnTo>
                  <a:lnTo>
                    <a:pt x="1870" y="977"/>
                  </a:lnTo>
                  <a:lnTo>
                    <a:pt x="1870" y="977"/>
                  </a:lnTo>
                  <a:lnTo>
                    <a:pt x="1870" y="977"/>
                  </a:lnTo>
                  <a:lnTo>
                    <a:pt x="1868" y="977"/>
                  </a:lnTo>
                  <a:lnTo>
                    <a:pt x="1864" y="979"/>
                  </a:lnTo>
                  <a:lnTo>
                    <a:pt x="1861" y="980"/>
                  </a:lnTo>
                  <a:lnTo>
                    <a:pt x="1857" y="983"/>
                  </a:lnTo>
                  <a:lnTo>
                    <a:pt x="1856" y="984"/>
                  </a:lnTo>
                  <a:lnTo>
                    <a:pt x="1856" y="984"/>
                  </a:lnTo>
                  <a:lnTo>
                    <a:pt x="1856" y="984"/>
                  </a:lnTo>
                  <a:lnTo>
                    <a:pt x="1857" y="983"/>
                  </a:lnTo>
                  <a:lnTo>
                    <a:pt x="1857" y="982"/>
                  </a:lnTo>
                  <a:lnTo>
                    <a:pt x="1859" y="979"/>
                  </a:lnTo>
                  <a:lnTo>
                    <a:pt x="1859" y="977"/>
                  </a:lnTo>
                  <a:lnTo>
                    <a:pt x="1860" y="974"/>
                  </a:lnTo>
                  <a:lnTo>
                    <a:pt x="1860" y="972"/>
                  </a:lnTo>
                  <a:lnTo>
                    <a:pt x="1860" y="968"/>
                  </a:lnTo>
                  <a:lnTo>
                    <a:pt x="1861" y="965"/>
                  </a:lnTo>
                  <a:lnTo>
                    <a:pt x="1898" y="952"/>
                  </a:lnTo>
                  <a:lnTo>
                    <a:pt x="1898" y="956"/>
                  </a:lnTo>
                  <a:lnTo>
                    <a:pt x="1897" y="959"/>
                  </a:lnTo>
                  <a:lnTo>
                    <a:pt x="1897" y="962"/>
                  </a:lnTo>
                  <a:lnTo>
                    <a:pt x="1896" y="966"/>
                  </a:lnTo>
                  <a:lnTo>
                    <a:pt x="1896" y="968"/>
                  </a:lnTo>
                  <a:lnTo>
                    <a:pt x="1894" y="971"/>
                  </a:lnTo>
                  <a:lnTo>
                    <a:pt x="1893" y="973"/>
                  </a:lnTo>
                  <a:lnTo>
                    <a:pt x="1892" y="976"/>
                  </a:lnTo>
                  <a:lnTo>
                    <a:pt x="1891" y="979"/>
                  </a:lnTo>
                  <a:lnTo>
                    <a:pt x="1888" y="982"/>
                  </a:lnTo>
                  <a:lnTo>
                    <a:pt x="1884" y="985"/>
                  </a:lnTo>
                  <a:lnTo>
                    <a:pt x="1879" y="989"/>
                  </a:lnTo>
                  <a:lnTo>
                    <a:pt x="1872" y="992"/>
                  </a:lnTo>
                  <a:lnTo>
                    <a:pt x="1864" y="995"/>
                  </a:lnTo>
                  <a:lnTo>
                    <a:pt x="1860" y="997"/>
                  </a:lnTo>
                  <a:lnTo>
                    <a:pt x="1855" y="997"/>
                  </a:lnTo>
                  <a:lnTo>
                    <a:pt x="1851" y="998"/>
                  </a:lnTo>
                  <a:lnTo>
                    <a:pt x="1848" y="998"/>
                  </a:lnTo>
                  <a:lnTo>
                    <a:pt x="1844" y="998"/>
                  </a:lnTo>
                  <a:lnTo>
                    <a:pt x="1841" y="998"/>
                  </a:lnTo>
                  <a:lnTo>
                    <a:pt x="1838" y="998"/>
                  </a:lnTo>
                  <a:lnTo>
                    <a:pt x="1835" y="997"/>
                  </a:lnTo>
                  <a:lnTo>
                    <a:pt x="1831" y="997"/>
                  </a:lnTo>
                  <a:lnTo>
                    <a:pt x="1829" y="997"/>
                  </a:lnTo>
                  <a:lnTo>
                    <a:pt x="1825" y="997"/>
                  </a:lnTo>
                  <a:lnTo>
                    <a:pt x="1820" y="997"/>
                  </a:lnTo>
                  <a:lnTo>
                    <a:pt x="1817" y="996"/>
                  </a:lnTo>
                  <a:lnTo>
                    <a:pt x="1813" y="996"/>
                  </a:lnTo>
                  <a:lnTo>
                    <a:pt x="1808" y="996"/>
                  </a:lnTo>
                  <a:lnTo>
                    <a:pt x="1804" y="996"/>
                  </a:lnTo>
                  <a:lnTo>
                    <a:pt x="1800" y="996"/>
                  </a:lnTo>
                  <a:lnTo>
                    <a:pt x="1794" y="996"/>
                  </a:lnTo>
                  <a:lnTo>
                    <a:pt x="1794" y="996"/>
                  </a:lnTo>
                  <a:lnTo>
                    <a:pt x="1794" y="996"/>
                  </a:lnTo>
                  <a:close/>
                  <a:moveTo>
                    <a:pt x="78" y="996"/>
                  </a:moveTo>
                  <a:lnTo>
                    <a:pt x="102" y="974"/>
                  </a:lnTo>
                  <a:lnTo>
                    <a:pt x="102" y="974"/>
                  </a:lnTo>
                  <a:lnTo>
                    <a:pt x="112" y="974"/>
                  </a:lnTo>
                  <a:lnTo>
                    <a:pt x="133" y="974"/>
                  </a:lnTo>
                  <a:lnTo>
                    <a:pt x="160" y="974"/>
                  </a:lnTo>
                  <a:lnTo>
                    <a:pt x="195" y="974"/>
                  </a:lnTo>
                  <a:lnTo>
                    <a:pt x="235" y="974"/>
                  </a:lnTo>
                  <a:lnTo>
                    <a:pt x="283" y="974"/>
                  </a:lnTo>
                  <a:lnTo>
                    <a:pt x="336" y="974"/>
                  </a:lnTo>
                  <a:lnTo>
                    <a:pt x="393" y="974"/>
                  </a:lnTo>
                  <a:lnTo>
                    <a:pt x="455" y="974"/>
                  </a:lnTo>
                  <a:lnTo>
                    <a:pt x="522" y="974"/>
                  </a:lnTo>
                  <a:lnTo>
                    <a:pt x="591" y="974"/>
                  </a:lnTo>
                  <a:lnTo>
                    <a:pt x="663" y="974"/>
                  </a:lnTo>
                  <a:lnTo>
                    <a:pt x="737" y="974"/>
                  </a:lnTo>
                  <a:lnTo>
                    <a:pt x="813" y="974"/>
                  </a:lnTo>
                  <a:lnTo>
                    <a:pt x="889" y="974"/>
                  </a:lnTo>
                  <a:lnTo>
                    <a:pt x="967" y="974"/>
                  </a:lnTo>
                  <a:lnTo>
                    <a:pt x="1043" y="974"/>
                  </a:lnTo>
                  <a:lnTo>
                    <a:pt x="1121" y="974"/>
                  </a:lnTo>
                  <a:lnTo>
                    <a:pt x="1196" y="974"/>
                  </a:lnTo>
                  <a:lnTo>
                    <a:pt x="1270" y="974"/>
                  </a:lnTo>
                  <a:lnTo>
                    <a:pt x="1341" y="974"/>
                  </a:lnTo>
                  <a:lnTo>
                    <a:pt x="1410" y="974"/>
                  </a:lnTo>
                  <a:lnTo>
                    <a:pt x="1475" y="974"/>
                  </a:lnTo>
                  <a:lnTo>
                    <a:pt x="1536" y="974"/>
                  </a:lnTo>
                  <a:lnTo>
                    <a:pt x="1592" y="974"/>
                  </a:lnTo>
                  <a:lnTo>
                    <a:pt x="1645" y="974"/>
                  </a:lnTo>
                  <a:lnTo>
                    <a:pt x="1690" y="974"/>
                  </a:lnTo>
                  <a:lnTo>
                    <a:pt x="1731" y="974"/>
                  </a:lnTo>
                  <a:lnTo>
                    <a:pt x="1764" y="974"/>
                  </a:lnTo>
                  <a:lnTo>
                    <a:pt x="1789" y="974"/>
                  </a:lnTo>
                  <a:lnTo>
                    <a:pt x="1808" y="974"/>
                  </a:lnTo>
                  <a:lnTo>
                    <a:pt x="1818" y="974"/>
                  </a:lnTo>
                  <a:lnTo>
                    <a:pt x="1794" y="996"/>
                  </a:lnTo>
                  <a:lnTo>
                    <a:pt x="1785" y="996"/>
                  </a:lnTo>
                  <a:lnTo>
                    <a:pt x="1767" y="996"/>
                  </a:lnTo>
                  <a:lnTo>
                    <a:pt x="1740" y="996"/>
                  </a:lnTo>
                  <a:lnTo>
                    <a:pt x="1708" y="996"/>
                  </a:lnTo>
                  <a:lnTo>
                    <a:pt x="1668" y="996"/>
                  </a:lnTo>
                  <a:lnTo>
                    <a:pt x="1621" y="996"/>
                  </a:lnTo>
                  <a:lnTo>
                    <a:pt x="1570" y="996"/>
                  </a:lnTo>
                  <a:lnTo>
                    <a:pt x="1514" y="996"/>
                  </a:lnTo>
                  <a:lnTo>
                    <a:pt x="1452" y="996"/>
                  </a:lnTo>
                  <a:lnTo>
                    <a:pt x="1387" y="996"/>
                  </a:lnTo>
                  <a:lnTo>
                    <a:pt x="1318" y="996"/>
                  </a:lnTo>
                  <a:lnTo>
                    <a:pt x="1246" y="996"/>
                  </a:lnTo>
                  <a:lnTo>
                    <a:pt x="1172" y="996"/>
                  </a:lnTo>
                  <a:lnTo>
                    <a:pt x="1097" y="996"/>
                  </a:lnTo>
                  <a:lnTo>
                    <a:pt x="1021" y="996"/>
                  </a:lnTo>
                  <a:lnTo>
                    <a:pt x="943" y="996"/>
                  </a:lnTo>
                  <a:lnTo>
                    <a:pt x="867" y="996"/>
                  </a:lnTo>
                  <a:lnTo>
                    <a:pt x="789" y="996"/>
                  </a:lnTo>
                  <a:lnTo>
                    <a:pt x="714" y="996"/>
                  </a:lnTo>
                  <a:lnTo>
                    <a:pt x="640" y="996"/>
                  </a:lnTo>
                  <a:lnTo>
                    <a:pt x="567" y="996"/>
                  </a:lnTo>
                  <a:lnTo>
                    <a:pt x="498" y="996"/>
                  </a:lnTo>
                  <a:lnTo>
                    <a:pt x="432" y="996"/>
                  </a:lnTo>
                  <a:lnTo>
                    <a:pt x="370" y="996"/>
                  </a:lnTo>
                  <a:lnTo>
                    <a:pt x="313" y="996"/>
                  </a:lnTo>
                  <a:lnTo>
                    <a:pt x="259" y="996"/>
                  </a:lnTo>
                  <a:lnTo>
                    <a:pt x="213" y="996"/>
                  </a:lnTo>
                  <a:lnTo>
                    <a:pt x="171" y="996"/>
                  </a:lnTo>
                  <a:lnTo>
                    <a:pt x="136" y="996"/>
                  </a:lnTo>
                  <a:lnTo>
                    <a:pt x="109" y="996"/>
                  </a:lnTo>
                  <a:lnTo>
                    <a:pt x="90" y="996"/>
                  </a:lnTo>
                  <a:lnTo>
                    <a:pt x="78" y="996"/>
                  </a:lnTo>
                  <a:lnTo>
                    <a:pt x="78" y="996"/>
                  </a:lnTo>
                  <a:lnTo>
                    <a:pt x="78" y="996"/>
                  </a:lnTo>
                  <a:close/>
                  <a:moveTo>
                    <a:pt x="7" y="936"/>
                  </a:moveTo>
                  <a:lnTo>
                    <a:pt x="44" y="922"/>
                  </a:lnTo>
                  <a:lnTo>
                    <a:pt x="44" y="922"/>
                  </a:lnTo>
                  <a:lnTo>
                    <a:pt x="46" y="927"/>
                  </a:lnTo>
                  <a:lnTo>
                    <a:pt x="46" y="931"/>
                  </a:lnTo>
                  <a:lnTo>
                    <a:pt x="46" y="935"/>
                  </a:lnTo>
                  <a:lnTo>
                    <a:pt x="47" y="939"/>
                  </a:lnTo>
                  <a:lnTo>
                    <a:pt x="47" y="942"/>
                  </a:lnTo>
                  <a:lnTo>
                    <a:pt x="47" y="946"/>
                  </a:lnTo>
                  <a:lnTo>
                    <a:pt x="47" y="949"/>
                  </a:lnTo>
                  <a:lnTo>
                    <a:pt x="47" y="952"/>
                  </a:lnTo>
                  <a:lnTo>
                    <a:pt x="47" y="955"/>
                  </a:lnTo>
                  <a:lnTo>
                    <a:pt x="47" y="958"/>
                  </a:lnTo>
                  <a:lnTo>
                    <a:pt x="47" y="959"/>
                  </a:lnTo>
                  <a:lnTo>
                    <a:pt x="48" y="961"/>
                  </a:lnTo>
                  <a:lnTo>
                    <a:pt x="48" y="964"/>
                  </a:lnTo>
                  <a:lnTo>
                    <a:pt x="48" y="965"/>
                  </a:lnTo>
                  <a:lnTo>
                    <a:pt x="49" y="966"/>
                  </a:lnTo>
                  <a:lnTo>
                    <a:pt x="50" y="967"/>
                  </a:lnTo>
                  <a:lnTo>
                    <a:pt x="50" y="968"/>
                  </a:lnTo>
                  <a:lnTo>
                    <a:pt x="52" y="968"/>
                  </a:lnTo>
                  <a:lnTo>
                    <a:pt x="53" y="970"/>
                  </a:lnTo>
                  <a:lnTo>
                    <a:pt x="54" y="971"/>
                  </a:lnTo>
                  <a:lnTo>
                    <a:pt x="55" y="971"/>
                  </a:lnTo>
                  <a:lnTo>
                    <a:pt x="58" y="972"/>
                  </a:lnTo>
                  <a:lnTo>
                    <a:pt x="60" y="972"/>
                  </a:lnTo>
                  <a:lnTo>
                    <a:pt x="62" y="972"/>
                  </a:lnTo>
                  <a:lnTo>
                    <a:pt x="66" y="973"/>
                  </a:lnTo>
                  <a:lnTo>
                    <a:pt x="69" y="973"/>
                  </a:lnTo>
                  <a:lnTo>
                    <a:pt x="73" y="973"/>
                  </a:lnTo>
                  <a:lnTo>
                    <a:pt x="78" y="973"/>
                  </a:lnTo>
                  <a:lnTo>
                    <a:pt x="83" y="974"/>
                  </a:lnTo>
                  <a:lnTo>
                    <a:pt x="89" y="974"/>
                  </a:lnTo>
                  <a:lnTo>
                    <a:pt x="95" y="974"/>
                  </a:lnTo>
                  <a:lnTo>
                    <a:pt x="102" y="974"/>
                  </a:lnTo>
                  <a:lnTo>
                    <a:pt x="78" y="996"/>
                  </a:lnTo>
                  <a:lnTo>
                    <a:pt x="71" y="996"/>
                  </a:lnTo>
                  <a:lnTo>
                    <a:pt x="65" y="996"/>
                  </a:lnTo>
                  <a:lnTo>
                    <a:pt x="59" y="996"/>
                  </a:lnTo>
                  <a:lnTo>
                    <a:pt x="53" y="995"/>
                  </a:lnTo>
                  <a:lnTo>
                    <a:pt x="48" y="995"/>
                  </a:lnTo>
                  <a:lnTo>
                    <a:pt x="43" y="995"/>
                  </a:lnTo>
                  <a:lnTo>
                    <a:pt x="38" y="995"/>
                  </a:lnTo>
                  <a:lnTo>
                    <a:pt x="35" y="994"/>
                  </a:lnTo>
                  <a:lnTo>
                    <a:pt x="31" y="994"/>
                  </a:lnTo>
                  <a:lnTo>
                    <a:pt x="28" y="992"/>
                  </a:lnTo>
                  <a:lnTo>
                    <a:pt x="24" y="991"/>
                  </a:lnTo>
                  <a:lnTo>
                    <a:pt x="22" y="990"/>
                  </a:lnTo>
                  <a:lnTo>
                    <a:pt x="19" y="989"/>
                  </a:lnTo>
                  <a:lnTo>
                    <a:pt x="17" y="988"/>
                  </a:lnTo>
                  <a:lnTo>
                    <a:pt x="15" y="986"/>
                  </a:lnTo>
                  <a:lnTo>
                    <a:pt x="13" y="984"/>
                  </a:lnTo>
                  <a:lnTo>
                    <a:pt x="12" y="983"/>
                  </a:lnTo>
                  <a:lnTo>
                    <a:pt x="12" y="980"/>
                  </a:lnTo>
                  <a:lnTo>
                    <a:pt x="11" y="978"/>
                  </a:lnTo>
                  <a:lnTo>
                    <a:pt x="11" y="976"/>
                  </a:lnTo>
                  <a:lnTo>
                    <a:pt x="10" y="973"/>
                  </a:lnTo>
                  <a:lnTo>
                    <a:pt x="10" y="971"/>
                  </a:lnTo>
                  <a:lnTo>
                    <a:pt x="10" y="968"/>
                  </a:lnTo>
                  <a:lnTo>
                    <a:pt x="10" y="966"/>
                  </a:lnTo>
                  <a:lnTo>
                    <a:pt x="10" y="962"/>
                  </a:lnTo>
                  <a:lnTo>
                    <a:pt x="10" y="960"/>
                  </a:lnTo>
                  <a:lnTo>
                    <a:pt x="9" y="956"/>
                  </a:lnTo>
                  <a:lnTo>
                    <a:pt x="9" y="953"/>
                  </a:lnTo>
                  <a:lnTo>
                    <a:pt x="9" y="949"/>
                  </a:lnTo>
                  <a:lnTo>
                    <a:pt x="9" y="945"/>
                  </a:lnTo>
                  <a:lnTo>
                    <a:pt x="9" y="941"/>
                  </a:lnTo>
                  <a:lnTo>
                    <a:pt x="7" y="936"/>
                  </a:lnTo>
                  <a:lnTo>
                    <a:pt x="7" y="936"/>
                  </a:lnTo>
                  <a:lnTo>
                    <a:pt x="7" y="936"/>
                  </a:lnTo>
                  <a:close/>
                  <a:moveTo>
                    <a:pt x="9" y="62"/>
                  </a:moveTo>
                  <a:lnTo>
                    <a:pt x="46" y="50"/>
                  </a:lnTo>
                  <a:lnTo>
                    <a:pt x="46" y="50"/>
                  </a:lnTo>
                  <a:lnTo>
                    <a:pt x="44" y="57"/>
                  </a:lnTo>
                  <a:lnTo>
                    <a:pt x="43" y="68"/>
                  </a:lnTo>
                  <a:lnTo>
                    <a:pt x="43" y="83"/>
                  </a:lnTo>
                  <a:lnTo>
                    <a:pt x="42" y="102"/>
                  </a:lnTo>
                  <a:lnTo>
                    <a:pt x="41" y="122"/>
                  </a:lnTo>
                  <a:lnTo>
                    <a:pt x="41" y="147"/>
                  </a:lnTo>
                  <a:lnTo>
                    <a:pt x="40" y="173"/>
                  </a:lnTo>
                  <a:lnTo>
                    <a:pt x="40" y="203"/>
                  </a:lnTo>
                  <a:lnTo>
                    <a:pt x="40" y="234"/>
                  </a:lnTo>
                  <a:lnTo>
                    <a:pt x="38" y="266"/>
                  </a:lnTo>
                  <a:lnTo>
                    <a:pt x="38" y="301"/>
                  </a:lnTo>
                  <a:lnTo>
                    <a:pt x="38" y="337"/>
                  </a:lnTo>
                  <a:lnTo>
                    <a:pt x="38" y="374"/>
                  </a:lnTo>
                  <a:lnTo>
                    <a:pt x="38" y="412"/>
                  </a:lnTo>
                  <a:lnTo>
                    <a:pt x="38" y="450"/>
                  </a:lnTo>
                  <a:lnTo>
                    <a:pt x="38" y="488"/>
                  </a:lnTo>
                  <a:lnTo>
                    <a:pt x="38" y="527"/>
                  </a:lnTo>
                  <a:lnTo>
                    <a:pt x="38" y="565"/>
                  </a:lnTo>
                  <a:lnTo>
                    <a:pt x="38" y="602"/>
                  </a:lnTo>
                  <a:lnTo>
                    <a:pt x="40" y="639"/>
                  </a:lnTo>
                  <a:lnTo>
                    <a:pt x="40" y="675"/>
                  </a:lnTo>
                  <a:lnTo>
                    <a:pt x="40" y="709"/>
                  </a:lnTo>
                  <a:lnTo>
                    <a:pt x="40" y="742"/>
                  </a:lnTo>
                  <a:lnTo>
                    <a:pt x="41" y="773"/>
                  </a:lnTo>
                  <a:lnTo>
                    <a:pt x="41" y="801"/>
                  </a:lnTo>
                  <a:lnTo>
                    <a:pt x="42" y="828"/>
                  </a:lnTo>
                  <a:lnTo>
                    <a:pt x="42" y="851"/>
                  </a:lnTo>
                  <a:lnTo>
                    <a:pt x="43" y="873"/>
                  </a:lnTo>
                  <a:lnTo>
                    <a:pt x="43" y="891"/>
                  </a:lnTo>
                  <a:lnTo>
                    <a:pt x="43" y="905"/>
                  </a:lnTo>
                  <a:lnTo>
                    <a:pt x="44" y="916"/>
                  </a:lnTo>
                  <a:lnTo>
                    <a:pt x="44" y="922"/>
                  </a:lnTo>
                  <a:lnTo>
                    <a:pt x="7" y="936"/>
                  </a:lnTo>
                  <a:lnTo>
                    <a:pt x="7" y="929"/>
                  </a:lnTo>
                  <a:lnTo>
                    <a:pt x="6" y="918"/>
                  </a:lnTo>
                  <a:lnTo>
                    <a:pt x="6" y="904"/>
                  </a:lnTo>
                  <a:lnTo>
                    <a:pt x="5" y="886"/>
                  </a:lnTo>
                  <a:lnTo>
                    <a:pt x="5" y="866"/>
                  </a:lnTo>
                  <a:lnTo>
                    <a:pt x="4" y="842"/>
                  </a:lnTo>
                  <a:lnTo>
                    <a:pt x="4" y="816"/>
                  </a:lnTo>
                  <a:lnTo>
                    <a:pt x="4" y="786"/>
                  </a:lnTo>
                  <a:lnTo>
                    <a:pt x="3" y="755"/>
                  </a:lnTo>
                  <a:lnTo>
                    <a:pt x="3" y="722"/>
                  </a:lnTo>
                  <a:lnTo>
                    <a:pt x="3" y="688"/>
                  </a:lnTo>
                  <a:lnTo>
                    <a:pt x="1" y="652"/>
                  </a:lnTo>
                  <a:lnTo>
                    <a:pt x="1" y="615"/>
                  </a:lnTo>
                  <a:lnTo>
                    <a:pt x="1" y="578"/>
                  </a:lnTo>
                  <a:lnTo>
                    <a:pt x="1" y="540"/>
                  </a:lnTo>
                  <a:lnTo>
                    <a:pt x="1" y="502"/>
                  </a:lnTo>
                  <a:lnTo>
                    <a:pt x="1" y="463"/>
                  </a:lnTo>
                  <a:lnTo>
                    <a:pt x="0" y="425"/>
                  </a:lnTo>
                  <a:lnTo>
                    <a:pt x="1" y="387"/>
                  </a:lnTo>
                  <a:lnTo>
                    <a:pt x="1" y="350"/>
                  </a:lnTo>
                  <a:lnTo>
                    <a:pt x="1" y="314"/>
                  </a:lnTo>
                  <a:lnTo>
                    <a:pt x="1" y="280"/>
                  </a:lnTo>
                  <a:lnTo>
                    <a:pt x="1" y="247"/>
                  </a:lnTo>
                  <a:lnTo>
                    <a:pt x="3" y="215"/>
                  </a:lnTo>
                  <a:lnTo>
                    <a:pt x="3" y="186"/>
                  </a:lnTo>
                  <a:lnTo>
                    <a:pt x="3" y="160"/>
                  </a:lnTo>
                  <a:lnTo>
                    <a:pt x="4" y="135"/>
                  </a:lnTo>
                  <a:lnTo>
                    <a:pt x="5" y="114"/>
                  </a:lnTo>
                  <a:lnTo>
                    <a:pt x="5" y="96"/>
                  </a:lnTo>
                  <a:lnTo>
                    <a:pt x="6" y="81"/>
                  </a:lnTo>
                  <a:lnTo>
                    <a:pt x="7" y="69"/>
                  </a:lnTo>
                  <a:lnTo>
                    <a:pt x="9" y="62"/>
                  </a:lnTo>
                  <a:lnTo>
                    <a:pt x="9" y="62"/>
                  </a:lnTo>
                  <a:lnTo>
                    <a:pt x="9" y="62"/>
                  </a:lnTo>
                  <a:close/>
                  <a:moveTo>
                    <a:pt x="101" y="1"/>
                  </a:moveTo>
                  <a:lnTo>
                    <a:pt x="78" y="23"/>
                  </a:lnTo>
                  <a:lnTo>
                    <a:pt x="78" y="23"/>
                  </a:lnTo>
                  <a:lnTo>
                    <a:pt x="72" y="23"/>
                  </a:lnTo>
                  <a:lnTo>
                    <a:pt x="65" y="23"/>
                  </a:lnTo>
                  <a:lnTo>
                    <a:pt x="59" y="23"/>
                  </a:lnTo>
                  <a:lnTo>
                    <a:pt x="54" y="23"/>
                  </a:lnTo>
                  <a:lnTo>
                    <a:pt x="49" y="22"/>
                  </a:lnTo>
                  <a:lnTo>
                    <a:pt x="44" y="22"/>
                  </a:lnTo>
                  <a:lnTo>
                    <a:pt x="41" y="22"/>
                  </a:lnTo>
                  <a:lnTo>
                    <a:pt x="37" y="22"/>
                  </a:lnTo>
                  <a:lnTo>
                    <a:pt x="35" y="22"/>
                  </a:lnTo>
                  <a:lnTo>
                    <a:pt x="32" y="22"/>
                  </a:lnTo>
                  <a:lnTo>
                    <a:pt x="31" y="22"/>
                  </a:lnTo>
                  <a:lnTo>
                    <a:pt x="31" y="22"/>
                  </a:lnTo>
                  <a:lnTo>
                    <a:pt x="34" y="22"/>
                  </a:lnTo>
                  <a:lnTo>
                    <a:pt x="37" y="20"/>
                  </a:lnTo>
                  <a:lnTo>
                    <a:pt x="44" y="17"/>
                  </a:lnTo>
                  <a:lnTo>
                    <a:pt x="49" y="13"/>
                  </a:lnTo>
                  <a:lnTo>
                    <a:pt x="52" y="12"/>
                  </a:lnTo>
                  <a:lnTo>
                    <a:pt x="52" y="11"/>
                  </a:lnTo>
                  <a:lnTo>
                    <a:pt x="52" y="11"/>
                  </a:lnTo>
                  <a:lnTo>
                    <a:pt x="52" y="12"/>
                  </a:lnTo>
                  <a:lnTo>
                    <a:pt x="50" y="13"/>
                  </a:lnTo>
                  <a:lnTo>
                    <a:pt x="50" y="16"/>
                  </a:lnTo>
                  <a:lnTo>
                    <a:pt x="50" y="17"/>
                  </a:lnTo>
                  <a:lnTo>
                    <a:pt x="50" y="19"/>
                  </a:lnTo>
                  <a:lnTo>
                    <a:pt x="50" y="23"/>
                  </a:lnTo>
                  <a:lnTo>
                    <a:pt x="50" y="25"/>
                  </a:lnTo>
                  <a:lnTo>
                    <a:pt x="49" y="29"/>
                  </a:lnTo>
                  <a:lnTo>
                    <a:pt x="49" y="32"/>
                  </a:lnTo>
                  <a:lnTo>
                    <a:pt x="48" y="36"/>
                  </a:lnTo>
                  <a:lnTo>
                    <a:pt x="48" y="41"/>
                  </a:lnTo>
                  <a:lnTo>
                    <a:pt x="47" y="46"/>
                  </a:lnTo>
                  <a:lnTo>
                    <a:pt x="46" y="50"/>
                  </a:lnTo>
                  <a:lnTo>
                    <a:pt x="9" y="62"/>
                  </a:lnTo>
                  <a:lnTo>
                    <a:pt x="10" y="57"/>
                  </a:lnTo>
                  <a:lnTo>
                    <a:pt x="11" y="53"/>
                  </a:lnTo>
                  <a:lnTo>
                    <a:pt x="11" y="48"/>
                  </a:lnTo>
                  <a:lnTo>
                    <a:pt x="12" y="44"/>
                  </a:lnTo>
                  <a:lnTo>
                    <a:pt x="12" y="41"/>
                  </a:lnTo>
                  <a:lnTo>
                    <a:pt x="12" y="38"/>
                  </a:lnTo>
                  <a:lnTo>
                    <a:pt x="12" y="35"/>
                  </a:lnTo>
                  <a:lnTo>
                    <a:pt x="13" y="32"/>
                  </a:lnTo>
                  <a:lnTo>
                    <a:pt x="13" y="30"/>
                  </a:lnTo>
                  <a:lnTo>
                    <a:pt x="13" y="28"/>
                  </a:lnTo>
                  <a:lnTo>
                    <a:pt x="13" y="25"/>
                  </a:lnTo>
                  <a:lnTo>
                    <a:pt x="13" y="24"/>
                  </a:lnTo>
                  <a:lnTo>
                    <a:pt x="15" y="22"/>
                  </a:lnTo>
                  <a:lnTo>
                    <a:pt x="16" y="19"/>
                  </a:lnTo>
                  <a:lnTo>
                    <a:pt x="17" y="17"/>
                  </a:lnTo>
                  <a:lnTo>
                    <a:pt x="21" y="13"/>
                  </a:lnTo>
                  <a:lnTo>
                    <a:pt x="28" y="9"/>
                  </a:lnTo>
                  <a:lnTo>
                    <a:pt x="36" y="4"/>
                  </a:lnTo>
                  <a:lnTo>
                    <a:pt x="43" y="3"/>
                  </a:lnTo>
                  <a:lnTo>
                    <a:pt x="48" y="1"/>
                  </a:lnTo>
                  <a:lnTo>
                    <a:pt x="52" y="1"/>
                  </a:lnTo>
                  <a:lnTo>
                    <a:pt x="55" y="0"/>
                  </a:lnTo>
                  <a:lnTo>
                    <a:pt x="58" y="0"/>
                  </a:lnTo>
                  <a:lnTo>
                    <a:pt x="61" y="0"/>
                  </a:lnTo>
                  <a:lnTo>
                    <a:pt x="65" y="0"/>
                  </a:lnTo>
                  <a:lnTo>
                    <a:pt x="68" y="1"/>
                  </a:lnTo>
                  <a:lnTo>
                    <a:pt x="73" y="1"/>
                  </a:lnTo>
                  <a:lnTo>
                    <a:pt x="78" y="1"/>
                  </a:lnTo>
                  <a:lnTo>
                    <a:pt x="83" y="1"/>
                  </a:lnTo>
                  <a:lnTo>
                    <a:pt x="89" y="1"/>
                  </a:lnTo>
                  <a:lnTo>
                    <a:pt x="95" y="1"/>
                  </a:lnTo>
                  <a:lnTo>
                    <a:pt x="101" y="1"/>
                  </a:lnTo>
                  <a:lnTo>
                    <a:pt x="10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4" name="Freeform 29"/>
            <p:cNvSpPr>
              <a:spLocks noEditPoints="1"/>
            </p:cNvSpPr>
            <p:nvPr/>
          </p:nvSpPr>
          <p:spPr bwMode="auto">
            <a:xfrm>
              <a:off x="3154364" y="4465639"/>
              <a:ext cx="4337050" cy="1204913"/>
            </a:xfrm>
            <a:custGeom>
              <a:avLst/>
              <a:gdLst>
                <a:gd name="T0" fmla="*/ 385 w 2732"/>
                <a:gd name="T1" fmla="*/ 0 h 759"/>
                <a:gd name="T2" fmla="*/ 391 w 2732"/>
                <a:gd name="T3" fmla="*/ 1 h 759"/>
                <a:gd name="T4" fmla="*/ 394 w 2732"/>
                <a:gd name="T5" fmla="*/ 4 h 759"/>
                <a:gd name="T6" fmla="*/ 390 w 2732"/>
                <a:gd name="T7" fmla="*/ 9 h 759"/>
                <a:gd name="T8" fmla="*/ 384 w 2732"/>
                <a:gd name="T9" fmla="*/ 14 h 759"/>
                <a:gd name="T10" fmla="*/ 376 w 2732"/>
                <a:gd name="T11" fmla="*/ 19 h 759"/>
                <a:gd name="T12" fmla="*/ 281 w 2732"/>
                <a:gd name="T13" fmla="*/ 66 h 759"/>
                <a:gd name="T14" fmla="*/ 310 w 2732"/>
                <a:gd name="T15" fmla="*/ 20 h 759"/>
                <a:gd name="T16" fmla="*/ 359 w 2732"/>
                <a:gd name="T17" fmla="*/ 1 h 759"/>
                <a:gd name="T18" fmla="*/ 381 w 2732"/>
                <a:gd name="T19" fmla="*/ 1 h 759"/>
                <a:gd name="T20" fmla="*/ 348 w 2732"/>
                <a:gd name="T21" fmla="*/ 21 h 759"/>
                <a:gd name="T22" fmla="*/ 336 w 2732"/>
                <a:gd name="T23" fmla="*/ 22 h 759"/>
                <a:gd name="T24" fmla="*/ 329 w 2732"/>
                <a:gd name="T25" fmla="*/ 33 h 759"/>
                <a:gd name="T26" fmla="*/ 15 w 2732"/>
                <a:gd name="T27" fmla="*/ 632 h 759"/>
                <a:gd name="T28" fmla="*/ 88 w 2732"/>
                <a:gd name="T29" fmla="*/ 484 h 759"/>
                <a:gd name="T30" fmla="*/ 198 w 2732"/>
                <a:gd name="T31" fmla="*/ 254 h 759"/>
                <a:gd name="T32" fmla="*/ 275 w 2732"/>
                <a:gd name="T33" fmla="*/ 81 h 759"/>
                <a:gd name="T34" fmla="*/ 281 w 2732"/>
                <a:gd name="T35" fmla="*/ 143 h 759"/>
                <a:gd name="T36" fmla="*/ 179 w 2732"/>
                <a:gd name="T37" fmla="*/ 361 h 759"/>
                <a:gd name="T38" fmla="*/ 79 w 2732"/>
                <a:gd name="T39" fmla="*/ 569 h 759"/>
                <a:gd name="T40" fmla="*/ 93 w 2732"/>
                <a:gd name="T41" fmla="*/ 747 h 759"/>
                <a:gd name="T42" fmla="*/ 26 w 2732"/>
                <a:gd name="T43" fmla="*/ 736 h 759"/>
                <a:gd name="T44" fmla="*/ 0 w 2732"/>
                <a:gd name="T45" fmla="*/ 699 h 759"/>
                <a:gd name="T46" fmla="*/ 9 w 2732"/>
                <a:gd name="T47" fmla="*/ 644 h 759"/>
                <a:gd name="T48" fmla="*/ 38 w 2732"/>
                <a:gd name="T49" fmla="*/ 661 h 759"/>
                <a:gd name="T50" fmla="*/ 45 w 2732"/>
                <a:gd name="T51" fmla="*/ 704 h 759"/>
                <a:gd name="T52" fmla="*/ 82 w 2732"/>
                <a:gd name="T53" fmla="*/ 725 h 759"/>
                <a:gd name="T54" fmla="*/ 2569 w 2732"/>
                <a:gd name="T55" fmla="*/ 755 h 759"/>
                <a:gd name="T56" fmla="*/ 1975 w 2732"/>
                <a:gd name="T57" fmla="*/ 743 h 759"/>
                <a:gd name="T58" fmla="*/ 909 w 2732"/>
                <a:gd name="T59" fmla="*/ 739 h 759"/>
                <a:gd name="T60" fmla="*/ 142 w 2732"/>
                <a:gd name="T61" fmla="*/ 745 h 759"/>
                <a:gd name="T62" fmla="*/ 463 w 2732"/>
                <a:gd name="T63" fmla="*/ 719 h 759"/>
                <a:gd name="T64" fmla="*/ 1476 w 2732"/>
                <a:gd name="T65" fmla="*/ 718 h 759"/>
                <a:gd name="T66" fmla="*/ 2403 w 2732"/>
                <a:gd name="T67" fmla="*/ 727 h 759"/>
                <a:gd name="T68" fmla="*/ 2721 w 2732"/>
                <a:gd name="T69" fmla="*/ 666 h 759"/>
                <a:gd name="T70" fmla="*/ 2728 w 2732"/>
                <a:gd name="T71" fmla="*/ 700 h 759"/>
                <a:gd name="T72" fmla="*/ 2679 w 2732"/>
                <a:gd name="T73" fmla="*/ 743 h 759"/>
                <a:gd name="T74" fmla="*/ 2590 w 2732"/>
                <a:gd name="T75" fmla="*/ 758 h 759"/>
                <a:gd name="T76" fmla="*/ 2651 w 2732"/>
                <a:gd name="T77" fmla="*/ 736 h 759"/>
                <a:gd name="T78" fmla="*/ 2683 w 2732"/>
                <a:gd name="T79" fmla="*/ 722 h 759"/>
                <a:gd name="T80" fmla="*/ 2693 w 2732"/>
                <a:gd name="T81" fmla="*/ 696 h 759"/>
                <a:gd name="T82" fmla="*/ 2402 w 2732"/>
                <a:gd name="T83" fmla="*/ 50 h 759"/>
                <a:gd name="T84" fmla="*/ 2477 w 2732"/>
                <a:gd name="T85" fmla="*/ 213 h 759"/>
                <a:gd name="T86" fmla="*/ 2612 w 2732"/>
                <a:gd name="T87" fmla="*/ 477 h 759"/>
                <a:gd name="T88" fmla="*/ 2714 w 2732"/>
                <a:gd name="T89" fmla="*/ 657 h 759"/>
                <a:gd name="T90" fmla="*/ 2636 w 2732"/>
                <a:gd name="T91" fmla="*/ 605 h 759"/>
                <a:gd name="T92" fmla="*/ 2506 w 2732"/>
                <a:gd name="T93" fmla="*/ 360 h 759"/>
                <a:gd name="T94" fmla="*/ 2390 w 2732"/>
                <a:gd name="T95" fmla="*/ 123 h 759"/>
                <a:gd name="T96" fmla="*/ 2310 w 2732"/>
                <a:gd name="T97" fmla="*/ 6 h 759"/>
                <a:gd name="T98" fmla="*/ 2353 w 2732"/>
                <a:gd name="T99" fmla="*/ 4 h 759"/>
                <a:gd name="T100" fmla="*/ 2384 w 2732"/>
                <a:gd name="T101" fmla="*/ 15 h 759"/>
                <a:gd name="T102" fmla="*/ 2401 w 2732"/>
                <a:gd name="T103" fmla="*/ 46 h 759"/>
                <a:gd name="T104" fmla="*/ 2353 w 2732"/>
                <a:gd name="T105" fmla="*/ 39 h 759"/>
                <a:gd name="T106" fmla="*/ 2335 w 2732"/>
                <a:gd name="T107" fmla="*/ 27 h 759"/>
                <a:gd name="T108" fmla="*/ 2303 w 2732"/>
                <a:gd name="T109" fmla="*/ 27 h 759"/>
                <a:gd name="T110" fmla="*/ 2281 w 2732"/>
                <a:gd name="T111" fmla="*/ 27 h 759"/>
                <a:gd name="T112" fmla="*/ 2276 w 2732"/>
                <a:gd name="T113" fmla="*/ 25 h 759"/>
                <a:gd name="T114" fmla="*/ 2276 w 2732"/>
                <a:gd name="T115" fmla="*/ 21 h 759"/>
                <a:gd name="T116" fmla="*/ 2279 w 2732"/>
                <a:gd name="T117" fmla="*/ 16 h 759"/>
                <a:gd name="T118" fmla="*/ 2287 w 2732"/>
                <a:gd name="T119" fmla="*/ 11 h 759"/>
                <a:gd name="T120" fmla="*/ 2296 w 2732"/>
                <a:gd name="T121" fmla="*/ 8 h 759"/>
                <a:gd name="T122" fmla="*/ 2304 w 2732"/>
                <a:gd name="T123" fmla="*/ 6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2" h="759">
                  <a:moveTo>
                    <a:pt x="370" y="20"/>
                  </a:moveTo>
                  <a:lnTo>
                    <a:pt x="379" y="1"/>
                  </a:lnTo>
                  <a:lnTo>
                    <a:pt x="381" y="1"/>
                  </a:lnTo>
                  <a:lnTo>
                    <a:pt x="381" y="1"/>
                  </a:lnTo>
                  <a:lnTo>
                    <a:pt x="382" y="0"/>
                  </a:lnTo>
                  <a:lnTo>
                    <a:pt x="383" y="0"/>
                  </a:lnTo>
                  <a:lnTo>
                    <a:pt x="384" y="0"/>
                  </a:lnTo>
                  <a:lnTo>
                    <a:pt x="384" y="0"/>
                  </a:lnTo>
                  <a:lnTo>
                    <a:pt x="385" y="0"/>
                  </a:lnTo>
                  <a:lnTo>
                    <a:pt x="385" y="0"/>
                  </a:lnTo>
                  <a:lnTo>
                    <a:pt x="386" y="0"/>
                  </a:lnTo>
                  <a:lnTo>
                    <a:pt x="388" y="0"/>
                  </a:lnTo>
                  <a:lnTo>
                    <a:pt x="388" y="0"/>
                  </a:lnTo>
                  <a:lnTo>
                    <a:pt x="389" y="0"/>
                  </a:lnTo>
                  <a:lnTo>
                    <a:pt x="389" y="0"/>
                  </a:lnTo>
                  <a:lnTo>
                    <a:pt x="390" y="0"/>
                  </a:lnTo>
                  <a:lnTo>
                    <a:pt x="390" y="1"/>
                  </a:lnTo>
                  <a:lnTo>
                    <a:pt x="390" y="1"/>
                  </a:lnTo>
                  <a:lnTo>
                    <a:pt x="391" y="1"/>
                  </a:lnTo>
                  <a:lnTo>
                    <a:pt x="391" y="1"/>
                  </a:lnTo>
                  <a:lnTo>
                    <a:pt x="391" y="1"/>
                  </a:lnTo>
                  <a:lnTo>
                    <a:pt x="392" y="2"/>
                  </a:lnTo>
                  <a:lnTo>
                    <a:pt x="392" y="2"/>
                  </a:lnTo>
                  <a:lnTo>
                    <a:pt x="392" y="2"/>
                  </a:lnTo>
                  <a:lnTo>
                    <a:pt x="392" y="2"/>
                  </a:lnTo>
                  <a:lnTo>
                    <a:pt x="392" y="3"/>
                  </a:lnTo>
                  <a:lnTo>
                    <a:pt x="394" y="3"/>
                  </a:lnTo>
                  <a:lnTo>
                    <a:pt x="394" y="3"/>
                  </a:lnTo>
                  <a:lnTo>
                    <a:pt x="394" y="4"/>
                  </a:lnTo>
                  <a:lnTo>
                    <a:pt x="394" y="4"/>
                  </a:lnTo>
                  <a:lnTo>
                    <a:pt x="394" y="4"/>
                  </a:lnTo>
                  <a:lnTo>
                    <a:pt x="392" y="6"/>
                  </a:lnTo>
                  <a:lnTo>
                    <a:pt x="392" y="6"/>
                  </a:lnTo>
                  <a:lnTo>
                    <a:pt x="392" y="6"/>
                  </a:lnTo>
                  <a:lnTo>
                    <a:pt x="392" y="7"/>
                  </a:lnTo>
                  <a:lnTo>
                    <a:pt x="392" y="7"/>
                  </a:lnTo>
                  <a:lnTo>
                    <a:pt x="391" y="8"/>
                  </a:lnTo>
                  <a:lnTo>
                    <a:pt x="391" y="8"/>
                  </a:lnTo>
                  <a:lnTo>
                    <a:pt x="391" y="9"/>
                  </a:lnTo>
                  <a:lnTo>
                    <a:pt x="390" y="9"/>
                  </a:lnTo>
                  <a:lnTo>
                    <a:pt x="390" y="10"/>
                  </a:lnTo>
                  <a:lnTo>
                    <a:pt x="389" y="10"/>
                  </a:lnTo>
                  <a:lnTo>
                    <a:pt x="389" y="10"/>
                  </a:lnTo>
                  <a:lnTo>
                    <a:pt x="388" y="11"/>
                  </a:lnTo>
                  <a:lnTo>
                    <a:pt x="388" y="11"/>
                  </a:lnTo>
                  <a:lnTo>
                    <a:pt x="386" y="13"/>
                  </a:lnTo>
                  <a:lnTo>
                    <a:pt x="386" y="13"/>
                  </a:lnTo>
                  <a:lnTo>
                    <a:pt x="385" y="14"/>
                  </a:lnTo>
                  <a:lnTo>
                    <a:pt x="384" y="14"/>
                  </a:lnTo>
                  <a:lnTo>
                    <a:pt x="384" y="14"/>
                  </a:lnTo>
                  <a:lnTo>
                    <a:pt x="383" y="15"/>
                  </a:lnTo>
                  <a:lnTo>
                    <a:pt x="383" y="15"/>
                  </a:lnTo>
                  <a:lnTo>
                    <a:pt x="382" y="15"/>
                  </a:lnTo>
                  <a:lnTo>
                    <a:pt x="381" y="16"/>
                  </a:lnTo>
                  <a:lnTo>
                    <a:pt x="379" y="16"/>
                  </a:lnTo>
                  <a:lnTo>
                    <a:pt x="379" y="17"/>
                  </a:lnTo>
                  <a:lnTo>
                    <a:pt x="378" y="17"/>
                  </a:lnTo>
                  <a:lnTo>
                    <a:pt x="377" y="17"/>
                  </a:lnTo>
                  <a:lnTo>
                    <a:pt x="376" y="19"/>
                  </a:lnTo>
                  <a:lnTo>
                    <a:pt x="376" y="19"/>
                  </a:lnTo>
                  <a:lnTo>
                    <a:pt x="375" y="19"/>
                  </a:lnTo>
                  <a:lnTo>
                    <a:pt x="373" y="19"/>
                  </a:lnTo>
                  <a:lnTo>
                    <a:pt x="372" y="20"/>
                  </a:lnTo>
                  <a:lnTo>
                    <a:pt x="372" y="20"/>
                  </a:lnTo>
                  <a:lnTo>
                    <a:pt x="371" y="20"/>
                  </a:lnTo>
                  <a:lnTo>
                    <a:pt x="370" y="20"/>
                  </a:lnTo>
                  <a:lnTo>
                    <a:pt x="370" y="20"/>
                  </a:lnTo>
                  <a:close/>
                  <a:moveTo>
                    <a:pt x="318" y="56"/>
                  </a:moveTo>
                  <a:lnTo>
                    <a:pt x="281" y="66"/>
                  </a:lnTo>
                  <a:lnTo>
                    <a:pt x="281" y="66"/>
                  </a:lnTo>
                  <a:lnTo>
                    <a:pt x="284" y="60"/>
                  </a:lnTo>
                  <a:lnTo>
                    <a:pt x="286" y="54"/>
                  </a:lnTo>
                  <a:lnTo>
                    <a:pt x="289" y="49"/>
                  </a:lnTo>
                  <a:lnTo>
                    <a:pt x="291" y="44"/>
                  </a:lnTo>
                  <a:lnTo>
                    <a:pt x="293" y="39"/>
                  </a:lnTo>
                  <a:lnTo>
                    <a:pt x="297" y="35"/>
                  </a:lnTo>
                  <a:lnTo>
                    <a:pt x="299" y="32"/>
                  </a:lnTo>
                  <a:lnTo>
                    <a:pt x="303" y="27"/>
                  </a:lnTo>
                  <a:lnTo>
                    <a:pt x="307" y="23"/>
                  </a:lnTo>
                  <a:lnTo>
                    <a:pt x="310" y="20"/>
                  </a:lnTo>
                  <a:lnTo>
                    <a:pt x="314" y="17"/>
                  </a:lnTo>
                  <a:lnTo>
                    <a:pt x="318" y="14"/>
                  </a:lnTo>
                  <a:lnTo>
                    <a:pt x="324" y="10"/>
                  </a:lnTo>
                  <a:lnTo>
                    <a:pt x="330" y="8"/>
                  </a:lnTo>
                  <a:lnTo>
                    <a:pt x="336" y="6"/>
                  </a:lnTo>
                  <a:lnTo>
                    <a:pt x="341" y="3"/>
                  </a:lnTo>
                  <a:lnTo>
                    <a:pt x="347" y="2"/>
                  </a:lnTo>
                  <a:lnTo>
                    <a:pt x="351" y="1"/>
                  </a:lnTo>
                  <a:lnTo>
                    <a:pt x="355" y="1"/>
                  </a:lnTo>
                  <a:lnTo>
                    <a:pt x="359" y="1"/>
                  </a:lnTo>
                  <a:lnTo>
                    <a:pt x="363" y="1"/>
                  </a:lnTo>
                  <a:lnTo>
                    <a:pt x="365" y="0"/>
                  </a:lnTo>
                  <a:lnTo>
                    <a:pt x="367" y="1"/>
                  </a:lnTo>
                  <a:lnTo>
                    <a:pt x="370" y="1"/>
                  </a:lnTo>
                  <a:lnTo>
                    <a:pt x="372" y="1"/>
                  </a:lnTo>
                  <a:lnTo>
                    <a:pt x="375" y="1"/>
                  </a:lnTo>
                  <a:lnTo>
                    <a:pt x="377" y="1"/>
                  </a:lnTo>
                  <a:lnTo>
                    <a:pt x="378" y="1"/>
                  </a:lnTo>
                  <a:lnTo>
                    <a:pt x="379" y="1"/>
                  </a:lnTo>
                  <a:lnTo>
                    <a:pt x="381" y="1"/>
                  </a:lnTo>
                  <a:lnTo>
                    <a:pt x="381" y="1"/>
                  </a:lnTo>
                  <a:lnTo>
                    <a:pt x="379" y="1"/>
                  </a:lnTo>
                  <a:lnTo>
                    <a:pt x="370" y="20"/>
                  </a:lnTo>
                  <a:lnTo>
                    <a:pt x="365" y="21"/>
                  </a:lnTo>
                  <a:lnTo>
                    <a:pt x="361" y="21"/>
                  </a:lnTo>
                  <a:lnTo>
                    <a:pt x="358" y="22"/>
                  </a:lnTo>
                  <a:lnTo>
                    <a:pt x="355" y="22"/>
                  </a:lnTo>
                  <a:lnTo>
                    <a:pt x="353" y="22"/>
                  </a:lnTo>
                  <a:lnTo>
                    <a:pt x="351" y="22"/>
                  </a:lnTo>
                  <a:lnTo>
                    <a:pt x="348" y="21"/>
                  </a:lnTo>
                  <a:lnTo>
                    <a:pt x="346" y="21"/>
                  </a:lnTo>
                  <a:lnTo>
                    <a:pt x="344" y="21"/>
                  </a:lnTo>
                  <a:lnTo>
                    <a:pt x="342" y="21"/>
                  </a:lnTo>
                  <a:lnTo>
                    <a:pt x="340" y="21"/>
                  </a:lnTo>
                  <a:lnTo>
                    <a:pt x="339" y="21"/>
                  </a:lnTo>
                  <a:lnTo>
                    <a:pt x="338" y="22"/>
                  </a:lnTo>
                  <a:lnTo>
                    <a:pt x="336" y="22"/>
                  </a:lnTo>
                  <a:lnTo>
                    <a:pt x="336" y="22"/>
                  </a:lnTo>
                  <a:lnTo>
                    <a:pt x="336" y="22"/>
                  </a:lnTo>
                  <a:lnTo>
                    <a:pt x="336" y="22"/>
                  </a:lnTo>
                  <a:lnTo>
                    <a:pt x="338" y="21"/>
                  </a:lnTo>
                  <a:lnTo>
                    <a:pt x="339" y="21"/>
                  </a:lnTo>
                  <a:lnTo>
                    <a:pt x="339" y="21"/>
                  </a:lnTo>
                  <a:lnTo>
                    <a:pt x="339" y="21"/>
                  </a:lnTo>
                  <a:lnTo>
                    <a:pt x="338" y="21"/>
                  </a:lnTo>
                  <a:lnTo>
                    <a:pt x="336" y="22"/>
                  </a:lnTo>
                  <a:lnTo>
                    <a:pt x="335" y="25"/>
                  </a:lnTo>
                  <a:lnTo>
                    <a:pt x="333" y="27"/>
                  </a:lnTo>
                  <a:lnTo>
                    <a:pt x="332" y="29"/>
                  </a:lnTo>
                  <a:lnTo>
                    <a:pt x="329" y="33"/>
                  </a:lnTo>
                  <a:lnTo>
                    <a:pt x="327" y="37"/>
                  </a:lnTo>
                  <a:lnTo>
                    <a:pt x="324" y="40"/>
                  </a:lnTo>
                  <a:lnTo>
                    <a:pt x="323" y="45"/>
                  </a:lnTo>
                  <a:lnTo>
                    <a:pt x="321" y="50"/>
                  </a:lnTo>
                  <a:lnTo>
                    <a:pt x="318" y="56"/>
                  </a:lnTo>
                  <a:lnTo>
                    <a:pt x="318" y="56"/>
                  </a:lnTo>
                  <a:lnTo>
                    <a:pt x="318" y="56"/>
                  </a:lnTo>
                  <a:close/>
                  <a:moveTo>
                    <a:pt x="51" y="624"/>
                  </a:moveTo>
                  <a:lnTo>
                    <a:pt x="15" y="632"/>
                  </a:lnTo>
                  <a:lnTo>
                    <a:pt x="15" y="632"/>
                  </a:lnTo>
                  <a:lnTo>
                    <a:pt x="19" y="625"/>
                  </a:lnTo>
                  <a:lnTo>
                    <a:pt x="24" y="616"/>
                  </a:lnTo>
                  <a:lnTo>
                    <a:pt x="30" y="605"/>
                  </a:lnTo>
                  <a:lnTo>
                    <a:pt x="36" y="592"/>
                  </a:lnTo>
                  <a:lnTo>
                    <a:pt x="43" y="577"/>
                  </a:lnTo>
                  <a:lnTo>
                    <a:pt x="51" y="561"/>
                  </a:lnTo>
                  <a:lnTo>
                    <a:pt x="59" y="543"/>
                  </a:lnTo>
                  <a:lnTo>
                    <a:pt x="69" y="525"/>
                  </a:lnTo>
                  <a:lnTo>
                    <a:pt x="79" y="505"/>
                  </a:lnTo>
                  <a:lnTo>
                    <a:pt x="88" y="484"/>
                  </a:lnTo>
                  <a:lnTo>
                    <a:pt x="99" y="462"/>
                  </a:lnTo>
                  <a:lnTo>
                    <a:pt x="110" y="440"/>
                  </a:lnTo>
                  <a:lnTo>
                    <a:pt x="120" y="417"/>
                  </a:lnTo>
                  <a:lnTo>
                    <a:pt x="131" y="394"/>
                  </a:lnTo>
                  <a:lnTo>
                    <a:pt x="143" y="370"/>
                  </a:lnTo>
                  <a:lnTo>
                    <a:pt x="154" y="347"/>
                  </a:lnTo>
                  <a:lnTo>
                    <a:pt x="164" y="323"/>
                  </a:lnTo>
                  <a:lnTo>
                    <a:pt x="176" y="299"/>
                  </a:lnTo>
                  <a:lnTo>
                    <a:pt x="187" y="277"/>
                  </a:lnTo>
                  <a:lnTo>
                    <a:pt x="198" y="254"/>
                  </a:lnTo>
                  <a:lnTo>
                    <a:pt x="207" y="231"/>
                  </a:lnTo>
                  <a:lnTo>
                    <a:pt x="218" y="210"/>
                  </a:lnTo>
                  <a:lnTo>
                    <a:pt x="228" y="189"/>
                  </a:lnTo>
                  <a:lnTo>
                    <a:pt x="236" y="170"/>
                  </a:lnTo>
                  <a:lnTo>
                    <a:pt x="244" y="151"/>
                  </a:lnTo>
                  <a:lnTo>
                    <a:pt x="253" y="134"/>
                  </a:lnTo>
                  <a:lnTo>
                    <a:pt x="260" y="119"/>
                  </a:lnTo>
                  <a:lnTo>
                    <a:pt x="266" y="105"/>
                  </a:lnTo>
                  <a:lnTo>
                    <a:pt x="271" y="91"/>
                  </a:lnTo>
                  <a:lnTo>
                    <a:pt x="275" y="81"/>
                  </a:lnTo>
                  <a:lnTo>
                    <a:pt x="279" y="72"/>
                  </a:lnTo>
                  <a:lnTo>
                    <a:pt x="281" y="66"/>
                  </a:lnTo>
                  <a:lnTo>
                    <a:pt x="318" y="56"/>
                  </a:lnTo>
                  <a:lnTo>
                    <a:pt x="316" y="63"/>
                  </a:lnTo>
                  <a:lnTo>
                    <a:pt x="312" y="72"/>
                  </a:lnTo>
                  <a:lnTo>
                    <a:pt x="308" y="83"/>
                  </a:lnTo>
                  <a:lnTo>
                    <a:pt x="302" y="95"/>
                  </a:lnTo>
                  <a:lnTo>
                    <a:pt x="296" y="109"/>
                  </a:lnTo>
                  <a:lnTo>
                    <a:pt x="289" y="126"/>
                  </a:lnTo>
                  <a:lnTo>
                    <a:pt x="281" y="143"/>
                  </a:lnTo>
                  <a:lnTo>
                    <a:pt x="273" y="161"/>
                  </a:lnTo>
                  <a:lnTo>
                    <a:pt x="264" y="181"/>
                  </a:lnTo>
                  <a:lnTo>
                    <a:pt x="254" y="201"/>
                  </a:lnTo>
                  <a:lnTo>
                    <a:pt x="244" y="223"/>
                  </a:lnTo>
                  <a:lnTo>
                    <a:pt x="234" y="245"/>
                  </a:lnTo>
                  <a:lnTo>
                    <a:pt x="223" y="268"/>
                  </a:lnTo>
                  <a:lnTo>
                    <a:pt x="212" y="291"/>
                  </a:lnTo>
                  <a:lnTo>
                    <a:pt x="201" y="315"/>
                  </a:lnTo>
                  <a:lnTo>
                    <a:pt x="190" y="337"/>
                  </a:lnTo>
                  <a:lnTo>
                    <a:pt x="179" y="361"/>
                  </a:lnTo>
                  <a:lnTo>
                    <a:pt x="168" y="385"/>
                  </a:lnTo>
                  <a:lnTo>
                    <a:pt x="156" y="408"/>
                  </a:lnTo>
                  <a:lnTo>
                    <a:pt x="145" y="432"/>
                  </a:lnTo>
                  <a:lnTo>
                    <a:pt x="135" y="453"/>
                  </a:lnTo>
                  <a:lnTo>
                    <a:pt x="124" y="475"/>
                  </a:lnTo>
                  <a:lnTo>
                    <a:pt x="114" y="496"/>
                  </a:lnTo>
                  <a:lnTo>
                    <a:pt x="105" y="515"/>
                  </a:lnTo>
                  <a:lnTo>
                    <a:pt x="95" y="534"/>
                  </a:lnTo>
                  <a:lnTo>
                    <a:pt x="87" y="552"/>
                  </a:lnTo>
                  <a:lnTo>
                    <a:pt x="79" y="569"/>
                  </a:lnTo>
                  <a:lnTo>
                    <a:pt x="71" y="583"/>
                  </a:lnTo>
                  <a:lnTo>
                    <a:pt x="65" y="597"/>
                  </a:lnTo>
                  <a:lnTo>
                    <a:pt x="59" y="607"/>
                  </a:lnTo>
                  <a:lnTo>
                    <a:pt x="55" y="617"/>
                  </a:lnTo>
                  <a:lnTo>
                    <a:pt x="51" y="624"/>
                  </a:lnTo>
                  <a:lnTo>
                    <a:pt x="51" y="624"/>
                  </a:lnTo>
                  <a:lnTo>
                    <a:pt x="51" y="624"/>
                  </a:lnTo>
                  <a:close/>
                  <a:moveTo>
                    <a:pt x="112" y="725"/>
                  </a:moveTo>
                  <a:lnTo>
                    <a:pt x="93" y="747"/>
                  </a:lnTo>
                  <a:lnTo>
                    <a:pt x="93" y="747"/>
                  </a:lnTo>
                  <a:lnTo>
                    <a:pt x="85" y="747"/>
                  </a:lnTo>
                  <a:lnTo>
                    <a:pt x="76" y="748"/>
                  </a:lnTo>
                  <a:lnTo>
                    <a:pt x="69" y="747"/>
                  </a:lnTo>
                  <a:lnTo>
                    <a:pt x="62" y="747"/>
                  </a:lnTo>
                  <a:lnTo>
                    <a:pt x="55" y="746"/>
                  </a:lnTo>
                  <a:lnTo>
                    <a:pt x="48" y="745"/>
                  </a:lnTo>
                  <a:lnTo>
                    <a:pt x="42" y="743"/>
                  </a:lnTo>
                  <a:lnTo>
                    <a:pt x="37" y="741"/>
                  </a:lnTo>
                  <a:lnTo>
                    <a:pt x="31" y="739"/>
                  </a:lnTo>
                  <a:lnTo>
                    <a:pt x="26" y="736"/>
                  </a:lnTo>
                  <a:lnTo>
                    <a:pt x="22" y="734"/>
                  </a:lnTo>
                  <a:lnTo>
                    <a:pt x="19" y="731"/>
                  </a:lnTo>
                  <a:lnTo>
                    <a:pt x="15" y="728"/>
                  </a:lnTo>
                  <a:lnTo>
                    <a:pt x="12" y="724"/>
                  </a:lnTo>
                  <a:lnTo>
                    <a:pt x="9" y="721"/>
                  </a:lnTo>
                  <a:lnTo>
                    <a:pt x="6" y="717"/>
                  </a:lnTo>
                  <a:lnTo>
                    <a:pt x="5" y="712"/>
                  </a:lnTo>
                  <a:lnTo>
                    <a:pt x="2" y="708"/>
                  </a:lnTo>
                  <a:lnTo>
                    <a:pt x="1" y="704"/>
                  </a:lnTo>
                  <a:lnTo>
                    <a:pt x="0" y="699"/>
                  </a:lnTo>
                  <a:lnTo>
                    <a:pt x="0" y="694"/>
                  </a:lnTo>
                  <a:lnTo>
                    <a:pt x="0" y="690"/>
                  </a:lnTo>
                  <a:lnTo>
                    <a:pt x="0" y="684"/>
                  </a:lnTo>
                  <a:lnTo>
                    <a:pt x="0" y="679"/>
                  </a:lnTo>
                  <a:lnTo>
                    <a:pt x="0" y="673"/>
                  </a:lnTo>
                  <a:lnTo>
                    <a:pt x="1" y="668"/>
                  </a:lnTo>
                  <a:lnTo>
                    <a:pt x="3" y="662"/>
                  </a:lnTo>
                  <a:lnTo>
                    <a:pt x="5" y="656"/>
                  </a:lnTo>
                  <a:lnTo>
                    <a:pt x="7" y="650"/>
                  </a:lnTo>
                  <a:lnTo>
                    <a:pt x="9" y="644"/>
                  </a:lnTo>
                  <a:lnTo>
                    <a:pt x="12" y="638"/>
                  </a:lnTo>
                  <a:lnTo>
                    <a:pt x="15" y="632"/>
                  </a:lnTo>
                  <a:lnTo>
                    <a:pt x="51" y="624"/>
                  </a:lnTo>
                  <a:lnTo>
                    <a:pt x="48" y="630"/>
                  </a:lnTo>
                  <a:lnTo>
                    <a:pt x="45" y="636"/>
                  </a:lnTo>
                  <a:lnTo>
                    <a:pt x="43" y="641"/>
                  </a:lnTo>
                  <a:lnTo>
                    <a:pt x="42" y="645"/>
                  </a:lnTo>
                  <a:lnTo>
                    <a:pt x="40" y="651"/>
                  </a:lnTo>
                  <a:lnTo>
                    <a:pt x="39" y="656"/>
                  </a:lnTo>
                  <a:lnTo>
                    <a:pt x="38" y="661"/>
                  </a:lnTo>
                  <a:lnTo>
                    <a:pt x="37" y="666"/>
                  </a:lnTo>
                  <a:lnTo>
                    <a:pt x="37" y="671"/>
                  </a:lnTo>
                  <a:lnTo>
                    <a:pt x="37" y="675"/>
                  </a:lnTo>
                  <a:lnTo>
                    <a:pt x="37" y="680"/>
                  </a:lnTo>
                  <a:lnTo>
                    <a:pt x="38" y="685"/>
                  </a:lnTo>
                  <a:lnTo>
                    <a:pt x="38" y="688"/>
                  </a:lnTo>
                  <a:lnTo>
                    <a:pt x="39" y="693"/>
                  </a:lnTo>
                  <a:lnTo>
                    <a:pt x="42" y="697"/>
                  </a:lnTo>
                  <a:lnTo>
                    <a:pt x="43" y="700"/>
                  </a:lnTo>
                  <a:lnTo>
                    <a:pt x="45" y="704"/>
                  </a:lnTo>
                  <a:lnTo>
                    <a:pt x="48" y="706"/>
                  </a:lnTo>
                  <a:lnTo>
                    <a:pt x="50" y="710"/>
                  </a:lnTo>
                  <a:lnTo>
                    <a:pt x="53" y="712"/>
                  </a:lnTo>
                  <a:lnTo>
                    <a:pt x="57" y="715"/>
                  </a:lnTo>
                  <a:lnTo>
                    <a:pt x="61" y="717"/>
                  </a:lnTo>
                  <a:lnTo>
                    <a:pt x="64" y="719"/>
                  </a:lnTo>
                  <a:lnTo>
                    <a:pt x="68" y="721"/>
                  </a:lnTo>
                  <a:lnTo>
                    <a:pt x="73" y="723"/>
                  </a:lnTo>
                  <a:lnTo>
                    <a:pt x="77" y="724"/>
                  </a:lnTo>
                  <a:lnTo>
                    <a:pt x="82" y="725"/>
                  </a:lnTo>
                  <a:lnTo>
                    <a:pt x="88" y="725"/>
                  </a:lnTo>
                  <a:lnTo>
                    <a:pt x="94" y="727"/>
                  </a:lnTo>
                  <a:lnTo>
                    <a:pt x="99" y="727"/>
                  </a:lnTo>
                  <a:lnTo>
                    <a:pt x="106" y="725"/>
                  </a:lnTo>
                  <a:lnTo>
                    <a:pt x="112" y="725"/>
                  </a:lnTo>
                  <a:lnTo>
                    <a:pt x="112" y="725"/>
                  </a:lnTo>
                  <a:lnTo>
                    <a:pt x="112" y="725"/>
                  </a:lnTo>
                  <a:close/>
                  <a:moveTo>
                    <a:pt x="2598" y="735"/>
                  </a:moveTo>
                  <a:lnTo>
                    <a:pt x="2569" y="755"/>
                  </a:lnTo>
                  <a:lnTo>
                    <a:pt x="2569" y="755"/>
                  </a:lnTo>
                  <a:lnTo>
                    <a:pt x="2554" y="754"/>
                  </a:lnTo>
                  <a:lnTo>
                    <a:pt x="2526" y="753"/>
                  </a:lnTo>
                  <a:lnTo>
                    <a:pt x="2487" y="751"/>
                  </a:lnTo>
                  <a:lnTo>
                    <a:pt x="2438" y="749"/>
                  </a:lnTo>
                  <a:lnTo>
                    <a:pt x="2380" y="748"/>
                  </a:lnTo>
                  <a:lnTo>
                    <a:pt x="2313" y="747"/>
                  </a:lnTo>
                  <a:lnTo>
                    <a:pt x="2238" y="746"/>
                  </a:lnTo>
                  <a:lnTo>
                    <a:pt x="2156" y="745"/>
                  </a:lnTo>
                  <a:lnTo>
                    <a:pt x="2068" y="743"/>
                  </a:lnTo>
                  <a:lnTo>
                    <a:pt x="1975" y="743"/>
                  </a:lnTo>
                  <a:lnTo>
                    <a:pt x="1877" y="742"/>
                  </a:lnTo>
                  <a:lnTo>
                    <a:pt x="1775" y="741"/>
                  </a:lnTo>
                  <a:lnTo>
                    <a:pt x="1669" y="741"/>
                  </a:lnTo>
                  <a:lnTo>
                    <a:pt x="1562" y="740"/>
                  </a:lnTo>
                  <a:lnTo>
                    <a:pt x="1452" y="740"/>
                  </a:lnTo>
                  <a:lnTo>
                    <a:pt x="1342" y="740"/>
                  </a:lnTo>
                  <a:lnTo>
                    <a:pt x="1233" y="739"/>
                  </a:lnTo>
                  <a:lnTo>
                    <a:pt x="1123" y="739"/>
                  </a:lnTo>
                  <a:lnTo>
                    <a:pt x="1014" y="739"/>
                  </a:lnTo>
                  <a:lnTo>
                    <a:pt x="909" y="739"/>
                  </a:lnTo>
                  <a:lnTo>
                    <a:pt x="805" y="739"/>
                  </a:lnTo>
                  <a:lnTo>
                    <a:pt x="706" y="739"/>
                  </a:lnTo>
                  <a:lnTo>
                    <a:pt x="612" y="740"/>
                  </a:lnTo>
                  <a:lnTo>
                    <a:pt x="523" y="740"/>
                  </a:lnTo>
                  <a:lnTo>
                    <a:pt x="440" y="740"/>
                  </a:lnTo>
                  <a:lnTo>
                    <a:pt x="364" y="741"/>
                  </a:lnTo>
                  <a:lnTo>
                    <a:pt x="295" y="742"/>
                  </a:lnTo>
                  <a:lnTo>
                    <a:pt x="234" y="742"/>
                  </a:lnTo>
                  <a:lnTo>
                    <a:pt x="182" y="743"/>
                  </a:lnTo>
                  <a:lnTo>
                    <a:pt x="142" y="745"/>
                  </a:lnTo>
                  <a:lnTo>
                    <a:pt x="111" y="746"/>
                  </a:lnTo>
                  <a:lnTo>
                    <a:pt x="93" y="747"/>
                  </a:lnTo>
                  <a:lnTo>
                    <a:pt x="112" y="725"/>
                  </a:lnTo>
                  <a:lnTo>
                    <a:pt x="132" y="724"/>
                  </a:lnTo>
                  <a:lnTo>
                    <a:pt x="163" y="723"/>
                  </a:lnTo>
                  <a:lnTo>
                    <a:pt x="205" y="722"/>
                  </a:lnTo>
                  <a:lnTo>
                    <a:pt x="256" y="721"/>
                  </a:lnTo>
                  <a:lnTo>
                    <a:pt x="317" y="721"/>
                  </a:lnTo>
                  <a:lnTo>
                    <a:pt x="386" y="719"/>
                  </a:lnTo>
                  <a:lnTo>
                    <a:pt x="463" y="719"/>
                  </a:lnTo>
                  <a:lnTo>
                    <a:pt x="546" y="718"/>
                  </a:lnTo>
                  <a:lnTo>
                    <a:pt x="635" y="718"/>
                  </a:lnTo>
                  <a:lnTo>
                    <a:pt x="730" y="718"/>
                  </a:lnTo>
                  <a:lnTo>
                    <a:pt x="829" y="717"/>
                  </a:lnTo>
                  <a:lnTo>
                    <a:pt x="932" y="717"/>
                  </a:lnTo>
                  <a:lnTo>
                    <a:pt x="1038" y="717"/>
                  </a:lnTo>
                  <a:lnTo>
                    <a:pt x="1146" y="717"/>
                  </a:lnTo>
                  <a:lnTo>
                    <a:pt x="1255" y="717"/>
                  </a:lnTo>
                  <a:lnTo>
                    <a:pt x="1365" y="718"/>
                  </a:lnTo>
                  <a:lnTo>
                    <a:pt x="1476" y="718"/>
                  </a:lnTo>
                  <a:lnTo>
                    <a:pt x="1585" y="718"/>
                  </a:lnTo>
                  <a:lnTo>
                    <a:pt x="1693" y="719"/>
                  </a:lnTo>
                  <a:lnTo>
                    <a:pt x="1798" y="719"/>
                  </a:lnTo>
                  <a:lnTo>
                    <a:pt x="1900" y="721"/>
                  </a:lnTo>
                  <a:lnTo>
                    <a:pt x="1999" y="722"/>
                  </a:lnTo>
                  <a:lnTo>
                    <a:pt x="2092" y="722"/>
                  </a:lnTo>
                  <a:lnTo>
                    <a:pt x="2180" y="723"/>
                  </a:lnTo>
                  <a:lnTo>
                    <a:pt x="2261" y="724"/>
                  </a:lnTo>
                  <a:lnTo>
                    <a:pt x="2337" y="725"/>
                  </a:lnTo>
                  <a:lnTo>
                    <a:pt x="2403" y="727"/>
                  </a:lnTo>
                  <a:lnTo>
                    <a:pt x="2462" y="728"/>
                  </a:lnTo>
                  <a:lnTo>
                    <a:pt x="2512" y="730"/>
                  </a:lnTo>
                  <a:lnTo>
                    <a:pt x="2551" y="731"/>
                  </a:lnTo>
                  <a:lnTo>
                    <a:pt x="2580" y="733"/>
                  </a:lnTo>
                  <a:lnTo>
                    <a:pt x="2598" y="735"/>
                  </a:lnTo>
                  <a:lnTo>
                    <a:pt x="2598" y="735"/>
                  </a:lnTo>
                  <a:lnTo>
                    <a:pt x="2598" y="735"/>
                  </a:lnTo>
                  <a:close/>
                  <a:moveTo>
                    <a:pt x="2686" y="685"/>
                  </a:moveTo>
                  <a:lnTo>
                    <a:pt x="2721" y="666"/>
                  </a:lnTo>
                  <a:lnTo>
                    <a:pt x="2721" y="666"/>
                  </a:lnTo>
                  <a:lnTo>
                    <a:pt x="2725" y="669"/>
                  </a:lnTo>
                  <a:lnTo>
                    <a:pt x="2727" y="672"/>
                  </a:lnTo>
                  <a:lnTo>
                    <a:pt x="2728" y="674"/>
                  </a:lnTo>
                  <a:lnTo>
                    <a:pt x="2729" y="678"/>
                  </a:lnTo>
                  <a:lnTo>
                    <a:pt x="2730" y="681"/>
                  </a:lnTo>
                  <a:lnTo>
                    <a:pt x="2732" y="685"/>
                  </a:lnTo>
                  <a:lnTo>
                    <a:pt x="2730" y="688"/>
                  </a:lnTo>
                  <a:lnTo>
                    <a:pt x="2730" y="692"/>
                  </a:lnTo>
                  <a:lnTo>
                    <a:pt x="2729" y="697"/>
                  </a:lnTo>
                  <a:lnTo>
                    <a:pt x="2728" y="700"/>
                  </a:lnTo>
                  <a:lnTo>
                    <a:pt x="2726" y="704"/>
                  </a:lnTo>
                  <a:lnTo>
                    <a:pt x="2723" y="709"/>
                  </a:lnTo>
                  <a:lnTo>
                    <a:pt x="2720" y="714"/>
                  </a:lnTo>
                  <a:lnTo>
                    <a:pt x="2716" y="717"/>
                  </a:lnTo>
                  <a:lnTo>
                    <a:pt x="2713" y="722"/>
                  </a:lnTo>
                  <a:lnTo>
                    <a:pt x="2707" y="727"/>
                  </a:lnTo>
                  <a:lnTo>
                    <a:pt x="2701" y="730"/>
                  </a:lnTo>
                  <a:lnTo>
                    <a:pt x="2695" y="735"/>
                  </a:lnTo>
                  <a:lnTo>
                    <a:pt x="2688" y="739"/>
                  </a:lnTo>
                  <a:lnTo>
                    <a:pt x="2679" y="743"/>
                  </a:lnTo>
                  <a:lnTo>
                    <a:pt x="2671" y="747"/>
                  </a:lnTo>
                  <a:lnTo>
                    <a:pt x="2662" y="749"/>
                  </a:lnTo>
                  <a:lnTo>
                    <a:pt x="2654" y="753"/>
                  </a:lnTo>
                  <a:lnTo>
                    <a:pt x="2645" y="754"/>
                  </a:lnTo>
                  <a:lnTo>
                    <a:pt x="2636" y="756"/>
                  </a:lnTo>
                  <a:lnTo>
                    <a:pt x="2627" y="758"/>
                  </a:lnTo>
                  <a:lnTo>
                    <a:pt x="2618" y="759"/>
                  </a:lnTo>
                  <a:lnTo>
                    <a:pt x="2609" y="759"/>
                  </a:lnTo>
                  <a:lnTo>
                    <a:pt x="2599" y="759"/>
                  </a:lnTo>
                  <a:lnTo>
                    <a:pt x="2590" y="758"/>
                  </a:lnTo>
                  <a:lnTo>
                    <a:pt x="2580" y="758"/>
                  </a:lnTo>
                  <a:lnTo>
                    <a:pt x="2569" y="755"/>
                  </a:lnTo>
                  <a:lnTo>
                    <a:pt x="2598" y="735"/>
                  </a:lnTo>
                  <a:lnTo>
                    <a:pt x="2606" y="736"/>
                  </a:lnTo>
                  <a:lnTo>
                    <a:pt x="2615" y="737"/>
                  </a:lnTo>
                  <a:lnTo>
                    <a:pt x="2623" y="737"/>
                  </a:lnTo>
                  <a:lnTo>
                    <a:pt x="2631" y="737"/>
                  </a:lnTo>
                  <a:lnTo>
                    <a:pt x="2639" y="737"/>
                  </a:lnTo>
                  <a:lnTo>
                    <a:pt x="2645" y="736"/>
                  </a:lnTo>
                  <a:lnTo>
                    <a:pt x="2651" y="736"/>
                  </a:lnTo>
                  <a:lnTo>
                    <a:pt x="2655" y="735"/>
                  </a:lnTo>
                  <a:lnTo>
                    <a:pt x="2660" y="734"/>
                  </a:lnTo>
                  <a:lnTo>
                    <a:pt x="2664" y="733"/>
                  </a:lnTo>
                  <a:lnTo>
                    <a:pt x="2667" y="731"/>
                  </a:lnTo>
                  <a:lnTo>
                    <a:pt x="2671" y="730"/>
                  </a:lnTo>
                  <a:lnTo>
                    <a:pt x="2673" y="729"/>
                  </a:lnTo>
                  <a:lnTo>
                    <a:pt x="2676" y="728"/>
                  </a:lnTo>
                  <a:lnTo>
                    <a:pt x="2678" y="725"/>
                  </a:lnTo>
                  <a:lnTo>
                    <a:pt x="2680" y="724"/>
                  </a:lnTo>
                  <a:lnTo>
                    <a:pt x="2683" y="722"/>
                  </a:lnTo>
                  <a:lnTo>
                    <a:pt x="2685" y="719"/>
                  </a:lnTo>
                  <a:lnTo>
                    <a:pt x="2686" y="717"/>
                  </a:lnTo>
                  <a:lnTo>
                    <a:pt x="2689" y="715"/>
                  </a:lnTo>
                  <a:lnTo>
                    <a:pt x="2690" y="712"/>
                  </a:lnTo>
                  <a:lnTo>
                    <a:pt x="2691" y="710"/>
                  </a:lnTo>
                  <a:lnTo>
                    <a:pt x="2692" y="706"/>
                  </a:lnTo>
                  <a:lnTo>
                    <a:pt x="2693" y="704"/>
                  </a:lnTo>
                  <a:lnTo>
                    <a:pt x="2693" y="702"/>
                  </a:lnTo>
                  <a:lnTo>
                    <a:pt x="2693" y="698"/>
                  </a:lnTo>
                  <a:lnTo>
                    <a:pt x="2693" y="696"/>
                  </a:lnTo>
                  <a:lnTo>
                    <a:pt x="2692" y="693"/>
                  </a:lnTo>
                  <a:lnTo>
                    <a:pt x="2692" y="691"/>
                  </a:lnTo>
                  <a:lnTo>
                    <a:pt x="2690" y="688"/>
                  </a:lnTo>
                  <a:lnTo>
                    <a:pt x="2689" y="687"/>
                  </a:lnTo>
                  <a:lnTo>
                    <a:pt x="2686" y="685"/>
                  </a:lnTo>
                  <a:lnTo>
                    <a:pt x="2686" y="685"/>
                  </a:lnTo>
                  <a:lnTo>
                    <a:pt x="2686" y="685"/>
                  </a:lnTo>
                  <a:close/>
                  <a:moveTo>
                    <a:pt x="2365" y="65"/>
                  </a:moveTo>
                  <a:lnTo>
                    <a:pt x="2402" y="50"/>
                  </a:lnTo>
                  <a:lnTo>
                    <a:pt x="2402" y="50"/>
                  </a:lnTo>
                  <a:lnTo>
                    <a:pt x="2405" y="57"/>
                  </a:lnTo>
                  <a:lnTo>
                    <a:pt x="2408" y="65"/>
                  </a:lnTo>
                  <a:lnTo>
                    <a:pt x="2413" y="77"/>
                  </a:lnTo>
                  <a:lnTo>
                    <a:pt x="2419" y="91"/>
                  </a:lnTo>
                  <a:lnTo>
                    <a:pt x="2426" y="107"/>
                  </a:lnTo>
                  <a:lnTo>
                    <a:pt x="2436" y="125"/>
                  </a:lnTo>
                  <a:lnTo>
                    <a:pt x="2444" y="145"/>
                  </a:lnTo>
                  <a:lnTo>
                    <a:pt x="2455" y="167"/>
                  </a:lnTo>
                  <a:lnTo>
                    <a:pt x="2466" y="189"/>
                  </a:lnTo>
                  <a:lnTo>
                    <a:pt x="2477" y="213"/>
                  </a:lnTo>
                  <a:lnTo>
                    <a:pt x="2489" y="237"/>
                  </a:lnTo>
                  <a:lnTo>
                    <a:pt x="2503" y="263"/>
                  </a:lnTo>
                  <a:lnTo>
                    <a:pt x="2516" y="290"/>
                  </a:lnTo>
                  <a:lnTo>
                    <a:pt x="2530" y="317"/>
                  </a:lnTo>
                  <a:lnTo>
                    <a:pt x="2543" y="343"/>
                  </a:lnTo>
                  <a:lnTo>
                    <a:pt x="2557" y="371"/>
                  </a:lnTo>
                  <a:lnTo>
                    <a:pt x="2571" y="398"/>
                  </a:lnTo>
                  <a:lnTo>
                    <a:pt x="2585" y="425"/>
                  </a:lnTo>
                  <a:lnTo>
                    <a:pt x="2599" y="451"/>
                  </a:lnTo>
                  <a:lnTo>
                    <a:pt x="2612" y="477"/>
                  </a:lnTo>
                  <a:lnTo>
                    <a:pt x="2625" y="502"/>
                  </a:lnTo>
                  <a:lnTo>
                    <a:pt x="2639" y="526"/>
                  </a:lnTo>
                  <a:lnTo>
                    <a:pt x="2651" y="548"/>
                  </a:lnTo>
                  <a:lnTo>
                    <a:pt x="2662" y="569"/>
                  </a:lnTo>
                  <a:lnTo>
                    <a:pt x="2673" y="589"/>
                  </a:lnTo>
                  <a:lnTo>
                    <a:pt x="2683" y="607"/>
                  </a:lnTo>
                  <a:lnTo>
                    <a:pt x="2692" y="623"/>
                  </a:lnTo>
                  <a:lnTo>
                    <a:pt x="2701" y="637"/>
                  </a:lnTo>
                  <a:lnTo>
                    <a:pt x="2708" y="648"/>
                  </a:lnTo>
                  <a:lnTo>
                    <a:pt x="2714" y="657"/>
                  </a:lnTo>
                  <a:lnTo>
                    <a:pt x="2719" y="663"/>
                  </a:lnTo>
                  <a:lnTo>
                    <a:pt x="2721" y="666"/>
                  </a:lnTo>
                  <a:lnTo>
                    <a:pt x="2686" y="685"/>
                  </a:lnTo>
                  <a:lnTo>
                    <a:pt x="2683" y="681"/>
                  </a:lnTo>
                  <a:lnTo>
                    <a:pt x="2678" y="674"/>
                  </a:lnTo>
                  <a:lnTo>
                    <a:pt x="2672" y="665"/>
                  </a:lnTo>
                  <a:lnTo>
                    <a:pt x="2664" y="654"/>
                  </a:lnTo>
                  <a:lnTo>
                    <a:pt x="2657" y="639"/>
                  </a:lnTo>
                  <a:lnTo>
                    <a:pt x="2647" y="624"/>
                  </a:lnTo>
                  <a:lnTo>
                    <a:pt x="2636" y="605"/>
                  </a:lnTo>
                  <a:lnTo>
                    <a:pt x="2625" y="586"/>
                  </a:lnTo>
                  <a:lnTo>
                    <a:pt x="2614" y="564"/>
                  </a:lnTo>
                  <a:lnTo>
                    <a:pt x="2602" y="542"/>
                  </a:lnTo>
                  <a:lnTo>
                    <a:pt x="2588" y="518"/>
                  </a:lnTo>
                  <a:lnTo>
                    <a:pt x="2575" y="493"/>
                  </a:lnTo>
                  <a:lnTo>
                    <a:pt x="2562" y="468"/>
                  </a:lnTo>
                  <a:lnTo>
                    <a:pt x="2548" y="441"/>
                  </a:lnTo>
                  <a:lnTo>
                    <a:pt x="2535" y="414"/>
                  </a:lnTo>
                  <a:lnTo>
                    <a:pt x="2520" y="388"/>
                  </a:lnTo>
                  <a:lnTo>
                    <a:pt x="2506" y="360"/>
                  </a:lnTo>
                  <a:lnTo>
                    <a:pt x="2493" y="333"/>
                  </a:lnTo>
                  <a:lnTo>
                    <a:pt x="2479" y="306"/>
                  </a:lnTo>
                  <a:lnTo>
                    <a:pt x="2466" y="279"/>
                  </a:lnTo>
                  <a:lnTo>
                    <a:pt x="2454" y="254"/>
                  </a:lnTo>
                  <a:lnTo>
                    <a:pt x="2440" y="229"/>
                  </a:lnTo>
                  <a:lnTo>
                    <a:pt x="2429" y="205"/>
                  </a:lnTo>
                  <a:lnTo>
                    <a:pt x="2418" y="182"/>
                  </a:lnTo>
                  <a:lnTo>
                    <a:pt x="2408" y="161"/>
                  </a:lnTo>
                  <a:lnTo>
                    <a:pt x="2399" y="142"/>
                  </a:lnTo>
                  <a:lnTo>
                    <a:pt x="2390" y="123"/>
                  </a:lnTo>
                  <a:lnTo>
                    <a:pt x="2382" y="107"/>
                  </a:lnTo>
                  <a:lnTo>
                    <a:pt x="2376" y="93"/>
                  </a:lnTo>
                  <a:lnTo>
                    <a:pt x="2371" y="81"/>
                  </a:lnTo>
                  <a:lnTo>
                    <a:pt x="2368" y="72"/>
                  </a:lnTo>
                  <a:lnTo>
                    <a:pt x="2365" y="65"/>
                  </a:lnTo>
                  <a:lnTo>
                    <a:pt x="2365" y="65"/>
                  </a:lnTo>
                  <a:lnTo>
                    <a:pt x="2365" y="65"/>
                  </a:lnTo>
                  <a:close/>
                  <a:moveTo>
                    <a:pt x="2283" y="27"/>
                  </a:moveTo>
                  <a:lnTo>
                    <a:pt x="2306" y="6"/>
                  </a:lnTo>
                  <a:lnTo>
                    <a:pt x="2310" y="6"/>
                  </a:lnTo>
                  <a:lnTo>
                    <a:pt x="2315" y="6"/>
                  </a:lnTo>
                  <a:lnTo>
                    <a:pt x="2320" y="6"/>
                  </a:lnTo>
                  <a:lnTo>
                    <a:pt x="2325" y="6"/>
                  </a:lnTo>
                  <a:lnTo>
                    <a:pt x="2328" y="6"/>
                  </a:lnTo>
                  <a:lnTo>
                    <a:pt x="2333" y="4"/>
                  </a:lnTo>
                  <a:lnTo>
                    <a:pt x="2338" y="4"/>
                  </a:lnTo>
                  <a:lnTo>
                    <a:pt x="2341" y="4"/>
                  </a:lnTo>
                  <a:lnTo>
                    <a:pt x="2345" y="4"/>
                  </a:lnTo>
                  <a:lnTo>
                    <a:pt x="2350" y="4"/>
                  </a:lnTo>
                  <a:lnTo>
                    <a:pt x="2353" y="4"/>
                  </a:lnTo>
                  <a:lnTo>
                    <a:pt x="2357" y="6"/>
                  </a:lnTo>
                  <a:lnTo>
                    <a:pt x="2361" y="6"/>
                  </a:lnTo>
                  <a:lnTo>
                    <a:pt x="2364" y="6"/>
                  </a:lnTo>
                  <a:lnTo>
                    <a:pt x="2368" y="7"/>
                  </a:lnTo>
                  <a:lnTo>
                    <a:pt x="2370" y="8"/>
                  </a:lnTo>
                  <a:lnTo>
                    <a:pt x="2374" y="9"/>
                  </a:lnTo>
                  <a:lnTo>
                    <a:pt x="2376" y="10"/>
                  </a:lnTo>
                  <a:lnTo>
                    <a:pt x="2378" y="11"/>
                  </a:lnTo>
                  <a:lnTo>
                    <a:pt x="2382" y="13"/>
                  </a:lnTo>
                  <a:lnTo>
                    <a:pt x="2384" y="15"/>
                  </a:lnTo>
                  <a:lnTo>
                    <a:pt x="2386" y="16"/>
                  </a:lnTo>
                  <a:lnTo>
                    <a:pt x="2388" y="19"/>
                  </a:lnTo>
                  <a:lnTo>
                    <a:pt x="2390" y="21"/>
                  </a:lnTo>
                  <a:lnTo>
                    <a:pt x="2392" y="25"/>
                  </a:lnTo>
                  <a:lnTo>
                    <a:pt x="2394" y="27"/>
                  </a:lnTo>
                  <a:lnTo>
                    <a:pt x="2395" y="31"/>
                  </a:lnTo>
                  <a:lnTo>
                    <a:pt x="2396" y="34"/>
                  </a:lnTo>
                  <a:lnTo>
                    <a:pt x="2399" y="38"/>
                  </a:lnTo>
                  <a:lnTo>
                    <a:pt x="2400" y="41"/>
                  </a:lnTo>
                  <a:lnTo>
                    <a:pt x="2401" y="46"/>
                  </a:lnTo>
                  <a:lnTo>
                    <a:pt x="2402" y="50"/>
                  </a:lnTo>
                  <a:lnTo>
                    <a:pt x="2365" y="65"/>
                  </a:lnTo>
                  <a:lnTo>
                    <a:pt x="2364" y="60"/>
                  </a:lnTo>
                  <a:lnTo>
                    <a:pt x="2363" y="57"/>
                  </a:lnTo>
                  <a:lnTo>
                    <a:pt x="2362" y="53"/>
                  </a:lnTo>
                  <a:lnTo>
                    <a:pt x="2361" y="50"/>
                  </a:lnTo>
                  <a:lnTo>
                    <a:pt x="2358" y="46"/>
                  </a:lnTo>
                  <a:lnTo>
                    <a:pt x="2357" y="44"/>
                  </a:lnTo>
                  <a:lnTo>
                    <a:pt x="2356" y="40"/>
                  </a:lnTo>
                  <a:lnTo>
                    <a:pt x="2353" y="39"/>
                  </a:lnTo>
                  <a:lnTo>
                    <a:pt x="2352" y="37"/>
                  </a:lnTo>
                  <a:lnTo>
                    <a:pt x="2351" y="34"/>
                  </a:lnTo>
                  <a:lnTo>
                    <a:pt x="2349" y="33"/>
                  </a:lnTo>
                  <a:lnTo>
                    <a:pt x="2347" y="32"/>
                  </a:lnTo>
                  <a:lnTo>
                    <a:pt x="2345" y="31"/>
                  </a:lnTo>
                  <a:lnTo>
                    <a:pt x="2344" y="29"/>
                  </a:lnTo>
                  <a:lnTo>
                    <a:pt x="2341" y="28"/>
                  </a:lnTo>
                  <a:lnTo>
                    <a:pt x="2339" y="28"/>
                  </a:lnTo>
                  <a:lnTo>
                    <a:pt x="2338" y="27"/>
                  </a:lnTo>
                  <a:lnTo>
                    <a:pt x="2335" y="27"/>
                  </a:lnTo>
                  <a:lnTo>
                    <a:pt x="2333" y="27"/>
                  </a:lnTo>
                  <a:lnTo>
                    <a:pt x="2331" y="26"/>
                  </a:lnTo>
                  <a:lnTo>
                    <a:pt x="2328" y="26"/>
                  </a:lnTo>
                  <a:lnTo>
                    <a:pt x="2325" y="26"/>
                  </a:lnTo>
                  <a:lnTo>
                    <a:pt x="2322" y="26"/>
                  </a:lnTo>
                  <a:lnTo>
                    <a:pt x="2319" y="26"/>
                  </a:lnTo>
                  <a:lnTo>
                    <a:pt x="2315" y="26"/>
                  </a:lnTo>
                  <a:lnTo>
                    <a:pt x="2312" y="26"/>
                  </a:lnTo>
                  <a:lnTo>
                    <a:pt x="2307" y="26"/>
                  </a:lnTo>
                  <a:lnTo>
                    <a:pt x="2303" y="27"/>
                  </a:lnTo>
                  <a:lnTo>
                    <a:pt x="2298" y="27"/>
                  </a:lnTo>
                  <a:lnTo>
                    <a:pt x="2294" y="27"/>
                  </a:lnTo>
                  <a:lnTo>
                    <a:pt x="2288" y="27"/>
                  </a:lnTo>
                  <a:lnTo>
                    <a:pt x="2283" y="27"/>
                  </a:lnTo>
                  <a:lnTo>
                    <a:pt x="2283" y="27"/>
                  </a:lnTo>
                  <a:close/>
                  <a:moveTo>
                    <a:pt x="2306" y="6"/>
                  </a:moveTo>
                  <a:lnTo>
                    <a:pt x="2283" y="27"/>
                  </a:lnTo>
                  <a:lnTo>
                    <a:pt x="2282" y="27"/>
                  </a:lnTo>
                  <a:lnTo>
                    <a:pt x="2282" y="27"/>
                  </a:lnTo>
                  <a:lnTo>
                    <a:pt x="2281" y="27"/>
                  </a:lnTo>
                  <a:lnTo>
                    <a:pt x="2279" y="27"/>
                  </a:lnTo>
                  <a:lnTo>
                    <a:pt x="2279" y="27"/>
                  </a:lnTo>
                  <a:lnTo>
                    <a:pt x="2278" y="27"/>
                  </a:lnTo>
                  <a:lnTo>
                    <a:pt x="2278" y="27"/>
                  </a:lnTo>
                  <a:lnTo>
                    <a:pt x="2278" y="26"/>
                  </a:lnTo>
                  <a:lnTo>
                    <a:pt x="2277" y="26"/>
                  </a:lnTo>
                  <a:lnTo>
                    <a:pt x="2277" y="26"/>
                  </a:lnTo>
                  <a:lnTo>
                    <a:pt x="2277" y="26"/>
                  </a:lnTo>
                  <a:lnTo>
                    <a:pt x="2276" y="26"/>
                  </a:lnTo>
                  <a:lnTo>
                    <a:pt x="2276" y="25"/>
                  </a:lnTo>
                  <a:lnTo>
                    <a:pt x="2276" y="25"/>
                  </a:lnTo>
                  <a:lnTo>
                    <a:pt x="2276" y="25"/>
                  </a:lnTo>
                  <a:lnTo>
                    <a:pt x="2276" y="25"/>
                  </a:lnTo>
                  <a:lnTo>
                    <a:pt x="2276" y="23"/>
                  </a:lnTo>
                  <a:lnTo>
                    <a:pt x="2276" y="23"/>
                  </a:lnTo>
                  <a:lnTo>
                    <a:pt x="2275" y="23"/>
                  </a:lnTo>
                  <a:lnTo>
                    <a:pt x="2276" y="22"/>
                  </a:lnTo>
                  <a:lnTo>
                    <a:pt x="2276" y="22"/>
                  </a:lnTo>
                  <a:lnTo>
                    <a:pt x="2276" y="22"/>
                  </a:lnTo>
                  <a:lnTo>
                    <a:pt x="2276" y="21"/>
                  </a:lnTo>
                  <a:lnTo>
                    <a:pt x="2276" y="21"/>
                  </a:lnTo>
                  <a:lnTo>
                    <a:pt x="2276" y="20"/>
                  </a:lnTo>
                  <a:lnTo>
                    <a:pt x="2276" y="20"/>
                  </a:lnTo>
                  <a:lnTo>
                    <a:pt x="2277" y="20"/>
                  </a:lnTo>
                  <a:lnTo>
                    <a:pt x="2277" y="19"/>
                  </a:lnTo>
                  <a:lnTo>
                    <a:pt x="2277" y="19"/>
                  </a:lnTo>
                  <a:lnTo>
                    <a:pt x="2278" y="17"/>
                  </a:lnTo>
                  <a:lnTo>
                    <a:pt x="2278" y="17"/>
                  </a:lnTo>
                  <a:lnTo>
                    <a:pt x="2279" y="16"/>
                  </a:lnTo>
                  <a:lnTo>
                    <a:pt x="2279" y="16"/>
                  </a:lnTo>
                  <a:lnTo>
                    <a:pt x="2281" y="15"/>
                  </a:lnTo>
                  <a:lnTo>
                    <a:pt x="2281" y="15"/>
                  </a:lnTo>
                  <a:lnTo>
                    <a:pt x="2282" y="15"/>
                  </a:lnTo>
                  <a:lnTo>
                    <a:pt x="2282" y="14"/>
                  </a:lnTo>
                  <a:lnTo>
                    <a:pt x="2283" y="14"/>
                  </a:lnTo>
                  <a:lnTo>
                    <a:pt x="2284" y="13"/>
                  </a:lnTo>
                  <a:lnTo>
                    <a:pt x="2284" y="13"/>
                  </a:lnTo>
                  <a:lnTo>
                    <a:pt x="2285" y="11"/>
                  </a:lnTo>
                  <a:lnTo>
                    <a:pt x="2287" y="11"/>
                  </a:lnTo>
                  <a:lnTo>
                    <a:pt x="2287" y="11"/>
                  </a:lnTo>
                  <a:lnTo>
                    <a:pt x="2288" y="10"/>
                  </a:lnTo>
                  <a:lnTo>
                    <a:pt x="2289" y="10"/>
                  </a:lnTo>
                  <a:lnTo>
                    <a:pt x="2289" y="10"/>
                  </a:lnTo>
                  <a:lnTo>
                    <a:pt x="2290" y="9"/>
                  </a:lnTo>
                  <a:lnTo>
                    <a:pt x="2291" y="9"/>
                  </a:lnTo>
                  <a:lnTo>
                    <a:pt x="2292" y="9"/>
                  </a:lnTo>
                  <a:lnTo>
                    <a:pt x="2292" y="8"/>
                  </a:lnTo>
                  <a:lnTo>
                    <a:pt x="2294" y="8"/>
                  </a:lnTo>
                  <a:lnTo>
                    <a:pt x="2295" y="8"/>
                  </a:lnTo>
                  <a:lnTo>
                    <a:pt x="2296" y="8"/>
                  </a:lnTo>
                  <a:lnTo>
                    <a:pt x="2296" y="7"/>
                  </a:lnTo>
                  <a:lnTo>
                    <a:pt x="2297" y="7"/>
                  </a:lnTo>
                  <a:lnTo>
                    <a:pt x="2298" y="7"/>
                  </a:lnTo>
                  <a:lnTo>
                    <a:pt x="2300" y="7"/>
                  </a:lnTo>
                  <a:lnTo>
                    <a:pt x="2300" y="7"/>
                  </a:lnTo>
                  <a:lnTo>
                    <a:pt x="2301" y="7"/>
                  </a:lnTo>
                  <a:lnTo>
                    <a:pt x="2302" y="6"/>
                  </a:lnTo>
                  <a:lnTo>
                    <a:pt x="2303" y="6"/>
                  </a:lnTo>
                  <a:lnTo>
                    <a:pt x="2303" y="6"/>
                  </a:lnTo>
                  <a:lnTo>
                    <a:pt x="2304" y="6"/>
                  </a:lnTo>
                  <a:lnTo>
                    <a:pt x="230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5" name="Freeform 30"/>
            <p:cNvSpPr>
              <a:spLocks noEditPoints="1"/>
            </p:cNvSpPr>
            <p:nvPr/>
          </p:nvSpPr>
          <p:spPr bwMode="auto">
            <a:xfrm>
              <a:off x="4691064" y="5149851"/>
              <a:ext cx="1200150" cy="415925"/>
            </a:xfrm>
            <a:custGeom>
              <a:avLst/>
              <a:gdLst>
                <a:gd name="T0" fmla="*/ 563 w 756"/>
                <a:gd name="T1" fmla="*/ 21 h 262"/>
                <a:gd name="T2" fmla="*/ 386 w 756"/>
                <a:gd name="T3" fmla="*/ 23 h 262"/>
                <a:gd name="T4" fmla="*/ 198 w 756"/>
                <a:gd name="T5" fmla="*/ 26 h 262"/>
                <a:gd name="T6" fmla="*/ 119 w 756"/>
                <a:gd name="T7" fmla="*/ 8 h 262"/>
                <a:gd name="T8" fmla="*/ 238 w 756"/>
                <a:gd name="T9" fmla="*/ 4 h 262"/>
                <a:gd name="T10" fmla="*/ 431 w 756"/>
                <a:gd name="T11" fmla="*/ 2 h 262"/>
                <a:gd name="T12" fmla="*/ 601 w 756"/>
                <a:gd name="T13" fmla="*/ 0 h 262"/>
                <a:gd name="T14" fmla="*/ 696 w 756"/>
                <a:gd name="T15" fmla="*/ 71 h 262"/>
                <a:gd name="T16" fmla="*/ 688 w 756"/>
                <a:gd name="T17" fmla="*/ 47 h 262"/>
                <a:gd name="T18" fmla="*/ 676 w 756"/>
                <a:gd name="T19" fmla="*/ 31 h 262"/>
                <a:gd name="T20" fmla="*/ 653 w 756"/>
                <a:gd name="T21" fmla="*/ 22 h 262"/>
                <a:gd name="T22" fmla="*/ 662 w 756"/>
                <a:gd name="T23" fmla="*/ 0 h 262"/>
                <a:gd name="T24" fmla="*/ 699 w 756"/>
                <a:gd name="T25" fmla="*/ 6 h 262"/>
                <a:gd name="T26" fmla="*/ 721 w 756"/>
                <a:gd name="T27" fmla="*/ 22 h 262"/>
                <a:gd name="T28" fmla="*/ 730 w 756"/>
                <a:gd name="T29" fmla="*/ 46 h 262"/>
                <a:gd name="T30" fmla="*/ 718 w 756"/>
                <a:gd name="T31" fmla="*/ 197 h 262"/>
                <a:gd name="T32" fmla="*/ 713 w 756"/>
                <a:gd name="T33" fmla="*/ 163 h 262"/>
                <a:gd name="T34" fmla="*/ 706 w 756"/>
                <a:gd name="T35" fmla="*/ 125 h 262"/>
                <a:gd name="T36" fmla="*/ 699 w 756"/>
                <a:gd name="T37" fmla="*/ 87 h 262"/>
                <a:gd name="T38" fmla="*/ 736 w 756"/>
                <a:gd name="T39" fmla="*/ 72 h 262"/>
                <a:gd name="T40" fmla="*/ 743 w 756"/>
                <a:gd name="T41" fmla="*/ 111 h 262"/>
                <a:gd name="T42" fmla="*/ 750 w 756"/>
                <a:gd name="T43" fmla="*/ 149 h 262"/>
                <a:gd name="T44" fmla="*/ 755 w 756"/>
                <a:gd name="T45" fmla="*/ 182 h 262"/>
                <a:gd name="T46" fmla="*/ 666 w 756"/>
                <a:gd name="T47" fmla="*/ 241 h 262"/>
                <a:gd name="T48" fmla="*/ 707 w 756"/>
                <a:gd name="T49" fmla="*/ 234 h 262"/>
                <a:gd name="T50" fmla="*/ 715 w 756"/>
                <a:gd name="T51" fmla="*/ 228 h 262"/>
                <a:gd name="T52" fmla="*/ 719 w 756"/>
                <a:gd name="T53" fmla="*/ 206 h 262"/>
                <a:gd name="T54" fmla="*/ 755 w 756"/>
                <a:gd name="T55" fmla="*/ 205 h 262"/>
                <a:gd name="T56" fmla="*/ 738 w 756"/>
                <a:gd name="T57" fmla="*/ 234 h 262"/>
                <a:gd name="T58" fmla="*/ 682 w 756"/>
                <a:gd name="T59" fmla="*/ 257 h 262"/>
                <a:gd name="T60" fmla="*/ 618 w 756"/>
                <a:gd name="T61" fmla="*/ 262 h 262"/>
                <a:gd name="T62" fmla="*/ 148 w 756"/>
                <a:gd name="T63" fmla="*/ 236 h 262"/>
                <a:gd name="T64" fmla="*/ 312 w 756"/>
                <a:gd name="T65" fmla="*/ 238 h 262"/>
                <a:gd name="T66" fmla="*/ 503 w 756"/>
                <a:gd name="T67" fmla="*/ 241 h 262"/>
                <a:gd name="T68" fmla="*/ 641 w 756"/>
                <a:gd name="T69" fmla="*/ 241 h 262"/>
                <a:gd name="T70" fmla="*/ 500 w 756"/>
                <a:gd name="T71" fmla="*/ 262 h 262"/>
                <a:gd name="T72" fmla="*/ 310 w 756"/>
                <a:gd name="T73" fmla="*/ 260 h 262"/>
                <a:gd name="T74" fmla="*/ 138 w 756"/>
                <a:gd name="T75" fmla="*/ 257 h 262"/>
                <a:gd name="T76" fmla="*/ 2 w 756"/>
                <a:gd name="T77" fmla="*/ 163 h 262"/>
                <a:gd name="T78" fmla="*/ 37 w 756"/>
                <a:gd name="T79" fmla="*/ 183 h 262"/>
                <a:gd name="T80" fmla="*/ 44 w 756"/>
                <a:gd name="T81" fmla="*/ 214 h 262"/>
                <a:gd name="T82" fmla="*/ 67 w 756"/>
                <a:gd name="T83" fmla="*/ 232 h 262"/>
                <a:gd name="T84" fmla="*/ 67 w 756"/>
                <a:gd name="T85" fmla="*/ 257 h 262"/>
                <a:gd name="T86" fmla="*/ 24 w 756"/>
                <a:gd name="T87" fmla="*/ 247 h 262"/>
                <a:gd name="T88" fmla="*/ 3 w 756"/>
                <a:gd name="T89" fmla="*/ 222 h 262"/>
                <a:gd name="T90" fmla="*/ 0 w 756"/>
                <a:gd name="T91" fmla="*/ 183 h 262"/>
                <a:gd name="T92" fmla="*/ 62 w 756"/>
                <a:gd name="T93" fmla="*/ 51 h 262"/>
                <a:gd name="T94" fmla="*/ 56 w 756"/>
                <a:gd name="T95" fmla="*/ 76 h 262"/>
                <a:gd name="T96" fmla="*/ 50 w 756"/>
                <a:gd name="T97" fmla="*/ 97 h 262"/>
                <a:gd name="T98" fmla="*/ 43 w 756"/>
                <a:gd name="T99" fmla="*/ 127 h 262"/>
                <a:gd name="T100" fmla="*/ 4 w 756"/>
                <a:gd name="T101" fmla="*/ 148 h 262"/>
                <a:gd name="T102" fmla="*/ 10 w 756"/>
                <a:gd name="T103" fmla="*/ 114 h 262"/>
                <a:gd name="T104" fmla="*/ 18 w 756"/>
                <a:gd name="T105" fmla="*/ 91 h 262"/>
                <a:gd name="T106" fmla="*/ 24 w 756"/>
                <a:gd name="T107" fmla="*/ 68 h 262"/>
                <a:gd name="T108" fmla="*/ 89 w 756"/>
                <a:gd name="T109" fmla="*/ 29 h 262"/>
                <a:gd name="T110" fmla="*/ 68 w 756"/>
                <a:gd name="T111" fmla="*/ 32 h 262"/>
                <a:gd name="T112" fmla="*/ 71 w 756"/>
                <a:gd name="T113" fmla="*/ 29 h 262"/>
                <a:gd name="T114" fmla="*/ 64 w 756"/>
                <a:gd name="T115" fmla="*/ 43 h 262"/>
                <a:gd name="T116" fmla="*/ 30 w 756"/>
                <a:gd name="T117" fmla="*/ 47 h 262"/>
                <a:gd name="T118" fmla="*/ 45 w 756"/>
                <a:gd name="T119" fmla="*/ 26 h 262"/>
                <a:gd name="T120" fmla="*/ 83 w 756"/>
                <a:gd name="T121" fmla="*/ 10 h 262"/>
                <a:gd name="T122" fmla="*/ 119 w 756"/>
                <a:gd name="T123" fmla="*/ 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6" h="262">
                  <a:moveTo>
                    <a:pt x="651" y="0"/>
                  </a:moveTo>
                  <a:lnTo>
                    <a:pt x="627" y="21"/>
                  </a:lnTo>
                  <a:lnTo>
                    <a:pt x="627" y="21"/>
                  </a:lnTo>
                  <a:lnTo>
                    <a:pt x="622" y="21"/>
                  </a:lnTo>
                  <a:lnTo>
                    <a:pt x="613" y="21"/>
                  </a:lnTo>
                  <a:lnTo>
                    <a:pt x="604" y="21"/>
                  </a:lnTo>
                  <a:lnTo>
                    <a:pt x="592" y="21"/>
                  </a:lnTo>
                  <a:lnTo>
                    <a:pt x="579" y="21"/>
                  </a:lnTo>
                  <a:lnTo>
                    <a:pt x="563" y="21"/>
                  </a:lnTo>
                  <a:lnTo>
                    <a:pt x="548" y="21"/>
                  </a:lnTo>
                  <a:lnTo>
                    <a:pt x="530" y="22"/>
                  </a:lnTo>
                  <a:lnTo>
                    <a:pt x="512" y="22"/>
                  </a:lnTo>
                  <a:lnTo>
                    <a:pt x="493" y="22"/>
                  </a:lnTo>
                  <a:lnTo>
                    <a:pt x="472" y="22"/>
                  </a:lnTo>
                  <a:lnTo>
                    <a:pt x="452" y="22"/>
                  </a:lnTo>
                  <a:lnTo>
                    <a:pt x="431" y="23"/>
                  </a:lnTo>
                  <a:lnTo>
                    <a:pt x="409" y="23"/>
                  </a:lnTo>
                  <a:lnTo>
                    <a:pt x="386" y="23"/>
                  </a:lnTo>
                  <a:lnTo>
                    <a:pt x="365" y="23"/>
                  </a:lnTo>
                  <a:lnTo>
                    <a:pt x="342" y="25"/>
                  </a:lnTo>
                  <a:lnTo>
                    <a:pt x="321" y="25"/>
                  </a:lnTo>
                  <a:lnTo>
                    <a:pt x="298" y="25"/>
                  </a:lnTo>
                  <a:lnTo>
                    <a:pt x="277" y="25"/>
                  </a:lnTo>
                  <a:lnTo>
                    <a:pt x="256" y="26"/>
                  </a:lnTo>
                  <a:lnTo>
                    <a:pt x="236" y="26"/>
                  </a:lnTo>
                  <a:lnTo>
                    <a:pt x="217" y="26"/>
                  </a:lnTo>
                  <a:lnTo>
                    <a:pt x="198" y="26"/>
                  </a:lnTo>
                  <a:lnTo>
                    <a:pt x="180" y="27"/>
                  </a:lnTo>
                  <a:lnTo>
                    <a:pt x="164" y="27"/>
                  </a:lnTo>
                  <a:lnTo>
                    <a:pt x="149" y="27"/>
                  </a:lnTo>
                  <a:lnTo>
                    <a:pt x="135" y="27"/>
                  </a:lnTo>
                  <a:lnTo>
                    <a:pt x="123" y="28"/>
                  </a:lnTo>
                  <a:lnTo>
                    <a:pt x="113" y="28"/>
                  </a:lnTo>
                  <a:lnTo>
                    <a:pt x="104" y="28"/>
                  </a:lnTo>
                  <a:lnTo>
                    <a:pt x="98" y="28"/>
                  </a:lnTo>
                  <a:lnTo>
                    <a:pt x="119" y="8"/>
                  </a:lnTo>
                  <a:lnTo>
                    <a:pt x="125" y="7"/>
                  </a:lnTo>
                  <a:lnTo>
                    <a:pt x="135" y="7"/>
                  </a:lnTo>
                  <a:lnTo>
                    <a:pt x="145" y="7"/>
                  </a:lnTo>
                  <a:lnTo>
                    <a:pt x="157" y="7"/>
                  </a:lnTo>
                  <a:lnTo>
                    <a:pt x="172" y="6"/>
                  </a:lnTo>
                  <a:lnTo>
                    <a:pt x="186" y="6"/>
                  </a:lnTo>
                  <a:lnTo>
                    <a:pt x="203" y="6"/>
                  </a:lnTo>
                  <a:lnTo>
                    <a:pt x="221" y="4"/>
                  </a:lnTo>
                  <a:lnTo>
                    <a:pt x="238" y="4"/>
                  </a:lnTo>
                  <a:lnTo>
                    <a:pt x="259" y="4"/>
                  </a:lnTo>
                  <a:lnTo>
                    <a:pt x="279" y="4"/>
                  </a:lnTo>
                  <a:lnTo>
                    <a:pt x="299" y="3"/>
                  </a:lnTo>
                  <a:lnTo>
                    <a:pt x="321" y="3"/>
                  </a:lnTo>
                  <a:lnTo>
                    <a:pt x="342" y="3"/>
                  </a:lnTo>
                  <a:lnTo>
                    <a:pt x="365" y="3"/>
                  </a:lnTo>
                  <a:lnTo>
                    <a:pt x="388" y="2"/>
                  </a:lnTo>
                  <a:lnTo>
                    <a:pt x="409" y="2"/>
                  </a:lnTo>
                  <a:lnTo>
                    <a:pt x="431" y="2"/>
                  </a:lnTo>
                  <a:lnTo>
                    <a:pt x="453" y="2"/>
                  </a:lnTo>
                  <a:lnTo>
                    <a:pt x="475" y="1"/>
                  </a:lnTo>
                  <a:lnTo>
                    <a:pt x="495" y="1"/>
                  </a:lnTo>
                  <a:lnTo>
                    <a:pt x="515" y="1"/>
                  </a:lnTo>
                  <a:lnTo>
                    <a:pt x="534" y="1"/>
                  </a:lnTo>
                  <a:lnTo>
                    <a:pt x="552" y="1"/>
                  </a:lnTo>
                  <a:lnTo>
                    <a:pt x="570" y="1"/>
                  </a:lnTo>
                  <a:lnTo>
                    <a:pt x="586" y="0"/>
                  </a:lnTo>
                  <a:lnTo>
                    <a:pt x="601" y="0"/>
                  </a:lnTo>
                  <a:lnTo>
                    <a:pt x="614" y="0"/>
                  </a:lnTo>
                  <a:lnTo>
                    <a:pt x="626" y="0"/>
                  </a:lnTo>
                  <a:lnTo>
                    <a:pt x="637" y="0"/>
                  </a:lnTo>
                  <a:lnTo>
                    <a:pt x="644" y="0"/>
                  </a:lnTo>
                  <a:lnTo>
                    <a:pt x="651" y="0"/>
                  </a:lnTo>
                  <a:lnTo>
                    <a:pt x="651" y="0"/>
                  </a:lnTo>
                  <a:lnTo>
                    <a:pt x="651" y="0"/>
                  </a:lnTo>
                  <a:close/>
                  <a:moveTo>
                    <a:pt x="733" y="57"/>
                  </a:moveTo>
                  <a:lnTo>
                    <a:pt x="696" y="71"/>
                  </a:lnTo>
                  <a:lnTo>
                    <a:pt x="696" y="71"/>
                  </a:lnTo>
                  <a:lnTo>
                    <a:pt x="694" y="68"/>
                  </a:lnTo>
                  <a:lnTo>
                    <a:pt x="694" y="65"/>
                  </a:lnTo>
                  <a:lnTo>
                    <a:pt x="693" y="62"/>
                  </a:lnTo>
                  <a:lnTo>
                    <a:pt x="692" y="58"/>
                  </a:lnTo>
                  <a:lnTo>
                    <a:pt x="692" y="56"/>
                  </a:lnTo>
                  <a:lnTo>
                    <a:pt x="691" y="52"/>
                  </a:lnTo>
                  <a:lnTo>
                    <a:pt x="690" y="50"/>
                  </a:lnTo>
                  <a:lnTo>
                    <a:pt x="688" y="47"/>
                  </a:lnTo>
                  <a:lnTo>
                    <a:pt x="687" y="45"/>
                  </a:lnTo>
                  <a:lnTo>
                    <a:pt x="686" y="43"/>
                  </a:lnTo>
                  <a:lnTo>
                    <a:pt x="685" y="40"/>
                  </a:lnTo>
                  <a:lnTo>
                    <a:pt x="684" y="39"/>
                  </a:lnTo>
                  <a:lnTo>
                    <a:pt x="682" y="37"/>
                  </a:lnTo>
                  <a:lnTo>
                    <a:pt x="681" y="35"/>
                  </a:lnTo>
                  <a:lnTo>
                    <a:pt x="680" y="33"/>
                  </a:lnTo>
                  <a:lnTo>
                    <a:pt x="678" y="32"/>
                  </a:lnTo>
                  <a:lnTo>
                    <a:pt x="676" y="31"/>
                  </a:lnTo>
                  <a:lnTo>
                    <a:pt x="674" y="29"/>
                  </a:lnTo>
                  <a:lnTo>
                    <a:pt x="672" y="28"/>
                  </a:lnTo>
                  <a:lnTo>
                    <a:pt x="669" y="27"/>
                  </a:lnTo>
                  <a:lnTo>
                    <a:pt x="667" y="26"/>
                  </a:lnTo>
                  <a:lnTo>
                    <a:pt x="664" y="26"/>
                  </a:lnTo>
                  <a:lnTo>
                    <a:pt x="662" y="25"/>
                  </a:lnTo>
                  <a:lnTo>
                    <a:pt x="660" y="23"/>
                  </a:lnTo>
                  <a:lnTo>
                    <a:pt x="656" y="23"/>
                  </a:lnTo>
                  <a:lnTo>
                    <a:pt x="653" y="22"/>
                  </a:lnTo>
                  <a:lnTo>
                    <a:pt x="649" y="22"/>
                  </a:lnTo>
                  <a:lnTo>
                    <a:pt x="645" y="22"/>
                  </a:lnTo>
                  <a:lnTo>
                    <a:pt x="642" y="21"/>
                  </a:lnTo>
                  <a:lnTo>
                    <a:pt x="637" y="21"/>
                  </a:lnTo>
                  <a:lnTo>
                    <a:pt x="633" y="21"/>
                  </a:lnTo>
                  <a:lnTo>
                    <a:pt x="627" y="21"/>
                  </a:lnTo>
                  <a:lnTo>
                    <a:pt x="651" y="0"/>
                  </a:lnTo>
                  <a:lnTo>
                    <a:pt x="656" y="0"/>
                  </a:lnTo>
                  <a:lnTo>
                    <a:pt x="662" y="0"/>
                  </a:lnTo>
                  <a:lnTo>
                    <a:pt x="667" y="0"/>
                  </a:lnTo>
                  <a:lnTo>
                    <a:pt x="672" y="1"/>
                  </a:lnTo>
                  <a:lnTo>
                    <a:pt x="676" y="1"/>
                  </a:lnTo>
                  <a:lnTo>
                    <a:pt x="681" y="2"/>
                  </a:lnTo>
                  <a:lnTo>
                    <a:pt x="685" y="2"/>
                  </a:lnTo>
                  <a:lnTo>
                    <a:pt x="688" y="3"/>
                  </a:lnTo>
                  <a:lnTo>
                    <a:pt x="692" y="4"/>
                  </a:lnTo>
                  <a:lnTo>
                    <a:pt x="696" y="6"/>
                  </a:lnTo>
                  <a:lnTo>
                    <a:pt x="699" y="6"/>
                  </a:lnTo>
                  <a:lnTo>
                    <a:pt x="703" y="8"/>
                  </a:lnTo>
                  <a:lnTo>
                    <a:pt x="705" y="9"/>
                  </a:lnTo>
                  <a:lnTo>
                    <a:pt x="707" y="10"/>
                  </a:lnTo>
                  <a:lnTo>
                    <a:pt x="710" y="11"/>
                  </a:lnTo>
                  <a:lnTo>
                    <a:pt x="712" y="14"/>
                  </a:lnTo>
                  <a:lnTo>
                    <a:pt x="715" y="15"/>
                  </a:lnTo>
                  <a:lnTo>
                    <a:pt x="717" y="17"/>
                  </a:lnTo>
                  <a:lnTo>
                    <a:pt x="718" y="20"/>
                  </a:lnTo>
                  <a:lnTo>
                    <a:pt x="721" y="22"/>
                  </a:lnTo>
                  <a:lnTo>
                    <a:pt x="722" y="25"/>
                  </a:lnTo>
                  <a:lnTo>
                    <a:pt x="723" y="27"/>
                  </a:lnTo>
                  <a:lnTo>
                    <a:pt x="724" y="29"/>
                  </a:lnTo>
                  <a:lnTo>
                    <a:pt x="725" y="32"/>
                  </a:lnTo>
                  <a:lnTo>
                    <a:pt x="727" y="34"/>
                  </a:lnTo>
                  <a:lnTo>
                    <a:pt x="728" y="38"/>
                  </a:lnTo>
                  <a:lnTo>
                    <a:pt x="729" y="40"/>
                  </a:lnTo>
                  <a:lnTo>
                    <a:pt x="730" y="44"/>
                  </a:lnTo>
                  <a:lnTo>
                    <a:pt x="730" y="46"/>
                  </a:lnTo>
                  <a:lnTo>
                    <a:pt x="731" y="50"/>
                  </a:lnTo>
                  <a:lnTo>
                    <a:pt x="733" y="53"/>
                  </a:lnTo>
                  <a:lnTo>
                    <a:pt x="733" y="57"/>
                  </a:lnTo>
                  <a:lnTo>
                    <a:pt x="733" y="57"/>
                  </a:lnTo>
                  <a:lnTo>
                    <a:pt x="733" y="57"/>
                  </a:lnTo>
                  <a:close/>
                  <a:moveTo>
                    <a:pt x="756" y="186"/>
                  </a:moveTo>
                  <a:lnTo>
                    <a:pt x="718" y="200"/>
                  </a:lnTo>
                  <a:lnTo>
                    <a:pt x="718" y="200"/>
                  </a:lnTo>
                  <a:lnTo>
                    <a:pt x="718" y="197"/>
                  </a:lnTo>
                  <a:lnTo>
                    <a:pt x="718" y="193"/>
                  </a:lnTo>
                  <a:lnTo>
                    <a:pt x="717" y="189"/>
                  </a:lnTo>
                  <a:lnTo>
                    <a:pt x="717" y="186"/>
                  </a:lnTo>
                  <a:lnTo>
                    <a:pt x="717" y="182"/>
                  </a:lnTo>
                  <a:lnTo>
                    <a:pt x="716" y="179"/>
                  </a:lnTo>
                  <a:lnTo>
                    <a:pt x="716" y="175"/>
                  </a:lnTo>
                  <a:lnTo>
                    <a:pt x="715" y="171"/>
                  </a:lnTo>
                  <a:lnTo>
                    <a:pt x="715" y="167"/>
                  </a:lnTo>
                  <a:lnTo>
                    <a:pt x="713" y="163"/>
                  </a:lnTo>
                  <a:lnTo>
                    <a:pt x="713" y="160"/>
                  </a:lnTo>
                  <a:lnTo>
                    <a:pt x="712" y="155"/>
                  </a:lnTo>
                  <a:lnTo>
                    <a:pt x="711" y="151"/>
                  </a:lnTo>
                  <a:lnTo>
                    <a:pt x="711" y="146"/>
                  </a:lnTo>
                  <a:lnTo>
                    <a:pt x="710" y="142"/>
                  </a:lnTo>
                  <a:lnTo>
                    <a:pt x="709" y="138"/>
                  </a:lnTo>
                  <a:lnTo>
                    <a:pt x="709" y="133"/>
                  </a:lnTo>
                  <a:lnTo>
                    <a:pt x="707" y="128"/>
                  </a:lnTo>
                  <a:lnTo>
                    <a:pt x="706" y="125"/>
                  </a:lnTo>
                  <a:lnTo>
                    <a:pt x="705" y="120"/>
                  </a:lnTo>
                  <a:lnTo>
                    <a:pt x="705" y="117"/>
                  </a:lnTo>
                  <a:lnTo>
                    <a:pt x="704" y="112"/>
                  </a:lnTo>
                  <a:lnTo>
                    <a:pt x="703" y="107"/>
                  </a:lnTo>
                  <a:lnTo>
                    <a:pt x="701" y="103"/>
                  </a:lnTo>
                  <a:lnTo>
                    <a:pt x="701" y="99"/>
                  </a:lnTo>
                  <a:lnTo>
                    <a:pt x="700" y="95"/>
                  </a:lnTo>
                  <a:lnTo>
                    <a:pt x="699" y="90"/>
                  </a:lnTo>
                  <a:lnTo>
                    <a:pt x="699" y="87"/>
                  </a:lnTo>
                  <a:lnTo>
                    <a:pt x="698" y="83"/>
                  </a:lnTo>
                  <a:lnTo>
                    <a:pt x="697" y="80"/>
                  </a:lnTo>
                  <a:lnTo>
                    <a:pt x="697" y="75"/>
                  </a:lnTo>
                  <a:lnTo>
                    <a:pt x="696" y="71"/>
                  </a:lnTo>
                  <a:lnTo>
                    <a:pt x="733" y="57"/>
                  </a:lnTo>
                  <a:lnTo>
                    <a:pt x="734" y="60"/>
                  </a:lnTo>
                  <a:lnTo>
                    <a:pt x="734" y="64"/>
                  </a:lnTo>
                  <a:lnTo>
                    <a:pt x="735" y="69"/>
                  </a:lnTo>
                  <a:lnTo>
                    <a:pt x="736" y="72"/>
                  </a:lnTo>
                  <a:lnTo>
                    <a:pt x="736" y="76"/>
                  </a:lnTo>
                  <a:lnTo>
                    <a:pt x="737" y="81"/>
                  </a:lnTo>
                  <a:lnTo>
                    <a:pt x="738" y="84"/>
                  </a:lnTo>
                  <a:lnTo>
                    <a:pt x="740" y="89"/>
                  </a:lnTo>
                  <a:lnTo>
                    <a:pt x="740" y="93"/>
                  </a:lnTo>
                  <a:lnTo>
                    <a:pt x="741" y="97"/>
                  </a:lnTo>
                  <a:lnTo>
                    <a:pt x="742" y="101"/>
                  </a:lnTo>
                  <a:lnTo>
                    <a:pt x="743" y="106"/>
                  </a:lnTo>
                  <a:lnTo>
                    <a:pt x="743" y="111"/>
                  </a:lnTo>
                  <a:lnTo>
                    <a:pt x="744" y="114"/>
                  </a:lnTo>
                  <a:lnTo>
                    <a:pt x="746" y="119"/>
                  </a:lnTo>
                  <a:lnTo>
                    <a:pt x="746" y="124"/>
                  </a:lnTo>
                  <a:lnTo>
                    <a:pt x="747" y="127"/>
                  </a:lnTo>
                  <a:lnTo>
                    <a:pt x="748" y="132"/>
                  </a:lnTo>
                  <a:lnTo>
                    <a:pt x="749" y="136"/>
                  </a:lnTo>
                  <a:lnTo>
                    <a:pt x="749" y="140"/>
                  </a:lnTo>
                  <a:lnTo>
                    <a:pt x="750" y="144"/>
                  </a:lnTo>
                  <a:lnTo>
                    <a:pt x="750" y="149"/>
                  </a:lnTo>
                  <a:lnTo>
                    <a:pt x="752" y="152"/>
                  </a:lnTo>
                  <a:lnTo>
                    <a:pt x="753" y="157"/>
                  </a:lnTo>
                  <a:lnTo>
                    <a:pt x="753" y="161"/>
                  </a:lnTo>
                  <a:lnTo>
                    <a:pt x="754" y="164"/>
                  </a:lnTo>
                  <a:lnTo>
                    <a:pt x="754" y="168"/>
                  </a:lnTo>
                  <a:lnTo>
                    <a:pt x="754" y="173"/>
                  </a:lnTo>
                  <a:lnTo>
                    <a:pt x="755" y="176"/>
                  </a:lnTo>
                  <a:lnTo>
                    <a:pt x="755" y="180"/>
                  </a:lnTo>
                  <a:lnTo>
                    <a:pt x="755" y="182"/>
                  </a:lnTo>
                  <a:lnTo>
                    <a:pt x="756" y="186"/>
                  </a:lnTo>
                  <a:lnTo>
                    <a:pt x="756" y="186"/>
                  </a:lnTo>
                  <a:lnTo>
                    <a:pt x="756" y="186"/>
                  </a:lnTo>
                  <a:close/>
                  <a:moveTo>
                    <a:pt x="618" y="262"/>
                  </a:moveTo>
                  <a:lnTo>
                    <a:pt x="641" y="241"/>
                  </a:lnTo>
                  <a:lnTo>
                    <a:pt x="641" y="241"/>
                  </a:lnTo>
                  <a:lnTo>
                    <a:pt x="650" y="241"/>
                  </a:lnTo>
                  <a:lnTo>
                    <a:pt x="657" y="241"/>
                  </a:lnTo>
                  <a:lnTo>
                    <a:pt x="666" y="241"/>
                  </a:lnTo>
                  <a:lnTo>
                    <a:pt x="673" y="240"/>
                  </a:lnTo>
                  <a:lnTo>
                    <a:pt x="679" y="240"/>
                  </a:lnTo>
                  <a:lnTo>
                    <a:pt x="685" y="238"/>
                  </a:lnTo>
                  <a:lnTo>
                    <a:pt x="691" y="238"/>
                  </a:lnTo>
                  <a:lnTo>
                    <a:pt x="696" y="237"/>
                  </a:lnTo>
                  <a:lnTo>
                    <a:pt x="699" y="236"/>
                  </a:lnTo>
                  <a:lnTo>
                    <a:pt x="703" y="236"/>
                  </a:lnTo>
                  <a:lnTo>
                    <a:pt x="705" y="235"/>
                  </a:lnTo>
                  <a:lnTo>
                    <a:pt x="707" y="234"/>
                  </a:lnTo>
                  <a:lnTo>
                    <a:pt x="709" y="234"/>
                  </a:lnTo>
                  <a:lnTo>
                    <a:pt x="709" y="234"/>
                  </a:lnTo>
                  <a:lnTo>
                    <a:pt x="710" y="232"/>
                  </a:lnTo>
                  <a:lnTo>
                    <a:pt x="710" y="232"/>
                  </a:lnTo>
                  <a:lnTo>
                    <a:pt x="711" y="232"/>
                  </a:lnTo>
                  <a:lnTo>
                    <a:pt x="711" y="231"/>
                  </a:lnTo>
                  <a:lnTo>
                    <a:pt x="712" y="230"/>
                  </a:lnTo>
                  <a:lnTo>
                    <a:pt x="713" y="229"/>
                  </a:lnTo>
                  <a:lnTo>
                    <a:pt x="715" y="228"/>
                  </a:lnTo>
                  <a:lnTo>
                    <a:pt x="716" y="225"/>
                  </a:lnTo>
                  <a:lnTo>
                    <a:pt x="716" y="224"/>
                  </a:lnTo>
                  <a:lnTo>
                    <a:pt x="717" y="222"/>
                  </a:lnTo>
                  <a:lnTo>
                    <a:pt x="718" y="219"/>
                  </a:lnTo>
                  <a:lnTo>
                    <a:pt x="718" y="217"/>
                  </a:lnTo>
                  <a:lnTo>
                    <a:pt x="718" y="214"/>
                  </a:lnTo>
                  <a:lnTo>
                    <a:pt x="718" y="211"/>
                  </a:lnTo>
                  <a:lnTo>
                    <a:pt x="719" y="208"/>
                  </a:lnTo>
                  <a:lnTo>
                    <a:pt x="719" y="206"/>
                  </a:lnTo>
                  <a:lnTo>
                    <a:pt x="718" y="203"/>
                  </a:lnTo>
                  <a:lnTo>
                    <a:pt x="718" y="200"/>
                  </a:lnTo>
                  <a:lnTo>
                    <a:pt x="756" y="186"/>
                  </a:lnTo>
                  <a:lnTo>
                    <a:pt x="756" y="189"/>
                  </a:lnTo>
                  <a:lnTo>
                    <a:pt x="756" y="192"/>
                  </a:lnTo>
                  <a:lnTo>
                    <a:pt x="756" y="195"/>
                  </a:lnTo>
                  <a:lnTo>
                    <a:pt x="756" y="199"/>
                  </a:lnTo>
                  <a:lnTo>
                    <a:pt x="756" y="201"/>
                  </a:lnTo>
                  <a:lnTo>
                    <a:pt x="755" y="205"/>
                  </a:lnTo>
                  <a:lnTo>
                    <a:pt x="755" y="207"/>
                  </a:lnTo>
                  <a:lnTo>
                    <a:pt x="754" y="211"/>
                  </a:lnTo>
                  <a:lnTo>
                    <a:pt x="753" y="214"/>
                  </a:lnTo>
                  <a:lnTo>
                    <a:pt x="752" y="217"/>
                  </a:lnTo>
                  <a:lnTo>
                    <a:pt x="750" y="220"/>
                  </a:lnTo>
                  <a:lnTo>
                    <a:pt x="748" y="223"/>
                  </a:lnTo>
                  <a:lnTo>
                    <a:pt x="746" y="226"/>
                  </a:lnTo>
                  <a:lnTo>
                    <a:pt x="742" y="230"/>
                  </a:lnTo>
                  <a:lnTo>
                    <a:pt x="738" y="234"/>
                  </a:lnTo>
                  <a:lnTo>
                    <a:pt x="734" y="237"/>
                  </a:lnTo>
                  <a:lnTo>
                    <a:pt x="728" y="241"/>
                  </a:lnTo>
                  <a:lnTo>
                    <a:pt x="722" y="244"/>
                  </a:lnTo>
                  <a:lnTo>
                    <a:pt x="716" y="247"/>
                  </a:lnTo>
                  <a:lnTo>
                    <a:pt x="710" y="250"/>
                  </a:lnTo>
                  <a:lnTo>
                    <a:pt x="703" y="253"/>
                  </a:lnTo>
                  <a:lnTo>
                    <a:pt x="697" y="254"/>
                  </a:lnTo>
                  <a:lnTo>
                    <a:pt x="690" y="256"/>
                  </a:lnTo>
                  <a:lnTo>
                    <a:pt x="682" y="257"/>
                  </a:lnTo>
                  <a:lnTo>
                    <a:pt x="675" y="259"/>
                  </a:lnTo>
                  <a:lnTo>
                    <a:pt x="668" y="260"/>
                  </a:lnTo>
                  <a:lnTo>
                    <a:pt x="661" y="261"/>
                  </a:lnTo>
                  <a:lnTo>
                    <a:pt x="653" y="261"/>
                  </a:lnTo>
                  <a:lnTo>
                    <a:pt x="645" y="262"/>
                  </a:lnTo>
                  <a:lnTo>
                    <a:pt x="636" y="262"/>
                  </a:lnTo>
                  <a:lnTo>
                    <a:pt x="627" y="262"/>
                  </a:lnTo>
                  <a:lnTo>
                    <a:pt x="618" y="262"/>
                  </a:lnTo>
                  <a:lnTo>
                    <a:pt x="618" y="262"/>
                  </a:lnTo>
                  <a:lnTo>
                    <a:pt x="618" y="262"/>
                  </a:lnTo>
                  <a:close/>
                  <a:moveTo>
                    <a:pt x="74" y="257"/>
                  </a:moveTo>
                  <a:lnTo>
                    <a:pt x="96" y="236"/>
                  </a:lnTo>
                  <a:lnTo>
                    <a:pt x="96" y="236"/>
                  </a:lnTo>
                  <a:lnTo>
                    <a:pt x="104" y="236"/>
                  </a:lnTo>
                  <a:lnTo>
                    <a:pt x="112" y="236"/>
                  </a:lnTo>
                  <a:lnTo>
                    <a:pt x="123" y="236"/>
                  </a:lnTo>
                  <a:lnTo>
                    <a:pt x="135" y="236"/>
                  </a:lnTo>
                  <a:lnTo>
                    <a:pt x="148" y="236"/>
                  </a:lnTo>
                  <a:lnTo>
                    <a:pt x="162" y="236"/>
                  </a:lnTo>
                  <a:lnTo>
                    <a:pt x="178" y="237"/>
                  </a:lnTo>
                  <a:lnTo>
                    <a:pt x="194" y="237"/>
                  </a:lnTo>
                  <a:lnTo>
                    <a:pt x="212" y="237"/>
                  </a:lnTo>
                  <a:lnTo>
                    <a:pt x="231" y="237"/>
                  </a:lnTo>
                  <a:lnTo>
                    <a:pt x="250" y="237"/>
                  </a:lnTo>
                  <a:lnTo>
                    <a:pt x="271" y="237"/>
                  </a:lnTo>
                  <a:lnTo>
                    <a:pt x="291" y="238"/>
                  </a:lnTo>
                  <a:lnTo>
                    <a:pt x="312" y="238"/>
                  </a:lnTo>
                  <a:lnTo>
                    <a:pt x="334" y="238"/>
                  </a:lnTo>
                  <a:lnTo>
                    <a:pt x="355" y="238"/>
                  </a:lnTo>
                  <a:lnTo>
                    <a:pt x="377" y="238"/>
                  </a:lnTo>
                  <a:lnTo>
                    <a:pt x="398" y="240"/>
                  </a:lnTo>
                  <a:lnTo>
                    <a:pt x="420" y="240"/>
                  </a:lnTo>
                  <a:lnTo>
                    <a:pt x="441" y="240"/>
                  </a:lnTo>
                  <a:lnTo>
                    <a:pt x="463" y="240"/>
                  </a:lnTo>
                  <a:lnTo>
                    <a:pt x="483" y="240"/>
                  </a:lnTo>
                  <a:lnTo>
                    <a:pt x="503" y="241"/>
                  </a:lnTo>
                  <a:lnTo>
                    <a:pt x="522" y="241"/>
                  </a:lnTo>
                  <a:lnTo>
                    <a:pt x="542" y="241"/>
                  </a:lnTo>
                  <a:lnTo>
                    <a:pt x="559" y="241"/>
                  </a:lnTo>
                  <a:lnTo>
                    <a:pt x="576" y="241"/>
                  </a:lnTo>
                  <a:lnTo>
                    <a:pt x="592" y="241"/>
                  </a:lnTo>
                  <a:lnTo>
                    <a:pt x="606" y="241"/>
                  </a:lnTo>
                  <a:lnTo>
                    <a:pt x="619" y="241"/>
                  </a:lnTo>
                  <a:lnTo>
                    <a:pt x="631" y="241"/>
                  </a:lnTo>
                  <a:lnTo>
                    <a:pt x="641" y="241"/>
                  </a:lnTo>
                  <a:lnTo>
                    <a:pt x="618" y="262"/>
                  </a:lnTo>
                  <a:lnTo>
                    <a:pt x="607" y="262"/>
                  </a:lnTo>
                  <a:lnTo>
                    <a:pt x="595" y="262"/>
                  </a:lnTo>
                  <a:lnTo>
                    <a:pt x="582" y="262"/>
                  </a:lnTo>
                  <a:lnTo>
                    <a:pt x="568" y="262"/>
                  </a:lnTo>
                  <a:lnTo>
                    <a:pt x="552" y="262"/>
                  </a:lnTo>
                  <a:lnTo>
                    <a:pt x="536" y="262"/>
                  </a:lnTo>
                  <a:lnTo>
                    <a:pt x="518" y="262"/>
                  </a:lnTo>
                  <a:lnTo>
                    <a:pt x="500" y="262"/>
                  </a:lnTo>
                  <a:lnTo>
                    <a:pt x="479" y="261"/>
                  </a:lnTo>
                  <a:lnTo>
                    <a:pt x="460" y="261"/>
                  </a:lnTo>
                  <a:lnTo>
                    <a:pt x="439" y="261"/>
                  </a:lnTo>
                  <a:lnTo>
                    <a:pt x="419" y="261"/>
                  </a:lnTo>
                  <a:lnTo>
                    <a:pt x="397" y="261"/>
                  </a:lnTo>
                  <a:lnTo>
                    <a:pt x="376" y="261"/>
                  </a:lnTo>
                  <a:lnTo>
                    <a:pt x="353" y="260"/>
                  </a:lnTo>
                  <a:lnTo>
                    <a:pt x="332" y="260"/>
                  </a:lnTo>
                  <a:lnTo>
                    <a:pt x="310" y="260"/>
                  </a:lnTo>
                  <a:lnTo>
                    <a:pt x="289" y="260"/>
                  </a:lnTo>
                  <a:lnTo>
                    <a:pt x="268" y="260"/>
                  </a:lnTo>
                  <a:lnTo>
                    <a:pt x="247" y="259"/>
                  </a:lnTo>
                  <a:lnTo>
                    <a:pt x="228" y="259"/>
                  </a:lnTo>
                  <a:lnTo>
                    <a:pt x="207" y="259"/>
                  </a:lnTo>
                  <a:lnTo>
                    <a:pt x="189" y="259"/>
                  </a:lnTo>
                  <a:lnTo>
                    <a:pt x="172" y="259"/>
                  </a:lnTo>
                  <a:lnTo>
                    <a:pt x="155" y="257"/>
                  </a:lnTo>
                  <a:lnTo>
                    <a:pt x="138" y="257"/>
                  </a:lnTo>
                  <a:lnTo>
                    <a:pt x="124" y="257"/>
                  </a:lnTo>
                  <a:lnTo>
                    <a:pt x="111" y="257"/>
                  </a:lnTo>
                  <a:lnTo>
                    <a:pt x="99" y="257"/>
                  </a:lnTo>
                  <a:lnTo>
                    <a:pt x="89" y="257"/>
                  </a:lnTo>
                  <a:lnTo>
                    <a:pt x="80" y="257"/>
                  </a:lnTo>
                  <a:lnTo>
                    <a:pt x="74" y="257"/>
                  </a:lnTo>
                  <a:lnTo>
                    <a:pt x="74" y="257"/>
                  </a:lnTo>
                  <a:lnTo>
                    <a:pt x="74" y="257"/>
                  </a:lnTo>
                  <a:close/>
                  <a:moveTo>
                    <a:pt x="2" y="163"/>
                  </a:moveTo>
                  <a:lnTo>
                    <a:pt x="39" y="151"/>
                  </a:lnTo>
                  <a:lnTo>
                    <a:pt x="39" y="151"/>
                  </a:lnTo>
                  <a:lnTo>
                    <a:pt x="39" y="156"/>
                  </a:lnTo>
                  <a:lnTo>
                    <a:pt x="38" y="161"/>
                  </a:lnTo>
                  <a:lnTo>
                    <a:pt x="38" y="166"/>
                  </a:lnTo>
                  <a:lnTo>
                    <a:pt x="37" y="170"/>
                  </a:lnTo>
                  <a:lnTo>
                    <a:pt x="37" y="175"/>
                  </a:lnTo>
                  <a:lnTo>
                    <a:pt x="37" y="180"/>
                  </a:lnTo>
                  <a:lnTo>
                    <a:pt x="37" y="183"/>
                  </a:lnTo>
                  <a:lnTo>
                    <a:pt x="37" y="188"/>
                  </a:lnTo>
                  <a:lnTo>
                    <a:pt x="38" y="192"/>
                  </a:lnTo>
                  <a:lnTo>
                    <a:pt x="38" y="195"/>
                  </a:lnTo>
                  <a:lnTo>
                    <a:pt x="38" y="199"/>
                  </a:lnTo>
                  <a:lnTo>
                    <a:pt x="39" y="203"/>
                  </a:lnTo>
                  <a:lnTo>
                    <a:pt x="40" y="206"/>
                  </a:lnTo>
                  <a:lnTo>
                    <a:pt x="41" y="208"/>
                  </a:lnTo>
                  <a:lnTo>
                    <a:pt x="43" y="212"/>
                  </a:lnTo>
                  <a:lnTo>
                    <a:pt x="44" y="214"/>
                  </a:lnTo>
                  <a:lnTo>
                    <a:pt x="46" y="217"/>
                  </a:lnTo>
                  <a:lnTo>
                    <a:pt x="47" y="219"/>
                  </a:lnTo>
                  <a:lnTo>
                    <a:pt x="50" y="222"/>
                  </a:lnTo>
                  <a:lnTo>
                    <a:pt x="52" y="224"/>
                  </a:lnTo>
                  <a:lnTo>
                    <a:pt x="55" y="226"/>
                  </a:lnTo>
                  <a:lnTo>
                    <a:pt x="57" y="228"/>
                  </a:lnTo>
                  <a:lnTo>
                    <a:pt x="59" y="229"/>
                  </a:lnTo>
                  <a:lnTo>
                    <a:pt x="63" y="231"/>
                  </a:lnTo>
                  <a:lnTo>
                    <a:pt x="67" y="232"/>
                  </a:lnTo>
                  <a:lnTo>
                    <a:pt x="70" y="234"/>
                  </a:lnTo>
                  <a:lnTo>
                    <a:pt x="74" y="234"/>
                  </a:lnTo>
                  <a:lnTo>
                    <a:pt x="77" y="235"/>
                  </a:lnTo>
                  <a:lnTo>
                    <a:pt x="82" y="235"/>
                  </a:lnTo>
                  <a:lnTo>
                    <a:pt x="87" y="236"/>
                  </a:lnTo>
                  <a:lnTo>
                    <a:pt x="92" y="236"/>
                  </a:lnTo>
                  <a:lnTo>
                    <a:pt x="96" y="236"/>
                  </a:lnTo>
                  <a:lnTo>
                    <a:pt x="74" y="257"/>
                  </a:lnTo>
                  <a:lnTo>
                    <a:pt x="67" y="257"/>
                  </a:lnTo>
                  <a:lnTo>
                    <a:pt x="61" y="257"/>
                  </a:lnTo>
                  <a:lnTo>
                    <a:pt x="55" y="256"/>
                  </a:lnTo>
                  <a:lnTo>
                    <a:pt x="50" y="256"/>
                  </a:lnTo>
                  <a:lnTo>
                    <a:pt x="44" y="255"/>
                  </a:lnTo>
                  <a:lnTo>
                    <a:pt x="39" y="254"/>
                  </a:lnTo>
                  <a:lnTo>
                    <a:pt x="34" y="253"/>
                  </a:lnTo>
                  <a:lnTo>
                    <a:pt x="31" y="250"/>
                  </a:lnTo>
                  <a:lnTo>
                    <a:pt x="27" y="249"/>
                  </a:lnTo>
                  <a:lnTo>
                    <a:pt x="24" y="247"/>
                  </a:lnTo>
                  <a:lnTo>
                    <a:pt x="20" y="244"/>
                  </a:lnTo>
                  <a:lnTo>
                    <a:pt x="16" y="242"/>
                  </a:lnTo>
                  <a:lnTo>
                    <a:pt x="14" y="240"/>
                  </a:lnTo>
                  <a:lnTo>
                    <a:pt x="12" y="237"/>
                  </a:lnTo>
                  <a:lnTo>
                    <a:pt x="9" y="235"/>
                  </a:lnTo>
                  <a:lnTo>
                    <a:pt x="8" y="231"/>
                  </a:lnTo>
                  <a:lnTo>
                    <a:pt x="6" y="228"/>
                  </a:lnTo>
                  <a:lnTo>
                    <a:pt x="4" y="225"/>
                  </a:lnTo>
                  <a:lnTo>
                    <a:pt x="3" y="222"/>
                  </a:lnTo>
                  <a:lnTo>
                    <a:pt x="2" y="218"/>
                  </a:lnTo>
                  <a:lnTo>
                    <a:pt x="1" y="213"/>
                  </a:lnTo>
                  <a:lnTo>
                    <a:pt x="1" y="210"/>
                  </a:lnTo>
                  <a:lnTo>
                    <a:pt x="0" y="206"/>
                  </a:lnTo>
                  <a:lnTo>
                    <a:pt x="0" y="201"/>
                  </a:lnTo>
                  <a:lnTo>
                    <a:pt x="0" y="197"/>
                  </a:lnTo>
                  <a:lnTo>
                    <a:pt x="0" y="193"/>
                  </a:lnTo>
                  <a:lnTo>
                    <a:pt x="0" y="188"/>
                  </a:lnTo>
                  <a:lnTo>
                    <a:pt x="0" y="183"/>
                  </a:lnTo>
                  <a:lnTo>
                    <a:pt x="0" y="179"/>
                  </a:lnTo>
                  <a:lnTo>
                    <a:pt x="1" y="174"/>
                  </a:lnTo>
                  <a:lnTo>
                    <a:pt x="1" y="168"/>
                  </a:lnTo>
                  <a:lnTo>
                    <a:pt x="2" y="163"/>
                  </a:lnTo>
                  <a:lnTo>
                    <a:pt x="2" y="163"/>
                  </a:lnTo>
                  <a:lnTo>
                    <a:pt x="2" y="163"/>
                  </a:lnTo>
                  <a:close/>
                  <a:moveTo>
                    <a:pt x="25" y="62"/>
                  </a:moveTo>
                  <a:lnTo>
                    <a:pt x="62" y="51"/>
                  </a:lnTo>
                  <a:lnTo>
                    <a:pt x="62" y="51"/>
                  </a:lnTo>
                  <a:lnTo>
                    <a:pt x="62" y="54"/>
                  </a:lnTo>
                  <a:lnTo>
                    <a:pt x="61" y="57"/>
                  </a:lnTo>
                  <a:lnTo>
                    <a:pt x="61" y="60"/>
                  </a:lnTo>
                  <a:lnTo>
                    <a:pt x="59" y="63"/>
                  </a:lnTo>
                  <a:lnTo>
                    <a:pt x="58" y="65"/>
                  </a:lnTo>
                  <a:lnTo>
                    <a:pt x="58" y="68"/>
                  </a:lnTo>
                  <a:lnTo>
                    <a:pt x="57" y="70"/>
                  </a:lnTo>
                  <a:lnTo>
                    <a:pt x="57" y="74"/>
                  </a:lnTo>
                  <a:lnTo>
                    <a:pt x="56" y="76"/>
                  </a:lnTo>
                  <a:lnTo>
                    <a:pt x="55" y="78"/>
                  </a:lnTo>
                  <a:lnTo>
                    <a:pt x="55" y="81"/>
                  </a:lnTo>
                  <a:lnTo>
                    <a:pt x="53" y="83"/>
                  </a:lnTo>
                  <a:lnTo>
                    <a:pt x="53" y="86"/>
                  </a:lnTo>
                  <a:lnTo>
                    <a:pt x="52" y="88"/>
                  </a:lnTo>
                  <a:lnTo>
                    <a:pt x="51" y="90"/>
                  </a:lnTo>
                  <a:lnTo>
                    <a:pt x="51" y="93"/>
                  </a:lnTo>
                  <a:lnTo>
                    <a:pt x="50" y="95"/>
                  </a:lnTo>
                  <a:lnTo>
                    <a:pt x="50" y="97"/>
                  </a:lnTo>
                  <a:lnTo>
                    <a:pt x="49" y="101"/>
                  </a:lnTo>
                  <a:lnTo>
                    <a:pt x="47" y="103"/>
                  </a:lnTo>
                  <a:lnTo>
                    <a:pt x="47" y="107"/>
                  </a:lnTo>
                  <a:lnTo>
                    <a:pt x="46" y="109"/>
                  </a:lnTo>
                  <a:lnTo>
                    <a:pt x="46" y="113"/>
                  </a:lnTo>
                  <a:lnTo>
                    <a:pt x="45" y="117"/>
                  </a:lnTo>
                  <a:lnTo>
                    <a:pt x="44" y="120"/>
                  </a:lnTo>
                  <a:lnTo>
                    <a:pt x="44" y="124"/>
                  </a:lnTo>
                  <a:lnTo>
                    <a:pt x="43" y="127"/>
                  </a:lnTo>
                  <a:lnTo>
                    <a:pt x="43" y="132"/>
                  </a:lnTo>
                  <a:lnTo>
                    <a:pt x="41" y="136"/>
                  </a:lnTo>
                  <a:lnTo>
                    <a:pt x="40" y="140"/>
                  </a:lnTo>
                  <a:lnTo>
                    <a:pt x="40" y="145"/>
                  </a:lnTo>
                  <a:lnTo>
                    <a:pt x="39" y="151"/>
                  </a:lnTo>
                  <a:lnTo>
                    <a:pt x="2" y="163"/>
                  </a:lnTo>
                  <a:lnTo>
                    <a:pt x="3" y="157"/>
                  </a:lnTo>
                  <a:lnTo>
                    <a:pt x="3" y="152"/>
                  </a:lnTo>
                  <a:lnTo>
                    <a:pt x="4" y="148"/>
                  </a:lnTo>
                  <a:lnTo>
                    <a:pt x="4" y="144"/>
                  </a:lnTo>
                  <a:lnTo>
                    <a:pt x="6" y="139"/>
                  </a:lnTo>
                  <a:lnTo>
                    <a:pt x="7" y="136"/>
                  </a:lnTo>
                  <a:lnTo>
                    <a:pt x="7" y="131"/>
                  </a:lnTo>
                  <a:lnTo>
                    <a:pt x="8" y="127"/>
                  </a:lnTo>
                  <a:lnTo>
                    <a:pt x="8" y="124"/>
                  </a:lnTo>
                  <a:lnTo>
                    <a:pt x="9" y="121"/>
                  </a:lnTo>
                  <a:lnTo>
                    <a:pt x="10" y="118"/>
                  </a:lnTo>
                  <a:lnTo>
                    <a:pt x="10" y="114"/>
                  </a:lnTo>
                  <a:lnTo>
                    <a:pt x="12" y="112"/>
                  </a:lnTo>
                  <a:lnTo>
                    <a:pt x="12" y="109"/>
                  </a:lnTo>
                  <a:lnTo>
                    <a:pt x="13" y="106"/>
                  </a:lnTo>
                  <a:lnTo>
                    <a:pt x="14" y="103"/>
                  </a:lnTo>
                  <a:lnTo>
                    <a:pt x="14" y="101"/>
                  </a:lnTo>
                  <a:lnTo>
                    <a:pt x="15" y="99"/>
                  </a:lnTo>
                  <a:lnTo>
                    <a:pt x="16" y="96"/>
                  </a:lnTo>
                  <a:lnTo>
                    <a:pt x="16" y="94"/>
                  </a:lnTo>
                  <a:lnTo>
                    <a:pt x="18" y="91"/>
                  </a:lnTo>
                  <a:lnTo>
                    <a:pt x="18" y="89"/>
                  </a:lnTo>
                  <a:lnTo>
                    <a:pt x="19" y="86"/>
                  </a:lnTo>
                  <a:lnTo>
                    <a:pt x="20" y="83"/>
                  </a:lnTo>
                  <a:lnTo>
                    <a:pt x="20" y="81"/>
                  </a:lnTo>
                  <a:lnTo>
                    <a:pt x="21" y="78"/>
                  </a:lnTo>
                  <a:lnTo>
                    <a:pt x="21" y="76"/>
                  </a:lnTo>
                  <a:lnTo>
                    <a:pt x="22" y="74"/>
                  </a:lnTo>
                  <a:lnTo>
                    <a:pt x="24" y="71"/>
                  </a:lnTo>
                  <a:lnTo>
                    <a:pt x="24" y="68"/>
                  </a:lnTo>
                  <a:lnTo>
                    <a:pt x="25" y="65"/>
                  </a:lnTo>
                  <a:lnTo>
                    <a:pt x="25" y="62"/>
                  </a:lnTo>
                  <a:lnTo>
                    <a:pt x="25" y="62"/>
                  </a:lnTo>
                  <a:lnTo>
                    <a:pt x="25" y="62"/>
                  </a:lnTo>
                  <a:close/>
                  <a:moveTo>
                    <a:pt x="119" y="8"/>
                  </a:moveTo>
                  <a:lnTo>
                    <a:pt x="98" y="28"/>
                  </a:lnTo>
                  <a:lnTo>
                    <a:pt x="98" y="28"/>
                  </a:lnTo>
                  <a:lnTo>
                    <a:pt x="93" y="29"/>
                  </a:lnTo>
                  <a:lnTo>
                    <a:pt x="89" y="29"/>
                  </a:lnTo>
                  <a:lnTo>
                    <a:pt x="86" y="29"/>
                  </a:lnTo>
                  <a:lnTo>
                    <a:pt x="82" y="29"/>
                  </a:lnTo>
                  <a:lnTo>
                    <a:pt x="80" y="29"/>
                  </a:lnTo>
                  <a:lnTo>
                    <a:pt x="76" y="31"/>
                  </a:lnTo>
                  <a:lnTo>
                    <a:pt x="74" y="31"/>
                  </a:lnTo>
                  <a:lnTo>
                    <a:pt x="71" y="31"/>
                  </a:lnTo>
                  <a:lnTo>
                    <a:pt x="70" y="31"/>
                  </a:lnTo>
                  <a:lnTo>
                    <a:pt x="68" y="32"/>
                  </a:lnTo>
                  <a:lnTo>
                    <a:pt x="68" y="32"/>
                  </a:lnTo>
                  <a:lnTo>
                    <a:pt x="67" y="32"/>
                  </a:lnTo>
                  <a:lnTo>
                    <a:pt x="67" y="32"/>
                  </a:lnTo>
                  <a:lnTo>
                    <a:pt x="68" y="32"/>
                  </a:lnTo>
                  <a:lnTo>
                    <a:pt x="68" y="31"/>
                  </a:lnTo>
                  <a:lnTo>
                    <a:pt x="69" y="31"/>
                  </a:lnTo>
                  <a:lnTo>
                    <a:pt x="70" y="29"/>
                  </a:lnTo>
                  <a:lnTo>
                    <a:pt x="70" y="29"/>
                  </a:lnTo>
                  <a:lnTo>
                    <a:pt x="71" y="29"/>
                  </a:lnTo>
                  <a:lnTo>
                    <a:pt x="71" y="29"/>
                  </a:lnTo>
                  <a:lnTo>
                    <a:pt x="70" y="29"/>
                  </a:lnTo>
                  <a:lnTo>
                    <a:pt x="70" y="31"/>
                  </a:lnTo>
                  <a:lnTo>
                    <a:pt x="69" y="32"/>
                  </a:lnTo>
                  <a:lnTo>
                    <a:pt x="69" y="33"/>
                  </a:lnTo>
                  <a:lnTo>
                    <a:pt x="68" y="34"/>
                  </a:lnTo>
                  <a:lnTo>
                    <a:pt x="67" y="37"/>
                  </a:lnTo>
                  <a:lnTo>
                    <a:pt x="67" y="38"/>
                  </a:lnTo>
                  <a:lnTo>
                    <a:pt x="65" y="40"/>
                  </a:lnTo>
                  <a:lnTo>
                    <a:pt x="64" y="43"/>
                  </a:lnTo>
                  <a:lnTo>
                    <a:pt x="64" y="45"/>
                  </a:lnTo>
                  <a:lnTo>
                    <a:pt x="63" y="49"/>
                  </a:lnTo>
                  <a:lnTo>
                    <a:pt x="62" y="51"/>
                  </a:lnTo>
                  <a:lnTo>
                    <a:pt x="25" y="62"/>
                  </a:lnTo>
                  <a:lnTo>
                    <a:pt x="26" y="59"/>
                  </a:lnTo>
                  <a:lnTo>
                    <a:pt x="27" y="56"/>
                  </a:lnTo>
                  <a:lnTo>
                    <a:pt x="27" y="53"/>
                  </a:lnTo>
                  <a:lnTo>
                    <a:pt x="28" y="51"/>
                  </a:lnTo>
                  <a:lnTo>
                    <a:pt x="30" y="47"/>
                  </a:lnTo>
                  <a:lnTo>
                    <a:pt x="31" y="45"/>
                  </a:lnTo>
                  <a:lnTo>
                    <a:pt x="32" y="43"/>
                  </a:lnTo>
                  <a:lnTo>
                    <a:pt x="33" y="40"/>
                  </a:lnTo>
                  <a:lnTo>
                    <a:pt x="34" y="38"/>
                  </a:lnTo>
                  <a:lnTo>
                    <a:pt x="36" y="35"/>
                  </a:lnTo>
                  <a:lnTo>
                    <a:pt x="38" y="33"/>
                  </a:lnTo>
                  <a:lnTo>
                    <a:pt x="40" y="31"/>
                  </a:lnTo>
                  <a:lnTo>
                    <a:pt x="43" y="28"/>
                  </a:lnTo>
                  <a:lnTo>
                    <a:pt x="45" y="26"/>
                  </a:lnTo>
                  <a:lnTo>
                    <a:pt x="50" y="23"/>
                  </a:lnTo>
                  <a:lnTo>
                    <a:pt x="53" y="21"/>
                  </a:lnTo>
                  <a:lnTo>
                    <a:pt x="58" y="19"/>
                  </a:lnTo>
                  <a:lnTo>
                    <a:pt x="63" y="16"/>
                  </a:lnTo>
                  <a:lnTo>
                    <a:pt x="68" y="15"/>
                  </a:lnTo>
                  <a:lnTo>
                    <a:pt x="73" y="13"/>
                  </a:lnTo>
                  <a:lnTo>
                    <a:pt x="76" y="11"/>
                  </a:lnTo>
                  <a:lnTo>
                    <a:pt x="80" y="11"/>
                  </a:lnTo>
                  <a:lnTo>
                    <a:pt x="83" y="10"/>
                  </a:lnTo>
                  <a:lnTo>
                    <a:pt x="87" y="10"/>
                  </a:lnTo>
                  <a:lnTo>
                    <a:pt x="90" y="9"/>
                  </a:lnTo>
                  <a:lnTo>
                    <a:pt x="95" y="9"/>
                  </a:lnTo>
                  <a:lnTo>
                    <a:pt x="99" y="9"/>
                  </a:lnTo>
                  <a:lnTo>
                    <a:pt x="102" y="8"/>
                  </a:lnTo>
                  <a:lnTo>
                    <a:pt x="106" y="8"/>
                  </a:lnTo>
                  <a:lnTo>
                    <a:pt x="110" y="8"/>
                  </a:lnTo>
                  <a:lnTo>
                    <a:pt x="114" y="8"/>
                  </a:lnTo>
                  <a:lnTo>
                    <a:pt x="119" y="8"/>
                  </a:lnTo>
                  <a:lnTo>
                    <a:pt x="119"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6" name="Freeform 31"/>
            <p:cNvSpPr>
              <a:spLocks noEditPoints="1"/>
            </p:cNvSpPr>
            <p:nvPr/>
          </p:nvSpPr>
          <p:spPr bwMode="auto">
            <a:xfrm>
              <a:off x="3714751" y="4546601"/>
              <a:ext cx="3133725" cy="539750"/>
            </a:xfrm>
            <a:custGeom>
              <a:avLst/>
              <a:gdLst>
                <a:gd name="T0" fmla="*/ 90 w 1974"/>
                <a:gd name="T1" fmla="*/ 74 h 340"/>
                <a:gd name="T2" fmla="*/ 111 w 1974"/>
                <a:gd name="T3" fmla="*/ 48 h 340"/>
                <a:gd name="T4" fmla="*/ 148 w 1974"/>
                <a:gd name="T5" fmla="*/ 23 h 340"/>
                <a:gd name="T6" fmla="*/ 170 w 1974"/>
                <a:gd name="T7" fmla="*/ 36 h 340"/>
                <a:gd name="T8" fmla="*/ 150 w 1974"/>
                <a:gd name="T9" fmla="*/ 39 h 340"/>
                <a:gd name="T10" fmla="*/ 140 w 1974"/>
                <a:gd name="T11" fmla="*/ 48 h 340"/>
                <a:gd name="T12" fmla="*/ 123 w 1974"/>
                <a:gd name="T13" fmla="*/ 72 h 340"/>
                <a:gd name="T14" fmla="*/ 5 w 1974"/>
                <a:gd name="T15" fmla="*/ 273 h 340"/>
                <a:gd name="T16" fmla="*/ 18 w 1974"/>
                <a:gd name="T17" fmla="*/ 236 h 340"/>
                <a:gd name="T18" fmla="*/ 38 w 1974"/>
                <a:gd name="T19" fmla="*/ 180 h 340"/>
                <a:gd name="T20" fmla="*/ 61 w 1974"/>
                <a:gd name="T21" fmla="*/ 125 h 340"/>
                <a:gd name="T22" fmla="*/ 106 w 1974"/>
                <a:gd name="T23" fmla="*/ 97 h 340"/>
                <a:gd name="T24" fmla="*/ 85 w 1974"/>
                <a:gd name="T25" fmla="*/ 146 h 340"/>
                <a:gd name="T26" fmla="*/ 63 w 1974"/>
                <a:gd name="T27" fmla="*/ 203 h 340"/>
                <a:gd name="T28" fmla="*/ 45 w 1974"/>
                <a:gd name="T29" fmla="*/ 252 h 340"/>
                <a:gd name="T30" fmla="*/ 111 w 1974"/>
                <a:gd name="T31" fmla="*/ 328 h 340"/>
                <a:gd name="T32" fmla="*/ 45 w 1974"/>
                <a:gd name="T33" fmla="*/ 325 h 340"/>
                <a:gd name="T34" fmla="*/ 10 w 1974"/>
                <a:gd name="T35" fmla="*/ 312 h 340"/>
                <a:gd name="T36" fmla="*/ 0 w 1974"/>
                <a:gd name="T37" fmla="*/ 288 h 340"/>
                <a:gd name="T38" fmla="*/ 37 w 1974"/>
                <a:gd name="T39" fmla="*/ 276 h 340"/>
                <a:gd name="T40" fmla="*/ 44 w 1974"/>
                <a:gd name="T41" fmla="*/ 294 h 340"/>
                <a:gd name="T42" fmla="*/ 74 w 1974"/>
                <a:gd name="T43" fmla="*/ 303 h 340"/>
                <a:gd name="T44" fmla="*/ 134 w 1974"/>
                <a:gd name="T45" fmla="*/ 307 h 340"/>
                <a:gd name="T46" fmla="*/ 1782 w 1974"/>
                <a:gd name="T47" fmla="*/ 340 h 340"/>
                <a:gd name="T48" fmla="*/ 1288 w 1974"/>
                <a:gd name="T49" fmla="*/ 338 h 340"/>
                <a:gd name="T50" fmla="*/ 615 w 1974"/>
                <a:gd name="T51" fmla="*/ 332 h 340"/>
                <a:gd name="T52" fmla="*/ 154 w 1974"/>
                <a:gd name="T53" fmla="*/ 328 h 340"/>
                <a:gd name="T54" fmla="*/ 332 w 1974"/>
                <a:gd name="T55" fmla="*/ 308 h 340"/>
                <a:gd name="T56" fmla="*/ 935 w 1974"/>
                <a:gd name="T57" fmla="*/ 313 h 340"/>
                <a:gd name="T58" fmla="*/ 1575 w 1974"/>
                <a:gd name="T59" fmla="*/ 317 h 340"/>
                <a:gd name="T60" fmla="*/ 1861 w 1974"/>
                <a:gd name="T61" fmla="*/ 317 h 340"/>
                <a:gd name="T62" fmla="*/ 1974 w 1974"/>
                <a:gd name="T63" fmla="*/ 274 h 340"/>
                <a:gd name="T64" fmla="*/ 1956 w 1974"/>
                <a:gd name="T65" fmla="*/ 312 h 340"/>
                <a:gd name="T66" fmla="*/ 1899 w 1974"/>
                <a:gd name="T67" fmla="*/ 334 h 340"/>
                <a:gd name="T68" fmla="*/ 1840 w 1974"/>
                <a:gd name="T69" fmla="*/ 339 h 340"/>
                <a:gd name="T70" fmla="*/ 1908 w 1974"/>
                <a:gd name="T71" fmla="*/ 314 h 340"/>
                <a:gd name="T72" fmla="*/ 1930 w 1974"/>
                <a:gd name="T73" fmla="*/ 309 h 340"/>
                <a:gd name="T74" fmla="*/ 1936 w 1974"/>
                <a:gd name="T75" fmla="*/ 292 h 340"/>
                <a:gd name="T76" fmla="*/ 1848 w 1974"/>
                <a:gd name="T77" fmla="*/ 68 h 340"/>
                <a:gd name="T78" fmla="*/ 1901 w 1974"/>
                <a:gd name="T79" fmla="*/ 81 h 340"/>
                <a:gd name="T80" fmla="*/ 1925 w 1974"/>
                <a:gd name="T81" fmla="*/ 140 h 340"/>
                <a:gd name="T82" fmla="*/ 1949 w 1974"/>
                <a:gd name="T83" fmla="*/ 205 h 340"/>
                <a:gd name="T84" fmla="*/ 1928 w 1974"/>
                <a:gd name="T85" fmla="*/ 260 h 340"/>
                <a:gd name="T86" fmla="*/ 1904 w 1974"/>
                <a:gd name="T87" fmla="*/ 198 h 340"/>
                <a:gd name="T88" fmla="*/ 1880 w 1974"/>
                <a:gd name="T89" fmla="*/ 134 h 340"/>
                <a:gd name="T90" fmla="*/ 1857 w 1974"/>
                <a:gd name="T91" fmla="*/ 82 h 340"/>
                <a:gd name="T92" fmla="*/ 1690 w 1974"/>
                <a:gd name="T93" fmla="*/ 0 h 340"/>
                <a:gd name="T94" fmla="*/ 1763 w 1974"/>
                <a:gd name="T95" fmla="*/ 3 h 340"/>
                <a:gd name="T96" fmla="*/ 1823 w 1974"/>
                <a:gd name="T97" fmla="*/ 17 h 340"/>
                <a:gd name="T98" fmla="*/ 1867 w 1974"/>
                <a:gd name="T99" fmla="*/ 36 h 340"/>
                <a:gd name="T100" fmla="*/ 1839 w 1974"/>
                <a:gd name="T101" fmla="*/ 60 h 340"/>
                <a:gd name="T102" fmla="*/ 1802 w 1974"/>
                <a:gd name="T103" fmla="*/ 40 h 340"/>
                <a:gd name="T104" fmla="*/ 1749 w 1974"/>
                <a:gd name="T105" fmla="*/ 27 h 340"/>
                <a:gd name="T106" fmla="*/ 1683 w 1974"/>
                <a:gd name="T107" fmla="*/ 21 h 340"/>
                <a:gd name="T108" fmla="*/ 227 w 1974"/>
                <a:gd name="T109" fmla="*/ 13 h 340"/>
                <a:gd name="T110" fmla="*/ 635 w 1974"/>
                <a:gd name="T111" fmla="*/ 8 h 340"/>
                <a:gd name="T112" fmla="*/ 1209 w 1974"/>
                <a:gd name="T113" fmla="*/ 2 h 340"/>
                <a:gd name="T114" fmla="*/ 1635 w 1974"/>
                <a:gd name="T115" fmla="*/ 0 h 340"/>
                <a:gd name="T116" fmla="*/ 1546 w 1974"/>
                <a:gd name="T117" fmla="*/ 21 h 340"/>
                <a:gd name="T118" fmla="*/ 1060 w 1974"/>
                <a:gd name="T119" fmla="*/ 25 h 340"/>
                <a:gd name="T120" fmla="*/ 497 w 1974"/>
                <a:gd name="T121" fmla="*/ 31 h 340"/>
                <a:gd name="T122" fmla="*/ 170 w 1974"/>
                <a:gd name="T123" fmla="*/ 3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340">
                  <a:moveTo>
                    <a:pt x="111" y="89"/>
                  </a:moveTo>
                  <a:lnTo>
                    <a:pt x="76" y="95"/>
                  </a:lnTo>
                  <a:lnTo>
                    <a:pt x="76" y="95"/>
                  </a:lnTo>
                  <a:lnTo>
                    <a:pt x="79" y="92"/>
                  </a:lnTo>
                  <a:lnTo>
                    <a:pt x="81" y="88"/>
                  </a:lnTo>
                  <a:lnTo>
                    <a:pt x="84" y="85"/>
                  </a:lnTo>
                  <a:lnTo>
                    <a:pt x="86" y="81"/>
                  </a:lnTo>
                  <a:lnTo>
                    <a:pt x="87" y="77"/>
                  </a:lnTo>
                  <a:lnTo>
                    <a:pt x="90" y="74"/>
                  </a:lnTo>
                  <a:lnTo>
                    <a:pt x="92" y="72"/>
                  </a:lnTo>
                  <a:lnTo>
                    <a:pt x="94" y="68"/>
                  </a:lnTo>
                  <a:lnTo>
                    <a:pt x="97" y="64"/>
                  </a:lnTo>
                  <a:lnTo>
                    <a:pt x="98" y="62"/>
                  </a:lnTo>
                  <a:lnTo>
                    <a:pt x="100" y="58"/>
                  </a:lnTo>
                  <a:lnTo>
                    <a:pt x="103" y="56"/>
                  </a:lnTo>
                  <a:lnTo>
                    <a:pt x="105" y="52"/>
                  </a:lnTo>
                  <a:lnTo>
                    <a:pt x="107" y="50"/>
                  </a:lnTo>
                  <a:lnTo>
                    <a:pt x="111" y="48"/>
                  </a:lnTo>
                  <a:lnTo>
                    <a:pt x="113" y="44"/>
                  </a:lnTo>
                  <a:lnTo>
                    <a:pt x="117" y="42"/>
                  </a:lnTo>
                  <a:lnTo>
                    <a:pt x="121" y="39"/>
                  </a:lnTo>
                  <a:lnTo>
                    <a:pt x="124" y="36"/>
                  </a:lnTo>
                  <a:lnTo>
                    <a:pt x="128" y="33"/>
                  </a:lnTo>
                  <a:lnTo>
                    <a:pt x="133" y="30"/>
                  </a:lnTo>
                  <a:lnTo>
                    <a:pt x="137" y="27"/>
                  </a:lnTo>
                  <a:lnTo>
                    <a:pt x="143" y="25"/>
                  </a:lnTo>
                  <a:lnTo>
                    <a:pt x="148" y="23"/>
                  </a:lnTo>
                  <a:lnTo>
                    <a:pt x="154" y="21"/>
                  </a:lnTo>
                  <a:lnTo>
                    <a:pt x="159" y="19"/>
                  </a:lnTo>
                  <a:lnTo>
                    <a:pt x="165" y="18"/>
                  </a:lnTo>
                  <a:lnTo>
                    <a:pt x="170" y="17"/>
                  </a:lnTo>
                  <a:lnTo>
                    <a:pt x="176" y="15"/>
                  </a:lnTo>
                  <a:lnTo>
                    <a:pt x="180" y="15"/>
                  </a:lnTo>
                  <a:lnTo>
                    <a:pt x="185" y="15"/>
                  </a:lnTo>
                  <a:lnTo>
                    <a:pt x="191" y="14"/>
                  </a:lnTo>
                  <a:lnTo>
                    <a:pt x="170" y="36"/>
                  </a:lnTo>
                  <a:lnTo>
                    <a:pt x="166" y="36"/>
                  </a:lnTo>
                  <a:lnTo>
                    <a:pt x="162" y="37"/>
                  </a:lnTo>
                  <a:lnTo>
                    <a:pt x="159" y="37"/>
                  </a:lnTo>
                  <a:lnTo>
                    <a:pt x="156" y="37"/>
                  </a:lnTo>
                  <a:lnTo>
                    <a:pt x="155" y="38"/>
                  </a:lnTo>
                  <a:lnTo>
                    <a:pt x="153" y="38"/>
                  </a:lnTo>
                  <a:lnTo>
                    <a:pt x="152" y="38"/>
                  </a:lnTo>
                  <a:lnTo>
                    <a:pt x="150" y="39"/>
                  </a:lnTo>
                  <a:lnTo>
                    <a:pt x="150" y="39"/>
                  </a:lnTo>
                  <a:lnTo>
                    <a:pt x="149" y="39"/>
                  </a:lnTo>
                  <a:lnTo>
                    <a:pt x="149" y="39"/>
                  </a:lnTo>
                  <a:lnTo>
                    <a:pt x="148" y="40"/>
                  </a:lnTo>
                  <a:lnTo>
                    <a:pt x="147" y="40"/>
                  </a:lnTo>
                  <a:lnTo>
                    <a:pt x="146" y="42"/>
                  </a:lnTo>
                  <a:lnTo>
                    <a:pt x="144" y="43"/>
                  </a:lnTo>
                  <a:lnTo>
                    <a:pt x="143" y="44"/>
                  </a:lnTo>
                  <a:lnTo>
                    <a:pt x="142" y="45"/>
                  </a:lnTo>
                  <a:lnTo>
                    <a:pt x="140" y="48"/>
                  </a:lnTo>
                  <a:lnTo>
                    <a:pt x="139" y="50"/>
                  </a:lnTo>
                  <a:lnTo>
                    <a:pt x="136" y="51"/>
                  </a:lnTo>
                  <a:lnTo>
                    <a:pt x="135" y="54"/>
                  </a:lnTo>
                  <a:lnTo>
                    <a:pt x="133" y="56"/>
                  </a:lnTo>
                  <a:lnTo>
                    <a:pt x="130" y="60"/>
                  </a:lnTo>
                  <a:lnTo>
                    <a:pt x="129" y="62"/>
                  </a:lnTo>
                  <a:lnTo>
                    <a:pt x="127" y="66"/>
                  </a:lnTo>
                  <a:lnTo>
                    <a:pt x="124" y="68"/>
                  </a:lnTo>
                  <a:lnTo>
                    <a:pt x="123" y="72"/>
                  </a:lnTo>
                  <a:lnTo>
                    <a:pt x="121" y="75"/>
                  </a:lnTo>
                  <a:lnTo>
                    <a:pt x="118" y="79"/>
                  </a:lnTo>
                  <a:lnTo>
                    <a:pt x="116" y="82"/>
                  </a:lnTo>
                  <a:lnTo>
                    <a:pt x="113" y="86"/>
                  </a:lnTo>
                  <a:lnTo>
                    <a:pt x="111" y="89"/>
                  </a:lnTo>
                  <a:lnTo>
                    <a:pt x="111" y="89"/>
                  </a:lnTo>
                  <a:lnTo>
                    <a:pt x="111" y="89"/>
                  </a:lnTo>
                  <a:close/>
                  <a:moveTo>
                    <a:pt x="41" y="264"/>
                  </a:moveTo>
                  <a:lnTo>
                    <a:pt x="5" y="273"/>
                  </a:lnTo>
                  <a:lnTo>
                    <a:pt x="5" y="273"/>
                  </a:lnTo>
                  <a:lnTo>
                    <a:pt x="6" y="270"/>
                  </a:lnTo>
                  <a:lnTo>
                    <a:pt x="7" y="266"/>
                  </a:lnTo>
                  <a:lnTo>
                    <a:pt x="8" y="261"/>
                  </a:lnTo>
                  <a:lnTo>
                    <a:pt x="11" y="257"/>
                  </a:lnTo>
                  <a:lnTo>
                    <a:pt x="12" y="252"/>
                  </a:lnTo>
                  <a:lnTo>
                    <a:pt x="14" y="247"/>
                  </a:lnTo>
                  <a:lnTo>
                    <a:pt x="16" y="242"/>
                  </a:lnTo>
                  <a:lnTo>
                    <a:pt x="18" y="236"/>
                  </a:lnTo>
                  <a:lnTo>
                    <a:pt x="20" y="230"/>
                  </a:lnTo>
                  <a:lnTo>
                    <a:pt x="22" y="224"/>
                  </a:lnTo>
                  <a:lnTo>
                    <a:pt x="24" y="218"/>
                  </a:lnTo>
                  <a:lnTo>
                    <a:pt x="26" y="212"/>
                  </a:lnTo>
                  <a:lnTo>
                    <a:pt x="29" y="206"/>
                  </a:lnTo>
                  <a:lnTo>
                    <a:pt x="31" y="199"/>
                  </a:lnTo>
                  <a:lnTo>
                    <a:pt x="33" y="193"/>
                  </a:lnTo>
                  <a:lnTo>
                    <a:pt x="36" y="187"/>
                  </a:lnTo>
                  <a:lnTo>
                    <a:pt x="38" y="180"/>
                  </a:lnTo>
                  <a:lnTo>
                    <a:pt x="41" y="174"/>
                  </a:lnTo>
                  <a:lnTo>
                    <a:pt x="43" y="168"/>
                  </a:lnTo>
                  <a:lnTo>
                    <a:pt x="45" y="161"/>
                  </a:lnTo>
                  <a:lnTo>
                    <a:pt x="48" y="155"/>
                  </a:lnTo>
                  <a:lnTo>
                    <a:pt x="50" y="149"/>
                  </a:lnTo>
                  <a:lnTo>
                    <a:pt x="53" y="143"/>
                  </a:lnTo>
                  <a:lnTo>
                    <a:pt x="55" y="137"/>
                  </a:lnTo>
                  <a:lnTo>
                    <a:pt x="59" y="131"/>
                  </a:lnTo>
                  <a:lnTo>
                    <a:pt x="61" y="125"/>
                  </a:lnTo>
                  <a:lnTo>
                    <a:pt x="63" y="120"/>
                  </a:lnTo>
                  <a:lnTo>
                    <a:pt x="66" y="115"/>
                  </a:lnTo>
                  <a:lnTo>
                    <a:pt x="68" y="110"/>
                  </a:lnTo>
                  <a:lnTo>
                    <a:pt x="70" y="105"/>
                  </a:lnTo>
                  <a:lnTo>
                    <a:pt x="74" y="100"/>
                  </a:lnTo>
                  <a:lnTo>
                    <a:pt x="76" y="95"/>
                  </a:lnTo>
                  <a:lnTo>
                    <a:pt x="111" y="89"/>
                  </a:lnTo>
                  <a:lnTo>
                    <a:pt x="109" y="93"/>
                  </a:lnTo>
                  <a:lnTo>
                    <a:pt x="106" y="97"/>
                  </a:lnTo>
                  <a:lnTo>
                    <a:pt x="104" y="101"/>
                  </a:lnTo>
                  <a:lnTo>
                    <a:pt x="102" y="106"/>
                  </a:lnTo>
                  <a:lnTo>
                    <a:pt x="99" y="111"/>
                  </a:lnTo>
                  <a:lnTo>
                    <a:pt x="97" y="117"/>
                  </a:lnTo>
                  <a:lnTo>
                    <a:pt x="94" y="122"/>
                  </a:lnTo>
                  <a:lnTo>
                    <a:pt x="92" y="128"/>
                  </a:lnTo>
                  <a:lnTo>
                    <a:pt x="90" y="134"/>
                  </a:lnTo>
                  <a:lnTo>
                    <a:pt x="87" y="140"/>
                  </a:lnTo>
                  <a:lnTo>
                    <a:pt x="85" y="146"/>
                  </a:lnTo>
                  <a:lnTo>
                    <a:pt x="82" y="152"/>
                  </a:lnTo>
                  <a:lnTo>
                    <a:pt x="80" y="157"/>
                  </a:lnTo>
                  <a:lnTo>
                    <a:pt x="78" y="165"/>
                  </a:lnTo>
                  <a:lnTo>
                    <a:pt x="75" y="171"/>
                  </a:lnTo>
                  <a:lnTo>
                    <a:pt x="73" y="177"/>
                  </a:lnTo>
                  <a:lnTo>
                    <a:pt x="70" y="184"/>
                  </a:lnTo>
                  <a:lnTo>
                    <a:pt x="68" y="190"/>
                  </a:lnTo>
                  <a:lnTo>
                    <a:pt x="66" y="196"/>
                  </a:lnTo>
                  <a:lnTo>
                    <a:pt x="63" y="203"/>
                  </a:lnTo>
                  <a:lnTo>
                    <a:pt x="61" y="209"/>
                  </a:lnTo>
                  <a:lnTo>
                    <a:pt x="59" y="215"/>
                  </a:lnTo>
                  <a:lnTo>
                    <a:pt x="56" y="221"/>
                  </a:lnTo>
                  <a:lnTo>
                    <a:pt x="55" y="227"/>
                  </a:lnTo>
                  <a:lnTo>
                    <a:pt x="53" y="232"/>
                  </a:lnTo>
                  <a:lnTo>
                    <a:pt x="51" y="237"/>
                  </a:lnTo>
                  <a:lnTo>
                    <a:pt x="49" y="242"/>
                  </a:lnTo>
                  <a:lnTo>
                    <a:pt x="48" y="247"/>
                  </a:lnTo>
                  <a:lnTo>
                    <a:pt x="45" y="252"/>
                  </a:lnTo>
                  <a:lnTo>
                    <a:pt x="44" y="257"/>
                  </a:lnTo>
                  <a:lnTo>
                    <a:pt x="42" y="260"/>
                  </a:lnTo>
                  <a:lnTo>
                    <a:pt x="41" y="264"/>
                  </a:lnTo>
                  <a:lnTo>
                    <a:pt x="41" y="264"/>
                  </a:lnTo>
                  <a:lnTo>
                    <a:pt x="41" y="264"/>
                  </a:lnTo>
                  <a:close/>
                  <a:moveTo>
                    <a:pt x="143" y="307"/>
                  </a:moveTo>
                  <a:lnTo>
                    <a:pt x="119" y="328"/>
                  </a:lnTo>
                  <a:lnTo>
                    <a:pt x="119" y="328"/>
                  </a:lnTo>
                  <a:lnTo>
                    <a:pt x="111" y="328"/>
                  </a:lnTo>
                  <a:lnTo>
                    <a:pt x="102" y="328"/>
                  </a:lnTo>
                  <a:lnTo>
                    <a:pt x="93" y="328"/>
                  </a:lnTo>
                  <a:lnTo>
                    <a:pt x="86" y="327"/>
                  </a:lnTo>
                  <a:lnTo>
                    <a:pt x="78" y="327"/>
                  </a:lnTo>
                  <a:lnTo>
                    <a:pt x="70" y="327"/>
                  </a:lnTo>
                  <a:lnTo>
                    <a:pt x="65" y="326"/>
                  </a:lnTo>
                  <a:lnTo>
                    <a:pt x="57" y="326"/>
                  </a:lnTo>
                  <a:lnTo>
                    <a:pt x="51" y="325"/>
                  </a:lnTo>
                  <a:lnTo>
                    <a:pt x="45" y="325"/>
                  </a:lnTo>
                  <a:lnTo>
                    <a:pt x="41" y="323"/>
                  </a:lnTo>
                  <a:lnTo>
                    <a:pt x="36" y="322"/>
                  </a:lnTo>
                  <a:lnTo>
                    <a:pt x="31" y="321"/>
                  </a:lnTo>
                  <a:lnTo>
                    <a:pt x="26" y="320"/>
                  </a:lnTo>
                  <a:lnTo>
                    <a:pt x="23" y="319"/>
                  </a:lnTo>
                  <a:lnTo>
                    <a:pt x="18" y="317"/>
                  </a:lnTo>
                  <a:lnTo>
                    <a:pt x="16" y="315"/>
                  </a:lnTo>
                  <a:lnTo>
                    <a:pt x="12" y="314"/>
                  </a:lnTo>
                  <a:lnTo>
                    <a:pt x="10" y="312"/>
                  </a:lnTo>
                  <a:lnTo>
                    <a:pt x="7" y="309"/>
                  </a:lnTo>
                  <a:lnTo>
                    <a:pt x="5" y="307"/>
                  </a:lnTo>
                  <a:lnTo>
                    <a:pt x="4" y="304"/>
                  </a:lnTo>
                  <a:lnTo>
                    <a:pt x="2" y="302"/>
                  </a:lnTo>
                  <a:lnTo>
                    <a:pt x="1" y="300"/>
                  </a:lnTo>
                  <a:lnTo>
                    <a:pt x="0" y="297"/>
                  </a:lnTo>
                  <a:lnTo>
                    <a:pt x="0" y="294"/>
                  </a:lnTo>
                  <a:lnTo>
                    <a:pt x="0" y="291"/>
                  </a:lnTo>
                  <a:lnTo>
                    <a:pt x="0" y="288"/>
                  </a:lnTo>
                  <a:lnTo>
                    <a:pt x="1" y="284"/>
                  </a:lnTo>
                  <a:lnTo>
                    <a:pt x="1" y="280"/>
                  </a:lnTo>
                  <a:lnTo>
                    <a:pt x="2" y="277"/>
                  </a:lnTo>
                  <a:lnTo>
                    <a:pt x="5" y="273"/>
                  </a:lnTo>
                  <a:lnTo>
                    <a:pt x="41" y="264"/>
                  </a:lnTo>
                  <a:lnTo>
                    <a:pt x="39" y="267"/>
                  </a:lnTo>
                  <a:lnTo>
                    <a:pt x="38" y="270"/>
                  </a:lnTo>
                  <a:lnTo>
                    <a:pt x="38" y="273"/>
                  </a:lnTo>
                  <a:lnTo>
                    <a:pt x="37" y="276"/>
                  </a:lnTo>
                  <a:lnTo>
                    <a:pt x="37" y="278"/>
                  </a:lnTo>
                  <a:lnTo>
                    <a:pt x="37" y="280"/>
                  </a:lnTo>
                  <a:lnTo>
                    <a:pt x="37" y="283"/>
                  </a:lnTo>
                  <a:lnTo>
                    <a:pt x="38" y="284"/>
                  </a:lnTo>
                  <a:lnTo>
                    <a:pt x="38" y="286"/>
                  </a:lnTo>
                  <a:lnTo>
                    <a:pt x="39" y="289"/>
                  </a:lnTo>
                  <a:lnTo>
                    <a:pt x="41" y="290"/>
                  </a:lnTo>
                  <a:lnTo>
                    <a:pt x="42" y="291"/>
                  </a:lnTo>
                  <a:lnTo>
                    <a:pt x="44" y="294"/>
                  </a:lnTo>
                  <a:lnTo>
                    <a:pt x="47" y="295"/>
                  </a:lnTo>
                  <a:lnTo>
                    <a:pt x="49" y="296"/>
                  </a:lnTo>
                  <a:lnTo>
                    <a:pt x="51" y="297"/>
                  </a:lnTo>
                  <a:lnTo>
                    <a:pt x="54" y="298"/>
                  </a:lnTo>
                  <a:lnTo>
                    <a:pt x="57" y="300"/>
                  </a:lnTo>
                  <a:lnTo>
                    <a:pt x="61" y="301"/>
                  </a:lnTo>
                  <a:lnTo>
                    <a:pt x="65" y="302"/>
                  </a:lnTo>
                  <a:lnTo>
                    <a:pt x="69" y="302"/>
                  </a:lnTo>
                  <a:lnTo>
                    <a:pt x="74" y="303"/>
                  </a:lnTo>
                  <a:lnTo>
                    <a:pt x="79" y="304"/>
                  </a:lnTo>
                  <a:lnTo>
                    <a:pt x="85" y="304"/>
                  </a:lnTo>
                  <a:lnTo>
                    <a:pt x="91" y="306"/>
                  </a:lnTo>
                  <a:lnTo>
                    <a:pt x="97" y="306"/>
                  </a:lnTo>
                  <a:lnTo>
                    <a:pt x="103" y="306"/>
                  </a:lnTo>
                  <a:lnTo>
                    <a:pt x="110" y="307"/>
                  </a:lnTo>
                  <a:lnTo>
                    <a:pt x="118" y="307"/>
                  </a:lnTo>
                  <a:lnTo>
                    <a:pt x="125" y="307"/>
                  </a:lnTo>
                  <a:lnTo>
                    <a:pt x="134" y="307"/>
                  </a:lnTo>
                  <a:lnTo>
                    <a:pt x="143" y="307"/>
                  </a:lnTo>
                  <a:lnTo>
                    <a:pt x="143" y="307"/>
                  </a:lnTo>
                  <a:lnTo>
                    <a:pt x="143" y="307"/>
                  </a:lnTo>
                  <a:close/>
                  <a:moveTo>
                    <a:pt x="1861" y="317"/>
                  </a:moveTo>
                  <a:lnTo>
                    <a:pt x="1840" y="339"/>
                  </a:lnTo>
                  <a:lnTo>
                    <a:pt x="1840" y="339"/>
                  </a:lnTo>
                  <a:lnTo>
                    <a:pt x="1828" y="340"/>
                  </a:lnTo>
                  <a:lnTo>
                    <a:pt x="1808" y="340"/>
                  </a:lnTo>
                  <a:lnTo>
                    <a:pt x="1782" y="340"/>
                  </a:lnTo>
                  <a:lnTo>
                    <a:pt x="1747" y="340"/>
                  </a:lnTo>
                  <a:lnTo>
                    <a:pt x="1707" y="340"/>
                  </a:lnTo>
                  <a:lnTo>
                    <a:pt x="1660" y="340"/>
                  </a:lnTo>
                  <a:lnTo>
                    <a:pt x="1609" y="339"/>
                  </a:lnTo>
                  <a:lnTo>
                    <a:pt x="1553" y="339"/>
                  </a:lnTo>
                  <a:lnTo>
                    <a:pt x="1491" y="339"/>
                  </a:lnTo>
                  <a:lnTo>
                    <a:pt x="1426" y="339"/>
                  </a:lnTo>
                  <a:lnTo>
                    <a:pt x="1358" y="338"/>
                  </a:lnTo>
                  <a:lnTo>
                    <a:pt x="1288" y="338"/>
                  </a:lnTo>
                  <a:lnTo>
                    <a:pt x="1215" y="337"/>
                  </a:lnTo>
                  <a:lnTo>
                    <a:pt x="1140" y="337"/>
                  </a:lnTo>
                  <a:lnTo>
                    <a:pt x="1063" y="335"/>
                  </a:lnTo>
                  <a:lnTo>
                    <a:pt x="987" y="335"/>
                  </a:lnTo>
                  <a:lnTo>
                    <a:pt x="911" y="334"/>
                  </a:lnTo>
                  <a:lnTo>
                    <a:pt x="836" y="334"/>
                  </a:lnTo>
                  <a:lnTo>
                    <a:pt x="760" y="333"/>
                  </a:lnTo>
                  <a:lnTo>
                    <a:pt x="686" y="333"/>
                  </a:lnTo>
                  <a:lnTo>
                    <a:pt x="615" y="332"/>
                  </a:lnTo>
                  <a:lnTo>
                    <a:pt x="547" y="332"/>
                  </a:lnTo>
                  <a:lnTo>
                    <a:pt x="481" y="331"/>
                  </a:lnTo>
                  <a:lnTo>
                    <a:pt x="419" y="331"/>
                  </a:lnTo>
                  <a:lnTo>
                    <a:pt x="360" y="329"/>
                  </a:lnTo>
                  <a:lnTo>
                    <a:pt x="308" y="329"/>
                  </a:lnTo>
                  <a:lnTo>
                    <a:pt x="260" y="329"/>
                  </a:lnTo>
                  <a:lnTo>
                    <a:pt x="218" y="328"/>
                  </a:lnTo>
                  <a:lnTo>
                    <a:pt x="183" y="328"/>
                  </a:lnTo>
                  <a:lnTo>
                    <a:pt x="154" y="328"/>
                  </a:lnTo>
                  <a:lnTo>
                    <a:pt x="133" y="328"/>
                  </a:lnTo>
                  <a:lnTo>
                    <a:pt x="119" y="328"/>
                  </a:lnTo>
                  <a:lnTo>
                    <a:pt x="143" y="307"/>
                  </a:lnTo>
                  <a:lnTo>
                    <a:pt x="156" y="307"/>
                  </a:lnTo>
                  <a:lnTo>
                    <a:pt x="178" y="307"/>
                  </a:lnTo>
                  <a:lnTo>
                    <a:pt x="207" y="307"/>
                  </a:lnTo>
                  <a:lnTo>
                    <a:pt x="241" y="308"/>
                  </a:lnTo>
                  <a:lnTo>
                    <a:pt x="284" y="308"/>
                  </a:lnTo>
                  <a:lnTo>
                    <a:pt x="332" y="308"/>
                  </a:lnTo>
                  <a:lnTo>
                    <a:pt x="384" y="309"/>
                  </a:lnTo>
                  <a:lnTo>
                    <a:pt x="442" y="309"/>
                  </a:lnTo>
                  <a:lnTo>
                    <a:pt x="504" y="309"/>
                  </a:lnTo>
                  <a:lnTo>
                    <a:pt x="569" y="310"/>
                  </a:lnTo>
                  <a:lnTo>
                    <a:pt x="639" y="310"/>
                  </a:lnTo>
                  <a:lnTo>
                    <a:pt x="710" y="312"/>
                  </a:lnTo>
                  <a:lnTo>
                    <a:pt x="783" y="312"/>
                  </a:lnTo>
                  <a:lnTo>
                    <a:pt x="858" y="313"/>
                  </a:lnTo>
                  <a:lnTo>
                    <a:pt x="935" y="313"/>
                  </a:lnTo>
                  <a:lnTo>
                    <a:pt x="1011" y="314"/>
                  </a:lnTo>
                  <a:lnTo>
                    <a:pt x="1087" y="314"/>
                  </a:lnTo>
                  <a:lnTo>
                    <a:pt x="1164" y="315"/>
                  </a:lnTo>
                  <a:lnTo>
                    <a:pt x="1238" y="315"/>
                  </a:lnTo>
                  <a:lnTo>
                    <a:pt x="1311" y="316"/>
                  </a:lnTo>
                  <a:lnTo>
                    <a:pt x="1382" y="316"/>
                  </a:lnTo>
                  <a:lnTo>
                    <a:pt x="1450" y="317"/>
                  </a:lnTo>
                  <a:lnTo>
                    <a:pt x="1515" y="317"/>
                  </a:lnTo>
                  <a:lnTo>
                    <a:pt x="1575" y="317"/>
                  </a:lnTo>
                  <a:lnTo>
                    <a:pt x="1633" y="319"/>
                  </a:lnTo>
                  <a:lnTo>
                    <a:pt x="1684" y="319"/>
                  </a:lnTo>
                  <a:lnTo>
                    <a:pt x="1731" y="319"/>
                  </a:lnTo>
                  <a:lnTo>
                    <a:pt x="1771" y="319"/>
                  </a:lnTo>
                  <a:lnTo>
                    <a:pt x="1805" y="319"/>
                  </a:lnTo>
                  <a:lnTo>
                    <a:pt x="1831" y="319"/>
                  </a:lnTo>
                  <a:lnTo>
                    <a:pt x="1850" y="319"/>
                  </a:lnTo>
                  <a:lnTo>
                    <a:pt x="1861" y="317"/>
                  </a:lnTo>
                  <a:lnTo>
                    <a:pt x="1861" y="317"/>
                  </a:lnTo>
                  <a:lnTo>
                    <a:pt x="1861" y="317"/>
                  </a:lnTo>
                  <a:close/>
                  <a:moveTo>
                    <a:pt x="1930" y="265"/>
                  </a:moveTo>
                  <a:lnTo>
                    <a:pt x="1966" y="249"/>
                  </a:lnTo>
                  <a:lnTo>
                    <a:pt x="1966" y="249"/>
                  </a:lnTo>
                  <a:lnTo>
                    <a:pt x="1968" y="255"/>
                  </a:lnTo>
                  <a:lnTo>
                    <a:pt x="1971" y="260"/>
                  </a:lnTo>
                  <a:lnTo>
                    <a:pt x="1972" y="266"/>
                  </a:lnTo>
                  <a:lnTo>
                    <a:pt x="1973" y="271"/>
                  </a:lnTo>
                  <a:lnTo>
                    <a:pt x="1974" y="274"/>
                  </a:lnTo>
                  <a:lnTo>
                    <a:pt x="1974" y="279"/>
                  </a:lnTo>
                  <a:lnTo>
                    <a:pt x="1973" y="284"/>
                  </a:lnTo>
                  <a:lnTo>
                    <a:pt x="1973" y="288"/>
                  </a:lnTo>
                  <a:lnTo>
                    <a:pt x="1972" y="291"/>
                  </a:lnTo>
                  <a:lnTo>
                    <a:pt x="1971" y="296"/>
                  </a:lnTo>
                  <a:lnTo>
                    <a:pt x="1968" y="300"/>
                  </a:lnTo>
                  <a:lnTo>
                    <a:pt x="1965" y="303"/>
                  </a:lnTo>
                  <a:lnTo>
                    <a:pt x="1961" y="308"/>
                  </a:lnTo>
                  <a:lnTo>
                    <a:pt x="1956" y="312"/>
                  </a:lnTo>
                  <a:lnTo>
                    <a:pt x="1950" y="315"/>
                  </a:lnTo>
                  <a:lnTo>
                    <a:pt x="1944" y="320"/>
                  </a:lnTo>
                  <a:lnTo>
                    <a:pt x="1937" y="322"/>
                  </a:lnTo>
                  <a:lnTo>
                    <a:pt x="1931" y="326"/>
                  </a:lnTo>
                  <a:lnTo>
                    <a:pt x="1924" y="328"/>
                  </a:lnTo>
                  <a:lnTo>
                    <a:pt x="1918" y="329"/>
                  </a:lnTo>
                  <a:lnTo>
                    <a:pt x="1912" y="332"/>
                  </a:lnTo>
                  <a:lnTo>
                    <a:pt x="1906" y="333"/>
                  </a:lnTo>
                  <a:lnTo>
                    <a:pt x="1899" y="334"/>
                  </a:lnTo>
                  <a:lnTo>
                    <a:pt x="1893" y="335"/>
                  </a:lnTo>
                  <a:lnTo>
                    <a:pt x="1887" y="335"/>
                  </a:lnTo>
                  <a:lnTo>
                    <a:pt x="1881" y="337"/>
                  </a:lnTo>
                  <a:lnTo>
                    <a:pt x="1874" y="337"/>
                  </a:lnTo>
                  <a:lnTo>
                    <a:pt x="1868" y="338"/>
                  </a:lnTo>
                  <a:lnTo>
                    <a:pt x="1861" y="338"/>
                  </a:lnTo>
                  <a:lnTo>
                    <a:pt x="1854" y="339"/>
                  </a:lnTo>
                  <a:lnTo>
                    <a:pt x="1848" y="339"/>
                  </a:lnTo>
                  <a:lnTo>
                    <a:pt x="1840" y="339"/>
                  </a:lnTo>
                  <a:lnTo>
                    <a:pt x="1861" y="317"/>
                  </a:lnTo>
                  <a:lnTo>
                    <a:pt x="1868" y="317"/>
                  </a:lnTo>
                  <a:lnTo>
                    <a:pt x="1874" y="317"/>
                  </a:lnTo>
                  <a:lnTo>
                    <a:pt x="1881" y="316"/>
                  </a:lnTo>
                  <a:lnTo>
                    <a:pt x="1887" y="316"/>
                  </a:lnTo>
                  <a:lnTo>
                    <a:pt x="1893" y="316"/>
                  </a:lnTo>
                  <a:lnTo>
                    <a:pt x="1899" y="315"/>
                  </a:lnTo>
                  <a:lnTo>
                    <a:pt x="1904" y="315"/>
                  </a:lnTo>
                  <a:lnTo>
                    <a:pt x="1908" y="314"/>
                  </a:lnTo>
                  <a:lnTo>
                    <a:pt x="1913" y="314"/>
                  </a:lnTo>
                  <a:lnTo>
                    <a:pt x="1918" y="313"/>
                  </a:lnTo>
                  <a:lnTo>
                    <a:pt x="1922" y="312"/>
                  </a:lnTo>
                  <a:lnTo>
                    <a:pt x="1924" y="312"/>
                  </a:lnTo>
                  <a:lnTo>
                    <a:pt x="1926" y="310"/>
                  </a:lnTo>
                  <a:lnTo>
                    <a:pt x="1929" y="309"/>
                  </a:lnTo>
                  <a:lnTo>
                    <a:pt x="1930" y="309"/>
                  </a:lnTo>
                  <a:lnTo>
                    <a:pt x="1930" y="309"/>
                  </a:lnTo>
                  <a:lnTo>
                    <a:pt x="1930" y="309"/>
                  </a:lnTo>
                  <a:lnTo>
                    <a:pt x="1930" y="309"/>
                  </a:lnTo>
                  <a:lnTo>
                    <a:pt x="1931" y="308"/>
                  </a:lnTo>
                  <a:lnTo>
                    <a:pt x="1932" y="307"/>
                  </a:lnTo>
                  <a:lnTo>
                    <a:pt x="1932" y="306"/>
                  </a:lnTo>
                  <a:lnTo>
                    <a:pt x="1934" y="304"/>
                  </a:lnTo>
                  <a:lnTo>
                    <a:pt x="1935" y="302"/>
                  </a:lnTo>
                  <a:lnTo>
                    <a:pt x="1936" y="300"/>
                  </a:lnTo>
                  <a:lnTo>
                    <a:pt x="1936" y="296"/>
                  </a:lnTo>
                  <a:lnTo>
                    <a:pt x="1936" y="292"/>
                  </a:lnTo>
                  <a:lnTo>
                    <a:pt x="1936" y="289"/>
                  </a:lnTo>
                  <a:lnTo>
                    <a:pt x="1936" y="285"/>
                  </a:lnTo>
                  <a:lnTo>
                    <a:pt x="1935" y="280"/>
                  </a:lnTo>
                  <a:lnTo>
                    <a:pt x="1934" y="276"/>
                  </a:lnTo>
                  <a:lnTo>
                    <a:pt x="1931" y="271"/>
                  </a:lnTo>
                  <a:lnTo>
                    <a:pt x="1930" y="265"/>
                  </a:lnTo>
                  <a:lnTo>
                    <a:pt x="1930" y="265"/>
                  </a:lnTo>
                  <a:lnTo>
                    <a:pt x="1930" y="265"/>
                  </a:lnTo>
                  <a:close/>
                  <a:moveTo>
                    <a:pt x="1848" y="68"/>
                  </a:moveTo>
                  <a:lnTo>
                    <a:pt x="1883" y="50"/>
                  </a:lnTo>
                  <a:lnTo>
                    <a:pt x="1883" y="50"/>
                  </a:lnTo>
                  <a:lnTo>
                    <a:pt x="1886" y="54"/>
                  </a:lnTo>
                  <a:lnTo>
                    <a:pt x="1888" y="57"/>
                  </a:lnTo>
                  <a:lnTo>
                    <a:pt x="1891" y="61"/>
                  </a:lnTo>
                  <a:lnTo>
                    <a:pt x="1894" y="66"/>
                  </a:lnTo>
                  <a:lnTo>
                    <a:pt x="1897" y="70"/>
                  </a:lnTo>
                  <a:lnTo>
                    <a:pt x="1899" y="75"/>
                  </a:lnTo>
                  <a:lnTo>
                    <a:pt x="1901" y="81"/>
                  </a:lnTo>
                  <a:lnTo>
                    <a:pt x="1904" y="86"/>
                  </a:lnTo>
                  <a:lnTo>
                    <a:pt x="1907" y="92"/>
                  </a:lnTo>
                  <a:lnTo>
                    <a:pt x="1910" y="98"/>
                  </a:lnTo>
                  <a:lnTo>
                    <a:pt x="1912" y="105"/>
                  </a:lnTo>
                  <a:lnTo>
                    <a:pt x="1914" y="111"/>
                  </a:lnTo>
                  <a:lnTo>
                    <a:pt x="1917" y="118"/>
                  </a:lnTo>
                  <a:lnTo>
                    <a:pt x="1920" y="125"/>
                  </a:lnTo>
                  <a:lnTo>
                    <a:pt x="1923" y="132"/>
                  </a:lnTo>
                  <a:lnTo>
                    <a:pt x="1925" y="140"/>
                  </a:lnTo>
                  <a:lnTo>
                    <a:pt x="1928" y="147"/>
                  </a:lnTo>
                  <a:lnTo>
                    <a:pt x="1930" y="154"/>
                  </a:lnTo>
                  <a:lnTo>
                    <a:pt x="1934" y="161"/>
                  </a:lnTo>
                  <a:lnTo>
                    <a:pt x="1936" y="168"/>
                  </a:lnTo>
                  <a:lnTo>
                    <a:pt x="1938" y="175"/>
                  </a:lnTo>
                  <a:lnTo>
                    <a:pt x="1941" y="184"/>
                  </a:lnTo>
                  <a:lnTo>
                    <a:pt x="1943" y="191"/>
                  </a:lnTo>
                  <a:lnTo>
                    <a:pt x="1947" y="198"/>
                  </a:lnTo>
                  <a:lnTo>
                    <a:pt x="1949" y="205"/>
                  </a:lnTo>
                  <a:lnTo>
                    <a:pt x="1951" y="211"/>
                  </a:lnTo>
                  <a:lnTo>
                    <a:pt x="1954" y="218"/>
                  </a:lnTo>
                  <a:lnTo>
                    <a:pt x="1956" y="226"/>
                  </a:lnTo>
                  <a:lnTo>
                    <a:pt x="1959" y="232"/>
                  </a:lnTo>
                  <a:lnTo>
                    <a:pt x="1961" y="237"/>
                  </a:lnTo>
                  <a:lnTo>
                    <a:pt x="1963" y="243"/>
                  </a:lnTo>
                  <a:lnTo>
                    <a:pt x="1966" y="249"/>
                  </a:lnTo>
                  <a:lnTo>
                    <a:pt x="1930" y="265"/>
                  </a:lnTo>
                  <a:lnTo>
                    <a:pt x="1928" y="260"/>
                  </a:lnTo>
                  <a:lnTo>
                    <a:pt x="1924" y="253"/>
                  </a:lnTo>
                  <a:lnTo>
                    <a:pt x="1922" y="247"/>
                  </a:lnTo>
                  <a:lnTo>
                    <a:pt x="1919" y="241"/>
                  </a:lnTo>
                  <a:lnTo>
                    <a:pt x="1917" y="234"/>
                  </a:lnTo>
                  <a:lnTo>
                    <a:pt x="1914" y="227"/>
                  </a:lnTo>
                  <a:lnTo>
                    <a:pt x="1912" y="221"/>
                  </a:lnTo>
                  <a:lnTo>
                    <a:pt x="1910" y="214"/>
                  </a:lnTo>
                  <a:lnTo>
                    <a:pt x="1906" y="206"/>
                  </a:lnTo>
                  <a:lnTo>
                    <a:pt x="1904" y="198"/>
                  </a:lnTo>
                  <a:lnTo>
                    <a:pt x="1901" y="191"/>
                  </a:lnTo>
                  <a:lnTo>
                    <a:pt x="1899" y="184"/>
                  </a:lnTo>
                  <a:lnTo>
                    <a:pt x="1897" y="177"/>
                  </a:lnTo>
                  <a:lnTo>
                    <a:pt x="1893" y="169"/>
                  </a:lnTo>
                  <a:lnTo>
                    <a:pt x="1891" y="162"/>
                  </a:lnTo>
                  <a:lnTo>
                    <a:pt x="1888" y="155"/>
                  </a:lnTo>
                  <a:lnTo>
                    <a:pt x="1886" y="148"/>
                  </a:lnTo>
                  <a:lnTo>
                    <a:pt x="1883" y="141"/>
                  </a:lnTo>
                  <a:lnTo>
                    <a:pt x="1880" y="134"/>
                  </a:lnTo>
                  <a:lnTo>
                    <a:pt x="1877" y="126"/>
                  </a:lnTo>
                  <a:lnTo>
                    <a:pt x="1875" y="120"/>
                  </a:lnTo>
                  <a:lnTo>
                    <a:pt x="1873" y="115"/>
                  </a:lnTo>
                  <a:lnTo>
                    <a:pt x="1870" y="109"/>
                  </a:lnTo>
                  <a:lnTo>
                    <a:pt x="1868" y="103"/>
                  </a:lnTo>
                  <a:lnTo>
                    <a:pt x="1864" y="97"/>
                  </a:lnTo>
                  <a:lnTo>
                    <a:pt x="1862" y="92"/>
                  </a:lnTo>
                  <a:lnTo>
                    <a:pt x="1860" y="86"/>
                  </a:lnTo>
                  <a:lnTo>
                    <a:pt x="1857" y="82"/>
                  </a:lnTo>
                  <a:lnTo>
                    <a:pt x="1855" y="77"/>
                  </a:lnTo>
                  <a:lnTo>
                    <a:pt x="1852" y="74"/>
                  </a:lnTo>
                  <a:lnTo>
                    <a:pt x="1850" y="70"/>
                  </a:lnTo>
                  <a:lnTo>
                    <a:pt x="1848" y="68"/>
                  </a:lnTo>
                  <a:lnTo>
                    <a:pt x="1848" y="68"/>
                  </a:lnTo>
                  <a:lnTo>
                    <a:pt x="1848" y="68"/>
                  </a:lnTo>
                  <a:close/>
                  <a:moveTo>
                    <a:pt x="1666" y="21"/>
                  </a:moveTo>
                  <a:lnTo>
                    <a:pt x="1690" y="0"/>
                  </a:lnTo>
                  <a:lnTo>
                    <a:pt x="1690" y="0"/>
                  </a:lnTo>
                  <a:lnTo>
                    <a:pt x="1698" y="0"/>
                  </a:lnTo>
                  <a:lnTo>
                    <a:pt x="1707" y="0"/>
                  </a:lnTo>
                  <a:lnTo>
                    <a:pt x="1715" y="0"/>
                  </a:lnTo>
                  <a:lnTo>
                    <a:pt x="1723" y="0"/>
                  </a:lnTo>
                  <a:lnTo>
                    <a:pt x="1732" y="1"/>
                  </a:lnTo>
                  <a:lnTo>
                    <a:pt x="1740" y="1"/>
                  </a:lnTo>
                  <a:lnTo>
                    <a:pt x="1747" y="2"/>
                  </a:lnTo>
                  <a:lnTo>
                    <a:pt x="1756" y="3"/>
                  </a:lnTo>
                  <a:lnTo>
                    <a:pt x="1763" y="3"/>
                  </a:lnTo>
                  <a:lnTo>
                    <a:pt x="1770" y="5"/>
                  </a:lnTo>
                  <a:lnTo>
                    <a:pt x="1777" y="6"/>
                  </a:lnTo>
                  <a:lnTo>
                    <a:pt x="1784" y="7"/>
                  </a:lnTo>
                  <a:lnTo>
                    <a:pt x="1791" y="8"/>
                  </a:lnTo>
                  <a:lnTo>
                    <a:pt x="1797" y="9"/>
                  </a:lnTo>
                  <a:lnTo>
                    <a:pt x="1805" y="12"/>
                  </a:lnTo>
                  <a:lnTo>
                    <a:pt x="1811" y="13"/>
                  </a:lnTo>
                  <a:lnTo>
                    <a:pt x="1817" y="14"/>
                  </a:lnTo>
                  <a:lnTo>
                    <a:pt x="1823" y="17"/>
                  </a:lnTo>
                  <a:lnTo>
                    <a:pt x="1828" y="18"/>
                  </a:lnTo>
                  <a:lnTo>
                    <a:pt x="1834" y="20"/>
                  </a:lnTo>
                  <a:lnTo>
                    <a:pt x="1839" y="23"/>
                  </a:lnTo>
                  <a:lnTo>
                    <a:pt x="1845" y="25"/>
                  </a:lnTo>
                  <a:lnTo>
                    <a:pt x="1850" y="26"/>
                  </a:lnTo>
                  <a:lnTo>
                    <a:pt x="1855" y="29"/>
                  </a:lnTo>
                  <a:lnTo>
                    <a:pt x="1858" y="31"/>
                  </a:lnTo>
                  <a:lnTo>
                    <a:pt x="1863" y="33"/>
                  </a:lnTo>
                  <a:lnTo>
                    <a:pt x="1867" y="36"/>
                  </a:lnTo>
                  <a:lnTo>
                    <a:pt x="1870" y="39"/>
                  </a:lnTo>
                  <a:lnTo>
                    <a:pt x="1874" y="42"/>
                  </a:lnTo>
                  <a:lnTo>
                    <a:pt x="1877" y="44"/>
                  </a:lnTo>
                  <a:lnTo>
                    <a:pt x="1881" y="48"/>
                  </a:lnTo>
                  <a:lnTo>
                    <a:pt x="1883" y="50"/>
                  </a:lnTo>
                  <a:lnTo>
                    <a:pt x="1848" y="68"/>
                  </a:lnTo>
                  <a:lnTo>
                    <a:pt x="1845" y="66"/>
                  </a:lnTo>
                  <a:lnTo>
                    <a:pt x="1843" y="62"/>
                  </a:lnTo>
                  <a:lnTo>
                    <a:pt x="1839" y="60"/>
                  </a:lnTo>
                  <a:lnTo>
                    <a:pt x="1837" y="57"/>
                  </a:lnTo>
                  <a:lnTo>
                    <a:pt x="1833" y="55"/>
                  </a:lnTo>
                  <a:lnTo>
                    <a:pt x="1830" y="52"/>
                  </a:lnTo>
                  <a:lnTo>
                    <a:pt x="1825" y="50"/>
                  </a:lnTo>
                  <a:lnTo>
                    <a:pt x="1821" y="49"/>
                  </a:lnTo>
                  <a:lnTo>
                    <a:pt x="1817" y="46"/>
                  </a:lnTo>
                  <a:lnTo>
                    <a:pt x="1812" y="44"/>
                  </a:lnTo>
                  <a:lnTo>
                    <a:pt x="1807" y="42"/>
                  </a:lnTo>
                  <a:lnTo>
                    <a:pt x="1802" y="40"/>
                  </a:lnTo>
                  <a:lnTo>
                    <a:pt x="1797" y="38"/>
                  </a:lnTo>
                  <a:lnTo>
                    <a:pt x="1791" y="37"/>
                  </a:lnTo>
                  <a:lnTo>
                    <a:pt x="1787" y="36"/>
                  </a:lnTo>
                  <a:lnTo>
                    <a:pt x="1781" y="33"/>
                  </a:lnTo>
                  <a:lnTo>
                    <a:pt x="1775" y="32"/>
                  </a:lnTo>
                  <a:lnTo>
                    <a:pt x="1769" y="31"/>
                  </a:lnTo>
                  <a:lnTo>
                    <a:pt x="1762" y="30"/>
                  </a:lnTo>
                  <a:lnTo>
                    <a:pt x="1756" y="29"/>
                  </a:lnTo>
                  <a:lnTo>
                    <a:pt x="1749" y="27"/>
                  </a:lnTo>
                  <a:lnTo>
                    <a:pt x="1743" y="26"/>
                  </a:lnTo>
                  <a:lnTo>
                    <a:pt x="1735" y="25"/>
                  </a:lnTo>
                  <a:lnTo>
                    <a:pt x="1728" y="24"/>
                  </a:lnTo>
                  <a:lnTo>
                    <a:pt x="1721" y="24"/>
                  </a:lnTo>
                  <a:lnTo>
                    <a:pt x="1714" y="23"/>
                  </a:lnTo>
                  <a:lnTo>
                    <a:pt x="1706" y="23"/>
                  </a:lnTo>
                  <a:lnTo>
                    <a:pt x="1698" y="21"/>
                  </a:lnTo>
                  <a:lnTo>
                    <a:pt x="1690" y="21"/>
                  </a:lnTo>
                  <a:lnTo>
                    <a:pt x="1683" y="21"/>
                  </a:lnTo>
                  <a:lnTo>
                    <a:pt x="1675" y="21"/>
                  </a:lnTo>
                  <a:lnTo>
                    <a:pt x="1666" y="21"/>
                  </a:lnTo>
                  <a:lnTo>
                    <a:pt x="1666" y="21"/>
                  </a:lnTo>
                  <a:lnTo>
                    <a:pt x="1666" y="21"/>
                  </a:lnTo>
                  <a:close/>
                  <a:moveTo>
                    <a:pt x="170" y="36"/>
                  </a:moveTo>
                  <a:lnTo>
                    <a:pt x="191" y="14"/>
                  </a:lnTo>
                  <a:lnTo>
                    <a:pt x="191" y="14"/>
                  </a:lnTo>
                  <a:lnTo>
                    <a:pt x="205" y="14"/>
                  </a:lnTo>
                  <a:lnTo>
                    <a:pt x="227" y="13"/>
                  </a:lnTo>
                  <a:lnTo>
                    <a:pt x="254" y="13"/>
                  </a:lnTo>
                  <a:lnTo>
                    <a:pt x="288" y="12"/>
                  </a:lnTo>
                  <a:lnTo>
                    <a:pt x="325" y="12"/>
                  </a:lnTo>
                  <a:lnTo>
                    <a:pt x="368" y="11"/>
                  </a:lnTo>
                  <a:lnTo>
                    <a:pt x="414" y="11"/>
                  </a:lnTo>
                  <a:lnTo>
                    <a:pt x="464" y="9"/>
                  </a:lnTo>
                  <a:lnTo>
                    <a:pt x="518" y="9"/>
                  </a:lnTo>
                  <a:lnTo>
                    <a:pt x="575" y="8"/>
                  </a:lnTo>
                  <a:lnTo>
                    <a:pt x="635" y="8"/>
                  </a:lnTo>
                  <a:lnTo>
                    <a:pt x="696" y="7"/>
                  </a:lnTo>
                  <a:lnTo>
                    <a:pt x="759" y="7"/>
                  </a:lnTo>
                  <a:lnTo>
                    <a:pt x="822" y="6"/>
                  </a:lnTo>
                  <a:lnTo>
                    <a:pt x="888" y="6"/>
                  </a:lnTo>
                  <a:lnTo>
                    <a:pt x="952" y="5"/>
                  </a:lnTo>
                  <a:lnTo>
                    <a:pt x="1018" y="5"/>
                  </a:lnTo>
                  <a:lnTo>
                    <a:pt x="1083" y="3"/>
                  </a:lnTo>
                  <a:lnTo>
                    <a:pt x="1146" y="3"/>
                  </a:lnTo>
                  <a:lnTo>
                    <a:pt x="1209" y="2"/>
                  </a:lnTo>
                  <a:lnTo>
                    <a:pt x="1269" y="2"/>
                  </a:lnTo>
                  <a:lnTo>
                    <a:pt x="1327" y="2"/>
                  </a:lnTo>
                  <a:lnTo>
                    <a:pt x="1382" y="1"/>
                  </a:lnTo>
                  <a:lnTo>
                    <a:pt x="1435" y="1"/>
                  </a:lnTo>
                  <a:lnTo>
                    <a:pt x="1484" y="1"/>
                  </a:lnTo>
                  <a:lnTo>
                    <a:pt x="1529" y="0"/>
                  </a:lnTo>
                  <a:lnTo>
                    <a:pt x="1570" y="0"/>
                  </a:lnTo>
                  <a:lnTo>
                    <a:pt x="1604" y="0"/>
                  </a:lnTo>
                  <a:lnTo>
                    <a:pt x="1635" y="0"/>
                  </a:lnTo>
                  <a:lnTo>
                    <a:pt x="1659" y="0"/>
                  </a:lnTo>
                  <a:lnTo>
                    <a:pt x="1678" y="0"/>
                  </a:lnTo>
                  <a:lnTo>
                    <a:pt x="1690" y="0"/>
                  </a:lnTo>
                  <a:lnTo>
                    <a:pt x="1666" y="21"/>
                  </a:lnTo>
                  <a:lnTo>
                    <a:pt x="1654" y="21"/>
                  </a:lnTo>
                  <a:lnTo>
                    <a:pt x="1636" y="21"/>
                  </a:lnTo>
                  <a:lnTo>
                    <a:pt x="1612" y="21"/>
                  </a:lnTo>
                  <a:lnTo>
                    <a:pt x="1581" y="21"/>
                  </a:lnTo>
                  <a:lnTo>
                    <a:pt x="1546" y="21"/>
                  </a:lnTo>
                  <a:lnTo>
                    <a:pt x="1506" y="21"/>
                  </a:lnTo>
                  <a:lnTo>
                    <a:pt x="1461" y="23"/>
                  </a:lnTo>
                  <a:lnTo>
                    <a:pt x="1412" y="23"/>
                  </a:lnTo>
                  <a:lnTo>
                    <a:pt x="1359" y="23"/>
                  </a:lnTo>
                  <a:lnTo>
                    <a:pt x="1305" y="24"/>
                  </a:lnTo>
                  <a:lnTo>
                    <a:pt x="1246" y="24"/>
                  </a:lnTo>
                  <a:lnTo>
                    <a:pt x="1185" y="24"/>
                  </a:lnTo>
                  <a:lnTo>
                    <a:pt x="1123" y="25"/>
                  </a:lnTo>
                  <a:lnTo>
                    <a:pt x="1060" y="25"/>
                  </a:lnTo>
                  <a:lnTo>
                    <a:pt x="995" y="26"/>
                  </a:lnTo>
                  <a:lnTo>
                    <a:pt x="930" y="26"/>
                  </a:lnTo>
                  <a:lnTo>
                    <a:pt x="865" y="27"/>
                  </a:lnTo>
                  <a:lnTo>
                    <a:pt x="800" y="27"/>
                  </a:lnTo>
                  <a:lnTo>
                    <a:pt x="736" y="29"/>
                  </a:lnTo>
                  <a:lnTo>
                    <a:pt x="673" y="29"/>
                  </a:lnTo>
                  <a:lnTo>
                    <a:pt x="612" y="30"/>
                  </a:lnTo>
                  <a:lnTo>
                    <a:pt x="553" y="30"/>
                  </a:lnTo>
                  <a:lnTo>
                    <a:pt x="497" y="31"/>
                  </a:lnTo>
                  <a:lnTo>
                    <a:pt x="442" y="31"/>
                  </a:lnTo>
                  <a:lnTo>
                    <a:pt x="392" y="32"/>
                  </a:lnTo>
                  <a:lnTo>
                    <a:pt x="345" y="32"/>
                  </a:lnTo>
                  <a:lnTo>
                    <a:pt x="303" y="33"/>
                  </a:lnTo>
                  <a:lnTo>
                    <a:pt x="265" y="33"/>
                  </a:lnTo>
                  <a:lnTo>
                    <a:pt x="232" y="35"/>
                  </a:lnTo>
                  <a:lnTo>
                    <a:pt x="205" y="35"/>
                  </a:lnTo>
                  <a:lnTo>
                    <a:pt x="184" y="36"/>
                  </a:lnTo>
                  <a:lnTo>
                    <a:pt x="170" y="36"/>
                  </a:lnTo>
                  <a:lnTo>
                    <a:pt x="17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7" name="Freeform 32"/>
            <p:cNvSpPr>
              <a:spLocks noEditPoints="1"/>
            </p:cNvSpPr>
            <p:nvPr/>
          </p:nvSpPr>
          <p:spPr bwMode="auto">
            <a:xfrm>
              <a:off x="3892551" y="4567239"/>
              <a:ext cx="258763" cy="500063"/>
            </a:xfrm>
            <a:custGeom>
              <a:avLst/>
              <a:gdLst>
                <a:gd name="T0" fmla="*/ 126 w 163"/>
                <a:gd name="T1" fmla="*/ 14 h 315"/>
                <a:gd name="T2" fmla="*/ 128 w 163"/>
                <a:gd name="T3" fmla="*/ 12 h 315"/>
                <a:gd name="T4" fmla="*/ 129 w 163"/>
                <a:gd name="T5" fmla="*/ 11 h 315"/>
                <a:gd name="T6" fmla="*/ 133 w 163"/>
                <a:gd name="T7" fmla="*/ 8 h 315"/>
                <a:gd name="T8" fmla="*/ 135 w 163"/>
                <a:gd name="T9" fmla="*/ 6 h 315"/>
                <a:gd name="T10" fmla="*/ 139 w 163"/>
                <a:gd name="T11" fmla="*/ 5 h 315"/>
                <a:gd name="T12" fmla="*/ 142 w 163"/>
                <a:gd name="T13" fmla="*/ 2 h 315"/>
                <a:gd name="T14" fmla="*/ 146 w 163"/>
                <a:gd name="T15" fmla="*/ 1 h 315"/>
                <a:gd name="T16" fmla="*/ 149 w 163"/>
                <a:gd name="T17" fmla="*/ 1 h 315"/>
                <a:gd name="T18" fmla="*/ 153 w 163"/>
                <a:gd name="T19" fmla="*/ 0 h 315"/>
                <a:gd name="T20" fmla="*/ 155 w 163"/>
                <a:gd name="T21" fmla="*/ 0 h 315"/>
                <a:gd name="T22" fmla="*/ 159 w 163"/>
                <a:gd name="T23" fmla="*/ 0 h 315"/>
                <a:gd name="T24" fmla="*/ 160 w 163"/>
                <a:gd name="T25" fmla="*/ 1 h 315"/>
                <a:gd name="T26" fmla="*/ 161 w 163"/>
                <a:gd name="T27" fmla="*/ 2 h 315"/>
                <a:gd name="T28" fmla="*/ 163 w 163"/>
                <a:gd name="T29" fmla="*/ 4 h 315"/>
                <a:gd name="T30" fmla="*/ 163 w 163"/>
                <a:gd name="T31" fmla="*/ 5 h 315"/>
                <a:gd name="T32" fmla="*/ 37 w 163"/>
                <a:gd name="T33" fmla="*/ 300 h 315"/>
                <a:gd name="T34" fmla="*/ 11 w 163"/>
                <a:gd name="T35" fmla="*/ 288 h 315"/>
                <a:gd name="T36" fmla="*/ 27 w 163"/>
                <a:gd name="T37" fmla="*/ 252 h 315"/>
                <a:gd name="T38" fmla="*/ 43 w 163"/>
                <a:gd name="T39" fmla="*/ 213 h 315"/>
                <a:gd name="T40" fmla="*/ 61 w 163"/>
                <a:gd name="T41" fmla="*/ 170 h 315"/>
                <a:gd name="T42" fmla="*/ 79 w 163"/>
                <a:gd name="T43" fmla="*/ 127 h 315"/>
                <a:gd name="T44" fmla="*/ 96 w 163"/>
                <a:gd name="T45" fmla="*/ 86 h 315"/>
                <a:gd name="T46" fmla="*/ 111 w 163"/>
                <a:gd name="T47" fmla="*/ 50 h 315"/>
                <a:gd name="T48" fmla="*/ 123 w 163"/>
                <a:gd name="T49" fmla="*/ 22 h 315"/>
                <a:gd name="T50" fmla="*/ 157 w 163"/>
                <a:gd name="T51" fmla="*/ 18 h 315"/>
                <a:gd name="T52" fmla="*/ 143 w 163"/>
                <a:gd name="T53" fmla="*/ 49 h 315"/>
                <a:gd name="T54" fmla="*/ 128 w 163"/>
                <a:gd name="T55" fmla="*/ 87 h 315"/>
                <a:gd name="T56" fmla="*/ 111 w 163"/>
                <a:gd name="T57" fmla="*/ 128 h 315"/>
                <a:gd name="T58" fmla="*/ 93 w 163"/>
                <a:gd name="T59" fmla="*/ 171 h 315"/>
                <a:gd name="T60" fmla="*/ 75 w 163"/>
                <a:gd name="T61" fmla="*/ 214 h 315"/>
                <a:gd name="T62" fmla="*/ 59 w 163"/>
                <a:gd name="T63" fmla="*/ 253 h 315"/>
                <a:gd name="T64" fmla="*/ 43 w 163"/>
                <a:gd name="T65" fmla="*/ 287 h 315"/>
                <a:gd name="T66" fmla="*/ 1 w 163"/>
                <a:gd name="T67" fmla="*/ 309 h 315"/>
                <a:gd name="T68" fmla="*/ 36 w 163"/>
                <a:gd name="T69" fmla="*/ 302 h 315"/>
                <a:gd name="T70" fmla="*/ 35 w 163"/>
                <a:gd name="T71" fmla="*/ 303 h 315"/>
                <a:gd name="T72" fmla="*/ 32 w 163"/>
                <a:gd name="T73" fmla="*/ 306 h 315"/>
                <a:gd name="T74" fmla="*/ 30 w 163"/>
                <a:gd name="T75" fmla="*/ 308 h 315"/>
                <a:gd name="T76" fmla="*/ 27 w 163"/>
                <a:gd name="T77" fmla="*/ 309 h 315"/>
                <a:gd name="T78" fmla="*/ 23 w 163"/>
                <a:gd name="T79" fmla="*/ 312 h 315"/>
                <a:gd name="T80" fmla="*/ 19 w 163"/>
                <a:gd name="T81" fmla="*/ 313 h 315"/>
                <a:gd name="T82" fmla="*/ 16 w 163"/>
                <a:gd name="T83" fmla="*/ 314 h 315"/>
                <a:gd name="T84" fmla="*/ 12 w 163"/>
                <a:gd name="T85" fmla="*/ 315 h 315"/>
                <a:gd name="T86" fmla="*/ 9 w 163"/>
                <a:gd name="T87" fmla="*/ 315 h 315"/>
                <a:gd name="T88" fmla="*/ 6 w 163"/>
                <a:gd name="T89" fmla="*/ 315 h 315"/>
                <a:gd name="T90" fmla="*/ 4 w 163"/>
                <a:gd name="T91" fmla="*/ 314 h 315"/>
                <a:gd name="T92" fmla="*/ 1 w 163"/>
                <a:gd name="T93" fmla="*/ 314 h 315"/>
                <a:gd name="T94" fmla="*/ 1 w 163"/>
                <a:gd name="T95" fmla="*/ 313 h 315"/>
                <a:gd name="T96" fmla="*/ 0 w 163"/>
                <a:gd name="T97" fmla="*/ 312 h 315"/>
                <a:gd name="T98" fmla="*/ 1 w 163"/>
                <a:gd name="T99" fmla="*/ 30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 h="315">
                  <a:moveTo>
                    <a:pt x="161" y="6"/>
                  </a:moveTo>
                  <a:lnTo>
                    <a:pt x="126" y="16"/>
                  </a:lnTo>
                  <a:lnTo>
                    <a:pt x="126" y="14"/>
                  </a:lnTo>
                  <a:lnTo>
                    <a:pt x="126" y="14"/>
                  </a:lnTo>
                  <a:lnTo>
                    <a:pt x="127" y="14"/>
                  </a:lnTo>
                  <a:lnTo>
                    <a:pt x="127" y="13"/>
                  </a:lnTo>
                  <a:lnTo>
                    <a:pt x="127" y="13"/>
                  </a:lnTo>
                  <a:lnTo>
                    <a:pt x="128" y="12"/>
                  </a:lnTo>
                  <a:lnTo>
                    <a:pt x="128" y="12"/>
                  </a:lnTo>
                  <a:lnTo>
                    <a:pt x="128" y="11"/>
                  </a:lnTo>
                  <a:lnTo>
                    <a:pt x="129" y="11"/>
                  </a:lnTo>
                  <a:lnTo>
                    <a:pt x="129" y="11"/>
                  </a:lnTo>
                  <a:lnTo>
                    <a:pt x="130" y="10"/>
                  </a:lnTo>
                  <a:lnTo>
                    <a:pt x="130" y="10"/>
                  </a:lnTo>
                  <a:lnTo>
                    <a:pt x="132" y="8"/>
                  </a:lnTo>
                  <a:lnTo>
                    <a:pt x="133" y="8"/>
                  </a:lnTo>
                  <a:lnTo>
                    <a:pt x="133" y="7"/>
                  </a:lnTo>
                  <a:lnTo>
                    <a:pt x="134" y="7"/>
                  </a:lnTo>
                  <a:lnTo>
                    <a:pt x="134" y="7"/>
                  </a:lnTo>
                  <a:lnTo>
                    <a:pt x="135" y="6"/>
                  </a:lnTo>
                  <a:lnTo>
                    <a:pt x="136" y="6"/>
                  </a:lnTo>
                  <a:lnTo>
                    <a:pt x="136" y="5"/>
                  </a:lnTo>
                  <a:lnTo>
                    <a:pt x="138" y="5"/>
                  </a:lnTo>
                  <a:lnTo>
                    <a:pt x="139" y="5"/>
                  </a:lnTo>
                  <a:lnTo>
                    <a:pt x="140" y="4"/>
                  </a:lnTo>
                  <a:lnTo>
                    <a:pt x="140" y="4"/>
                  </a:lnTo>
                  <a:lnTo>
                    <a:pt x="141" y="4"/>
                  </a:lnTo>
                  <a:lnTo>
                    <a:pt x="142" y="2"/>
                  </a:lnTo>
                  <a:lnTo>
                    <a:pt x="143" y="2"/>
                  </a:lnTo>
                  <a:lnTo>
                    <a:pt x="143" y="2"/>
                  </a:lnTo>
                  <a:lnTo>
                    <a:pt x="145" y="2"/>
                  </a:lnTo>
                  <a:lnTo>
                    <a:pt x="146" y="1"/>
                  </a:lnTo>
                  <a:lnTo>
                    <a:pt x="147" y="1"/>
                  </a:lnTo>
                  <a:lnTo>
                    <a:pt x="148" y="1"/>
                  </a:lnTo>
                  <a:lnTo>
                    <a:pt x="148" y="1"/>
                  </a:lnTo>
                  <a:lnTo>
                    <a:pt x="149" y="1"/>
                  </a:lnTo>
                  <a:lnTo>
                    <a:pt x="151" y="0"/>
                  </a:lnTo>
                  <a:lnTo>
                    <a:pt x="152" y="0"/>
                  </a:lnTo>
                  <a:lnTo>
                    <a:pt x="152" y="0"/>
                  </a:lnTo>
                  <a:lnTo>
                    <a:pt x="153" y="0"/>
                  </a:lnTo>
                  <a:lnTo>
                    <a:pt x="154" y="0"/>
                  </a:lnTo>
                  <a:lnTo>
                    <a:pt x="154" y="0"/>
                  </a:lnTo>
                  <a:lnTo>
                    <a:pt x="155" y="0"/>
                  </a:lnTo>
                  <a:lnTo>
                    <a:pt x="155" y="0"/>
                  </a:lnTo>
                  <a:lnTo>
                    <a:pt x="157" y="0"/>
                  </a:lnTo>
                  <a:lnTo>
                    <a:pt x="158" y="0"/>
                  </a:lnTo>
                  <a:lnTo>
                    <a:pt x="158" y="0"/>
                  </a:lnTo>
                  <a:lnTo>
                    <a:pt x="159" y="0"/>
                  </a:lnTo>
                  <a:lnTo>
                    <a:pt x="159" y="0"/>
                  </a:lnTo>
                  <a:lnTo>
                    <a:pt x="159" y="1"/>
                  </a:lnTo>
                  <a:lnTo>
                    <a:pt x="160" y="1"/>
                  </a:lnTo>
                  <a:lnTo>
                    <a:pt x="160" y="1"/>
                  </a:lnTo>
                  <a:lnTo>
                    <a:pt x="160" y="1"/>
                  </a:lnTo>
                  <a:lnTo>
                    <a:pt x="161" y="1"/>
                  </a:lnTo>
                  <a:lnTo>
                    <a:pt x="161" y="2"/>
                  </a:lnTo>
                  <a:lnTo>
                    <a:pt x="161" y="2"/>
                  </a:lnTo>
                  <a:lnTo>
                    <a:pt x="161" y="2"/>
                  </a:lnTo>
                  <a:lnTo>
                    <a:pt x="163" y="2"/>
                  </a:lnTo>
                  <a:lnTo>
                    <a:pt x="163" y="4"/>
                  </a:lnTo>
                  <a:lnTo>
                    <a:pt x="163" y="4"/>
                  </a:lnTo>
                  <a:lnTo>
                    <a:pt x="163" y="4"/>
                  </a:lnTo>
                  <a:lnTo>
                    <a:pt x="163" y="5"/>
                  </a:lnTo>
                  <a:lnTo>
                    <a:pt x="163" y="5"/>
                  </a:lnTo>
                  <a:lnTo>
                    <a:pt x="163" y="5"/>
                  </a:lnTo>
                  <a:lnTo>
                    <a:pt x="163" y="6"/>
                  </a:lnTo>
                  <a:lnTo>
                    <a:pt x="161" y="6"/>
                  </a:lnTo>
                  <a:lnTo>
                    <a:pt x="161" y="6"/>
                  </a:lnTo>
                  <a:close/>
                  <a:moveTo>
                    <a:pt x="37" y="300"/>
                  </a:moveTo>
                  <a:lnTo>
                    <a:pt x="1" y="309"/>
                  </a:lnTo>
                  <a:lnTo>
                    <a:pt x="4" y="302"/>
                  </a:lnTo>
                  <a:lnTo>
                    <a:pt x="7" y="295"/>
                  </a:lnTo>
                  <a:lnTo>
                    <a:pt x="11" y="288"/>
                  </a:lnTo>
                  <a:lnTo>
                    <a:pt x="15" y="279"/>
                  </a:lnTo>
                  <a:lnTo>
                    <a:pt x="18" y="271"/>
                  </a:lnTo>
                  <a:lnTo>
                    <a:pt x="22" y="261"/>
                  </a:lnTo>
                  <a:lnTo>
                    <a:pt x="27" y="252"/>
                  </a:lnTo>
                  <a:lnTo>
                    <a:pt x="30" y="242"/>
                  </a:lnTo>
                  <a:lnTo>
                    <a:pt x="35" y="233"/>
                  </a:lnTo>
                  <a:lnTo>
                    <a:pt x="38" y="223"/>
                  </a:lnTo>
                  <a:lnTo>
                    <a:pt x="43" y="213"/>
                  </a:lnTo>
                  <a:lnTo>
                    <a:pt x="48" y="202"/>
                  </a:lnTo>
                  <a:lnTo>
                    <a:pt x="52" y="191"/>
                  </a:lnTo>
                  <a:lnTo>
                    <a:pt x="56" y="180"/>
                  </a:lnTo>
                  <a:lnTo>
                    <a:pt x="61" y="170"/>
                  </a:lnTo>
                  <a:lnTo>
                    <a:pt x="66" y="159"/>
                  </a:lnTo>
                  <a:lnTo>
                    <a:pt x="71" y="148"/>
                  </a:lnTo>
                  <a:lnTo>
                    <a:pt x="74" y="137"/>
                  </a:lnTo>
                  <a:lnTo>
                    <a:pt x="79" y="127"/>
                  </a:lnTo>
                  <a:lnTo>
                    <a:pt x="84" y="117"/>
                  </a:lnTo>
                  <a:lnTo>
                    <a:pt x="87" y="106"/>
                  </a:lnTo>
                  <a:lnTo>
                    <a:pt x="92" y="96"/>
                  </a:lnTo>
                  <a:lnTo>
                    <a:pt x="96" y="86"/>
                  </a:lnTo>
                  <a:lnTo>
                    <a:pt x="99" y="76"/>
                  </a:lnTo>
                  <a:lnTo>
                    <a:pt x="104" y="68"/>
                  </a:lnTo>
                  <a:lnTo>
                    <a:pt x="108" y="59"/>
                  </a:lnTo>
                  <a:lnTo>
                    <a:pt x="111" y="50"/>
                  </a:lnTo>
                  <a:lnTo>
                    <a:pt x="114" y="42"/>
                  </a:lnTo>
                  <a:lnTo>
                    <a:pt x="117" y="35"/>
                  </a:lnTo>
                  <a:lnTo>
                    <a:pt x="121" y="27"/>
                  </a:lnTo>
                  <a:lnTo>
                    <a:pt x="123" y="22"/>
                  </a:lnTo>
                  <a:lnTo>
                    <a:pt x="126" y="16"/>
                  </a:lnTo>
                  <a:lnTo>
                    <a:pt x="161" y="6"/>
                  </a:lnTo>
                  <a:lnTo>
                    <a:pt x="159" y="12"/>
                  </a:lnTo>
                  <a:lnTo>
                    <a:pt x="157" y="18"/>
                  </a:lnTo>
                  <a:lnTo>
                    <a:pt x="154" y="25"/>
                  </a:lnTo>
                  <a:lnTo>
                    <a:pt x="151" y="33"/>
                  </a:lnTo>
                  <a:lnTo>
                    <a:pt x="147" y="41"/>
                  </a:lnTo>
                  <a:lnTo>
                    <a:pt x="143" y="49"/>
                  </a:lnTo>
                  <a:lnTo>
                    <a:pt x="140" y="59"/>
                  </a:lnTo>
                  <a:lnTo>
                    <a:pt x="136" y="67"/>
                  </a:lnTo>
                  <a:lnTo>
                    <a:pt x="133" y="76"/>
                  </a:lnTo>
                  <a:lnTo>
                    <a:pt x="128" y="87"/>
                  </a:lnTo>
                  <a:lnTo>
                    <a:pt x="124" y="97"/>
                  </a:lnTo>
                  <a:lnTo>
                    <a:pt x="120" y="107"/>
                  </a:lnTo>
                  <a:lnTo>
                    <a:pt x="116" y="118"/>
                  </a:lnTo>
                  <a:lnTo>
                    <a:pt x="111" y="128"/>
                  </a:lnTo>
                  <a:lnTo>
                    <a:pt x="106" y="139"/>
                  </a:lnTo>
                  <a:lnTo>
                    <a:pt x="102" y="149"/>
                  </a:lnTo>
                  <a:lnTo>
                    <a:pt x="98" y="160"/>
                  </a:lnTo>
                  <a:lnTo>
                    <a:pt x="93" y="171"/>
                  </a:lnTo>
                  <a:lnTo>
                    <a:pt x="89" y="181"/>
                  </a:lnTo>
                  <a:lnTo>
                    <a:pt x="84" y="192"/>
                  </a:lnTo>
                  <a:lnTo>
                    <a:pt x="79" y="203"/>
                  </a:lnTo>
                  <a:lnTo>
                    <a:pt x="75" y="214"/>
                  </a:lnTo>
                  <a:lnTo>
                    <a:pt x="71" y="223"/>
                  </a:lnTo>
                  <a:lnTo>
                    <a:pt x="67" y="234"/>
                  </a:lnTo>
                  <a:lnTo>
                    <a:pt x="62" y="244"/>
                  </a:lnTo>
                  <a:lnTo>
                    <a:pt x="59" y="253"/>
                  </a:lnTo>
                  <a:lnTo>
                    <a:pt x="54" y="261"/>
                  </a:lnTo>
                  <a:lnTo>
                    <a:pt x="50" y="270"/>
                  </a:lnTo>
                  <a:lnTo>
                    <a:pt x="47" y="278"/>
                  </a:lnTo>
                  <a:lnTo>
                    <a:pt x="43" y="287"/>
                  </a:lnTo>
                  <a:lnTo>
                    <a:pt x="41" y="294"/>
                  </a:lnTo>
                  <a:lnTo>
                    <a:pt x="37" y="300"/>
                  </a:lnTo>
                  <a:lnTo>
                    <a:pt x="37" y="300"/>
                  </a:lnTo>
                  <a:close/>
                  <a:moveTo>
                    <a:pt x="1" y="309"/>
                  </a:moveTo>
                  <a:lnTo>
                    <a:pt x="37" y="300"/>
                  </a:lnTo>
                  <a:lnTo>
                    <a:pt x="37" y="301"/>
                  </a:lnTo>
                  <a:lnTo>
                    <a:pt x="37" y="301"/>
                  </a:lnTo>
                  <a:lnTo>
                    <a:pt x="36" y="302"/>
                  </a:lnTo>
                  <a:lnTo>
                    <a:pt x="36" y="302"/>
                  </a:lnTo>
                  <a:lnTo>
                    <a:pt x="36" y="302"/>
                  </a:lnTo>
                  <a:lnTo>
                    <a:pt x="35" y="303"/>
                  </a:lnTo>
                  <a:lnTo>
                    <a:pt x="35" y="303"/>
                  </a:lnTo>
                  <a:lnTo>
                    <a:pt x="34" y="304"/>
                  </a:lnTo>
                  <a:lnTo>
                    <a:pt x="34" y="304"/>
                  </a:lnTo>
                  <a:lnTo>
                    <a:pt x="32" y="306"/>
                  </a:lnTo>
                  <a:lnTo>
                    <a:pt x="32" y="306"/>
                  </a:lnTo>
                  <a:lnTo>
                    <a:pt x="31" y="307"/>
                  </a:lnTo>
                  <a:lnTo>
                    <a:pt x="31" y="307"/>
                  </a:lnTo>
                  <a:lnTo>
                    <a:pt x="30" y="307"/>
                  </a:lnTo>
                  <a:lnTo>
                    <a:pt x="30" y="308"/>
                  </a:lnTo>
                  <a:lnTo>
                    <a:pt x="29" y="308"/>
                  </a:lnTo>
                  <a:lnTo>
                    <a:pt x="28" y="309"/>
                  </a:lnTo>
                  <a:lnTo>
                    <a:pt x="28" y="309"/>
                  </a:lnTo>
                  <a:lnTo>
                    <a:pt x="27" y="309"/>
                  </a:lnTo>
                  <a:lnTo>
                    <a:pt x="25" y="310"/>
                  </a:lnTo>
                  <a:lnTo>
                    <a:pt x="25" y="310"/>
                  </a:lnTo>
                  <a:lnTo>
                    <a:pt x="24" y="310"/>
                  </a:lnTo>
                  <a:lnTo>
                    <a:pt x="23" y="312"/>
                  </a:lnTo>
                  <a:lnTo>
                    <a:pt x="22" y="312"/>
                  </a:lnTo>
                  <a:lnTo>
                    <a:pt x="22" y="312"/>
                  </a:lnTo>
                  <a:lnTo>
                    <a:pt x="21" y="313"/>
                  </a:lnTo>
                  <a:lnTo>
                    <a:pt x="19" y="313"/>
                  </a:lnTo>
                  <a:lnTo>
                    <a:pt x="18" y="313"/>
                  </a:lnTo>
                  <a:lnTo>
                    <a:pt x="17" y="313"/>
                  </a:lnTo>
                  <a:lnTo>
                    <a:pt x="17" y="314"/>
                  </a:lnTo>
                  <a:lnTo>
                    <a:pt x="16" y="314"/>
                  </a:lnTo>
                  <a:lnTo>
                    <a:pt x="15" y="314"/>
                  </a:lnTo>
                  <a:lnTo>
                    <a:pt x="13" y="314"/>
                  </a:lnTo>
                  <a:lnTo>
                    <a:pt x="13" y="314"/>
                  </a:lnTo>
                  <a:lnTo>
                    <a:pt x="12" y="315"/>
                  </a:lnTo>
                  <a:lnTo>
                    <a:pt x="11" y="315"/>
                  </a:lnTo>
                  <a:lnTo>
                    <a:pt x="10" y="315"/>
                  </a:lnTo>
                  <a:lnTo>
                    <a:pt x="10" y="315"/>
                  </a:lnTo>
                  <a:lnTo>
                    <a:pt x="9" y="315"/>
                  </a:lnTo>
                  <a:lnTo>
                    <a:pt x="7" y="315"/>
                  </a:lnTo>
                  <a:lnTo>
                    <a:pt x="7" y="315"/>
                  </a:lnTo>
                  <a:lnTo>
                    <a:pt x="6" y="315"/>
                  </a:lnTo>
                  <a:lnTo>
                    <a:pt x="6" y="315"/>
                  </a:lnTo>
                  <a:lnTo>
                    <a:pt x="5" y="315"/>
                  </a:lnTo>
                  <a:lnTo>
                    <a:pt x="5" y="315"/>
                  </a:lnTo>
                  <a:lnTo>
                    <a:pt x="4" y="315"/>
                  </a:lnTo>
                  <a:lnTo>
                    <a:pt x="4" y="314"/>
                  </a:lnTo>
                  <a:lnTo>
                    <a:pt x="3" y="314"/>
                  </a:lnTo>
                  <a:lnTo>
                    <a:pt x="3" y="314"/>
                  </a:lnTo>
                  <a:lnTo>
                    <a:pt x="3" y="314"/>
                  </a:lnTo>
                  <a:lnTo>
                    <a:pt x="1" y="314"/>
                  </a:lnTo>
                  <a:lnTo>
                    <a:pt x="1" y="314"/>
                  </a:lnTo>
                  <a:lnTo>
                    <a:pt x="1" y="313"/>
                  </a:lnTo>
                  <a:lnTo>
                    <a:pt x="1" y="313"/>
                  </a:lnTo>
                  <a:lnTo>
                    <a:pt x="1" y="313"/>
                  </a:lnTo>
                  <a:lnTo>
                    <a:pt x="0" y="313"/>
                  </a:lnTo>
                  <a:lnTo>
                    <a:pt x="0" y="312"/>
                  </a:lnTo>
                  <a:lnTo>
                    <a:pt x="0" y="312"/>
                  </a:lnTo>
                  <a:lnTo>
                    <a:pt x="0" y="312"/>
                  </a:lnTo>
                  <a:lnTo>
                    <a:pt x="0" y="310"/>
                  </a:lnTo>
                  <a:lnTo>
                    <a:pt x="0" y="310"/>
                  </a:lnTo>
                  <a:lnTo>
                    <a:pt x="0" y="309"/>
                  </a:lnTo>
                  <a:lnTo>
                    <a:pt x="1" y="309"/>
                  </a:lnTo>
                  <a:lnTo>
                    <a:pt x="1" y="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8" name="Freeform 33"/>
            <p:cNvSpPr>
              <a:spLocks noEditPoints="1"/>
            </p:cNvSpPr>
            <p:nvPr/>
          </p:nvSpPr>
          <p:spPr bwMode="auto">
            <a:xfrm>
              <a:off x="4219576" y="4564064"/>
              <a:ext cx="179388" cy="504825"/>
            </a:xfrm>
            <a:custGeom>
              <a:avLst/>
              <a:gdLst>
                <a:gd name="T0" fmla="*/ 76 w 113"/>
                <a:gd name="T1" fmla="*/ 15 h 318"/>
                <a:gd name="T2" fmla="*/ 77 w 113"/>
                <a:gd name="T3" fmla="*/ 13 h 318"/>
                <a:gd name="T4" fmla="*/ 79 w 113"/>
                <a:gd name="T5" fmla="*/ 10 h 318"/>
                <a:gd name="T6" fmla="*/ 82 w 113"/>
                <a:gd name="T7" fmla="*/ 9 h 318"/>
                <a:gd name="T8" fmla="*/ 85 w 113"/>
                <a:gd name="T9" fmla="*/ 7 h 318"/>
                <a:gd name="T10" fmla="*/ 88 w 113"/>
                <a:gd name="T11" fmla="*/ 4 h 318"/>
                <a:gd name="T12" fmla="*/ 91 w 113"/>
                <a:gd name="T13" fmla="*/ 3 h 318"/>
                <a:gd name="T14" fmla="*/ 95 w 113"/>
                <a:gd name="T15" fmla="*/ 2 h 318"/>
                <a:gd name="T16" fmla="*/ 100 w 113"/>
                <a:gd name="T17" fmla="*/ 1 h 318"/>
                <a:gd name="T18" fmla="*/ 103 w 113"/>
                <a:gd name="T19" fmla="*/ 1 h 318"/>
                <a:gd name="T20" fmla="*/ 106 w 113"/>
                <a:gd name="T21" fmla="*/ 0 h 318"/>
                <a:gd name="T22" fmla="*/ 108 w 113"/>
                <a:gd name="T23" fmla="*/ 1 h 318"/>
                <a:gd name="T24" fmla="*/ 111 w 113"/>
                <a:gd name="T25" fmla="*/ 1 h 318"/>
                <a:gd name="T26" fmla="*/ 112 w 113"/>
                <a:gd name="T27" fmla="*/ 2 h 318"/>
                <a:gd name="T28" fmla="*/ 113 w 113"/>
                <a:gd name="T29" fmla="*/ 3 h 318"/>
                <a:gd name="T30" fmla="*/ 113 w 113"/>
                <a:gd name="T31" fmla="*/ 4 h 318"/>
                <a:gd name="T32" fmla="*/ 37 w 113"/>
                <a:gd name="T33" fmla="*/ 302 h 318"/>
                <a:gd name="T34" fmla="*/ 3 w 113"/>
                <a:gd name="T35" fmla="*/ 292 h 318"/>
                <a:gd name="T36" fmla="*/ 11 w 113"/>
                <a:gd name="T37" fmla="*/ 256 h 318"/>
                <a:gd name="T38" fmla="*/ 21 w 113"/>
                <a:gd name="T39" fmla="*/ 215 h 318"/>
                <a:gd name="T40" fmla="*/ 32 w 113"/>
                <a:gd name="T41" fmla="*/ 170 h 318"/>
                <a:gd name="T42" fmla="*/ 44 w 113"/>
                <a:gd name="T43" fmla="*/ 126 h 318"/>
                <a:gd name="T44" fmla="*/ 54 w 113"/>
                <a:gd name="T45" fmla="*/ 84 h 318"/>
                <a:gd name="T46" fmla="*/ 65 w 113"/>
                <a:gd name="T47" fmla="*/ 49 h 318"/>
                <a:gd name="T48" fmla="*/ 74 w 113"/>
                <a:gd name="T49" fmla="*/ 21 h 318"/>
                <a:gd name="T50" fmla="*/ 109 w 113"/>
                <a:gd name="T51" fmla="*/ 16 h 318"/>
                <a:gd name="T52" fmla="*/ 100 w 113"/>
                <a:gd name="T53" fmla="*/ 46 h 318"/>
                <a:gd name="T54" fmla="*/ 89 w 113"/>
                <a:gd name="T55" fmla="*/ 84 h 318"/>
                <a:gd name="T56" fmla="*/ 77 w 113"/>
                <a:gd name="T57" fmla="*/ 126 h 318"/>
                <a:gd name="T58" fmla="*/ 66 w 113"/>
                <a:gd name="T59" fmla="*/ 170 h 318"/>
                <a:gd name="T60" fmla="*/ 56 w 113"/>
                <a:gd name="T61" fmla="*/ 215 h 318"/>
                <a:gd name="T62" fmla="*/ 46 w 113"/>
                <a:gd name="T63" fmla="*/ 254 h 318"/>
                <a:gd name="T64" fmla="*/ 39 w 113"/>
                <a:gd name="T65" fmla="*/ 289 h 318"/>
                <a:gd name="T66" fmla="*/ 0 w 113"/>
                <a:gd name="T67" fmla="*/ 314 h 318"/>
                <a:gd name="T68" fmla="*/ 37 w 113"/>
                <a:gd name="T69" fmla="*/ 303 h 318"/>
                <a:gd name="T70" fmla="*/ 35 w 113"/>
                <a:gd name="T71" fmla="*/ 305 h 318"/>
                <a:gd name="T72" fmla="*/ 33 w 113"/>
                <a:gd name="T73" fmla="*/ 308 h 318"/>
                <a:gd name="T74" fmla="*/ 31 w 113"/>
                <a:gd name="T75" fmla="*/ 309 h 318"/>
                <a:gd name="T76" fmla="*/ 28 w 113"/>
                <a:gd name="T77" fmla="*/ 311 h 318"/>
                <a:gd name="T78" fmla="*/ 25 w 113"/>
                <a:gd name="T79" fmla="*/ 314 h 318"/>
                <a:gd name="T80" fmla="*/ 21 w 113"/>
                <a:gd name="T81" fmla="*/ 315 h 318"/>
                <a:gd name="T82" fmla="*/ 17 w 113"/>
                <a:gd name="T83" fmla="*/ 316 h 318"/>
                <a:gd name="T84" fmla="*/ 14 w 113"/>
                <a:gd name="T85" fmla="*/ 317 h 318"/>
                <a:gd name="T86" fmla="*/ 10 w 113"/>
                <a:gd name="T87" fmla="*/ 318 h 318"/>
                <a:gd name="T88" fmla="*/ 7 w 113"/>
                <a:gd name="T89" fmla="*/ 318 h 318"/>
                <a:gd name="T90" fmla="*/ 4 w 113"/>
                <a:gd name="T91" fmla="*/ 318 h 318"/>
                <a:gd name="T92" fmla="*/ 2 w 113"/>
                <a:gd name="T93" fmla="*/ 317 h 318"/>
                <a:gd name="T94" fmla="*/ 1 w 113"/>
                <a:gd name="T95" fmla="*/ 317 h 318"/>
                <a:gd name="T96" fmla="*/ 0 w 113"/>
                <a:gd name="T97" fmla="*/ 316 h 318"/>
                <a:gd name="T98" fmla="*/ 0 w 113"/>
                <a:gd name="T99" fmla="*/ 3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318">
                  <a:moveTo>
                    <a:pt x="113" y="6"/>
                  </a:moveTo>
                  <a:lnTo>
                    <a:pt x="76" y="16"/>
                  </a:lnTo>
                  <a:lnTo>
                    <a:pt x="76" y="15"/>
                  </a:lnTo>
                  <a:lnTo>
                    <a:pt x="76" y="15"/>
                  </a:lnTo>
                  <a:lnTo>
                    <a:pt x="76" y="14"/>
                  </a:lnTo>
                  <a:lnTo>
                    <a:pt x="77" y="14"/>
                  </a:lnTo>
                  <a:lnTo>
                    <a:pt x="77" y="13"/>
                  </a:lnTo>
                  <a:lnTo>
                    <a:pt x="77" y="13"/>
                  </a:lnTo>
                  <a:lnTo>
                    <a:pt x="78" y="13"/>
                  </a:lnTo>
                  <a:lnTo>
                    <a:pt x="78" y="12"/>
                  </a:lnTo>
                  <a:lnTo>
                    <a:pt x="79" y="12"/>
                  </a:lnTo>
                  <a:lnTo>
                    <a:pt x="79" y="10"/>
                  </a:lnTo>
                  <a:lnTo>
                    <a:pt x="81" y="10"/>
                  </a:lnTo>
                  <a:lnTo>
                    <a:pt x="81" y="9"/>
                  </a:lnTo>
                  <a:lnTo>
                    <a:pt x="82" y="9"/>
                  </a:lnTo>
                  <a:lnTo>
                    <a:pt x="82" y="9"/>
                  </a:lnTo>
                  <a:lnTo>
                    <a:pt x="83" y="8"/>
                  </a:lnTo>
                  <a:lnTo>
                    <a:pt x="83" y="8"/>
                  </a:lnTo>
                  <a:lnTo>
                    <a:pt x="84" y="7"/>
                  </a:lnTo>
                  <a:lnTo>
                    <a:pt x="85" y="7"/>
                  </a:lnTo>
                  <a:lnTo>
                    <a:pt x="85" y="7"/>
                  </a:lnTo>
                  <a:lnTo>
                    <a:pt x="87" y="6"/>
                  </a:lnTo>
                  <a:lnTo>
                    <a:pt x="88" y="6"/>
                  </a:lnTo>
                  <a:lnTo>
                    <a:pt x="88" y="4"/>
                  </a:lnTo>
                  <a:lnTo>
                    <a:pt x="89" y="4"/>
                  </a:lnTo>
                  <a:lnTo>
                    <a:pt x="90" y="4"/>
                  </a:lnTo>
                  <a:lnTo>
                    <a:pt x="91" y="3"/>
                  </a:lnTo>
                  <a:lnTo>
                    <a:pt x="91" y="3"/>
                  </a:lnTo>
                  <a:lnTo>
                    <a:pt x="93" y="3"/>
                  </a:lnTo>
                  <a:lnTo>
                    <a:pt x="94" y="2"/>
                  </a:lnTo>
                  <a:lnTo>
                    <a:pt x="95" y="2"/>
                  </a:lnTo>
                  <a:lnTo>
                    <a:pt x="95" y="2"/>
                  </a:lnTo>
                  <a:lnTo>
                    <a:pt x="96" y="2"/>
                  </a:lnTo>
                  <a:lnTo>
                    <a:pt x="97" y="1"/>
                  </a:lnTo>
                  <a:lnTo>
                    <a:pt x="99" y="1"/>
                  </a:lnTo>
                  <a:lnTo>
                    <a:pt x="100" y="1"/>
                  </a:lnTo>
                  <a:lnTo>
                    <a:pt x="100" y="1"/>
                  </a:lnTo>
                  <a:lnTo>
                    <a:pt x="101" y="1"/>
                  </a:lnTo>
                  <a:lnTo>
                    <a:pt x="102" y="1"/>
                  </a:lnTo>
                  <a:lnTo>
                    <a:pt x="103" y="1"/>
                  </a:lnTo>
                  <a:lnTo>
                    <a:pt x="103" y="0"/>
                  </a:lnTo>
                  <a:lnTo>
                    <a:pt x="105" y="0"/>
                  </a:lnTo>
                  <a:lnTo>
                    <a:pt x="105" y="0"/>
                  </a:lnTo>
                  <a:lnTo>
                    <a:pt x="106" y="0"/>
                  </a:lnTo>
                  <a:lnTo>
                    <a:pt x="107" y="0"/>
                  </a:lnTo>
                  <a:lnTo>
                    <a:pt x="107" y="0"/>
                  </a:lnTo>
                  <a:lnTo>
                    <a:pt x="108" y="0"/>
                  </a:lnTo>
                  <a:lnTo>
                    <a:pt x="108" y="1"/>
                  </a:lnTo>
                  <a:lnTo>
                    <a:pt x="109" y="1"/>
                  </a:lnTo>
                  <a:lnTo>
                    <a:pt x="109" y="1"/>
                  </a:lnTo>
                  <a:lnTo>
                    <a:pt x="111" y="1"/>
                  </a:lnTo>
                  <a:lnTo>
                    <a:pt x="111" y="1"/>
                  </a:lnTo>
                  <a:lnTo>
                    <a:pt x="111" y="1"/>
                  </a:lnTo>
                  <a:lnTo>
                    <a:pt x="112" y="1"/>
                  </a:lnTo>
                  <a:lnTo>
                    <a:pt x="112" y="2"/>
                  </a:lnTo>
                  <a:lnTo>
                    <a:pt x="112" y="2"/>
                  </a:lnTo>
                  <a:lnTo>
                    <a:pt x="112" y="2"/>
                  </a:lnTo>
                  <a:lnTo>
                    <a:pt x="113" y="2"/>
                  </a:lnTo>
                  <a:lnTo>
                    <a:pt x="113" y="3"/>
                  </a:lnTo>
                  <a:lnTo>
                    <a:pt x="113" y="3"/>
                  </a:lnTo>
                  <a:lnTo>
                    <a:pt x="113" y="3"/>
                  </a:lnTo>
                  <a:lnTo>
                    <a:pt x="113" y="4"/>
                  </a:lnTo>
                  <a:lnTo>
                    <a:pt x="113" y="4"/>
                  </a:lnTo>
                  <a:lnTo>
                    <a:pt x="113" y="4"/>
                  </a:lnTo>
                  <a:lnTo>
                    <a:pt x="113" y="6"/>
                  </a:lnTo>
                  <a:lnTo>
                    <a:pt x="113" y="6"/>
                  </a:lnTo>
                  <a:lnTo>
                    <a:pt x="113" y="6"/>
                  </a:lnTo>
                  <a:close/>
                  <a:moveTo>
                    <a:pt x="37" y="302"/>
                  </a:moveTo>
                  <a:lnTo>
                    <a:pt x="0" y="314"/>
                  </a:lnTo>
                  <a:lnTo>
                    <a:pt x="1" y="306"/>
                  </a:lnTo>
                  <a:lnTo>
                    <a:pt x="2" y="299"/>
                  </a:lnTo>
                  <a:lnTo>
                    <a:pt x="3" y="292"/>
                  </a:lnTo>
                  <a:lnTo>
                    <a:pt x="5" y="284"/>
                  </a:lnTo>
                  <a:lnTo>
                    <a:pt x="7" y="275"/>
                  </a:lnTo>
                  <a:lnTo>
                    <a:pt x="9" y="266"/>
                  </a:lnTo>
                  <a:lnTo>
                    <a:pt x="11" y="256"/>
                  </a:lnTo>
                  <a:lnTo>
                    <a:pt x="14" y="246"/>
                  </a:lnTo>
                  <a:lnTo>
                    <a:pt x="16" y="236"/>
                  </a:lnTo>
                  <a:lnTo>
                    <a:pt x="19" y="225"/>
                  </a:lnTo>
                  <a:lnTo>
                    <a:pt x="21" y="215"/>
                  </a:lnTo>
                  <a:lnTo>
                    <a:pt x="23" y="204"/>
                  </a:lnTo>
                  <a:lnTo>
                    <a:pt x="26" y="193"/>
                  </a:lnTo>
                  <a:lnTo>
                    <a:pt x="29" y="181"/>
                  </a:lnTo>
                  <a:lnTo>
                    <a:pt x="32" y="170"/>
                  </a:lnTo>
                  <a:lnTo>
                    <a:pt x="35" y="160"/>
                  </a:lnTo>
                  <a:lnTo>
                    <a:pt x="38" y="148"/>
                  </a:lnTo>
                  <a:lnTo>
                    <a:pt x="40" y="137"/>
                  </a:lnTo>
                  <a:lnTo>
                    <a:pt x="44" y="126"/>
                  </a:lnTo>
                  <a:lnTo>
                    <a:pt x="46" y="115"/>
                  </a:lnTo>
                  <a:lnTo>
                    <a:pt x="50" y="105"/>
                  </a:lnTo>
                  <a:lnTo>
                    <a:pt x="52" y="95"/>
                  </a:lnTo>
                  <a:lnTo>
                    <a:pt x="54" y="84"/>
                  </a:lnTo>
                  <a:lnTo>
                    <a:pt x="58" y="75"/>
                  </a:lnTo>
                  <a:lnTo>
                    <a:pt x="60" y="66"/>
                  </a:lnTo>
                  <a:lnTo>
                    <a:pt x="63" y="57"/>
                  </a:lnTo>
                  <a:lnTo>
                    <a:pt x="65" y="49"/>
                  </a:lnTo>
                  <a:lnTo>
                    <a:pt x="68" y="41"/>
                  </a:lnTo>
                  <a:lnTo>
                    <a:pt x="70" y="34"/>
                  </a:lnTo>
                  <a:lnTo>
                    <a:pt x="72" y="27"/>
                  </a:lnTo>
                  <a:lnTo>
                    <a:pt x="74" y="21"/>
                  </a:lnTo>
                  <a:lnTo>
                    <a:pt x="76" y="16"/>
                  </a:lnTo>
                  <a:lnTo>
                    <a:pt x="113" y="6"/>
                  </a:lnTo>
                  <a:lnTo>
                    <a:pt x="111" y="10"/>
                  </a:lnTo>
                  <a:lnTo>
                    <a:pt x="109" y="16"/>
                  </a:lnTo>
                  <a:lnTo>
                    <a:pt x="107" y="24"/>
                  </a:lnTo>
                  <a:lnTo>
                    <a:pt x="105" y="31"/>
                  </a:lnTo>
                  <a:lnTo>
                    <a:pt x="102" y="38"/>
                  </a:lnTo>
                  <a:lnTo>
                    <a:pt x="100" y="46"/>
                  </a:lnTo>
                  <a:lnTo>
                    <a:pt x="97" y="56"/>
                  </a:lnTo>
                  <a:lnTo>
                    <a:pt x="95" y="64"/>
                  </a:lnTo>
                  <a:lnTo>
                    <a:pt x="91" y="74"/>
                  </a:lnTo>
                  <a:lnTo>
                    <a:pt x="89" y="84"/>
                  </a:lnTo>
                  <a:lnTo>
                    <a:pt x="87" y="94"/>
                  </a:lnTo>
                  <a:lnTo>
                    <a:pt x="83" y="105"/>
                  </a:lnTo>
                  <a:lnTo>
                    <a:pt x="81" y="115"/>
                  </a:lnTo>
                  <a:lnTo>
                    <a:pt x="77" y="126"/>
                  </a:lnTo>
                  <a:lnTo>
                    <a:pt x="75" y="137"/>
                  </a:lnTo>
                  <a:lnTo>
                    <a:pt x="72" y="149"/>
                  </a:lnTo>
                  <a:lnTo>
                    <a:pt x="69" y="160"/>
                  </a:lnTo>
                  <a:lnTo>
                    <a:pt x="66" y="170"/>
                  </a:lnTo>
                  <a:lnTo>
                    <a:pt x="63" y="181"/>
                  </a:lnTo>
                  <a:lnTo>
                    <a:pt x="60" y="193"/>
                  </a:lnTo>
                  <a:lnTo>
                    <a:pt x="58" y="204"/>
                  </a:lnTo>
                  <a:lnTo>
                    <a:pt x="56" y="215"/>
                  </a:lnTo>
                  <a:lnTo>
                    <a:pt x="53" y="224"/>
                  </a:lnTo>
                  <a:lnTo>
                    <a:pt x="51" y="235"/>
                  </a:lnTo>
                  <a:lnTo>
                    <a:pt x="48" y="244"/>
                  </a:lnTo>
                  <a:lnTo>
                    <a:pt x="46" y="254"/>
                  </a:lnTo>
                  <a:lnTo>
                    <a:pt x="44" y="263"/>
                  </a:lnTo>
                  <a:lnTo>
                    <a:pt x="42" y="272"/>
                  </a:lnTo>
                  <a:lnTo>
                    <a:pt x="40" y="280"/>
                  </a:lnTo>
                  <a:lnTo>
                    <a:pt x="39" y="289"/>
                  </a:lnTo>
                  <a:lnTo>
                    <a:pt x="38" y="296"/>
                  </a:lnTo>
                  <a:lnTo>
                    <a:pt x="37" y="302"/>
                  </a:lnTo>
                  <a:lnTo>
                    <a:pt x="37" y="302"/>
                  </a:lnTo>
                  <a:close/>
                  <a:moveTo>
                    <a:pt x="0" y="314"/>
                  </a:moveTo>
                  <a:lnTo>
                    <a:pt x="37" y="302"/>
                  </a:lnTo>
                  <a:lnTo>
                    <a:pt x="37" y="302"/>
                  </a:lnTo>
                  <a:lnTo>
                    <a:pt x="37" y="303"/>
                  </a:lnTo>
                  <a:lnTo>
                    <a:pt x="37" y="303"/>
                  </a:lnTo>
                  <a:lnTo>
                    <a:pt x="35" y="304"/>
                  </a:lnTo>
                  <a:lnTo>
                    <a:pt x="35" y="304"/>
                  </a:lnTo>
                  <a:lnTo>
                    <a:pt x="35" y="304"/>
                  </a:lnTo>
                  <a:lnTo>
                    <a:pt x="35" y="305"/>
                  </a:lnTo>
                  <a:lnTo>
                    <a:pt x="34" y="305"/>
                  </a:lnTo>
                  <a:lnTo>
                    <a:pt x="34" y="306"/>
                  </a:lnTo>
                  <a:lnTo>
                    <a:pt x="34" y="306"/>
                  </a:lnTo>
                  <a:lnTo>
                    <a:pt x="33" y="308"/>
                  </a:lnTo>
                  <a:lnTo>
                    <a:pt x="33" y="308"/>
                  </a:lnTo>
                  <a:lnTo>
                    <a:pt x="32" y="308"/>
                  </a:lnTo>
                  <a:lnTo>
                    <a:pt x="32" y="309"/>
                  </a:lnTo>
                  <a:lnTo>
                    <a:pt x="31" y="309"/>
                  </a:lnTo>
                  <a:lnTo>
                    <a:pt x="31" y="310"/>
                  </a:lnTo>
                  <a:lnTo>
                    <a:pt x="29" y="310"/>
                  </a:lnTo>
                  <a:lnTo>
                    <a:pt x="28" y="311"/>
                  </a:lnTo>
                  <a:lnTo>
                    <a:pt x="28" y="311"/>
                  </a:lnTo>
                  <a:lnTo>
                    <a:pt x="27" y="311"/>
                  </a:lnTo>
                  <a:lnTo>
                    <a:pt x="26" y="312"/>
                  </a:lnTo>
                  <a:lnTo>
                    <a:pt x="26" y="312"/>
                  </a:lnTo>
                  <a:lnTo>
                    <a:pt x="25" y="314"/>
                  </a:lnTo>
                  <a:lnTo>
                    <a:pt x="23" y="314"/>
                  </a:lnTo>
                  <a:lnTo>
                    <a:pt x="23" y="314"/>
                  </a:lnTo>
                  <a:lnTo>
                    <a:pt x="22" y="315"/>
                  </a:lnTo>
                  <a:lnTo>
                    <a:pt x="21" y="315"/>
                  </a:lnTo>
                  <a:lnTo>
                    <a:pt x="20" y="315"/>
                  </a:lnTo>
                  <a:lnTo>
                    <a:pt x="20" y="316"/>
                  </a:lnTo>
                  <a:lnTo>
                    <a:pt x="19" y="316"/>
                  </a:lnTo>
                  <a:lnTo>
                    <a:pt x="17" y="316"/>
                  </a:lnTo>
                  <a:lnTo>
                    <a:pt x="16" y="316"/>
                  </a:lnTo>
                  <a:lnTo>
                    <a:pt x="15" y="317"/>
                  </a:lnTo>
                  <a:lnTo>
                    <a:pt x="15" y="317"/>
                  </a:lnTo>
                  <a:lnTo>
                    <a:pt x="14" y="317"/>
                  </a:lnTo>
                  <a:lnTo>
                    <a:pt x="13" y="317"/>
                  </a:lnTo>
                  <a:lnTo>
                    <a:pt x="11" y="317"/>
                  </a:lnTo>
                  <a:lnTo>
                    <a:pt x="11" y="318"/>
                  </a:lnTo>
                  <a:lnTo>
                    <a:pt x="10" y="318"/>
                  </a:lnTo>
                  <a:lnTo>
                    <a:pt x="9" y="318"/>
                  </a:lnTo>
                  <a:lnTo>
                    <a:pt x="9" y="318"/>
                  </a:lnTo>
                  <a:lnTo>
                    <a:pt x="8" y="318"/>
                  </a:lnTo>
                  <a:lnTo>
                    <a:pt x="7" y="318"/>
                  </a:lnTo>
                  <a:lnTo>
                    <a:pt x="7" y="318"/>
                  </a:lnTo>
                  <a:lnTo>
                    <a:pt x="5" y="318"/>
                  </a:lnTo>
                  <a:lnTo>
                    <a:pt x="5" y="318"/>
                  </a:lnTo>
                  <a:lnTo>
                    <a:pt x="4" y="318"/>
                  </a:lnTo>
                  <a:lnTo>
                    <a:pt x="3" y="318"/>
                  </a:lnTo>
                  <a:lnTo>
                    <a:pt x="3" y="318"/>
                  </a:lnTo>
                  <a:lnTo>
                    <a:pt x="3" y="318"/>
                  </a:lnTo>
                  <a:lnTo>
                    <a:pt x="2" y="317"/>
                  </a:lnTo>
                  <a:lnTo>
                    <a:pt x="2" y="317"/>
                  </a:lnTo>
                  <a:lnTo>
                    <a:pt x="1" y="317"/>
                  </a:lnTo>
                  <a:lnTo>
                    <a:pt x="1" y="317"/>
                  </a:lnTo>
                  <a:lnTo>
                    <a:pt x="1" y="317"/>
                  </a:lnTo>
                  <a:lnTo>
                    <a:pt x="1" y="316"/>
                  </a:lnTo>
                  <a:lnTo>
                    <a:pt x="0" y="316"/>
                  </a:lnTo>
                  <a:lnTo>
                    <a:pt x="0" y="316"/>
                  </a:lnTo>
                  <a:lnTo>
                    <a:pt x="0" y="316"/>
                  </a:lnTo>
                  <a:lnTo>
                    <a:pt x="0" y="315"/>
                  </a:lnTo>
                  <a:lnTo>
                    <a:pt x="0" y="315"/>
                  </a:lnTo>
                  <a:lnTo>
                    <a:pt x="0" y="315"/>
                  </a:lnTo>
                  <a:lnTo>
                    <a:pt x="0" y="314"/>
                  </a:lnTo>
                  <a:lnTo>
                    <a:pt x="0" y="3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9" name="Freeform 34"/>
            <p:cNvSpPr>
              <a:spLocks noEditPoints="1"/>
            </p:cNvSpPr>
            <p:nvPr/>
          </p:nvSpPr>
          <p:spPr bwMode="auto">
            <a:xfrm>
              <a:off x="4491039" y="4559301"/>
              <a:ext cx="144463" cy="512763"/>
            </a:xfrm>
            <a:custGeom>
              <a:avLst/>
              <a:gdLst>
                <a:gd name="T0" fmla="*/ 55 w 91"/>
                <a:gd name="T1" fmla="*/ 16 h 323"/>
                <a:gd name="T2" fmla="*/ 56 w 91"/>
                <a:gd name="T3" fmla="*/ 13 h 323"/>
                <a:gd name="T4" fmla="*/ 58 w 91"/>
                <a:gd name="T5" fmla="*/ 11 h 323"/>
                <a:gd name="T6" fmla="*/ 61 w 91"/>
                <a:gd name="T7" fmla="*/ 10 h 323"/>
                <a:gd name="T8" fmla="*/ 64 w 91"/>
                <a:gd name="T9" fmla="*/ 7 h 323"/>
                <a:gd name="T10" fmla="*/ 67 w 91"/>
                <a:gd name="T11" fmla="*/ 5 h 323"/>
                <a:gd name="T12" fmla="*/ 71 w 91"/>
                <a:gd name="T13" fmla="*/ 4 h 323"/>
                <a:gd name="T14" fmla="*/ 74 w 91"/>
                <a:gd name="T15" fmla="*/ 3 h 323"/>
                <a:gd name="T16" fmla="*/ 78 w 91"/>
                <a:gd name="T17" fmla="*/ 1 h 323"/>
                <a:gd name="T18" fmla="*/ 82 w 91"/>
                <a:gd name="T19" fmla="*/ 1 h 323"/>
                <a:gd name="T20" fmla="*/ 84 w 91"/>
                <a:gd name="T21" fmla="*/ 0 h 323"/>
                <a:gd name="T22" fmla="*/ 88 w 91"/>
                <a:gd name="T23" fmla="*/ 1 h 323"/>
                <a:gd name="T24" fmla="*/ 89 w 91"/>
                <a:gd name="T25" fmla="*/ 1 h 323"/>
                <a:gd name="T26" fmla="*/ 91 w 91"/>
                <a:gd name="T27" fmla="*/ 3 h 323"/>
                <a:gd name="T28" fmla="*/ 91 w 91"/>
                <a:gd name="T29" fmla="*/ 4 h 323"/>
                <a:gd name="T30" fmla="*/ 91 w 91"/>
                <a:gd name="T31" fmla="*/ 5 h 323"/>
                <a:gd name="T32" fmla="*/ 39 w 91"/>
                <a:gd name="T33" fmla="*/ 306 h 323"/>
                <a:gd name="T34" fmla="*/ 4 w 91"/>
                <a:gd name="T35" fmla="*/ 296 h 323"/>
                <a:gd name="T36" fmla="*/ 10 w 91"/>
                <a:gd name="T37" fmla="*/ 261 h 323"/>
                <a:gd name="T38" fmla="*/ 16 w 91"/>
                <a:gd name="T39" fmla="*/ 219 h 323"/>
                <a:gd name="T40" fmla="*/ 23 w 91"/>
                <a:gd name="T41" fmla="*/ 173 h 323"/>
                <a:gd name="T42" fmla="*/ 30 w 91"/>
                <a:gd name="T43" fmla="*/ 129 h 323"/>
                <a:gd name="T44" fmla="*/ 37 w 91"/>
                <a:gd name="T45" fmla="*/ 86 h 323"/>
                <a:gd name="T46" fmla="*/ 46 w 91"/>
                <a:gd name="T47" fmla="*/ 50 h 323"/>
                <a:gd name="T48" fmla="*/ 53 w 91"/>
                <a:gd name="T49" fmla="*/ 22 h 323"/>
                <a:gd name="T50" fmla="*/ 88 w 91"/>
                <a:gd name="T51" fmla="*/ 17 h 323"/>
                <a:gd name="T52" fmla="*/ 80 w 91"/>
                <a:gd name="T53" fmla="*/ 47 h 323"/>
                <a:gd name="T54" fmla="*/ 73 w 91"/>
                <a:gd name="T55" fmla="*/ 85 h 323"/>
                <a:gd name="T56" fmla="*/ 66 w 91"/>
                <a:gd name="T57" fmla="*/ 128 h 323"/>
                <a:gd name="T58" fmla="*/ 59 w 91"/>
                <a:gd name="T59" fmla="*/ 173 h 323"/>
                <a:gd name="T60" fmla="*/ 52 w 91"/>
                <a:gd name="T61" fmla="*/ 218 h 323"/>
                <a:gd name="T62" fmla="*/ 46 w 91"/>
                <a:gd name="T63" fmla="*/ 258 h 323"/>
                <a:gd name="T64" fmla="*/ 41 w 91"/>
                <a:gd name="T65" fmla="*/ 293 h 323"/>
                <a:gd name="T66" fmla="*/ 0 w 91"/>
                <a:gd name="T67" fmla="*/ 318 h 323"/>
                <a:gd name="T68" fmla="*/ 37 w 91"/>
                <a:gd name="T69" fmla="*/ 308 h 323"/>
                <a:gd name="T70" fmla="*/ 36 w 91"/>
                <a:gd name="T71" fmla="*/ 309 h 323"/>
                <a:gd name="T72" fmla="*/ 35 w 91"/>
                <a:gd name="T73" fmla="*/ 312 h 323"/>
                <a:gd name="T74" fmla="*/ 33 w 91"/>
                <a:gd name="T75" fmla="*/ 314 h 323"/>
                <a:gd name="T76" fmla="*/ 29 w 91"/>
                <a:gd name="T77" fmla="*/ 315 h 323"/>
                <a:gd name="T78" fmla="*/ 27 w 91"/>
                <a:gd name="T79" fmla="*/ 318 h 323"/>
                <a:gd name="T80" fmla="*/ 23 w 91"/>
                <a:gd name="T81" fmla="*/ 319 h 323"/>
                <a:gd name="T82" fmla="*/ 19 w 91"/>
                <a:gd name="T83" fmla="*/ 321 h 323"/>
                <a:gd name="T84" fmla="*/ 15 w 91"/>
                <a:gd name="T85" fmla="*/ 323 h 323"/>
                <a:gd name="T86" fmla="*/ 12 w 91"/>
                <a:gd name="T87" fmla="*/ 323 h 323"/>
                <a:gd name="T88" fmla="*/ 9 w 91"/>
                <a:gd name="T89" fmla="*/ 323 h 323"/>
                <a:gd name="T90" fmla="*/ 6 w 91"/>
                <a:gd name="T91" fmla="*/ 323 h 323"/>
                <a:gd name="T92" fmla="*/ 4 w 91"/>
                <a:gd name="T93" fmla="*/ 323 h 323"/>
                <a:gd name="T94" fmla="*/ 2 w 91"/>
                <a:gd name="T95" fmla="*/ 321 h 323"/>
                <a:gd name="T96" fmla="*/ 2 w 91"/>
                <a:gd name="T97" fmla="*/ 320 h 323"/>
                <a:gd name="T98" fmla="*/ 0 w 91"/>
                <a:gd name="T99" fmla="*/ 31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323">
                  <a:moveTo>
                    <a:pt x="91" y="6"/>
                  </a:moveTo>
                  <a:lnTo>
                    <a:pt x="54" y="17"/>
                  </a:lnTo>
                  <a:lnTo>
                    <a:pt x="54" y="16"/>
                  </a:lnTo>
                  <a:lnTo>
                    <a:pt x="55" y="16"/>
                  </a:lnTo>
                  <a:lnTo>
                    <a:pt x="55" y="15"/>
                  </a:lnTo>
                  <a:lnTo>
                    <a:pt x="55" y="15"/>
                  </a:lnTo>
                  <a:lnTo>
                    <a:pt x="55" y="13"/>
                  </a:lnTo>
                  <a:lnTo>
                    <a:pt x="56" y="13"/>
                  </a:lnTo>
                  <a:lnTo>
                    <a:pt x="56" y="13"/>
                  </a:lnTo>
                  <a:lnTo>
                    <a:pt x="58" y="12"/>
                  </a:lnTo>
                  <a:lnTo>
                    <a:pt x="58" y="12"/>
                  </a:lnTo>
                  <a:lnTo>
                    <a:pt x="58" y="11"/>
                  </a:lnTo>
                  <a:lnTo>
                    <a:pt x="59" y="11"/>
                  </a:lnTo>
                  <a:lnTo>
                    <a:pt x="59" y="10"/>
                  </a:lnTo>
                  <a:lnTo>
                    <a:pt x="60" y="10"/>
                  </a:lnTo>
                  <a:lnTo>
                    <a:pt x="61" y="10"/>
                  </a:lnTo>
                  <a:lnTo>
                    <a:pt x="61" y="9"/>
                  </a:lnTo>
                  <a:lnTo>
                    <a:pt x="62" y="9"/>
                  </a:lnTo>
                  <a:lnTo>
                    <a:pt x="62" y="7"/>
                  </a:lnTo>
                  <a:lnTo>
                    <a:pt x="64" y="7"/>
                  </a:lnTo>
                  <a:lnTo>
                    <a:pt x="65" y="6"/>
                  </a:lnTo>
                  <a:lnTo>
                    <a:pt x="65" y="6"/>
                  </a:lnTo>
                  <a:lnTo>
                    <a:pt x="66" y="6"/>
                  </a:lnTo>
                  <a:lnTo>
                    <a:pt x="67" y="5"/>
                  </a:lnTo>
                  <a:lnTo>
                    <a:pt x="67" y="5"/>
                  </a:lnTo>
                  <a:lnTo>
                    <a:pt x="68" y="5"/>
                  </a:lnTo>
                  <a:lnTo>
                    <a:pt x="70" y="4"/>
                  </a:lnTo>
                  <a:lnTo>
                    <a:pt x="71" y="4"/>
                  </a:lnTo>
                  <a:lnTo>
                    <a:pt x="71" y="4"/>
                  </a:lnTo>
                  <a:lnTo>
                    <a:pt x="72" y="3"/>
                  </a:lnTo>
                  <a:lnTo>
                    <a:pt x="73" y="3"/>
                  </a:lnTo>
                  <a:lnTo>
                    <a:pt x="74" y="3"/>
                  </a:lnTo>
                  <a:lnTo>
                    <a:pt x="76" y="3"/>
                  </a:lnTo>
                  <a:lnTo>
                    <a:pt x="76" y="1"/>
                  </a:lnTo>
                  <a:lnTo>
                    <a:pt x="77" y="1"/>
                  </a:lnTo>
                  <a:lnTo>
                    <a:pt x="78" y="1"/>
                  </a:lnTo>
                  <a:lnTo>
                    <a:pt x="79" y="1"/>
                  </a:lnTo>
                  <a:lnTo>
                    <a:pt x="79" y="1"/>
                  </a:lnTo>
                  <a:lnTo>
                    <a:pt x="80" y="1"/>
                  </a:lnTo>
                  <a:lnTo>
                    <a:pt x="82" y="1"/>
                  </a:lnTo>
                  <a:lnTo>
                    <a:pt x="83" y="0"/>
                  </a:lnTo>
                  <a:lnTo>
                    <a:pt x="83" y="0"/>
                  </a:lnTo>
                  <a:lnTo>
                    <a:pt x="84" y="0"/>
                  </a:lnTo>
                  <a:lnTo>
                    <a:pt x="84" y="0"/>
                  </a:lnTo>
                  <a:lnTo>
                    <a:pt x="85" y="0"/>
                  </a:lnTo>
                  <a:lnTo>
                    <a:pt x="86" y="0"/>
                  </a:lnTo>
                  <a:lnTo>
                    <a:pt x="86" y="0"/>
                  </a:lnTo>
                  <a:lnTo>
                    <a:pt x="88" y="1"/>
                  </a:lnTo>
                  <a:lnTo>
                    <a:pt x="88" y="1"/>
                  </a:lnTo>
                  <a:lnTo>
                    <a:pt x="88" y="1"/>
                  </a:lnTo>
                  <a:lnTo>
                    <a:pt x="89" y="1"/>
                  </a:lnTo>
                  <a:lnTo>
                    <a:pt x="89" y="1"/>
                  </a:lnTo>
                  <a:lnTo>
                    <a:pt x="90" y="1"/>
                  </a:lnTo>
                  <a:lnTo>
                    <a:pt x="90" y="1"/>
                  </a:lnTo>
                  <a:lnTo>
                    <a:pt x="90" y="3"/>
                  </a:lnTo>
                  <a:lnTo>
                    <a:pt x="91" y="3"/>
                  </a:lnTo>
                  <a:lnTo>
                    <a:pt x="91" y="3"/>
                  </a:lnTo>
                  <a:lnTo>
                    <a:pt x="91" y="3"/>
                  </a:lnTo>
                  <a:lnTo>
                    <a:pt x="91" y="4"/>
                  </a:lnTo>
                  <a:lnTo>
                    <a:pt x="91" y="4"/>
                  </a:lnTo>
                  <a:lnTo>
                    <a:pt x="91" y="4"/>
                  </a:lnTo>
                  <a:lnTo>
                    <a:pt x="91" y="5"/>
                  </a:lnTo>
                  <a:lnTo>
                    <a:pt x="91" y="5"/>
                  </a:lnTo>
                  <a:lnTo>
                    <a:pt x="91" y="5"/>
                  </a:lnTo>
                  <a:lnTo>
                    <a:pt x="91" y="6"/>
                  </a:lnTo>
                  <a:lnTo>
                    <a:pt x="91" y="6"/>
                  </a:lnTo>
                  <a:lnTo>
                    <a:pt x="91" y="6"/>
                  </a:lnTo>
                  <a:close/>
                  <a:moveTo>
                    <a:pt x="39" y="306"/>
                  </a:moveTo>
                  <a:lnTo>
                    <a:pt x="0" y="318"/>
                  </a:lnTo>
                  <a:lnTo>
                    <a:pt x="2" y="312"/>
                  </a:lnTo>
                  <a:lnTo>
                    <a:pt x="3" y="305"/>
                  </a:lnTo>
                  <a:lnTo>
                    <a:pt x="4" y="296"/>
                  </a:lnTo>
                  <a:lnTo>
                    <a:pt x="5" y="288"/>
                  </a:lnTo>
                  <a:lnTo>
                    <a:pt x="6" y="280"/>
                  </a:lnTo>
                  <a:lnTo>
                    <a:pt x="9" y="270"/>
                  </a:lnTo>
                  <a:lnTo>
                    <a:pt x="10" y="261"/>
                  </a:lnTo>
                  <a:lnTo>
                    <a:pt x="11" y="251"/>
                  </a:lnTo>
                  <a:lnTo>
                    <a:pt x="12" y="240"/>
                  </a:lnTo>
                  <a:lnTo>
                    <a:pt x="15" y="229"/>
                  </a:lnTo>
                  <a:lnTo>
                    <a:pt x="16" y="219"/>
                  </a:lnTo>
                  <a:lnTo>
                    <a:pt x="18" y="208"/>
                  </a:lnTo>
                  <a:lnTo>
                    <a:pt x="19" y="196"/>
                  </a:lnTo>
                  <a:lnTo>
                    <a:pt x="21" y="185"/>
                  </a:lnTo>
                  <a:lnTo>
                    <a:pt x="23" y="173"/>
                  </a:lnTo>
                  <a:lnTo>
                    <a:pt x="24" y="163"/>
                  </a:lnTo>
                  <a:lnTo>
                    <a:pt x="27" y="151"/>
                  </a:lnTo>
                  <a:lnTo>
                    <a:pt x="29" y="140"/>
                  </a:lnTo>
                  <a:lnTo>
                    <a:pt x="30" y="129"/>
                  </a:lnTo>
                  <a:lnTo>
                    <a:pt x="33" y="118"/>
                  </a:lnTo>
                  <a:lnTo>
                    <a:pt x="34" y="108"/>
                  </a:lnTo>
                  <a:lnTo>
                    <a:pt x="36" y="97"/>
                  </a:lnTo>
                  <a:lnTo>
                    <a:pt x="37" y="86"/>
                  </a:lnTo>
                  <a:lnTo>
                    <a:pt x="40" y="77"/>
                  </a:lnTo>
                  <a:lnTo>
                    <a:pt x="42" y="67"/>
                  </a:lnTo>
                  <a:lnTo>
                    <a:pt x="43" y="59"/>
                  </a:lnTo>
                  <a:lnTo>
                    <a:pt x="46" y="50"/>
                  </a:lnTo>
                  <a:lnTo>
                    <a:pt x="47" y="42"/>
                  </a:lnTo>
                  <a:lnTo>
                    <a:pt x="49" y="35"/>
                  </a:lnTo>
                  <a:lnTo>
                    <a:pt x="51" y="28"/>
                  </a:lnTo>
                  <a:lnTo>
                    <a:pt x="53" y="22"/>
                  </a:lnTo>
                  <a:lnTo>
                    <a:pt x="54" y="17"/>
                  </a:lnTo>
                  <a:lnTo>
                    <a:pt x="91" y="6"/>
                  </a:lnTo>
                  <a:lnTo>
                    <a:pt x="90" y="11"/>
                  </a:lnTo>
                  <a:lnTo>
                    <a:pt x="88" y="17"/>
                  </a:lnTo>
                  <a:lnTo>
                    <a:pt x="86" y="24"/>
                  </a:lnTo>
                  <a:lnTo>
                    <a:pt x="84" y="31"/>
                  </a:lnTo>
                  <a:lnTo>
                    <a:pt x="83" y="38"/>
                  </a:lnTo>
                  <a:lnTo>
                    <a:pt x="80" y="47"/>
                  </a:lnTo>
                  <a:lnTo>
                    <a:pt x="79" y="56"/>
                  </a:lnTo>
                  <a:lnTo>
                    <a:pt x="77" y="65"/>
                  </a:lnTo>
                  <a:lnTo>
                    <a:pt x="76" y="75"/>
                  </a:lnTo>
                  <a:lnTo>
                    <a:pt x="73" y="85"/>
                  </a:lnTo>
                  <a:lnTo>
                    <a:pt x="71" y="96"/>
                  </a:lnTo>
                  <a:lnTo>
                    <a:pt x="70" y="107"/>
                  </a:lnTo>
                  <a:lnTo>
                    <a:pt x="67" y="117"/>
                  </a:lnTo>
                  <a:lnTo>
                    <a:pt x="66" y="128"/>
                  </a:lnTo>
                  <a:lnTo>
                    <a:pt x="64" y="139"/>
                  </a:lnTo>
                  <a:lnTo>
                    <a:pt x="62" y="151"/>
                  </a:lnTo>
                  <a:lnTo>
                    <a:pt x="60" y="161"/>
                  </a:lnTo>
                  <a:lnTo>
                    <a:pt x="59" y="173"/>
                  </a:lnTo>
                  <a:lnTo>
                    <a:pt x="56" y="184"/>
                  </a:lnTo>
                  <a:lnTo>
                    <a:pt x="55" y="196"/>
                  </a:lnTo>
                  <a:lnTo>
                    <a:pt x="53" y="207"/>
                  </a:lnTo>
                  <a:lnTo>
                    <a:pt x="52" y="218"/>
                  </a:lnTo>
                  <a:lnTo>
                    <a:pt x="51" y="228"/>
                  </a:lnTo>
                  <a:lnTo>
                    <a:pt x="48" y="239"/>
                  </a:lnTo>
                  <a:lnTo>
                    <a:pt x="47" y="249"/>
                  </a:lnTo>
                  <a:lnTo>
                    <a:pt x="46" y="258"/>
                  </a:lnTo>
                  <a:lnTo>
                    <a:pt x="45" y="268"/>
                  </a:lnTo>
                  <a:lnTo>
                    <a:pt x="43" y="276"/>
                  </a:lnTo>
                  <a:lnTo>
                    <a:pt x="42" y="284"/>
                  </a:lnTo>
                  <a:lnTo>
                    <a:pt x="41" y="293"/>
                  </a:lnTo>
                  <a:lnTo>
                    <a:pt x="40" y="300"/>
                  </a:lnTo>
                  <a:lnTo>
                    <a:pt x="39" y="306"/>
                  </a:lnTo>
                  <a:lnTo>
                    <a:pt x="39" y="306"/>
                  </a:lnTo>
                  <a:close/>
                  <a:moveTo>
                    <a:pt x="0" y="318"/>
                  </a:moveTo>
                  <a:lnTo>
                    <a:pt x="39" y="306"/>
                  </a:lnTo>
                  <a:lnTo>
                    <a:pt x="39" y="307"/>
                  </a:lnTo>
                  <a:lnTo>
                    <a:pt x="37" y="307"/>
                  </a:lnTo>
                  <a:lnTo>
                    <a:pt x="37" y="308"/>
                  </a:lnTo>
                  <a:lnTo>
                    <a:pt x="37" y="308"/>
                  </a:lnTo>
                  <a:lnTo>
                    <a:pt x="37" y="308"/>
                  </a:lnTo>
                  <a:lnTo>
                    <a:pt x="37" y="309"/>
                  </a:lnTo>
                  <a:lnTo>
                    <a:pt x="36" y="309"/>
                  </a:lnTo>
                  <a:lnTo>
                    <a:pt x="36" y="311"/>
                  </a:lnTo>
                  <a:lnTo>
                    <a:pt x="36" y="311"/>
                  </a:lnTo>
                  <a:lnTo>
                    <a:pt x="35" y="312"/>
                  </a:lnTo>
                  <a:lnTo>
                    <a:pt x="35" y="312"/>
                  </a:lnTo>
                  <a:lnTo>
                    <a:pt x="34" y="312"/>
                  </a:lnTo>
                  <a:lnTo>
                    <a:pt x="34" y="313"/>
                  </a:lnTo>
                  <a:lnTo>
                    <a:pt x="33" y="313"/>
                  </a:lnTo>
                  <a:lnTo>
                    <a:pt x="33" y="314"/>
                  </a:lnTo>
                  <a:lnTo>
                    <a:pt x="31" y="314"/>
                  </a:lnTo>
                  <a:lnTo>
                    <a:pt x="31" y="315"/>
                  </a:lnTo>
                  <a:lnTo>
                    <a:pt x="30" y="315"/>
                  </a:lnTo>
                  <a:lnTo>
                    <a:pt x="29" y="315"/>
                  </a:lnTo>
                  <a:lnTo>
                    <a:pt x="29" y="317"/>
                  </a:lnTo>
                  <a:lnTo>
                    <a:pt x="28" y="317"/>
                  </a:lnTo>
                  <a:lnTo>
                    <a:pt x="27" y="318"/>
                  </a:lnTo>
                  <a:lnTo>
                    <a:pt x="27" y="318"/>
                  </a:lnTo>
                  <a:lnTo>
                    <a:pt x="25" y="318"/>
                  </a:lnTo>
                  <a:lnTo>
                    <a:pt x="24" y="319"/>
                  </a:lnTo>
                  <a:lnTo>
                    <a:pt x="24" y="319"/>
                  </a:lnTo>
                  <a:lnTo>
                    <a:pt x="23" y="319"/>
                  </a:lnTo>
                  <a:lnTo>
                    <a:pt x="22" y="320"/>
                  </a:lnTo>
                  <a:lnTo>
                    <a:pt x="21" y="320"/>
                  </a:lnTo>
                  <a:lnTo>
                    <a:pt x="19" y="320"/>
                  </a:lnTo>
                  <a:lnTo>
                    <a:pt x="19" y="321"/>
                  </a:lnTo>
                  <a:lnTo>
                    <a:pt x="18" y="321"/>
                  </a:lnTo>
                  <a:lnTo>
                    <a:pt x="17" y="321"/>
                  </a:lnTo>
                  <a:lnTo>
                    <a:pt x="16" y="321"/>
                  </a:lnTo>
                  <a:lnTo>
                    <a:pt x="15" y="323"/>
                  </a:lnTo>
                  <a:lnTo>
                    <a:pt x="15" y="323"/>
                  </a:lnTo>
                  <a:lnTo>
                    <a:pt x="14" y="323"/>
                  </a:lnTo>
                  <a:lnTo>
                    <a:pt x="12" y="323"/>
                  </a:lnTo>
                  <a:lnTo>
                    <a:pt x="12" y="323"/>
                  </a:lnTo>
                  <a:lnTo>
                    <a:pt x="11" y="323"/>
                  </a:lnTo>
                  <a:lnTo>
                    <a:pt x="10" y="323"/>
                  </a:lnTo>
                  <a:lnTo>
                    <a:pt x="10" y="323"/>
                  </a:lnTo>
                  <a:lnTo>
                    <a:pt x="9" y="323"/>
                  </a:lnTo>
                  <a:lnTo>
                    <a:pt x="8" y="323"/>
                  </a:lnTo>
                  <a:lnTo>
                    <a:pt x="8" y="323"/>
                  </a:lnTo>
                  <a:lnTo>
                    <a:pt x="6" y="323"/>
                  </a:lnTo>
                  <a:lnTo>
                    <a:pt x="6" y="323"/>
                  </a:lnTo>
                  <a:lnTo>
                    <a:pt x="5" y="323"/>
                  </a:lnTo>
                  <a:lnTo>
                    <a:pt x="5" y="323"/>
                  </a:lnTo>
                  <a:lnTo>
                    <a:pt x="4" y="323"/>
                  </a:lnTo>
                  <a:lnTo>
                    <a:pt x="4" y="323"/>
                  </a:lnTo>
                  <a:lnTo>
                    <a:pt x="3" y="323"/>
                  </a:lnTo>
                  <a:lnTo>
                    <a:pt x="3" y="323"/>
                  </a:lnTo>
                  <a:lnTo>
                    <a:pt x="3" y="321"/>
                  </a:lnTo>
                  <a:lnTo>
                    <a:pt x="2" y="321"/>
                  </a:lnTo>
                  <a:lnTo>
                    <a:pt x="2" y="321"/>
                  </a:lnTo>
                  <a:lnTo>
                    <a:pt x="2" y="321"/>
                  </a:lnTo>
                  <a:lnTo>
                    <a:pt x="2" y="320"/>
                  </a:lnTo>
                  <a:lnTo>
                    <a:pt x="2" y="320"/>
                  </a:lnTo>
                  <a:lnTo>
                    <a:pt x="2" y="320"/>
                  </a:lnTo>
                  <a:lnTo>
                    <a:pt x="0" y="319"/>
                  </a:lnTo>
                  <a:lnTo>
                    <a:pt x="0" y="319"/>
                  </a:lnTo>
                  <a:lnTo>
                    <a:pt x="0" y="319"/>
                  </a:lnTo>
                  <a:lnTo>
                    <a:pt x="0" y="3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0" name="Freeform 35"/>
            <p:cNvSpPr>
              <a:spLocks noEditPoints="1"/>
            </p:cNvSpPr>
            <p:nvPr/>
          </p:nvSpPr>
          <p:spPr bwMode="auto">
            <a:xfrm>
              <a:off x="4735514" y="4557714"/>
              <a:ext cx="96838" cy="515938"/>
            </a:xfrm>
            <a:custGeom>
              <a:avLst/>
              <a:gdLst>
                <a:gd name="T0" fmla="*/ 24 w 61"/>
                <a:gd name="T1" fmla="*/ 17 h 325"/>
                <a:gd name="T2" fmla="*/ 25 w 61"/>
                <a:gd name="T3" fmla="*/ 14 h 325"/>
                <a:gd name="T4" fmla="*/ 27 w 61"/>
                <a:gd name="T5" fmla="*/ 12 h 325"/>
                <a:gd name="T6" fmla="*/ 29 w 61"/>
                <a:gd name="T7" fmla="*/ 11 h 325"/>
                <a:gd name="T8" fmla="*/ 31 w 61"/>
                <a:gd name="T9" fmla="*/ 8 h 325"/>
                <a:gd name="T10" fmla="*/ 35 w 61"/>
                <a:gd name="T11" fmla="*/ 6 h 325"/>
                <a:gd name="T12" fmla="*/ 39 w 61"/>
                <a:gd name="T13" fmla="*/ 5 h 325"/>
                <a:gd name="T14" fmla="*/ 42 w 61"/>
                <a:gd name="T15" fmla="*/ 2 h 325"/>
                <a:gd name="T16" fmla="*/ 46 w 61"/>
                <a:gd name="T17" fmla="*/ 1 h 325"/>
                <a:gd name="T18" fmla="*/ 49 w 61"/>
                <a:gd name="T19" fmla="*/ 1 h 325"/>
                <a:gd name="T20" fmla="*/ 53 w 61"/>
                <a:gd name="T21" fmla="*/ 0 h 325"/>
                <a:gd name="T22" fmla="*/ 55 w 61"/>
                <a:gd name="T23" fmla="*/ 0 h 325"/>
                <a:gd name="T24" fmla="*/ 58 w 61"/>
                <a:gd name="T25" fmla="*/ 1 h 325"/>
                <a:gd name="T26" fmla="*/ 60 w 61"/>
                <a:gd name="T27" fmla="*/ 1 h 325"/>
                <a:gd name="T28" fmla="*/ 61 w 61"/>
                <a:gd name="T29" fmla="*/ 2 h 325"/>
                <a:gd name="T30" fmla="*/ 61 w 61"/>
                <a:gd name="T31" fmla="*/ 4 h 325"/>
                <a:gd name="T32" fmla="*/ 37 w 61"/>
                <a:gd name="T33" fmla="*/ 308 h 325"/>
                <a:gd name="T34" fmla="*/ 4 w 61"/>
                <a:gd name="T35" fmla="*/ 276 h 325"/>
                <a:gd name="T36" fmla="*/ 8 w 61"/>
                <a:gd name="T37" fmla="*/ 223 h 325"/>
                <a:gd name="T38" fmla="*/ 11 w 61"/>
                <a:gd name="T39" fmla="*/ 177 h 325"/>
                <a:gd name="T40" fmla="*/ 15 w 61"/>
                <a:gd name="T41" fmla="*/ 136 h 325"/>
                <a:gd name="T42" fmla="*/ 17 w 61"/>
                <a:gd name="T43" fmla="*/ 102 h 325"/>
                <a:gd name="T44" fmla="*/ 19 w 61"/>
                <a:gd name="T45" fmla="*/ 72 h 325"/>
                <a:gd name="T46" fmla="*/ 21 w 61"/>
                <a:gd name="T47" fmla="*/ 45 h 325"/>
                <a:gd name="T48" fmla="*/ 23 w 61"/>
                <a:gd name="T49" fmla="*/ 23 h 325"/>
                <a:gd name="T50" fmla="*/ 60 w 61"/>
                <a:gd name="T51" fmla="*/ 16 h 325"/>
                <a:gd name="T52" fmla="*/ 58 w 61"/>
                <a:gd name="T53" fmla="*/ 38 h 325"/>
                <a:gd name="T54" fmla="*/ 55 w 61"/>
                <a:gd name="T55" fmla="*/ 66 h 325"/>
                <a:gd name="T56" fmla="*/ 54 w 61"/>
                <a:gd name="T57" fmla="*/ 97 h 325"/>
                <a:gd name="T58" fmla="*/ 50 w 61"/>
                <a:gd name="T59" fmla="*/ 133 h 325"/>
                <a:gd name="T60" fmla="*/ 48 w 61"/>
                <a:gd name="T61" fmla="*/ 174 h 325"/>
                <a:gd name="T62" fmla="*/ 45 w 61"/>
                <a:gd name="T63" fmla="*/ 223 h 325"/>
                <a:gd name="T64" fmla="*/ 40 w 61"/>
                <a:gd name="T65" fmla="*/ 278 h 325"/>
                <a:gd name="T66" fmla="*/ 0 w 61"/>
                <a:gd name="T67" fmla="*/ 321 h 325"/>
                <a:gd name="T68" fmla="*/ 37 w 61"/>
                <a:gd name="T69" fmla="*/ 309 h 325"/>
                <a:gd name="T70" fmla="*/ 36 w 61"/>
                <a:gd name="T71" fmla="*/ 312 h 325"/>
                <a:gd name="T72" fmla="*/ 35 w 61"/>
                <a:gd name="T73" fmla="*/ 314 h 325"/>
                <a:gd name="T74" fmla="*/ 33 w 61"/>
                <a:gd name="T75" fmla="*/ 316 h 325"/>
                <a:gd name="T76" fmla="*/ 30 w 61"/>
                <a:gd name="T77" fmla="*/ 318 h 325"/>
                <a:gd name="T78" fmla="*/ 27 w 61"/>
                <a:gd name="T79" fmla="*/ 320 h 325"/>
                <a:gd name="T80" fmla="*/ 23 w 61"/>
                <a:gd name="T81" fmla="*/ 321 h 325"/>
                <a:gd name="T82" fmla="*/ 19 w 61"/>
                <a:gd name="T83" fmla="*/ 322 h 325"/>
                <a:gd name="T84" fmla="*/ 16 w 61"/>
                <a:gd name="T85" fmla="*/ 324 h 325"/>
                <a:gd name="T86" fmla="*/ 12 w 61"/>
                <a:gd name="T87" fmla="*/ 325 h 325"/>
                <a:gd name="T88" fmla="*/ 9 w 61"/>
                <a:gd name="T89" fmla="*/ 325 h 325"/>
                <a:gd name="T90" fmla="*/ 6 w 61"/>
                <a:gd name="T91" fmla="*/ 325 h 325"/>
                <a:gd name="T92" fmla="*/ 4 w 61"/>
                <a:gd name="T93" fmla="*/ 325 h 325"/>
                <a:gd name="T94" fmla="*/ 2 w 61"/>
                <a:gd name="T95" fmla="*/ 324 h 325"/>
                <a:gd name="T96" fmla="*/ 0 w 61"/>
                <a:gd name="T97" fmla="*/ 322 h 325"/>
                <a:gd name="T98" fmla="*/ 0 w 61"/>
                <a:gd name="T99" fmla="*/ 3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 h="325">
                  <a:moveTo>
                    <a:pt x="61" y="5"/>
                  </a:moveTo>
                  <a:lnTo>
                    <a:pt x="24" y="17"/>
                  </a:lnTo>
                  <a:lnTo>
                    <a:pt x="24" y="17"/>
                  </a:lnTo>
                  <a:lnTo>
                    <a:pt x="24" y="17"/>
                  </a:lnTo>
                  <a:lnTo>
                    <a:pt x="24" y="16"/>
                  </a:lnTo>
                  <a:lnTo>
                    <a:pt x="24" y="16"/>
                  </a:lnTo>
                  <a:lnTo>
                    <a:pt x="25" y="14"/>
                  </a:lnTo>
                  <a:lnTo>
                    <a:pt x="25" y="14"/>
                  </a:lnTo>
                  <a:lnTo>
                    <a:pt x="25" y="14"/>
                  </a:lnTo>
                  <a:lnTo>
                    <a:pt x="27" y="13"/>
                  </a:lnTo>
                  <a:lnTo>
                    <a:pt x="27" y="13"/>
                  </a:lnTo>
                  <a:lnTo>
                    <a:pt x="27" y="12"/>
                  </a:lnTo>
                  <a:lnTo>
                    <a:pt x="28" y="12"/>
                  </a:lnTo>
                  <a:lnTo>
                    <a:pt x="28" y="11"/>
                  </a:lnTo>
                  <a:lnTo>
                    <a:pt x="29" y="11"/>
                  </a:lnTo>
                  <a:lnTo>
                    <a:pt x="29" y="11"/>
                  </a:lnTo>
                  <a:lnTo>
                    <a:pt x="30" y="10"/>
                  </a:lnTo>
                  <a:lnTo>
                    <a:pt x="30" y="10"/>
                  </a:lnTo>
                  <a:lnTo>
                    <a:pt x="31" y="8"/>
                  </a:lnTo>
                  <a:lnTo>
                    <a:pt x="31" y="8"/>
                  </a:lnTo>
                  <a:lnTo>
                    <a:pt x="33" y="7"/>
                  </a:lnTo>
                  <a:lnTo>
                    <a:pt x="34" y="7"/>
                  </a:lnTo>
                  <a:lnTo>
                    <a:pt x="34" y="7"/>
                  </a:lnTo>
                  <a:lnTo>
                    <a:pt x="35" y="6"/>
                  </a:lnTo>
                  <a:lnTo>
                    <a:pt x="36" y="6"/>
                  </a:lnTo>
                  <a:lnTo>
                    <a:pt x="36" y="5"/>
                  </a:lnTo>
                  <a:lnTo>
                    <a:pt x="37" y="5"/>
                  </a:lnTo>
                  <a:lnTo>
                    <a:pt x="39" y="5"/>
                  </a:lnTo>
                  <a:lnTo>
                    <a:pt x="40" y="4"/>
                  </a:lnTo>
                  <a:lnTo>
                    <a:pt x="40" y="4"/>
                  </a:lnTo>
                  <a:lnTo>
                    <a:pt x="41" y="4"/>
                  </a:lnTo>
                  <a:lnTo>
                    <a:pt x="42" y="2"/>
                  </a:lnTo>
                  <a:lnTo>
                    <a:pt x="43" y="2"/>
                  </a:lnTo>
                  <a:lnTo>
                    <a:pt x="45" y="2"/>
                  </a:lnTo>
                  <a:lnTo>
                    <a:pt x="45" y="2"/>
                  </a:lnTo>
                  <a:lnTo>
                    <a:pt x="46" y="1"/>
                  </a:lnTo>
                  <a:lnTo>
                    <a:pt x="47" y="1"/>
                  </a:lnTo>
                  <a:lnTo>
                    <a:pt x="48" y="1"/>
                  </a:lnTo>
                  <a:lnTo>
                    <a:pt x="48" y="1"/>
                  </a:lnTo>
                  <a:lnTo>
                    <a:pt x="49" y="1"/>
                  </a:lnTo>
                  <a:lnTo>
                    <a:pt x="50" y="1"/>
                  </a:lnTo>
                  <a:lnTo>
                    <a:pt x="52" y="0"/>
                  </a:lnTo>
                  <a:lnTo>
                    <a:pt x="52" y="0"/>
                  </a:lnTo>
                  <a:lnTo>
                    <a:pt x="53" y="0"/>
                  </a:lnTo>
                  <a:lnTo>
                    <a:pt x="53" y="0"/>
                  </a:lnTo>
                  <a:lnTo>
                    <a:pt x="54" y="0"/>
                  </a:lnTo>
                  <a:lnTo>
                    <a:pt x="55" y="0"/>
                  </a:lnTo>
                  <a:lnTo>
                    <a:pt x="55" y="0"/>
                  </a:lnTo>
                  <a:lnTo>
                    <a:pt x="56" y="0"/>
                  </a:lnTo>
                  <a:lnTo>
                    <a:pt x="56" y="0"/>
                  </a:lnTo>
                  <a:lnTo>
                    <a:pt x="58" y="1"/>
                  </a:lnTo>
                  <a:lnTo>
                    <a:pt x="58" y="1"/>
                  </a:lnTo>
                  <a:lnTo>
                    <a:pt x="59" y="1"/>
                  </a:lnTo>
                  <a:lnTo>
                    <a:pt x="59" y="1"/>
                  </a:lnTo>
                  <a:lnTo>
                    <a:pt x="59" y="1"/>
                  </a:lnTo>
                  <a:lnTo>
                    <a:pt x="60" y="1"/>
                  </a:lnTo>
                  <a:lnTo>
                    <a:pt x="60" y="1"/>
                  </a:lnTo>
                  <a:lnTo>
                    <a:pt x="60" y="2"/>
                  </a:lnTo>
                  <a:lnTo>
                    <a:pt x="61" y="2"/>
                  </a:lnTo>
                  <a:lnTo>
                    <a:pt x="61" y="2"/>
                  </a:lnTo>
                  <a:lnTo>
                    <a:pt x="61" y="2"/>
                  </a:lnTo>
                  <a:lnTo>
                    <a:pt x="61" y="4"/>
                  </a:lnTo>
                  <a:lnTo>
                    <a:pt x="61" y="4"/>
                  </a:lnTo>
                  <a:lnTo>
                    <a:pt x="61" y="4"/>
                  </a:lnTo>
                  <a:lnTo>
                    <a:pt x="61" y="5"/>
                  </a:lnTo>
                  <a:lnTo>
                    <a:pt x="61" y="5"/>
                  </a:lnTo>
                  <a:lnTo>
                    <a:pt x="61" y="5"/>
                  </a:lnTo>
                  <a:close/>
                  <a:moveTo>
                    <a:pt x="37" y="308"/>
                  </a:moveTo>
                  <a:lnTo>
                    <a:pt x="0" y="321"/>
                  </a:lnTo>
                  <a:lnTo>
                    <a:pt x="2" y="306"/>
                  </a:lnTo>
                  <a:lnTo>
                    <a:pt x="3" y="290"/>
                  </a:lnTo>
                  <a:lnTo>
                    <a:pt x="4" y="276"/>
                  </a:lnTo>
                  <a:lnTo>
                    <a:pt x="5" y="263"/>
                  </a:lnTo>
                  <a:lnTo>
                    <a:pt x="6" y="248"/>
                  </a:lnTo>
                  <a:lnTo>
                    <a:pt x="8" y="235"/>
                  </a:lnTo>
                  <a:lnTo>
                    <a:pt x="8" y="223"/>
                  </a:lnTo>
                  <a:lnTo>
                    <a:pt x="9" y="210"/>
                  </a:lnTo>
                  <a:lnTo>
                    <a:pt x="10" y="199"/>
                  </a:lnTo>
                  <a:lnTo>
                    <a:pt x="11" y="187"/>
                  </a:lnTo>
                  <a:lnTo>
                    <a:pt x="11" y="177"/>
                  </a:lnTo>
                  <a:lnTo>
                    <a:pt x="12" y="166"/>
                  </a:lnTo>
                  <a:lnTo>
                    <a:pt x="13" y="155"/>
                  </a:lnTo>
                  <a:lnTo>
                    <a:pt x="13" y="146"/>
                  </a:lnTo>
                  <a:lnTo>
                    <a:pt x="15" y="136"/>
                  </a:lnTo>
                  <a:lnTo>
                    <a:pt x="15" y="127"/>
                  </a:lnTo>
                  <a:lnTo>
                    <a:pt x="16" y="118"/>
                  </a:lnTo>
                  <a:lnTo>
                    <a:pt x="16" y="110"/>
                  </a:lnTo>
                  <a:lnTo>
                    <a:pt x="17" y="102"/>
                  </a:lnTo>
                  <a:lnTo>
                    <a:pt x="17" y="93"/>
                  </a:lnTo>
                  <a:lnTo>
                    <a:pt x="18" y="86"/>
                  </a:lnTo>
                  <a:lnTo>
                    <a:pt x="18" y="79"/>
                  </a:lnTo>
                  <a:lnTo>
                    <a:pt x="19" y="72"/>
                  </a:lnTo>
                  <a:lnTo>
                    <a:pt x="19" y="65"/>
                  </a:lnTo>
                  <a:lnTo>
                    <a:pt x="21" y="57"/>
                  </a:lnTo>
                  <a:lnTo>
                    <a:pt x="21" y="51"/>
                  </a:lnTo>
                  <a:lnTo>
                    <a:pt x="21" y="45"/>
                  </a:lnTo>
                  <a:lnTo>
                    <a:pt x="22" y="39"/>
                  </a:lnTo>
                  <a:lnTo>
                    <a:pt x="22" y="33"/>
                  </a:lnTo>
                  <a:lnTo>
                    <a:pt x="23" y="28"/>
                  </a:lnTo>
                  <a:lnTo>
                    <a:pt x="23" y="23"/>
                  </a:lnTo>
                  <a:lnTo>
                    <a:pt x="24" y="17"/>
                  </a:lnTo>
                  <a:lnTo>
                    <a:pt x="61" y="5"/>
                  </a:lnTo>
                  <a:lnTo>
                    <a:pt x="61" y="10"/>
                  </a:lnTo>
                  <a:lnTo>
                    <a:pt x="60" y="16"/>
                  </a:lnTo>
                  <a:lnTo>
                    <a:pt x="60" y="22"/>
                  </a:lnTo>
                  <a:lnTo>
                    <a:pt x="59" y="26"/>
                  </a:lnTo>
                  <a:lnTo>
                    <a:pt x="59" y="32"/>
                  </a:lnTo>
                  <a:lnTo>
                    <a:pt x="58" y="38"/>
                  </a:lnTo>
                  <a:lnTo>
                    <a:pt x="58" y="45"/>
                  </a:lnTo>
                  <a:lnTo>
                    <a:pt x="56" y="51"/>
                  </a:lnTo>
                  <a:lnTo>
                    <a:pt x="56" y="59"/>
                  </a:lnTo>
                  <a:lnTo>
                    <a:pt x="55" y="66"/>
                  </a:lnTo>
                  <a:lnTo>
                    <a:pt x="55" y="73"/>
                  </a:lnTo>
                  <a:lnTo>
                    <a:pt x="55" y="81"/>
                  </a:lnTo>
                  <a:lnTo>
                    <a:pt x="54" y="88"/>
                  </a:lnTo>
                  <a:lnTo>
                    <a:pt x="54" y="97"/>
                  </a:lnTo>
                  <a:lnTo>
                    <a:pt x="53" y="105"/>
                  </a:lnTo>
                  <a:lnTo>
                    <a:pt x="52" y="115"/>
                  </a:lnTo>
                  <a:lnTo>
                    <a:pt x="52" y="123"/>
                  </a:lnTo>
                  <a:lnTo>
                    <a:pt x="50" y="133"/>
                  </a:lnTo>
                  <a:lnTo>
                    <a:pt x="50" y="143"/>
                  </a:lnTo>
                  <a:lnTo>
                    <a:pt x="49" y="153"/>
                  </a:lnTo>
                  <a:lnTo>
                    <a:pt x="49" y="164"/>
                  </a:lnTo>
                  <a:lnTo>
                    <a:pt x="48" y="174"/>
                  </a:lnTo>
                  <a:lnTo>
                    <a:pt x="47" y="186"/>
                  </a:lnTo>
                  <a:lnTo>
                    <a:pt x="46" y="198"/>
                  </a:lnTo>
                  <a:lnTo>
                    <a:pt x="46" y="210"/>
                  </a:lnTo>
                  <a:lnTo>
                    <a:pt x="45" y="223"/>
                  </a:lnTo>
                  <a:lnTo>
                    <a:pt x="43" y="236"/>
                  </a:lnTo>
                  <a:lnTo>
                    <a:pt x="42" y="250"/>
                  </a:lnTo>
                  <a:lnTo>
                    <a:pt x="41" y="264"/>
                  </a:lnTo>
                  <a:lnTo>
                    <a:pt x="40" y="278"/>
                  </a:lnTo>
                  <a:lnTo>
                    <a:pt x="39" y="293"/>
                  </a:lnTo>
                  <a:lnTo>
                    <a:pt x="37" y="308"/>
                  </a:lnTo>
                  <a:lnTo>
                    <a:pt x="37" y="308"/>
                  </a:lnTo>
                  <a:close/>
                  <a:moveTo>
                    <a:pt x="0" y="321"/>
                  </a:moveTo>
                  <a:lnTo>
                    <a:pt x="37" y="308"/>
                  </a:lnTo>
                  <a:lnTo>
                    <a:pt x="37" y="309"/>
                  </a:lnTo>
                  <a:lnTo>
                    <a:pt x="37" y="309"/>
                  </a:lnTo>
                  <a:lnTo>
                    <a:pt x="37" y="309"/>
                  </a:lnTo>
                  <a:lnTo>
                    <a:pt x="37" y="310"/>
                  </a:lnTo>
                  <a:lnTo>
                    <a:pt x="37" y="310"/>
                  </a:lnTo>
                  <a:lnTo>
                    <a:pt x="36" y="312"/>
                  </a:lnTo>
                  <a:lnTo>
                    <a:pt x="36" y="312"/>
                  </a:lnTo>
                  <a:lnTo>
                    <a:pt x="36" y="313"/>
                  </a:lnTo>
                  <a:lnTo>
                    <a:pt x="35" y="313"/>
                  </a:lnTo>
                  <a:lnTo>
                    <a:pt x="35" y="313"/>
                  </a:lnTo>
                  <a:lnTo>
                    <a:pt x="35" y="314"/>
                  </a:lnTo>
                  <a:lnTo>
                    <a:pt x="34" y="314"/>
                  </a:lnTo>
                  <a:lnTo>
                    <a:pt x="34" y="315"/>
                  </a:lnTo>
                  <a:lnTo>
                    <a:pt x="33" y="315"/>
                  </a:lnTo>
                  <a:lnTo>
                    <a:pt x="33" y="316"/>
                  </a:lnTo>
                  <a:lnTo>
                    <a:pt x="31" y="316"/>
                  </a:lnTo>
                  <a:lnTo>
                    <a:pt x="31" y="316"/>
                  </a:lnTo>
                  <a:lnTo>
                    <a:pt x="30" y="318"/>
                  </a:lnTo>
                  <a:lnTo>
                    <a:pt x="30" y="318"/>
                  </a:lnTo>
                  <a:lnTo>
                    <a:pt x="29" y="319"/>
                  </a:lnTo>
                  <a:lnTo>
                    <a:pt x="28" y="319"/>
                  </a:lnTo>
                  <a:lnTo>
                    <a:pt x="28" y="319"/>
                  </a:lnTo>
                  <a:lnTo>
                    <a:pt x="27" y="320"/>
                  </a:lnTo>
                  <a:lnTo>
                    <a:pt x="25" y="320"/>
                  </a:lnTo>
                  <a:lnTo>
                    <a:pt x="24" y="321"/>
                  </a:lnTo>
                  <a:lnTo>
                    <a:pt x="24" y="321"/>
                  </a:lnTo>
                  <a:lnTo>
                    <a:pt x="23" y="321"/>
                  </a:lnTo>
                  <a:lnTo>
                    <a:pt x="22" y="322"/>
                  </a:lnTo>
                  <a:lnTo>
                    <a:pt x="21" y="322"/>
                  </a:lnTo>
                  <a:lnTo>
                    <a:pt x="21" y="322"/>
                  </a:lnTo>
                  <a:lnTo>
                    <a:pt x="19" y="322"/>
                  </a:lnTo>
                  <a:lnTo>
                    <a:pt x="18" y="324"/>
                  </a:lnTo>
                  <a:lnTo>
                    <a:pt x="17" y="324"/>
                  </a:lnTo>
                  <a:lnTo>
                    <a:pt x="16" y="324"/>
                  </a:lnTo>
                  <a:lnTo>
                    <a:pt x="16" y="324"/>
                  </a:lnTo>
                  <a:lnTo>
                    <a:pt x="15" y="325"/>
                  </a:lnTo>
                  <a:lnTo>
                    <a:pt x="13" y="325"/>
                  </a:lnTo>
                  <a:lnTo>
                    <a:pt x="12" y="325"/>
                  </a:lnTo>
                  <a:lnTo>
                    <a:pt x="12" y="325"/>
                  </a:lnTo>
                  <a:lnTo>
                    <a:pt x="11" y="325"/>
                  </a:lnTo>
                  <a:lnTo>
                    <a:pt x="10" y="325"/>
                  </a:lnTo>
                  <a:lnTo>
                    <a:pt x="10" y="325"/>
                  </a:lnTo>
                  <a:lnTo>
                    <a:pt x="9" y="325"/>
                  </a:lnTo>
                  <a:lnTo>
                    <a:pt x="8" y="325"/>
                  </a:lnTo>
                  <a:lnTo>
                    <a:pt x="8" y="325"/>
                  </a:lnTo>
                  <a:lnTo>
                    <a:pt x="6" y="325"/>
                  </a:lnTo>
                  <a:lnTo>
                    <a:pt x="6" y="325"/>
                  </a:lnTo>
                  <a:lnTo>
                    <a:pt x="5" y="325"/>
                  </a:lnTo>
                  <a:lnTo>
                    <a:pt x="5" y="325"/>
                  </a:lnTo>
                  <a:lnTo>
                    <a:pt x="4" y="325"/>
                  </a:lnTo>
                  <a:lnTo>
                    <a:pt x="4" y="325"/>
                  </a:lnTo>
                  <a:lnTo>
                    <a:pt x="3" y="325"/>
                  </a:lnTo>
                  <a:lnTo>
                    <a:pt x="3" y="325"/>
                  </a:lnTo>
                  <a:lnTo>
                    <a:pt x="3" y="325"/>
                  </a:lnTo>
                  <a:lnTo>
                    <a:pt x="2" y="324"/>
                  </a:lnTo>
                  <a:lnTo>
                    <a:pt x="2" y="324"/>
                  </a:lnTo>
                  <a:lnTo>
                    <a:pt x="2" y="324"/>
                  </a:lnTo>
                  <a:lnTo>
                    <a:pt x="2" y="324"/>
                  </a:lnTo>
                  <a:lnTo>
                    <a:pt x="0" y="322"/>
                  </a:lnTo>
                  <a:lnTo>
                    <a:pt x="0" y="322"/>
                  </a:lnTo>
                  <a:lnTo>
                    <a:pt x="0" y="322"/>
                  </a:lnTo>
                  <a:lnTo>
                    <a:pt x="0" y="322"/>
                  </a:lnTo>
                  <a:lnTo>
                    <a:pt x="0" y="321"/>
                  </a:lnTo>
                  <a:lnTo>
                    <a:pt x="0" y="3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1" name="Freeform 36"/>
            <p:cNvSpPr>
              <a:spLocks noEditPoints="1"/>
            </p:cNvSpPr>
            <p:nvPr/>
          </p:nvSpPr>
          <p:spPr bwMode="auto">
            <a:xfrm>
              <a:off x="4960939" y="4556126"/>
              <a:ext cx="95250" cy="519113"/>
            </a:xfrm>
            <a:custGeom>
              <a:avLst/>
              <a:gdLst>
                <a:gd name="T0" fmla="*/ 23 w 60"/>
                <a:gd name="T1" fmla="*/ 15 h 327"/>
                <a:gd name="T2" fmla="*/ 24 w 60"/>
                <a:gd name="T3" fmla="*/ 13 h 327"/>
                <a:gd name="T4" fmla="*/ 27 w 60"/>
                <a:gd name="T5" fmla="*/ 11 h 327"/>
                <a:gd name="T6" fmla="*/ 29 w 60"/>
                <a:gd name="T7" fmla="*/ 9 h 327"/>
                <a:gd name="T8" fmla="*/ 31 w 60"/>
                <a:gd name="T9" fmla="*/ 7 h 327"/>
                <a:gd name="T10" fmla="*/ 35 w 60"/>
                <a:gd name="T11" fmla="*/ 5 h 327"/>
                <a:gd name="T12" fmla="*/ 39 w 60"/>
                <a:gd name="T13" fmla="*/ 3 h 327"/>
                <a:gd name="T14" fmla="*/ 42 w 60"/>
                <a:gd name="T15" fmla="*/ 2 h 327"/>
                <a:gd name="T16" fmla="*/ 46 w 60"/>
                <a:gd name="T17" fmla="*/ 1 h 327"/>
                <a:gd name="T18" fmla="*/ 49 w 60"/>
                <a:gd name="T19" fmla="*/ 0 h 327"/>
                <a:gd name="T20" fmla="*/ 53 w 60"/>
                <a:gd name="T21" fmla="*/ 0 h 327"/>
                <a:gd name="T22" fmla="*/ 55 w 60"/>
                <a:gd name="T23" fmla="*/ 0 h 327"/>
                <a:gd name="T24" fmla="*/ 58 w 60"/>
                <a:gd name="T25" fmla="*/ 1 h 327"/>
                <a:gd name="T26" fmla="*/ 59 w 60"/>
                <a:gd name="T27" fmla="*/ 1 h 327"/>
                <a:gd name="T28" fmla="*/ 60 w 60"/>
                <a:gd name="T29" fmla="*/ 3 h 327"/>
                <a:gd name="T30" fmla="*/ 60 w 60"/>
                <a:gd name="T31" fmla="*/ 5 h 327"/>
                <a:gd name="T32" fmla="*/ 37 w 60"/>
                <a:gd name="T33" fmla="*/ 310 h 327"/>
                <a:gd name="T34" fmla="*/ 2 w 60"/>
                <a:gd name="T35" fmla="*/ 302 h 327"/>
                <a:gd name="T36" fmla="*/ 4 w 60"/>
                <a:gd name="T37" fmla="*/ 265 h 327"/>
                <a:gd name="T38" fmla="*/ 6 w 60"/>
                <a:gd name="T39" fmla="*/ 222 h 327"/>
                <a:gd name="T40" fmla="*/ 9 w 60"/>
                <a:gd name="T41" fmla="*/ 175 h 327"/>
                <a:gd name="T42" fmla="*/ 11 w 60"/>
                <a:gd name="T43" fmla="*/ 130 h 327"/>
                <a:gd name="T44" fmla="*/ 14 w 60"/>
                <a:gd name="T45" fmla="*/ 87 h 327"/>
                <a:gd name="T46" fmla="*/ 17 w 60"/>
                <a:gd name="T47" fmla="*/ 50 h 327"/>
                <a:gd name="T48" fmla="*/ 22 w 60"/>
                <a:gd name="T49" fmla="*/ 21 h 327"/>
                <a:gd name="T50" fmla="*/ 58 w 60"/>
                <a:gd name="T51" fmla="*/ 17 h 327"/>
                <a:gd name="T52" fmla="*/ 53 w 60"/>
                <a:gd name="T53" fmla="*/ 46 h 327"/>
                <a:gd name="T54" fmla="*/ 51 w 60"/>
                <a:gd name="T55" fmla="*/ 85 h 327"/>
                <a:gd name="T56" fmla="*/ 47 w 60"/>
                <a:gd name="T57" fmla="*/ 129 h 327"/>
                <a:gd name="T58" fmla="*/ 46 w 60"/>
                <a:gd name="T59" fmla="*/ 174 h 327"/>
                <a:gd name="T60" fmla="*/ 43 w 60"/>
                <a:gd name="T61" fmla="*/ 220 h 327"/>
                <a:gd name="T62" fmla="*/ 41 w 60"/>
                <a:gd name="T63" fmla="*/ 261 h 327"/>
                <a:gd name="T64" fmla="*/ 39 w 60"/>
                <a:gd name="T65" fmla="*/ 297 h 327"/>
                <a:gd name="T66" fmla="*/ 0 w 60"/>
                <a:gd name="T67" fmla="*/ 323 h 327"/>
                <a:gd name="T68" fmla="*/ 37 w 60"/>
                <a:gd name="T69" fmla="*/ 313 h 327"/>
                <a:gd name="T70" fmla="*/ 36 w 60"/>
                <a:gd name="T71" fmla="*/ 314 h 327"/>
                <a:gd name="T72" fmla="*/ 34 w 60"/>
                <a:gd name="T73" fmla="*/ 316 h 327"/>
                <a:gd name="T74" fmla="*/ 31 w 60"/>
                <a:gd name="T75" fmla="*/ 319 h 327"/>
                <a:gd name="T76" fmla="*/ 29 w 60"/>
                <a:gd name="T77" fmla="*/ 320 h 327"/>
                <a:gd name="T78" fmla="*/ 25 w 60"/>
                <a:gd name="T79" fmla="*/ 322 h 327"/>
                <a:gd name="T80" fmla="*/ 22 w 60"/>
                <a:gd name="T81" fmla="*/ 323 h 327"/>
                <a:gd name="T82" fmla="*/ 18 w 60"/>
                <a:gd name="T83" fmla="*/ 326 h 327"/>
                <a:gd name="T84" fmla="*/ 15 w 60"/>
                <a:gd name="T85" fmla="*/ 327 h 327"/>
                <a:gd name="T86" fmla="*/ 11 w 60"/>
                <a:gd name="T87" fmla="*/ 327 h 327"/>
                <a:gd name="T88" fmla="*/ 8 w 60"/>
                <a:gd name="T89" fmla="*/ 327 h 327"/>
                <a:gd name="T90" fmla="*/ 5 w 60"/>
                <a:gd name="T91" fmla="*/ 327 h 327"/>
                <a:gd name="T92" fmla="*/ 3 w 60"/>
                <a:gd name="T93" fmla="*/ 327 h 327"/>
                <a:gd name="T94" fmla="*/ 2 w 60"/>
                <a:gd name="T95" fmla="*/ 326 h 327"/>
                <a:gd name="T96" fmla="*/ 0 w 60"/>
                <a:gd name="T97" fmla="*/ 325 h 327"/>
                <a:gd name="T98" fmla="*/ 0 w 60"/>
                <a:gd name="T99" fmla="*/ 32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327">
                  <a:moveTo>
                    <a:pt x="60" y="6"/>
                  </a:moveTo>
                  <a:lnTo>
                    <a:pt x="23" y="17"/>
                  </a:lnTo>
                  <a:lnTo>
                    <a:pt x="23" y="15"/>
                  </a:lnTo>
                  <a:lnTo>
                    <a:pt x="23" y="15"/>
                  </a:lnTo>
                  <a:lnTo>
                    <a:pt x="23" y="14"/>
                  </a:lnTo>
                  <a:lnTo>
                    <a:pt x="24" y="14"/>
                  </a:lnTo>
                  <a:lnTo>
                    <a:pt x="24" y="13"/>
                  </a:lnTo>
                  <a:lnTo>
                    <a:pt x="24" y="13"/>
                  </a:lnTo>
                  <a:lnTo>
                    <a:pt x="25" y="13"/>
                  </a:lnTo>
                  <a:lnTo>
                    <a:pt x="25" y="12"/>
                  </a:lnTo>
                  <a:lnTo>
                    <a:pt x="25" y="12"/>
                  </a:lnTo>
                  <a:lnTo>
                    <a:pt x="27" y="11"/>
                  </a:lnTo>
                  <a:lnTo>
                    <a:pt x="27" y="11"/>
                  </a:lnTo>
                  <a:lnTo>
                    <a:pt x="28" y="9"/>
                  </a:lnTo>
                  <a:lnTo>
                    <a:pt x="28" y="9"/>
                  </a:lnTo>
                  <a:lnTo>
                    <a:pt x="29" y="9"/>
                  </a:lnTo>
                  <a:lnTo>
                    <a:pt x="29" y="8"/>
                  </a:lnTo>
                  <a:lnTo>
                    <a:pt x="30" y="8"/>
                  </a:lnTo>
                  <a:lnTo>
                    <a:pt x="31" y="7"/>
                  </a:lnTo>
                  <a:lnTo>
                    <a:pt x="31" y="7"/>
                  </a:lnTo>
                  <a:lnTo>
                    <a:pt x="33" y="7"/>
                  </a:lnTo>
                  <a:lnTo>
                    <a:pt x="34" y="6"/>
                  </a:lnTo>
                  <a:lnTo>
                    <a:pt x="34" y="6"/>
                  </a:lnTo>
                  <a:lnTo>
                    <a:pt x="35" y="5"/>
                  </a:lnTo>
                  <a:lnTo>
                    <a:pt x="36" y="5"/>
                  </a:lnTo>
                  <a:lnTo>
                    <a:pt x="36" y="5"/>
                  </a:lnTo>
                  <a:lnTo>
                    <a:pt x="37" y="3"/>
                  </a:lnTo>
                  <a:lnTo>
                    <a:pt x="39" y="3"/>
                  </a:lnTo>
                  <a:lnTo>
                    <a:pt x="40" y="3"/>
                  </a:lnTo>
                  <a:lnTo>
                    <a:pt x="41" y="2"/>
                  </a:lnTo>
                  <a:lnTo>
                    <a:pt x="41" y="2"/>
                  </a:lnTo>
                  <a:lnTo>
                    <a:pt x="42" y="2"/>
                  </a:lnTo>
                  <a:lnTo>
                    <a:pt x="43" y="2"/>
                  </a:lnTo>
                  <a:lnTo>
                    <a:pt x="45" y="1"/>
                  </a:lnTo>
                  <a:lnTo>
                    <a:pt x="45" y="1"/>
                  </a:lnTo>
                  <a:lnTo>
                    <a:pt x="46" y="1"/>
                  </a:lnTo>
                  <a:lnTo>
                    <a:pt x="47" y="1"/>
                  </a:lnTo>
                  <a:lnTo>
                    <a:pt x="48" y="1"/>
                  </a:lnTo>
                  <a:lnTo>
                    <a:pt x="48" y="0"/>
                  </a:lnTo>
                  <a:lnTo>
                    <a:pt x="49" y="0"/>
                  </a:lnTo>
                  <a:lnTo>
                    <a:pt x="51" y="0"/>
                  </a:lnTo>
                  <a:lnTo>
                    <a:pt x="52" y="0"/>
                  </a:lnTo>
                  <a:lnTo>
                    <a:pt x="52" y="0"/>
                  </a:lnTo>
                  <a:lnTo>
                    <a:pt x="53" y="0"/>
                  </a:lnTo>
                  <a:lnTo>
                    <a:pt x="53" y="0"/>
                  </a:lnTo>
                  <a:lnTo>
                    <a:pt x="54" y="0"/>
                  </a:lnTo>
                  <a:lnTo>
                    <a:pt x="55" y="0"/>
                  </a:lnTo>
                  <a:lnTo>
                    <a:pt x="55" y="0"/>
                  </a:lnTo>
                  <a:lnTo>
                    <a:pt x="56" y="0"/>
                  </a:lnTo>
                  <a:lnTo>
                    <a:pt x="56" y="0"/>
                  </a:lnTo>
                  <a:lnTo>
                    <a:pt x="56" y="1"/>
                  </a:lnTo>
                  <a:lnTo>
                    <a:pt x="58" y="1"/>
                  </a:lnTo>
                  <a:lnTo>
                    <a:pt x="58" y="1"/>
                  </a:lnTo>
                  <a:lnTo>
                    <a:pt x="59" y="1"/>
                  </a:lnTo>
                  <a:lnTo>
                    <a:pt x="59" y="1"/>
                  </a:lnTo>
                  <a:lnTo>
                    <a:pt x="59" y="1"/>
                  </a:lnTo>
                  <a:lnTo>
                    <a:pt x="59" y="2"/>
                  </a:lnTo>
                  <a:lnTo>
                    <a:pt x="60" y="2"/>
                  </a:lnTo>
                  <a:lnTo>
                    <a:pt x="60" y="2"/>
                  </a:lnTo>
                  <a:lnTo>
                    <a:pt x="60" y="3"/>
                  </a:lnTo>
                  <a:lnTo>
                    <a:pt x="60" y="3"/>
                  </a:lnTo>
                  <a:lnTo>
                    <a:pt x="60" y="3"/>
                  </a:lnTo>
                  <a:lnTo>
                    <a:pt x="60" y="3"/>
                  </a:lnTo>
                  <a:lnTo>
                    <a:pt x="60" y="5"/>
                  </a:lnTo>
                  <a:lnTo>
                    <a:pt x="60" y="5"/>
                  </a:lnTo>
                  <a:lnTo>
                    <a:pt x="60" y="6"/>
                  </a:lnTo>
                  <a:lnTo>
                    <a:pt x="60" y="6"/>
                  </a:lnTo>
                  <a:close/>
                  <a:moveTo>
                    <a:pt x="37" y="310"/>
                  </a:moveTo>
                  <a:lnTo>
                    <a:pt x="0" y="323"/>
                  </a:lnTo>
                  <a:lnTo>
                    <a:pt x="0" y="316"/>
                  </a:lnTo>
                  <a:lnTo>
                    <a:pt x="2" y="309"/>
                  </a:lnTo>
                  <a:lnTo>
                    <a:pt x="2" y="302"/>
                  </a:lnTo>
                  <a:lnTo>
                    <a:pt x="3" y="292"/>
                  </a:lnTo>
                  <a:lnTo>
                    <a:pt x="3" y="284"/>
                  </a:lnTo>
                  <a:lnTo>
                    <a:pt x="4" y="274"/>
                  </a:lnTo>
                  <a:lnTo>
                    <a:pt x="4" y="265"/>
                  </a:lnTo>
                  <a:lnTo>
                    <a:pt x="5" y="254"/>
                  </a:lnTo>
                  <a:lnTo>
                    <a:pt x="5" y="243"/>
                  </a:lnTo>
                  <a:lnTo>
                    <a:pt x="6" y="233"/>
                  </a:lnTo>
                  <a:lnTo>
                    <a:pt x="6" y="222"/>
                  </a:lnTo>
                  <a:lnTo>
                    <a:pt x="6" y="210"/>
                  </a:lnTo>
                  <a:lnTo>
                    <a:pt x="8" y="199"/>
                  </a:lnTo>
                  <a:lnTo>
                    <a:pt x="8" y="187"/>
                  </a:lnTo>
                  <a:lnTo>
                    <a:pt x="9" y="175"/>
                  </a:lnTo>
                  <a:lnTo>
                    <a:pt x="9" y="165"/>
                  </a:lnTo>
                  <a:lnTo>
                    <a:pt x="10" y="153"/>
                  </a:lnTo>
                  <a:lnTo>
                    <a:pt x="10" y="141"/>
                  </a:lnTo>
                  <a:lnTo>
                    <a:pt x="11" y="130"/>
                  </a:lnTo>
                  <a:lnTo>
                    <a:pt x="11" y="119"/>
                  </a:lnTo>
                  <a:lnTo>
                    <a:pt x="12" y="107"/>
                  </a:lnTo>
                  <a:lnTo>
                    <a:pt x="12" y="97"/>
                  </a:lnTo>
                  <a:lnTo>
                    <a:pt x="14" y="87"/>
                  </a:lnTo>
                  <a:lnTo>
                    <a:pt x="15" y="77"/>
                  </a:lnTo>
                  <a:lnTo>
                    <a:pt x="15" y="68"/>
                  </a:lnTo>
                  <a:lnTo>
                    <a:pt x="16" y="58"/>
                  </a:lnTo>
                  <a:lnTo>
                    <a:pt x="17" y="50"/>
                  </a:lnTo>
                  <a:lnTo>
                    <a:pt x="18" y="42"/>
                  </a:lnTo>
                  <a:lnTo>
                    <a:pt x="19" y="34"/>
                  </a:lnTo>
                  <a:lnTo>
                    <a:pt x="21" y="27"/>
                  </a:lnTo>
                  <a:lnTo>
                    <a:pt x="22" y="21"/>
                  </a:lnTo>
                  <a:lnTo>
                    <a:pt x="23" y="17"/>
                  </a:lnTo>
                  <a:lnTo>
                    <a:pt x="60" y="6"/>
                  </a:lnTo>
                  <a:lnTo>
                    <a:pt x="59" y="11"/>
                  </a:lnTo>
                  <a:lnTo>
                    <a:pt x="58" y="17"/>
                  </a:lnTo>
                  <a:lnTo>
                    <a:pt x="56" y="23"/>
                  </a:lnTo>
                  <a:lnTo>
                    <a:pt x="55" y="30"/>
                  </a:lnTo>
                  <a:lnTo>
                    <a:pt x="54" y="38"/>
                  </a:lnTo>
                  <a:lnTo>
                    <a:pt x="53" y="46"/>
                  </a:lnTo>
                  <a:lnTo>
                    <a:pt x="53" y="55"/>
                  </a:lnTo>
                  <a:lnTo>
                    <a:pt x="52" y="64"/>
                  </a:lnTo>
                  <a:lnTo>
                    <a:pt x="51" y="74"/>
                  </a:lnTo>
                  <a:lnTo>
                    <a:pt x="51" y="85"/>
                  </a:lnTo>
                  <a:lnTo>
                    <a:pt x="49" y="95"/>
                  </a:lnTo>
                  <a:lnTo>
                    <a:pt x="48" y="106"/>
                  </a:lnTo>
                  <a:lnTo>
                    <a:pt x="48" y="117"/>
                  </a:lnTo>
                  <a:lnTo>
                    <a:pt x="47" y="129"/>
                  </a:lnTo>
                  <a:lnTo>
                    <a:pt x="47" y="140"/>
                  </a:lnTo>
                  <a:lnTo>
                    <a:pt x="46" y="151"/>
                  </a:lnTo>
                  <a:lnTo>
                    <a:pt x="46" y="163"/>
                  </a:lnTo>
                  <a:lnTo>
                    <a:pt x="46" y="174"/>
                  </a:lnTo>
                  <a:lnTo>
                    <a:pt x="45" y="186"/>
                  </a:lnTo>
                  <a:lnTo>
                    <a:pt x="45" y="198"/>
                  </a:lnTo>
                  <a:lnTo>
                    <a:pt x="43" y="209"/>
                  </a:lnTo>
                  <a:lnTo>
                    <a:pt x="43" y="220"/>
                  </a:lnTo>
                  <a:lnTo>
                    <a:pt x="42" y="231"/>
                  </a:lnTo>
                  <a:lnTo>
                    <a:pt x="42" y="241"/>
                  </a:lnTo>
                  <a:lnTo>
                    <a:pt x="42" y="252"/>
                  </a:lnTo>
                  <a:lnTo>
                    <a:pt x="41" y="261"/>
                  </a:lnTo>
                  <a:lnTo>
                    <a:pt x="41" y="271"/>
                  </a:lnTo>
                  <a:lnTo>
                    <a:pt x="40" y="280"/>
                  </a:lnTo>
                  <a:lnTo>
                    <a:pt x="40" y="289"/>
                  </a:lnTo>
                  <a:lnTo>
                    <a:pt x="39" y="297"/>
                  </a:lnTo>
                  <a:lnTo>
                    <a:pt x="37" y="304"/>
                  </a:lnTo>
                  <a:lnTo>
                    <a:pt x="37" y="310"/>
                  </a:lnTo>
                  <a:lnTo>
                    <a:pt x="37" y="310"/>
                  </a:lnTo>
                  <a:close/>
                  <a:moveTo>
                    <a:pt x="0" y="323"/>
                  </a:moveTo>
                  <a:lnTo>
                    <a:pt x="37" y="310"/>
                  </a:lnTo>
                  <a:lnTo>
                    <a:pt x="37" y="311"/>
                  </a:lnTo>
                  <a:lnTo>
                    <a:pt x="37" y="311"/>
                  </a:lnTo>
                  <a:lnTo>
                    <a:pt x="37" y="313"/>
                  </a:lnTo>
                  <a:lnTo>
                    <a:pt x="36" y="313"/>
                  </a:lnTo>
                  <a:lnTo>
                    <a:pt x="36" y="313"/>
                  </a:lnTo>
                  <a:lnTo>
                    <a:pt x="36" y="314"/>
                  </a:lnTo>
                  <a:lnTo>
                    <a:pt x="36" y="314"/>
                  </a:lnTo>
                  <a:lnTo>
                    <a:pt x="35" y="315"/>
                  </a:lnTo>
                  <a:lnTo>
                    <a:pt x="35" y="315"/>
                  </a:lnTo>
                  <a:lnTo>
                    <a:pt x="35" y="316"/>
                  </a:lnTo>
                  <a:lnTo>
                    <a:pt x="34" y="316"/>
                  </a:lnTo>
                  <a:lnTo>
                    <a:pt x="34" y="316"/>
                  </a:lnTo>
                  <a:lnTo>
                    <a:pt x="33" y="317"/>
                  </a:lnTo>
                  <a:lnTo>
                    <a:pt x="33" y="317"/>
                  </a:lnTo>
                  <a:lnTo>
                    <a:pt x="31" y="319"/>
                  </a:lnTo>
                  <a:lnTo>
                    <a:pt x="31" y="319"/>
                  </a:lnTo>
                  <a:lnTo>
                    <a:pt x="30" y="319"/>
                  </a:lnTo>
                  <a:lnTo>
                    <a:pt x="30" y="320"/>
                  </a:lnTo>
                  <a:lnTo>
                    <a:pt x="29" y="320"/>
                  </a:lnTo>
                  <a:lnTo>
                    <a:pt x="28" y="321"/>
                  </a:lnTo>
                  <a:lnTo>
                    <a:pt x="28" y="321"/>
                  </a:lnTo>
                  <a:lnTo>
                    <a:pt x="27" y="322"/>
                  </a:lnTo>
                  <a:lnTo>
                    <a:pt x="25" y="322"/>
                  </a:lnTo>
                  <a:lnTo>
                    <a:pt x="25" y="322"/>
                  </a:lnTo>
                  <a:lnTo>
                    <a:pt x="24" y="323"/>
                  </a:lnTo>
                  <a:lnTo>
                    <a:pt x="23" y="323"/>
                  </a:lnTo>
                  <a:lnTo>
                    <a:pt x="22" y="323"/>
                  </a:lnTo>
                  <a:lnTo>
                    <a:pt x="22" y="325"/>
                  </a:lnTo>
                  <a:lnTo>
                    <a:pt x="21" y="325"/>
                  </a:lnTo>
                  <a:lnTo>
                    <a:pt x="19" y="325"/>
                  </a:lnTo>
                  <a:lnTo>
                    <a:pt x="18" y="326"/>
                  </a:lnTo>
                  <a:lnTo>
                    <a:pt x="17" y="326"/>
                  </a:lnTo>
                  <a:lnTo>
                    <a:pt x="17" y="326"/>
                  </a:lnTo>
                  <a:lnTo>
                    <a:pt x="16" y="326"/>
                  </a:lnTo>
                  <a:lnTo>
                    <a:pt x="15" y="327"/>
                  </a:lnTo>
                  <a:lnTo>
                    <a:pt x="14" y="327"/>
                  </a:lnTo>
                  <a:lnTo>
                    <a:pt x="12" y="327"/>
                  </a:lnTo>
                  <a:lnTo>
                    <a:pt x="12" y="327"/>
                  </a:lnTo>
                  <a:lnTo>
                    <a:pt x="11" y="327"/>
                  </a:lnTo>
                  <a:lnTo>
                    <a:pt x="10" y="327"/>
                  </a:lnTo>
                  <a:lnTo>
                    <a:pt x="10" y="327"/>
                  </a:lnTo>
                  <a:lnTo>
                    <a:pt x="9" y="327"/>
                  </a:lnTo>
                  <a:lnTo>
                    <a:pt x="8" y="327"/>
                  </a:lnTo>
                  <a:lnTo>
                    <a:pt x="8" y="327"/>
                  </a:lnTo>
                  <a:lnTo>
                    <a:pt x="6" y="327"/>
                  </a:lnTo>
                  <a:lnTo>
                    <a:pt x="6" y="327"/>
                  </a:lnTo>
                  <a:lnTo>
                    <a:pt x="5" y="327"/>
                  </a:lnTo>
                  <a:lnTo>
                    <a:pt x="5" y="327"/>
                  </a:lnTo>
                  <a:lnTo>
                    <a:pt x="4" y="327"/>
                  </a:lnTo>
                  <a:lnTo>
                    <a:pt x="4" y="327"/>
                  </a:lnTo>
                  <a:lnTo>
                    <a:pt x="3" y="327"/>
                  </a:lnTo>
                  <a:lnTo>
                    <a:pt x="3" y="327"/>
                  </a:lnTo>
                  <a:lnTo>
                    <a:pt x="2" y="327"/>
                  </a:lnTo>
                  <a:lnTo>
                    <a:pt x="2" y="327"/>
                  </a:lnTo>
                  <a:lnTo>
                    <a:pt x="2" y="326"/>
                  </a:lnTo>
                  <a:lnTo>
                    <a:pt x="0" y="326"/>
                  </a:lnTo>
                  <a:lnTo>
                    <a:pt x="0" y="326"/>
                  </a:lnTo>
                  <a:lnTo>
                    <a:pt x="0" y="326"/>
                  </a:lnTo>
                  <a:lnTo>
                    <a:pt x="0" y="325"/>
                  </a:lnTo>
                  <a:lnTo>
                    <a:pt x="0" y="325"/>
                  </a:lnTo>
                  <a:lnTo>
                    <a:pt x="0" y="325"/>
                  </a:lnTo>
                  <a:lnTo>
                    <a:pt x="0" y="323"/>
                  </a:lnTo>
                  <a:lnTo>
                    <a:pt x="0" y="323"/>
                  </a:lnTo>
                  <a:lnTo>
                    <a:pt x="0" y="3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2" name="Freeform 37"/>
            <p:cNvSpPr>
              <a:spLocks noEditPoints="1"/>
            </p:cNvSpPr>
            <p:nvPr/>
          </p:nvSpPr>
          <p:spPr bwMode="auto">
            <a:xfrm>
              <a:off x="5232401" y="4554539"/>
              <a:ext cx="71438" cy="523875"/>
            </a:xfrm>
            <a:custGeom>
              <a:avLst/>
              <a:gdLst>
                <a:gd name="T0" fmla="*/ 8 w 45"/>
                <a:gd name="T1" fmla="*/ 15 h 330"/>
                <a:gd name="T2" fmla="*/ 10 w 45"/>
                <a:gd name="T3" fmla="*/ 13 h 330"/>
                <a:gd name="T4" fmla="*/ 12 w 45"/>
                <a:gd name="T5" fmla="*/ 10 h 330"/>
                <a:gd name="T6" fmla="*/ 14 w 45"/>
                <a:gd name="T7" fmla="*/ 8 h 330"/>
                <a:gd name="T8" fmla="*/ 17 w 45"/>
                <a:gd name="T9" fmla="*/ 7 h 330"/>
                <a:gd name="T10" fmla="*/ 20 w 45"/>
                <a:gd name="T11" fmla="*/ 4 h 330"/>
                <a:gd name="T12" fmla="*/ 24 w 45"/>
                <a:gd name="T13" fmla="*/ 3 h 330"/>
                <a:gd name="T14" fmla="*/ 28 w 45"/>
                <a:gd name="T15" fmla="*/ 2 h 330"/>
                <a:gd name="T16" fmla="*/ 31 w 45"/>
                <a:gd name="T17" fmla="*/ 1 h 330"/>
                <a:gd name="T18" fmla="*/ 35 w 45"/>
                <a:gd name="T19" fmla="*/ 0 h 330"/>
                <a:gd name="T20" fmla="*/ 38 w 45"/>
                <a:gd name="T21" fmla="*/ 0 h 330"/>
                <a:gd name="T22" fmla="*/ 41 w 45"/>
                <a:gd name="T23" fmla="*/ 0 h 330"/>
                <a:gd name="T24" fmla="*/ 43 w 45"/>
                <a:gd name="T25" fmla="*/ 1 h 330"/>
                <a:gd name="T26" fmla="*/ 44 w 45"/>
                <a:gd name="T27" fmla="*/ 1 h 330"/>
                <a:gd name="T28" fmla="*/ 45 w 45"/>
                <a:gd name="T29" fmla="*/ 2 h 330"/>
                <a:gd name="T30" fmla="*/ 45 w 45"/>
                <a:gd name="T31" fmla="*/ 4 h 330"/>
                <a:gd name="T32" fmla="*/ 38 w 45"/>
                <a:gd name="T33" fmla="*/ 314 h 330"/>
                <a:gd name="T34" fmla="*/ 2 w 45"/>
                <a:gd name="T35" fmla="*/ 304 h 330"/>
                <a:gd name="T36" fmla="*/ 4 w 45"/>
                <a:gd name="T37" fmla="*/ 267 h 330"/>
                <a:gd name="T38" fmla="*/ 2 w 45"/>
                <a:gd name="T39" fmla="*/ 224 h 330"/>
                <a:gd name="T40" fmla="*/ 2 w 45"/>
                <a:gd name="T41" fmla="*/ 178 h 330"/>
                <a:gd name="T42" fmla="*/ 1 w 45"/>
                <a:gd name="T43" fmla="*/ 131 h 330"/>
                <a:gd name="T44" fmla="*/ 1 w 45"/>
                <a:gd name="T45" fmla="*/ 87 h 330"/>
                <a:gd name="T46" fmla="*/ 4 w 45"/>
                <a:gd name="T47" fmla="*/ 50 h 330"/>
                <a:gd name="T48" fmla="*/ 7 w 45"/>
                <a:gd name="T49" fmla="*/ 21 h 330"/>
                <a:gd name="T50" fmla="*/ 43 w 45"/>
                <a:gd name="T51" fmla="*/ 15 h 330"/>
                <a:gd name="T52" fmla="*/ 41 w 45"/>
                <a:gd name="T53" fmla="*/ 45 h 330"/>
                <a:gd name="T54" fmla="*/ 39 w 45"/>
                <a:gd name="T55" fmla="*/ 84 h 330"/>
                <a:gd name="T56" fmla="*/ 39 w 45"/>
                <a:gd name="T57" fmla="*/ 129 h 330"/>
                <a:gd name="T58" fmla="*/ 39 w 45"/>
                <a:gd name="T59" fmla="*/ 175 h 330"/>
                <a:gd name="T60" fmla="*/ 41 w 45"/>
                <a:gd name="T61" fmla="*/ 222 h 330"/>
                <a:gd name="T62" fmla="*/ 41 w 45"/>
                <a:gd name="T63" fmla="*/ 264 h 330"/>
                <a:gd name="T64" fmla="*/ 39 w 45"/>
                <a:gd name="T65" fmla="*/ 299 h 330"/>
                <a:gd name="T66" fmla="*/ 0 w 45"/>
                <a:gd name="T67" fmla="*/ 326 h 330"/>
                <a:gd name="T68" fmla="*/ 37 w 45"/>
                <a:gd name="T69" fmla="*/ 315 h 330"/>
                <a:gd name="T70" fmla="*/ 37 w 45"/>
                <a:gd name="T71" fmla="*/ 316 h 330"/>
                <a:gd name="T72" fmla="*/ 35 w 45"/>
                <a:gd name="T73" fmla="*/ 318 h 330"/>
                <a:gd name="T74" fmla="*/ 32 w 45"/>
                <a:gd name="T75" fmla="*/ 321 h 330"/>
                <a:gd name="T76" fmla="*/ 30 w 45"/>
                <a:gd name="T77" fmla="*/ 323 h 330"/>
                <a:gd name="T78" fmla="*/ 26 w 45"/>
                <a:gd name="T79" fmla="*/ 324 h 330"/>
                <a:gd name="T80" fmla="*/ 23 w 45"/>
                <a:gd name="T81" fmla="*/ 327 h 330"/>
                <a:gd name="T82" fmla="*/ 19 w 45"/>
                <a:gd name="T83" fmla="*/ 328 h 330"/>
                <a:gd name="T84" fmla="*/ 16 w 45"/>
                <a:gd name="T85" fmla="*/ 329 h 330"/>
                <a:gd name="T86" fmla="*/ 12 w 45"/>
                <a:gd name="T87" fmla="*/ 329 h 330"/>
                <a:gd name="T88" fmla="*/ 8 w 45"/>
                <a:gd name="T89" fmla="*/ 330 h 330"/>
                <a:gd name="T90" fmla="*/ 6 w 45"/>
                <a:gd name="T91" fmla="*/ 330 h 330"/>
                <a:gd name="T92" fmla="*/ 4 w 45"/>
                <a:gd name="T93" fmla="*/ 329 h 330"/>
                <a:gd name="T94" fmla="*/ 2 w 45"/>
                <a:gd name="T95" fmla="*/ 329 h 330"/>
                <a:gd name="T96" fmla="*/ 1 w 45"/>
                <a:gd name="T97" fmla="*/ 328 h 330"/>
                <a:gd name="T98" fmla="*/ 0 w 45"/>
                <a:gd name="T99" fmla="*/ 32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30">
                  <a:moveTo>
                    <a:pt x="45" y="4"/>
                  </a:moveTo>
                  <a:lnTo>
                    <a:pt x="8" y="15"/>
                  </a:lnTo>
                  <a:lnTo>
                    <a:pt x="8" y="15"/>
                  </a:lnTo>
                  <a:lnTo>
                    <a:pt x="8" y="15"/>
                  </a:lnTo>
                  <a:lnTo>
                    <a:pt x="10" y="14"/>
                  </a:lnTo>
                  <a:lnTo>
                    <a:pt x="10" y="14"/>
                  </a:lnTo>
                  <a:lnTo>
                    <a:pt x="10" y="13"/>
                  </a:lnTo>
                  <a:lnTo>
                    <a:pt x="10" y="13"/>
                  </a:lnTo>
                  <a:lnTo>
                    <a:pt x="11" y="12"/>
                  </a:lnTo>
                  <a:lnTo>
                    <a:pt x="11" y="12"/>
                  </a:lnTo>
                  <a:lnTo>
                    <a:pt x="12" y="12"/>
                  </a:lnTo>
                  <a:lnTo>
                    <a:pt x="12" y="10"/>
                  </a:lnTo>
                  <a:lnTo>
                    <a:pt x="12" y="10"/>
                  </a:lnTo>
                  <a:lnTo>
                    <a:pt x="13" y="9"/>
                  </a:lnTo>
                  <a:lnTo>
                    <a:pt x="13" y="9"/>
                  </a:lnTo>
                  <a:lnTo>
                    <a:pt x="14" y="8"/>
                  </a:lnTo>
                  <a:lnTo>
                    <a:pt x="16" y="8"/>
                  </a:lnTo>
                  <a:lnTo>
                    <a:pt x="16" y="8"/>
                  </a:lnTo>
                  <a:lnTo>
                    <a:pt x="17" y="7"/>
                  </a:lnTo>
                  <a:lnTo>
                    <a:pt x="17" y="7"/>
                  </a:lnTo>
                  <a:lnTo>
                    <a:pt x="18" y="6"/>
                  </a:lnTo>
                  <a:lnTo>
                    <a:pt x="19" y="6"/>
                  </a:lnTo>
                  <a:lnTo>
                    <a:pt x="19" y="6"/>
                  </a:lnTo>
                  <a:lnTo>
                    <a:pt x="20" y="4"/>
                  </a:lnTo>
                  <a:lnTo>
                    <a:pt x="22" y="4"/>
                  </a:lnTo>
                  <a:lnTo>
                    <a:pt x="23" y="4"/>
                  </a:lnTo>
                  <a:lnTo>
                    <a:pt x="23" y="3"/>
                  </a:lnTo>
                  <a:lnTo>
                    <a:pt x="24" y="3"/>
                  </a:lnTo>
                  <a:lnTo>
                    <a:pt x="25" y="3"/>
                  </a:lnTo>
                  <a:lnTo>
                    <a:pt x="26" y="2"/>
                  </a:lnTo>
                  <a:lnTo>
                    <a:pt x="26" y="2"/>
                  </a:lnTo>
                  <a:lnTo>
                    <a:pt x="28" y="2"/>
                  </a:lnTo>
                  <a:lnTo>
                    <a:pt x="29" y="1"/>
                  </a:lnTo>
                  <a:lnTo>
                    <a:pt x="30" y="1"/>
                  </a:lnTo>
                  <a:lnTo>
                    <a:pt x="31" y="1"/>
                  </a:lnTo>
                  <a:lnTo>
                    <a:pt x="31" y="1"/>
                  </a:lnTo>
                  <a:lnTo>
                    <a:pt x="32" y="1"/>
                  </a:lnTo>
                  <a:lnTo>
                    <a:pt x="33" y="0"/>
                  </a:lnTo>
                  <a:lnTo>
                    <a:pt x="35" y="0"/>
                  </a:lnTo>
                  <a:lnTo>
                    <a:pt x="35" y="0"/>
                  </a:lnTo>
                  <a:lnTo>
                    <a:pt x="36" y="0"/>
                  </a:lnTo>
                  <a:lnTo>
                    <a:pt x="37" y="0"/>
                  </a:lnTo>
                  <a:lnTo>
                    <a:pt x="37" y="0"/>
                  </a:lnTo>
                  <a:lnTo>
                    <a:pt x="38" y="0"/>
                  </a:lnTo>
                  <a:lnTo>
                    <a:pt x="38" y="0"/>
                  </a:lnTo>
                  <a:lnTo>
                    <a:pt x="39" y="0"/>
                  </a:lnTo>
                  <a:lnTo>
                    <a:pt x="41" y="0"/>
                  </a:lnTo>
                  <a:lnTo>
                    <a:pt x="41" y="0"/>
                  </a:lnTo>
                  <a:lnTo>
                    <a:pt x="42" y="0"/>
                  </a:lnTo>
                  <a:lnTo>
                    <a:pt x="42" y="0"/>
                  </a:lnTo>
                  <a:lnTo>
                    <a:pt x="42" y="0"/>
                  </a:lnTo>
                  <a:lnTo>
                    <a:pt x="43" y="1"/>
                  </a:lnTo>
                  <a:lnTo>
                    <a:pt x="43" y="1"/>
                  </a:lnTo>
                  <a:lnTo>
                    <a:pt x="44" y="1"/>
                  </a:lnTo>
                  <a:lnTo>
                    <a:pt x="44" y="1"/>
                  </a:lnTo>
                  <a:lnTo>
                    <a:pt x="44" y="1"/>
                  </a:lnTo>
                  <a:lnTo>
                    <a:pt x="44" y="2"/>
                  </a:lnTo>
                  <a:lnTo>
                    <a:pt x="45" y="2"/>
                  </a:lnTo>
                  <a:lnTo>
                    <a:pt x="45" y="2"/>
                  </a:lnTo>
                  <a:lnTo>
                    <a:pt x="45" y="2"/>
                  </a:lnTo>
                  <a:lnTo>
                    <a:pt x="45" y="3"/>
                  </a:lnTo>
                  <a:lnTo>
                    <a:pt x="45" y="3"/>
                  </a:lnTo>
                  <a:lnTo>
                    <a:pt x="45" y="3"/>
                  </a:lnTo>
                  <a:lnTo>
                    <a:pt x="45" y="4"/>
                  </a:lnTo>
                  <a:lnTo>
                    <a:pt x="45" y="4"/>
                  </a:lnTo>
                  <a:lnTo>
                    <a:pt x="45" y="4"/>
                  </a:lnTo>
                  <a:lnTo>
                    <a:pt x="45" y="4"/>
                  </a:lnTo>
                  <a:close/>
                  <a:moveTo>
                    <a:pt x="38" y="314"/>
                  </a:moveTo>
                  <a:lnTo>
                    <a:pt x="0" y="326"/>
                  </a:lnTo>
                  <a:lnTo>
                    <a:pt x="1" y="318"/>
                  </a:lnTo>
                  <a:lnTo>
                    <a:pt x="2" y="311"/>
                  </a:lnTo>
                  <a:lnTo>
                    <a:pt x="2" y="304"/>
                  </a:lnTo>
                  <a:lnTo>
                    <a:pt x="2" y="296"/>
                  </a:lnTo>
                  <a:lnTo>
                    <a:pt x="2" y="286"/>
                  </a:lnTo>
                  <a:lnTo>
                    <a:pt x="2" y="277"/>
                  </a:lnTo>
                  <a:lnTo>
                    <a:pt x="4" y="267"/>
                  </a:lnTo>
                  <a:lnTo>
                    <a:pt x="4" y="256"/>
                  </a:lnTo>
                  <a:lnTo>
                    <a:pt x="4" y="246"/>
                  </a:lnTo>
                  <a:lnTo>
                    <a:pt x="2" y="235"/>
                  </a:lnTo>
                  <a:lnTo>
                    <a:pt x="2" y="224"/>
                  </a:lnTo>
                  <a:lnTo>
                    <a:pt x="2" y="212"/>
                  </a:lnTo>
                  <a:lnTo>
                    <a:pt x="2" y="200"/>
                  </a:lnTo>
                  <a:lnTo>
                    <a:pt x="2" y="189"/>
                  </a:lnTo>
                  <a:lnTo>
                    <a:pt x="2" y="178"/>
                  </a:lnTo>
                  <a:lnTo>
                    <a:pt x="2" y="166"/>
                  </a:lnTo>
                  <a:lnTo>
                    <a:pt x="1" y="154"/>
                  </a:lnTo>
                  <a:lnTo>
                    <a:pt x="1" y="142"/>
                  </a:lnTo>
                  <a:lnTo>
                    <a:pt x="1" y="131"/>
                  </a:lnTo>
                  <a:lnTo>
                    <a:pt x="1" y="119"/>
                  </a:lnTo>
                  <a:lnTo>
                    <a:pt x="1" y="108"/>
                  </a:lnTo>
                  <a:lnTo>
                    <a:pt x="1" y="98"/>
                  </a:lnTo>
                  <a:lnTo>
                    <a:pt x="1" y="87"/>
                  </a:lnTo>
                  <a:lnTo>
                    <a:pt x="2" y="77"/>
                  </a:lnTo>
                  <a:lnTo>
                    <a:pt x="2" y="68"/>
                  </a:lnTo>
                  <a:lnTo>
                    <a:pt x="2" y="58"/>
                  </a:lnTo>
                  <a:lnTo>
                    <a:pt x="4" y="50"/>
                  </a:lnTo>
                  <a:lnTo>
                    <a:pt x="4" y="41"/>
                  </a:lnTo>
                  <a:lnTo>
                    <a:pt x="5" y="34"/>
                  </a:lnTo>
                  <a:lnTo>
                    <a:pt x="6" y="27"/>
                  </a:lnTo>
                  <a:lnTo>
                    <a:pt x="7" y="21"/>
                  </a:lnTo>
                  <a:lnTo>
                    <a:pt x="8" y="15"/>
                  </a:lnTo>
                  <a:lnTo>
                    <a:pt x="45" y="4"/>
                  </a:lnTo>
                  <a:lnTo>
                    <a:pt x="44" y="9"/>
                  </a:lnTo>
                  <a:lnTo>
                    <a:pt x="43" y="15"/>
                  </a:lnTo>
                  <a:lnTo>
                    <a:pt x="42" y="22"/>
                  </a:lnTo>
                  <a:lnTo>
                    <a:pt x="42" y="30"/>
                  </a:lnTo>
                  <a:lnTo>
                    <a:pt x="41" y="37"/>
                  </a:lnTo>
                  <a:lnTo>
                    <a:pt x="41" y="45"/>
                  </a:lnTo>
                  <a:lnTo>
                    <a:pt x="39" y="55"/>
                  </a:lnTo>
                  <a:lnTo>
                    <a:pt x="39" y="64"/>
                  </a:lnTo>
                  <a:lnTo>
                    <a:pt x="39" y="74"/>
                  </a:lnTo>
                  <a:lnTo>
                    <a:pt x="39" y="84"/>
                  </a:lnTo>
                  <a:lnTo>
                    <a:pt x="39" y="95"/>
                  </a:lnTo>
                  <a:lnTo>
                    <a:pt x="39" y="106"/>
                  </a:lnTo>
                  <a:lnTo>
                    <a:pt x="39" y="118"/>
                  </a:lnTo>
                  <a:lnTo>
                    <a:pt x="39" y="129"/>
                  </a:lnTo>
                  <a:lnTo>
                    <a:pt x="39" y="141"/>
                  </a:lnTo>
                  <a:lnTo>
                    <a:pt x="39" y="152"/>
                  </a:lnTo>
                  <a:lnTo>
                    <a:pt x="39" y="164"/>
                  </a:lnTo>
                  <a:lnTo>
                    <a:pt x="39" y="175"/>
                  </a:lnTo>
                  <a:lnTo>
                    <a:pt x="39" y="187"/>
                  </a:lnTo>
                  <a:lnTo>
                    <a:pt x="39" y="199"/>
                  </a:lnTo>
                  <a:lnTo>
                    <a:pt x="41" y="210"/>
                  </a:lnTo>
                  <a:lnTo>
                    <a:pt x="41" y="222"/>
                  </a:lnTo>
                  <a:lnTo>
                    <a:pt x="41" y="232"/>
                  </a:lnTo>
                  <a:lnTo>
                    <a:pt x="41" y="243"/>
                  </a:lnTo>
                  <a:lnTo>
                    <a:pt x="41" y="254"/>
                  </a:lnTo>
                  <a:lnTo>
                    <a:pt x="41" y="264"/>
                  </a:lnTo>
                  <a:lnTo>
                    <a:pt x="41" y="273"/>
                  </a:lnTo>
                  <a:lnTo>
                    <a:pt x="39" y="283"/>
                  </a:lnTo>
                  <a:lnTo>
                    <a:pt x="39" y="291"/>
                  </a:lnTo>
                  <a:lnTo>
                    <a:pt x="39" y="299"/>
                  </a:lnTo>
                  <a:lnTo>
                    <a:pt x="38" y="307"/>
                  </a:lnTo>
                  <a:lnTo>
                    <a:pt x="38" y="314"/>
                  </a:lnTo>
                  <a:lnTo>
                    <a:pt x="38" y="314"/>
                  </a:lnTo>
                  <a:close/>
                  <a:moveTo>
                    <a:pt x="0" y="326"/>
                  </a:moveTo>
                  <a:lnTo>
                    <a:pt x="38" y="314"/>
                  </a:lnTo>
                  <a:lnTo>
                    <a:pt x="38" y="314"/>
                  </a:lnTo>
                  <a:lnTo>
                    <a:pt x="38" y="314"/>
                  </a:lnTo>
                  <a:lnTo>
                    <a:pt x="37" y="315"/>
                  </a:lnTo>
                  <a:lnTo>
                    <a:pt x="37" y="315"/>
                  </a:lnTo>
                  <a:lnTo>
                    <a:pt x="37" y="316"/>
                  </a:lnTo>
                  <a:lnTo>
                    <a:pt x="37" y="316"/>
                  </a:lnTo>
                  <a:lnTo>
                    <a:pt x="37" y="316"/>
                  </a:lnTo>
                  <a:lnTo>
                    <a:pt x="36" y="317"/>
                  </a:lnTo>
                  <a:lnTo>
                    <a:pt x="36" y="317"/>
                  </a:lnTo>
                  <a:lnTo>
                    <a:pt x="35" y="318"/>
                  </a:lnTo>
                  <a:lnTo>
                    <a:pt x="35" y="318"/>
                  </a:lnTo>
                  <a:lnTo>
                    <a:pt x="35" y="320"/>
                  </a:lnTo>
                  <a:lnTo>
                    <a:pt x="33" y="320"/>
                  </a:lnTo>
                  <a:lnTo>
                    <a:pt x="33" y="320"/>
                  </a:lnTo>
                  <a:lnTo>
                    <a:pt x="32" y="321"/>
                  </a:lnTo>
                  <a:lnTo>
                    <a:pt x="32" y="321"/>
                  </a:lnTo>
                  <a:lnTo>
                    <a:pt x="31" y="322"/>
                  </a:lnTo>
                  <a:lnTo>
                    <a:pt x="30" y="322"/>
                  </a:lnTo>
                  <a:lnTo>
                    <a:pt x="30" y="323"/>
                  </a:lnTo>
                  <a:lnTo>
                    <a:pt x="29" y="323"/>
                  </a:lnTo>
                  <a:lnTo>
                    <a:pt x="28" y="323"/>
                  </a:lnTo>
                  <a:lnTo>
                    <a:pt x="28" y="324"/>
                  </a:lnTo>
                  <a:lnTo>
                    <a:pt x="26" y="324"/>
                  </a:lnTo>
                  <a:lnTo>
                    <a:pt x="25" y="324"/>
                  </a:lnTo>
                  <a:lnTo>
                    <a:pt x="25" y="326"/>
                  </a:lnTo>
                  <a:lnTo>
                    <a:pt x="24" y="326"/>
                  </a:lnTo>
                  <a:lnTo>
                    <a:pt x="23" y="327"/>
                  </a:lnTo>
                  <a:lnTo>
                    <a:pt x="22" y="327"/>
                  </a:lnTo>
                  <a:lnTo>
                    <a:pt x="22" y="327"/>
                  </a:lnTo>
                  <a:lnTo>
                    <a:pt x="20" y="327"/>
                  </a:lnTo>
                  <a:lnTo>
                    <a:pt x="19" y="328"/>
                  </a:lnTo>
                  <a:lnTo>
                    <a:pt x="18" y="328"/>
                  </a:lnTo>
                  <a:lnTo>
                    <a:pt x="17" y="328"/>
                  </a:lnTo>
                  <a:lnTo>
                    <a:pt x="17" y="329"/>
                  </a:lnTo>
                  <a:lnTo>
                    <a:pt x="16" y="329"/>
                  </a:lnTo>
                  <a:lnTo>
                    <a:pt x="14" y="329"/>
                  </a:lnTo>
                  <a:lnTo>
                    <a:pt x="13" y="329"/>
                  </a:lnTo>
                  <a:lnTo>
                    <a:pt x="13" y="329"/>
                  </a:lnTo>
                  <a:lnTo>
                    <a:pt x="12" y="329"/>
                  </a:lnTo>
                  <a:lnTo>
                    <a:pt x="11" y="329"/>
                  </a:lnTo>
                  <a:lnTo>
                    <a:pt x="11" y="330"/>
                  </a:lnTo>
                  <a:lnTo>
                    <a:pt x="10" y="330"/>
                  </a:lnTo>
                  <a:lnTo>
                    <a:pt x="8" y="330"/>
                  </a:lnTo>
                  <a:lnTo>
                    <a:pt x="8" y="330"/>
                  </a:lnTo>
                  <a:lnTo>
                    <a:pt x="7" y="330"/>
                  </a:lnTo>
                  <a:lnTo>
                    <a:pt x="7" y="330"/>
                  </a:lnTo>
                  <a:lnTo>
                    <a:pt x="6" y="330"/>
                  </a:lnTo>
                  <a:lnTo>
                    <a:pt x="5" y="330"/>
                  </a:lnTo>
                  <a:lnTo>
                    <a:pt x="5" y="329"/>
                  </a:lnTo>
                  <a:lnTo>
                    <a:pt x="5" y="329"/>
                  </a:lnTo>
                  <a:lnTo>
                    <a:pt x="4" y="329"/>
                  </a:lnTo>
                  <a:lnTo>
                    <a:pt x="4" y="329"/>
                  </a:lnTo>
                  <a:lnTo>
                    <a:pt x="2" y="329"/>
                  </a:lnTo>
                  <a:lnTo>
                    <a:pt x="2" y="329"/>
                  </a:lnTo>
                  <a:lnTo>
                    <a:pt x="2" y="329"/>
                  </a:lnTo>
                  <a:lnTo>
                    <a:pt x="1" y="328"/>
                  </a:lnTo>
                  <a:lnTo>
                    <a:pt x="1" y="328"/>
                  </a:lnTo>
                  <a:lnTo>
                    <a:pt x="1" y="328"/>
                  </a:lnTo>
                  <a:lnTo>
                    <a:pt x="1" y="328"/>
                  </a:lnTo>
                  <a:lnTo>
                    <a:pt x="1" y="327"/>
                  </a:lnTo>
                  <a:lnTo>
                    <a:pt x="1" y="327"/>
                  </a:lnTo>
                  <a:lnTo>
                    <a:pt x="0" y="327"/>
                  </a:lnTo>
                  <a:lnTo>
                    <a:pt x="0" y="326"/>
                  </a:lnTo>
                  <a:lnTo>
                    <a:pt x="0" y="3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3" name="Freeform 38"/>
            <p:cNvSpPr>
              <a:spLocks noEditPoints="1"/>
            </p:cNvSpPr>
            <p:nvPr/>
          </p:nvSpPr>
          <p:spPr bwMode="auto">
            <a:xfrm>
              <a:off x="6399214" y="4546601"/>
              <a:ext cx="282575" cy="538163"/>
            </a:xfrm>
            <a:custGeom>
              <a:avLst/>
              <a:gdLst>
                <a:gd name="T0" fmla="*/ 0 w 178"/>
                <a:gd name="T1" fmla="*/ 18 h 339"/>
                <a:gd name="T2" fmla="*/ 0 w 178"/>
                <a:gd name="T3" fmla="*/ 17 h 339"/>
                <a:gd name="T4" fmla="*/ 0 w 178"/>
                <a:gd name="T5" fmla="*/ 14 h 339"/>
                <a:gd name="T6" fmla="*/ 3 w 178"/>
                <a:gd name="T7" fmla="*/ 13 h 339"/>
                <a:gd name="T8" fmla="*/ 4 w 178"/>
                <a:gd name="T9" fmla="*/ 11 h 339"/>
                <a:gd name="T10" fmla="*/ 7 w 178"/>
                <a:gd name="T11" fmla="*/ 8 h 339"/>
                <a:gd name="T12" fmla="*/ 10 w 178"/>
                <a:gd name="T13" fmla="*/ 6 h 339"/>
                <a:gd name="T14" fmla="*/ 13 w 178"/>
                <a:gd name="T15" fmla="*/ 5 h 339"/>
                <a:gd name="T16" fmla="*/ 17 w 178"/>
                <a:gd name="T17" fmla="*/ 3 h 339"/>
                <a:gd name="T18" fmla="*/ 21 w 178"/>
                <a:gd name="T19" fmla="*/ 2 h 339"/>
                <a:gd name="T20" fmla="*/ 24 w 178"/>
                <a:gd name="T21" fmla="*/ 1 h 339"/>
                <a:gd name="T22" fmla="*/ 28 w 178"/>
                <a:gd name="T23" fmla="*/ 0 h 339"/>
                <a:gd name="T24" fmla="*/ 30 w 178"/>
                <a:gd name="T25" fmla="*/ 0 h 339"/>
                <a:gd name="T26" fmla="*/ 34 w 178"/>
                <a:gd name="T27" fmla="*/ 1 h 339"/>
                <a:gd name="T28" fmla="*/ 35 w 178"/>
                <a:gd name="T29" fmla="*/ 1 h 339"/>
                <a:gd name="T30" fmla="*/ 36 w 178"/>
                <a:gd name="T31" fmla="*/ 2 h 339"/>
                <a:gd name="T32" fmla="*/ 178 w 178"/>
                <a:gd name="T33" fmla="*/ 321 h 339"/>
                <a:gd name="T34" fmla="*/ 130 w 178"/>
                <a:gd name="T35" fmla="*/ 315 h 339"/>
                <a:gd name="T36" fmla="*/ 114 w 178"/>
                <a:gd name="T37" fmla="*/ 277 h 339"/>
                <a:gd name="T38" fmla="*/ 95 w 178"/>
                <a:gd name="T39" fmla="*/ 234 h 339"/>
                <a:gd name="T40" fmla="*/ 73 w 178"/>
                <a:gd name="T41" fmla="*/ 186 h 339"/>
                <a:gd name="T42" fmla="*/ 53 w 178"/>
                <a:gd name="T43" fmla="*/ 140 h 339"/>
                <a:gd name="T44" fmla="*/ 32 w 178"/>
                <a:gd name="T45" fmla="*/ 94 h 339"/>
                <a:gd name="T46" fmla="*/ 16 w 178"/>
                <a:gd name="T47" fmla="*/ 55 h 339"/>
                <a:gd name="T48" fmla="*/ 3 w 178"/>
                <a:gd name="T49" fmla="*/ 25 h 339"/>
                <a:gd name="T50" fmla="*/ 42 w 178"/>
                <a:gd name="T51" fmla="*/ 15 h 339"/>
                <a:gd name="T52" fmla="*/ 56 w 178"/>
                <a:gd name="T53" fmla="*/ 49 h 339"/>
                <a:gd name="T54" fmla="*/ 74 w 178"/>
                <a:gd name="T55" fmla="*/ 89 h 339"/>
                <a:gd name="T56" fmla="*/ 95 w 178"/>
                <a:gd name="T57" fmla="*/ 135 h 339"/>
                <a:gd name="T58" fmla="*/ 116 w 178"/>
                <a:gd name="T59" fmla="*/ 183 h 339"/>
                <a:gd name="T60" fmla="*/ 136 w 178"/>
                <a:gd name="T61" fmla="*/ 229 h 339"/>
                <a:gd name="T62" fmla="*/ 155 w 178"/>
                <a:gd name="T63" fmla="*/ 271 h 339"/>
                <a:gd name="T64" fmla="*/ 171 w 178"/>
                <a:gd name="T65" fmla="*/ 307 h 339"/>
                <a:gd name="T66" fmla="*/ 141 w 178"/>
                <a:gd name="T67" fmla="*/ 337 h 339"/>
                <a:gd name="T68" fmla="*/ 178 w 178"/>
                <a:gd name="T69" fmla="*/ 322 h 339"/>
                <a:gd name="T70" fmla="*/ 178 w 178"/>
                <a:gd name="T71" fmla="*/ 323 h 339"/>
                <a:gd name="T72" fmla="*/ 177 w 178"/>
                <a:gd name="T73" fmla="*/ 326 h 339"/>
                <a:gd name="T74" fmla="*/ 176 w 178"/>
                <a:gd name="T75" fmla="*/ 327 h 339"/>
                <a:gd name="T76" fmla="*/ 173 w 178"/>
                <a:gd name="T77" fmla="*/ 329 h 339"/>
                <a:gd name="T78" fmla="*/ 171 w 178"/>
                <a:gd name="T79" fmla="*/ 332 h 339"/>
                <a:gd name="T80" fmla="*/ 167 w 178"/>
                <a:gd name="T81" fmla="*/ 333 h 339"/>
                <a:gd name="T82" fmla="*/ 164 w 178"/>
                <a:gd name="T83" fmla="*/ 335 h 339"/>
                <a:gd name="T84" fmla="*/ 160 w 178"/>
                <a:gd name="T85" fmla="*/ 337 h 339"/>
                <a:gd name="T86" fmla="*/ 157 w 178"/>
                <a:gd name="T87" fmla="*/ 338 h 339"/>
                <a:gd name="T88" fmla="*/ 153 w 178"/>
                <a:gd name="T89" fmla="*/ 339 h 339"/>
                <a:gd name="T90" fmla="*/ 149 w 178"/>
                <a:gd name="T91" fmla="*/ 339 h 339"/>
                <a:gd name="T92" fmla="*/ 147 w 178"/>
                <a:gd name="T93" fmla="*/ 339 h 339"/>
                <a:gd name="T94" fmla="*/ 145 w 178"/>
                <a:gd name="T95" fmla="*/ 339 h 339"/>
                <a:gd name="T96" fmla="*/ 142 w 178"/>
                <a:gd name="T97" fmla="*/ 338 h 339"/>
                <a:gd name="T98" fmla="*/ 141 w 178"/>
                <a:gd name="T99" fmla="*/ 33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339">
                  <a:moveTo>
                    <a:pt x="37" y="3"/>
                  </a:moveTo>
                  <a:lnTo>
                    <a:pt x="0" y="19"/>
                  </a:lnTo>
                  <a:lnTo>
                    <a:pt x="0" y="19"/>
                  </a:lnTo>
                  <a:lnTo>
                    <a:pt x="0" y="18"/>
                  </a:lnTo>
                  <a:lnTo>
                    <a:pt x="0" y="18"/>
                  </a:lnTo>
                  <a:lnTo>
                    <a:pt x="0" y="18"/>
                  </a:lnTo>
                  <a:lnTo>
                    <a:pt x="0" y="17"/>
                  </a:lnTo>
                  <a:lnTo>
                    <a:pt x="0" y="17"/>
                  </a:lnTo>
                  <a:lnTo>
                    <a:pt x="0" y="15"/>
                  </a:lnTo>
                  <a:lnTo>
                    <a:pt x="0" y="15"/>
                  </a:lnTo>
                  <a:lnTo>
                    <a:pt x="0" y="15"/>
                  </a:lnTo>
                  <a:lnTo>
                    <a:pt x="0" y="14"/>
                  </a:lnTo>
                  <a:lnTo>
                    <a:pt x="1" y="14"/>
                  </a:lnTo>
                  <a:lnTo>
                    <a:pt x="1" y="13"/>
                  </a:lnTo>
                  <a:lnTo>
                    <a:pt x="1" y="13"/>
                  </a:lnTo>
                  <a:lnTo>
                    <a:pt x="3" y="13"/>
                  </a:lnTo>
                  <a:lnTo>
                    <a:pt x="3" y="12"/>
                  </a:lnTo>
                  <a:lnTo>
                    <a:pt x="3" y="12"/>
                  </a:lnTo>
                  <a:lnTo>
                    <a:pt x="4" y="11"/>
                  </a:lnTo>
                  <a:lnTo>
                    <a:pt x="4" y="11"/>
                  </a:lnTo>
                  <a:lnTo>
                    <a:pt x="5" y="9"/>
                  </a:lnTo>
                  <a:lnTo>
                    <a:pt x="5" y="9"/>
                  </a:lnTo>
                  <a:lnTo>
                    <a:pt x="6" y="9"/>
                  </a:lnTo>
                  <a:lnTo>
                    <a:pt x="7" y="8"/>
                  </a:lnTo>
                  <a:lnTo>
                    <a:pt x="7" y="8"/>
                  </a:lnTo>
                  <a:lnTo>
                    <a:pt x="9" y="7"/>
                  </a:lnTo>
                  <a:lnTo>
                    <a:pt x="9" y="7"/>
                  </a:lnTo>
                  <a:lnTo>
                    <a:pt x="10" y="6"/>
                  </a:lnTo>
                  <a:lnTo>
                    <a:pt x="11" y="6"/>
                  </a:lnTo>
                  <a:lnTo>
                    <a:pt x="12" y="6"/>
                  </a:lnTo>
                  <a:lnTo>
                    <a:pt x="12" y="5"/>
                  </a:lnTo>
                  <a:lnTo>
                    <a:pt x="13" y="5"/>
                  </a:lnTo>
                  <a:lnTo>
                    <a:pt x="15" y="5"/>
                  </a:lnTo>
                  <a:lnTo>
                    <a:pt x="16" y="3"/>
                  </a:lnTo>
                  <a:lnTo>
                    <a:pt x="16" y="3"/>
                  </a:lnTo>
                  <a:lnTo>
                    <a:pt x="17" y="3"/>
                  </a:lnTo>
                  <a:lnTo>
                    <a:pt x="18" y="2"/>
                  </a:lnTo>
                  <a:lnTo>
                    <a:pt x="19" y="2"/>
                  </a:lnTo>
                  <a:lnTo>
                    <a:pt x="21" y="2"/>
                  </a:lnTo>
                  <a:lnTo>
                    <a:pt x="21" y="2"/>
                  </a:lnTo>
                  <a:lnTo>
                    <a:pt x="22" y="1"/>
                  </a:lnTo>
                  <a:lnTo>
                    <a:pt x="23" y="1"/>
                  </a:lnTo>
                  <a:lnTo>
                    <a:pt x="24" y="1"/>
                  </a:lnTo>
                  <a:lnTo>
                    <a:pt x="24" y="1"/>
                  </a:lnTo>
                  <a:lnTo>
                    <a:pt x="25" y="1"/>
                  </a:lnTo>
                  <a:lnTo>
                    <a:pt x="26" y="1"/>
                  </a:lnTo>
                  <a:lnTo>
                    <a:pt x="26" y="0"/>
                  </a:lnTo>
                  <a:lnTo>
                    <a:pt x="28" y="0"/>
                  </a:lnTo>
                  <a:lnTo>
                    <a:pt x="29" y="0"/>
                  </a:lnTo>
                  <a:lnTo>
                    <a:pt x="29" y="0"/>
                  </a:lnTo>
                  <a:lnTo>
                    <a:pt x="30" y="0"/>
                  </a:lnTo>
                  <a:lnTo>
                    <a:pt x="30" y="0"/>
                  </a:lnTo>
                  <a:lnTo>
                    <a:pt x="31" y="0"/>
                  </a:lnTo>
                  <a:lnTo>
                    <a:pt x="32" y="0"/>
                  </a:lnTo>
                  <a:lnTo>
                    <a:pt x="32" y="1"/>
                  </a:lnTo>
                  <a:lnTo>
                    <a:pt x="34" y="1"/>
                  </a:lnTo>
                  <a:lnTo>
                    <a:pt x="34" y="1"/>
                  </a:lnTo>
                  <a:lnTo>
                    <a:pt x="34" y="1"/>
                  </a:lnTo>
                  <a:lnTo>
                    <a:pt x="35" y="1"/>
                  </a:lnTo>
                  <a:lnTo>
                    <a:pt x="35" y="1"/>
                  </a:lnTo>
                  <a:lnTo>
                    <a:pt x="35" y="1"/>
                  </a:lnTo>
                  <a:lnTo>
                    <a:pt x="36" y="2"/>
                  </a:lnTo>
                  <a:lnTo>
                    <a:pt x="36" y="2"/>
                  </a:lnTo>
                  <a:lnTo>
                    <a:pt x="36" y="2"/>
                  </a:lnTo>
                  <a:lnTo>
                    <a:pt x="36" y="2"/>
                  </a:lnTo>
                  <a:lnTo>
                    <a:pt x="37" y="3"/>
                  </a:lnTo>
                  <a:lnTo>
                    <a:pt x="37" y="3"/>
                  </a:lnTo>
                  <a:close/>
                  <a:moveTo>
                    <a:pt x="178" y="321"/>
                  </a:moveTo>
                  <a:lnTo>
                    <a:pt x="141" y="337"/>
                  </a:lnTo>
                  <a:lnTo>
                    <a:pt x="137" y="329"/>
                  </a:lnTo>
                  <a:lnTo>
                    <a:pt x="135" y="322"/>
                  </a:lnTo>
                  <a:lnTo>
                    <a:pt x="130" y="315"/>
                  </a:lnTo>
                  <a:lnTo>
                    <a:pt x="127" y="306"/>
                  </a:lnTo>
                  <a:lnTo>
                    <a:pt x="123" y="297"/>
                  </a:lnTo>
                  <a:lnTo>
                    <a:pt x="118" y="288"/>
                  </a:lnTo>
                  <a:lnTo>
                    <a:pt x="114" y="277"/>
                  </a:lnTo>
                  <a:lnTo>
                    <a:pt x="109" y="267"/>
                  </a:lnTo>
                  <a:lnTo>
                    <a:pt x="104" y="255"/>
                  </a:lnTo>
                  <a:lnTo>
                    <a:pt x="99" y="245"/>
                  </a:lnTo>
                  <a:lnTo>
                    <a:pt x="95" y="234"/>
                  </a:lnTo>
                  <a:lnTo>
                    <a:pt x="90" y="222"/>
                  </a:lnTo>
                  <a:lnTo>
                    <a:pt x="84" y="210"/>
                  </a:lnTo>
                  <a:lnTo>
                    <a:pt x="79" y="198"/>
                  </a:lnTo>
                  <a:lnTo>
                    <a:pt x="73" y="186"/>
                  </a:lnTo>
                  <a:lnTo>
                    <a:pt x="68" y="174"/>
                  </a:lnTo>
                  <a:lnTo>
                    <a:pt x="62" y="162"/>
                  </a:lnTo>
                  <a:lnTo>
                    <a:pt x="58" y="150"/>
                  </a:lnTo>
                  <a:lnTo>
                    <a:pt x="53" y="140"/>
                  </a:lnTo>
                  <a:lnTo>
                    <a:pt x="47" y="128"/>
                  </a:lnTo>
                  <a:lnTo>
                    <a:pt x="42" y="116"/>
                  </a:lnTo>
                  <a:lnTo>
                    <a:pt x="37" y="105"/>
                  </a:lnTo>
                  <a:lnTo>
                    <a:pt x="32" y="94"/>
                  </a:lnTo>
                  <a:lnTo>
                    <a:pt x="28" y="83"/>
                  </a:lnTo>
                  <a:lnTo>
                    <a:pt x="24" y="74"/>
                  </a:lnTo>
                  <a:lnTo>
                    <a:pt x="19" y="64"/>
                  </a:lnTo>
                  <a:lnTo>
                    <a:pt x="16" y="55"/>
                  </a:lnTo>
                  <a:lnTo>
                    <a:pt x="12" y="46"/>
                  </a:lnTo>
                  <a:lnTo>
                    <a:pt x="9" y="39"/>
                  </a:lnTo>
                  <a:lnTo>
                    <a:pt x="5" y="31"/>
                  </a:lnTo>
                  <a:lnTo>
                    <a:pt x="3" y="25"/>
                  </a:lnTo>
                  <a:lnTo>
                    <a:pt x="0" y="19"/>
                  </a:lnTo>
                  <a:lnTo>
                    <a:pt x="37" y="3"/>
                  </a:lnTo>
                  <a:lnTo>
                    <a:pt x="40" y="9"/>
                  </a:lnTo>
                  <a:lnTo>
                    <a:pt x="42" y="15"/>
                  </a:lnTo>
                  <a:lnTo>
                    <a:pt x="46" y="23"/>
                  </a:lnTo>
                  <a:lnTo>
                    <a:pt x="49" y="31"/>
                  </a:lnTo>
                  <a:lnTo>
                    <a:pt x="53" y="39"/>
                  </a:lnTo>
                  <a:lnTo>
                    <a:pt x="56" y="49"/>
                  </a:lnTo>
                  <a:lnTo>
                    <a:pt x="61" y="58"/>
                  </a:lnTo>
                  <a:lnTo>
                    <a:pt x="65" y="68"/>
                  </a:lnTo>
                  <a:lnTo>
                    <a:pt x="69" y="79"/>
                  </a:lnTo>
                  <a:lnTo>
                    <a:pt x="74" y="89"/>
                  </a:lnTo>
                  <a:lnTo>
                    <a:pt x="79" y="100"/>
                  </a:lnTo>
                  <a:lnTo>
                    <a:pt x="84" y="112"/>
                  </a:lnTo>
                  <a:lnTo>
                    <a:pt x="90" y="123"/>
                  </a:lnTo>
                  <a:lnTo>
                    <a:pt x="95" y="135"/>
                  </a:lnTo>
                  <a:lnTo>
                    <a:pt x="99" y="147"/>
                  </a:lnTo>
                  <a:lnTo>
                    <a:pt x="105" y="159"/>
                  </a:lnTo>
                  <a:lnTo>
                    <a:pt x="110" y="171"/>
                  </a:lnTo>
                  <a:lnTo>
                    <a:pt x="116" y="183"/>
                  </a:lnTo>
                  <a:lnTo>
                    <a:pt x="121" y="194"/>
                  </a:lnTo>
                  <a:lnTo>
                    <a:pt x="126" y="206"/>
                  </a:lnTo>
                  <a:lnTo>
                    <a:pt x="132" y="217"/>
                  </a:lnTo>
                  <a:lnTo>
                    <a:pt x="136" y="229"/>
                  </a:lnTo>
                  <a:lnTo>
                    <a:pt x="141" y="240"/>
                  </a:lnTo>
                  <a:lnTo>
                    <a:pt x="146" y="251"/>
                  </a:lnTo>
                  <a:lnTo>
                    <a:pt x="151" y="261"/>
                  </a:lnTo>
                  <a:lnTo>
                    <a:pt x="155" y="271"/>
                  </a:lnTo>
                  <a:lnTo>
                    <a:pt x="160" y="280"/>
                  </a:lnTo>
                  <a:lnTo>
                    <a:pt x="164" y="290"/>
                  </a:lnTo>
                  <a:lnTo>
                    <a:pt x="167" y="298"/>
                  </a:lnTo>
                  <a:lnTo>
                    <a:pt x="171" y="307"/>
                  </a:lnTo>
                  <a:lnTo>
                    <a:pt x="174" y="314"/>
                  </a:lnTo>
                  <a:lnTo>
                    <a:pt x="178" y="321"/>
                  </a:lnTo>
                  <a:lnTo>
                    <a:pt x="178" y="321"/>
                  </a:lnTo>
                  <a:close/>
                  <a:moveTo>
                    <a:pt x="141" y="337"/>
                  </a:moveTo>
                  <a:lnTo>
                    <a:pt x="178" y="321"/>
                  </a:lnTo>
                  <a:lnTo>
                    <a:pt x="178" y="321"/>
                  </a:lnTo>
                  <a:lnTo>
                    <a:pt x="178" y="321"/>
                  </a:lnTo>
                  <a:lnTo>
                    <a:pt x="178" y="322"/>
                  </a:lnTo>
                  <a:lnTo>
                    <a:pt x="178" y="322"/>
                  </a:lnTo>
                  <a:lnTo>
                    <a:pt x="178" y="322"/>
                  </a:lnTo>
                  <a:lnTo>
                    <a:pt x="178" y="323"/>
                  </a:lnTo>
                  <a:lnTo>
                    <a:pt x="178" y="323"/>
                  </a:lnTo>
                  <a:lnTo>
                    <a:pt x="178" y="325"/>
                  </a:lnTo>
                  <a:lnTo>
                    <a:pt x="178" y="325"/>
                  </a:lnTo>
                  <a:lnTo>
                    <a:pt x="177" y="325"/>
                  </a:lnTo>
                  <a:lnTo>
                    <a:pt x="177" y="326"/>
                  </a:lnTo>
                  <a:lnTo>
                    <a:pt x="177" y="326"/>
                  </a:lnTo>
                  <a:lnTo>
                    <a:pt x="176" y="327"/>
                  </a:lnTo>
                  <a:lnTo>
                    <a:pt x="176" y="327"/>
                  </a:lnTo>
                  <a:lnTo>
                    <a:pt x="176" y="327"/>
                  </a:lnTo>
                  <a:lnTo>
                    <a:pt x="174" y="328"/>
                  </a:lnTo>
                  <a:lnTo>
                    <a:pt x="174" y="328"/>
                  </a:lnTo>
                  <a:lnTo>
                    <a:pt x="173" y="329"/>
                  </a:lnTo>
                  <a:lnTo>
                    <a:pt x="173" y="329"/>
                  </a:lnTo>
                  <a:lnTo>
                    <a:pt x="172" y="331"/>
                  </a:lnTo>
                  <a:lnTo>
                    <a:pt x="172" y="331"/>
                  </a:lnTo>
                  <a:lnTo>
                    <a:pt x="171" y="331"/>
                  </a:lnTo>
                  <a:lnTo>
                    <a:pt x="171" y="332"/>
                  </a:lnTo>
                  <a:lnTo>
                    <a:pt x="170" y="332"/>
                  </a:lnTo>
                  <a:lnTo>
                    <a:pt x="169" y="333"/>
                  </a:lnTo>
                  <a:lnTo>
                    <a:pt x="169" y="333"/>
                  </a:lnTo>
                  <a:lnTo>
                    <a:pt x="167" y="333"/>
                  </a:lnTo>
                  <a:lnTo>
                    <a:pt x="166" y="334"/>
                  </a:lnTo>
                  <a:lnTo>
                    <a:pt x="166" y="334"/>
                  </a:lnTo>
                  <a:lnTo>
                    <a:pt x="165" y="335"/>
                  </a:lnTo>
                  <a:lnTo>
                    <a:pt x="164" y="335"/>
                  </a:lnTo>
                  <a:lnTo>
                    <a:pt x="163" y="335"/>
                  </a:lnTo>
                  <a:lnTo>
                    <a:pt x="161" y="337"/>
                  </a:lnTo>
                  <a:lnTo>
                    <a:pt x="161" y="337"/>
                  </a:lnTo>
                  <a:lnTo>
                    <a:pt x="160" y="337"/>
                  </a:lnTo>
                  <a:lnTo>
                    <a:pt x="159" y="338"/>
                  </a:lnTo>
                  <a:lnTo>
                    <a:pt x="158" y="338"/>
                  </a:lnTo>
                  <a:lnTo>
                    <a:pt x="157" y="338"/>
                  </a:lnTo>
                  <a:lnTo>
                    <a:pt x="157" y="338"/>
                  </a:lnTo>
                  <a:lnTo>
                    <a:pt x="155" y="338"/>
                  </a:lnTo>
                  <a:lnTo>
                    <a:pt x="154" y="339"/>
                  </a:lnTo>
                  <a:lnTo>
                    <a:pt x="154" y="339"/>
                  </a:lnTo>
                  <a:lnTo>
                    <a:pt x="153" y="339"/>
                  </a:lnTo>
                  <a:lnTo>
                    <a:pt x="152" y="339"/>
                  </a:lnTo>
                  <a:lnTo>
                    <a:pt x="151" y="339"/>
                  </a:lnTo>
                  <a:lnTo>
                    <a:pt x="151" y="339"/>
                  </a:lnTo>
                  <a:lnTo>
                    <a:pt x="149" y="339"/>
                  </a:lnTo>
                  <a:lnTo>
                    <a:pt x="148" y="339"/>
                  </a:lnTo>
                  <a:lnTo>
                    <a:pt x="148" y="339"/>
                  </a:lnTo>
                  <a:lnTo>
                    <a:pt x="147" y="339"/>
                  </a:lnTo>
                  <a:lnTo>
                    <a:pt x="147" y="339"/>
                  </a:lnTo>
                  <a:lnTo>
                    <a:pt x="146" y="339"/>
                  </a:lnTo>
                  <a:lnTo>
                    <a:pt x="146" y="339"/>
                  </a:lnTo>
                  <a:lnTo>
                    <a:pt x="145" y="339"/>
                  </a:lnTo>
                  <a:lnTo>
                    <a:pt x="145" y="339"/>
                  </a:lnTo>
                  <a:lnTo>
                    <a:pt x="143" y="339"/>
                  </a:lnTo>
                  <a:lnTo>
                    <a:pt x="143" y="339"/>
                  </a:lnTo>
                  <a:lnTo>
                    <a:pt x="143" y="339"/>
                  </a:lnTo>
                  <a:lnTo>
                    <a:pt x="142" y="338"/>
                  </a:lnTo>
                  <a:lnTo>
                    <a:pt x="142" y="338"/>
                  </a:lnTo>
                  <a:lnTo>
                    <a:pt x="142" y="338"/>
                  </a:lnTo>
                  <a:lnTo>
                    <a:pt x="141" y="338"/>
                  </a:lnTo>
                  <a:lnTo>
                    <a:pt x="141" y="337"/>
                  </a:lnTo>
                  <a:lnTo>
                    <a:pt x="141" y="3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4" name="Freeform 39"/>
            <p:cNvSpPr>
              <a:spLocks noEditPoints="1"/>
            </p:cNvSpPr>
            <p:nvPr/>
          </p:nvSpPr>
          <p:spPr bwMode="auto">
            <a:xfrm>
              <a:off x="6151564" y="4546601"/>
              <a:ext cx="184150" cy="538163"/>
            </a:xfrm>
            <a:custGeom>
              <a:avLst/>
              <a:gdLst>
                <a:gd name="T0" fmla="*/ 0 w 116"/>
                <a:gd name="T1" fmla="*/ 18 h 339"/>
                <a:gd name="T2" fmla="*/ 0 w 116"/>
                <a:gd name="T3" fmla="*/ 17 h 339"/>
                <a:gd name="T4" fmla="*/ 1 w 116"/>
                <a:gd name="T5" fmla="*/ 14 h 339"/>
                <a:gd name="T6" fmla="*/ 2 w 116"/>
                <a:gd name="T7" fmla="*/ 12 h 339"/>
                <a:gd name="T8" fmla="*/ 5 w 116"/>
                <a:gd name="T9" fmla="*/ 11 h 339"/>
                <a:gd name="T10" fmla="*/ 7 w 116"/>
                <a:gd name="T11" fmla="*/ 8 h 339"/>
                <a:gd name="T12" fmla="*/ 11 w 116"/>
                <a:gd name="T13" fmla="*/ 6 h 339"/>
                <a:gd name="T14" fmla="*/ 14 w 116"/>
                <a:gd name="T15" fmla="*/ 5 h 339"/>
                <a:gd name="T16" fmla="*/ 18 w 116"/>
                <a:gd name="T17" fmla="*/ 2 h 339"/>
                <a:gd name="T18" fmla="*/ 21 w 116"/>
                <a:gd name="T19" fmla="*/ 1 h 339"/>
                <a:gd name="T20" fmla="*/ 25 w 116"/>
                <a:gd name="T21" fmla="*/ 1 h 339"/>
                <a:gd name="T22" fmla="*/ 29 w 116"/>
                <a:gd name="T23" fmla="*/ 0 h 339"/>
                <a:gd name="T24" fmla="*/ 31 w 116"/>
                <a:gd name="T25" fmla="*/ 0 h 339"/>
                <a:gd name="T26" fmla="*/ 33 w 116"/>
                <a:gd name="T27" fmla="*/ 1 h 339"/>
                <a:gd name="T28" fmla="*/ 36 w 116"/>
                <a:gd name="T29" fmla="*/ 1 h 339"/>
                <a:gd name="T30" fmla="*/ 37 w 116"/>
                <a:gd name="T31" fmla="*/ 2 h 339"/>
                <a:gd name="T32" fmla="*/ 116 w 116"/>
                <a:gd name="T33" fmla="*/ 322 h 339"/>
                <a:gd name="T34" fmla="*/ 74 w 116"/>
                <a:gd name="T35" fmla="*/ 314 h 339"/>
                <a:gd name="T36" fmla="*/ 67 w 116"/>
                <a:gd name="T37" fmla="*/ 277 h 339"/>
                <a:gd name="T38" fmla="*/ 56 w 116"/>
                <a:gd name="T39" fmla="*/ 232 h 339"/>
                <a:gd name="T40" fmla="*/ 45 w 116"/>
                <a:gd name="T41" fmla="*/ 184 h 339"/>
                <a:gd name="T42" fmla="*/ 33 w 116"/>
                <a:gd name="T43" fmla="*/ 136 h 339"/>
                <a:gd name="T44" fmla="*/ 21 w 116"/>
                <a:gd name="T45" fmla="*/ 91 h 339"/>
                <a:gd name="T46" fmla="*/ 11 w 116"/>
                <a:gd name="T47" fmla="*/ 52 h 339"/>
                <a:gd name="T48" fmla="*/ 2 w 116"/>
                <a:gd name="T49" fmla="*/ 24 h 339"/>
                <a:gd name="T50" fmla="*/ 40 w 116"/>
                <a:gd name="T51" fmla="*/ 14 h 339"/>
                <a:gd name="T52" fmla="*/ 50 w 116"/>
                <a:gd name="T53" fmla="*/ 46 h 339"/>
                <a:gd name="T54" fmla="*/ 61 w 116"/>
                <a:gd name="T55" fmla="*/ 87 h 339"/>
                <a:gd name="T56" fmla="*/ 73 w 116"/>
                <a:gd name="T57" fmla="*/ 132 h 339"/>
                <a:gd name="T58" fmla="*/ 85 w 116"/>
                <a:gd name="T59" fmla="*/ 181 h 339"/>
                <a:gd name="T60" fmla="*/ 97 w 116"/>
                <a:gd name="T61" fmla="*/ 229 h 339"/>
                <a:gd name="T62" fmla="*/ 106 w 116"/>
                <a:gd name="T63" fmla="*/ 272 h 339"/>
                <a:gd name="T64" fmla="*/ 113 w 116"/>
                <a:gd name="T65" fmla="*/ 308 h 339"/>
                <a:gd name="T66" fmla="*/ 79 w 116"/>
                <a:gd name="T67" fmla="*/ 337 h 339"/>
                <a:gd name="T68" fmla="*/ 116 w 116"/>
                <a:gd name="T69" fmla="*/ 323 h 339"/>
                <a:gd name="T70" fmla="*/ 114 w 116"/>
                <a:gd name="T71" fmla="*/ 325 h 339"/>
                <a:gd name="T72" fmla="*/ 113 w 116"/>
                <a:gd name="T73" fmla="*/ 327 h 339"/>
                <a:gd name="T74" fmla="*/ 112 w 116"/>
                <a:gd name="T75" fmla="*/ 329 h 339"/>
                <a:gd name="T76" fmla="*/ 110 w 116"/>
                <a:gd name="T77" fmla="*/ 331 h 339"/>
                <a:gd name="T78" fmla="*/ 106 w 116"/>
                <a:gd name="T79" fmla="*/ 333 h 339"/>
                <a:gd name="T80" fmla="*/ 103 w 116"/>
                <a:gd name="T81" fmla="*/ 334 h 339"/>
                <a:gd name="T82" fmla="*/ 99 w 116"/>
                <a:gd name="T83" fmla="*/ 337 h 339"/>
                <a:gd name="T84" fmla="*/ 95 w 116"/>
                <a:gd name="T85" fmla="*/ 338 h 339"/>
                <a:gd name="T86" fmla="*/ 92 w 116"/>
                <a:gd name="T87" fmla="*/ 339 h 339"/>
                <a:gd name="T88" fmla="*/ 88 w 116"/>
                <a:gd name="T89" fmla="*/ 339 h 339"/>
                <a:gd name="T90" fmla="*/ 86 w 116"/>
                <a:gd name="T91" fmla="*/ 339 h 339"/>
                <a:gd name="T92" fmla="*/ 82 w 116"/>
                <a:gd name="T93" fmla="*/ 339 h 339"/>
                <a:gd name="T94" fmla="*/ 81 w 116"/>
                <a:gd name="T95" fmla="*/ 339 h 339"/>
                <a:gd name="T96" fmla="*/ 79 w 116"/>
                <a:gd name="T97" fmla="*/ 338 h 339"/>
                <a:gd name="T98" fmla="*/ 79 w 116"/>
                <a:gd name="T99" fmla="*/ 33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339">
                  <a:moveTo>
                    <a:pt x="37" y="3"/>
                  </a:moveTo>
                  <a:lnTo>
                    <a:pt x="0" y="19"/>
                  </a:lnTo>
                  <a:lnTo>
                    <a:pt x="0" y="18"/>
                  </a:lnTo>
                  <a:lnTo>
                    <a:pt x="0" y="18"/>
                  </a:lnTo>
                  <a:lnTo>
                    <a:pt x="0" y="18"/>
                  </a:lnTo>
                  <a:lnTo>
                    <a:pt x="0" y="17"/>
                  </a:lnTo>
                  <a:lnTo>
                    <a:pt x="0" y="17"/>
                  </a:lnTo>
                  <a:lnTo>
                    <a:pt x="0" y="17"/>
                  </a:lnTo>
                  <a:lnTo>
                    <a:pt x="0" y="15"/>
                  </a:lnTo>
                  <a:lnTo>
                    <a:pt x="1" y="15"/>
                  </a:lnTo>
                  <a:lnTo>
                    <a:pt x="1" y="14"/>
                  </a:lnTo>
                  <a:lnTo>
                    <a:pt x="1" y="14"/>
                  </a:lnTo>
                  <a:lnTo>
                    <a:pt x="1" y="13"/>
                  </a:lnTo>
                  <a:lnTo>
                    <a:pt x="2" y="13"/>
                  </a:lnTo>
                  <a:lnTo>
                    <a:pt x="2" y="13"/>
                  </a:lnTo>
                  <a:lnTo>
                    <a:pt x="2" y="12"/>
                  </a:lnTo>
                  <a:lnTo>
                    <a:pt x="3" y="12"/>
                  </a:lnTo>
                  <a:lnTo>
                    <a:pt x="3" y="11"/>
                  </a:lnTo>
                  <a:lnTo>
                    <a:pt x="5" y="11"/>
                  </a:lnTo>
                  <a:lnTo>
                    <a:pt x="5" y="11"/>
                  </a:lnTo>
                  <a:lnTo>
                    <a:pt x="6" y="9"/>
                  </a:lnTo>
                  <a:lnTo>
                    <a:pt x="6" y="9"/>
                  </a:lnTo>
                  <a:lnTo>
                    <a:pt x="7" y="8"/>
                  </a:lnTo>
                  <a:lnTo>
                    <a:pt x="7" y="8"/>
                  </a:lnTo>
                  <a:lnTo>
                    <a:pt x="8" y="7"/>
                  </a:lnTo>
                  <a:lnTo>
                    <a:pt x="9" y="7"/>
                  </a:lnTo>
                  <a:lnTo>
                    <a:pt x="9" y="7"/>
                  </a:lnTo>
                  <a:lnTo>
                    <a:pt x="11" y="6"/>
                  </a:lnTo>
                  <a:lnTo>
                    <a:pt x="12" y="6"/>
                  </a:lnTo>
                  <a:lnTo>
                    <a:pt x="13" y="5"/>
                  </a:lnTo>
                  <a:lnTo>
                    <a:pt x="13" y="5"/>
                  </a:lnTo>
                  <a:lnTo>
                    <a:pt x="14" y="5"/>
                  </a:lnTo>
                  <a:lnTo>
                    <a:pt x="15" y="3"/>
                  </a:lnTo>
                  <a:lnTo>
                    <a:pt x="17" y="3"/>
                  </a:lnTo>
                  <a:lnTo>
                    <a:pt x="17" y="3"/>
                  </a:lnTo>
                  <a:lnTo>
                    <a:pt x="18" y="2"/>
                  </a:lnTo>
                  <a:lnTo>
                    <a:pt x="19" y="2"/>
                  </a:lnTo>
                  <a:lnTo>
                    <a:pt x="20" y="2"/>
                  </a:lnTo>
                  <a:lnTo>
                    <a:pt x="21" y="2"/>
                  </a:lnTo>
                  <a:lnTo>
                    <a:pt x="21" y="1"/>
                  </a:lnTo>
                  <a:lnTo>
                    <a:pt x="23" y="1"/>
                  </a:lnTo>
                  <a:lnTo>
                    <a:pt x="24" y="1"/>
                  </a:lnTo>
                  <a:lnTo>
                    <a:pt x="25" y="1"/>
                  </a:lnTo>
                  <a:lnTo>
                    <a:pt x="25" y="1"/>
                  </a:lnTo>
                  <a:lnTo>
                    <a:pt x="26" y="1"/>
                  </a:lnTo>
                  <a:lnTo>
                    <a:pt x="27" y="0"/>
                  </a:lnTo>
                  <a:lnTo>
                    <a:pt x="27" y="0"/>
                  </a:lnTo>
                  <a:lnTo>
                    <a:pt x="29" y="0"/>
                  </a:lnTo>
                  <a:lnTo>
                    <a:pt x="30" y="0"/>
                  </a:lnTo>
                  <a:lnTo>
                    <a:pt x="30" y="0"/>
                  </a:lnTo>
                  <a:lnTo>
                    <a:pt x="31" y="0"/>
                  </a:lnTo>
                  <a:lnTo>
                    <a:pt x="31" y="0"/>
                  </a:lnTo>
                  <a:lnTo>
                    <a:pt x="32" y="0"/>
                  </a:lnTo>
                  <a:lnTo>
                    <a:pt x="32" y="0"/>
                  </a:lnTo>
                  <a:lnTo>
                    <a:pt x="33" y="0"/>
                  </a:lnTo>
                  <a:lnTo>
                    <a:pt x="33" y="1"/>
                  </a:lnTo>
                  <a:lnTo>
                    <a:pt x="35" y="1"/>
                  </a:lnTo>
                  <a:lnTo>
                    <a:pt x="35" y="1"/>
                  </a:lnTo>
                  <a:lnTo>
                    <a:pt x="36" y="1"/>
                  </a:lnTo>
                  <a:lnTo>
                    <a:pt x="36" y="1"/>
                  </a:lnTo>
                  <a:lnTo>
                    <a:pt x="36" y="1"/>
                  </a:lnTo>
                  <a:lnTo>
                    <a:pt x="37" y="2"/>
                  </a:lnTo>
                  <a:lnTo>
                    <a:pt x="37" y="2"/>
                  </a:lnTo>
                  <a:lnTo>
                    <a:pt x="37" y="2"/>
                  </a:lnTo>
                  <a:lnTo>
                    <a:pt x="37" y="2"/>
                  </a:lnTo>
                  <a:lnTo>
                    <a:pt x="37" y="3"/>
                  </a:lnTo>
                  <a:lnTo>
                    <a:pt x="37" y="3"/>
                  </a:lnTo>
                  <a:close/>
                  <a:moveTo>
                    <a:pt x="116" y="322"/>
                  </a:moveTo>
                  <a:lnTo>
                    <a:pt x="79" y="337"/>
                  </a:lnTo>
                  <a:lnTo>
                    <a:pt x="77" y="329"/>
                  </a:lnTo>
                  <a:lnTo>
                    <a:pt x="76" y="322"/>
                  </a:lnTo>
                  <a:lnTo>
                    <a:pt x="74" y="314"/>
                  </a:lnTo>
                  <a:lnTo>
                    <a:pt x="73" y="306"/>
                  </a:lnTo>
                  <a:lnTo>
                    <a:pt x="70" y="296"/>
                  </a:lnTo>
                  <a:lnTo>
                    <a:pt x="69" y="286"/>
                  </a:lnTo>
                  <a:lnTo>
                    <a:pt x="67" y="277"/>
                  </a:lnTo>
                  <a:lnTo>
                    <a:pt x="64" y="266"/>
                  </a:lnTo>
                  <a:lnTo>
                    <a:pt x="62" y="255"/>
                  </a:lnTo>
                  <a:lnTo>
                    <a:pt x="60" y="243"/>
                  </a:lnTo>
                  <a:lnTo>
                    <a:pt x="56" y="232"/>
                  </a:lnTo>
                  <a:lnTo>
                    <a:pt x="54" y="220"/>
                  </a:lnTo>
                  <a:lnTo>
                    <a:pt x="51" y="208"/>
                  </a:lnTo>
                  <a:lnTo>
                    <a:pt x="48" y="196"/>
                  </a:lnTo>
                  <a:lnTo>
                    <a:pt x="45" y="184"/>
                  </a:lnTo>
                  <a:lnTo>
                    <a:pt x="42" y="172"/>
                  </a:lnTo>
                  <a:lnTo>
                    <a:pt x="39" y="160"/>
                  </a:lnTo>
                  <a:lnTo>
                    <a:pt x="36" y="148"/>
                  </a:lnTo>
                  <a:lnTo>
                    <a:pt x="33" y="136"/>
                  </a:lnTo>
                  <a:lnTo>
                    <a:pt x="30" y="124"/>
                  </a:lnTo>
                  <a:lnTo>
                    <a:pt x="27" y="113"/>
                  </a:lnTo>
                  <a:lnTo>
                    <a:pt x="24" y="101"/>
                  </a:lnTo>
                  <a:lnTo>
                    <a:pt x="21" y="91"/>
                  </a:lnTo>
                  <a:lnTo>
                    <a:pt x="19" y="81"/>
                  </a:lnTo>
                  <a:lnTo>
                    <a:pt x="15" y="70"/>
                  </a:lnTo>
                  <a:lnTo>
                    <a:pt x="13" y="62"/>
                  </a:lnTo>
                  <a:lnTo>
                    <a:pt x="11" y="52"/>
                  </a:lnTo>
                  <a:lnTo>
                    <a:pt x="8" y="44"/>
                  </a:lnTo>
                  <a:lnTo>
                    <a:pt x="6" y="37"/>
                  </a:lnTo>
                  <a:lnTo>
                    <a:pt x="3" y="30"/>
                  </a:lnTo>
                  <a:lnTo>
                    <a:pt x="2" y="24"/>
                  </a:lnTo>
                  <a:lnTo>
                    <a:pt x="0" y="19"/>
                  </a:lnTo>
                  <a:lnTo>
                    <a:pt x="37" y="3"/>
                  </a:lnTo>
                  <a:lnTo>
                    <a:pt x="39" y="8"/>
                  </a:lnTo>
                  <a:lnTo>
                    <a:pt x="40" y="14"/>
                  </a:lnTo>
                  <a:lnTo>
                    <a:pt x="43" y="21"/>
                  </a:lnTo>
                  <a:lnTo>
                    <a:pt x="45" y="30"/>
                  </a:lnTo>
                  <a:lnTo>
                    <a:pt x="48" y="37"/>
                  </a:lnTo>
                  <a:lnTo>
                    <a:pt x="50" y="46"/>
                  </a:lnTo>
                  <a:lnTo>
                    <a:pt x="52" y="56"/>
                  </a:lnTo>
                  <a:lnTo>
                    <a:pt x="56" y="66"/>
                  </a:lnTo>
                  <a:lnTo>
                    <a:pt x="58" y="76"/>
                  </a:lnTo>
                  <a:lnTo>
                    <a:pt x="61" y="87"/>
                  </a:lnTo>
                  <a:lnTo>
                    <a:pt x="64" y="98"/>
                  </a:lnTo>
                  <a:lnTo>
                    <a:pt x="67" y="110"/>
                  </a:lnTo>
                  <a:lnTo>
                    <a:pt x="70" y="120"/>
                  </a:lnTo>
                  <a:lnTo>
                    <a:pt x="73" y="132"/>
                  </a:lnTo>
                  <a:lnTo>
                    <a:pt x="76" y="144"/>
                  </a:lnTo>
                  <a:lnTo>
                    <a:pt x="79" y="157"/>
                  </a:lnTo>
                  <a:lnTo>
                    <a:pt x="82" y="169"/>
                  </a:lnTo>
                  <a:lnTo>
                    <a:pt x="85" y="181"/>
                  </a:lnTo>
                  <a:lnTo>
                    <a:pt x="88" y="193"/>
                  </a:lnTo>
                  <a:lnTo>
                    <a:pt x="91" y="205"/>
                  </a:lnTo>
                  <a:lnTo>
                    <a:pt x="93" y="217"/>
                  </a:lnTo>
                  <a:lnTo>
                    <a:pt x="97" y="229"/>
                  </a:lnTo>
                  <a:lnTo>
                    <a:pt x="99" y="240"/>
                  </a:lnTo>
                  <a:lnTo>
                    <a:pt x="101" y="251"/>
                  </a:lnTo>
                  <a:lnTo>
                    <a:pt x="104" y="261"/>
                  </a:lnTo>
                  <a:lnTo>
                    <a:pt x="106" y="272"/>
                  </a:lnTo>
                  <a:lnTo>
                    <a:pt x="109" y="282"/>
                  </a:lnTo>
                  <a:lnTo>
                    <a:pt x="110" y="291"/>
                  </a:lnTo>
                  <a:lnTo>
                    <a:pt x="112" y="300"/>
                  </a:lnTo>
                  <a:lnTo>
                    <a:pt x="113" y="308"/>
                  </a:lnTo>
                  <a:lnTo>
                    <a:pt x="114" y="315"/>
                  </a:lnTo>
                  <a:lnTo>
                    <a:pt x="116" y="322"/>
                  </a:lnTo>
                  <a:lnTo>
                    <a:pt x="116" y="322"/>
                  </a:lnTo>
                  <a:close/>
                  <a:moveTo>
                    <a:pt x="79" y="337"/>
                  </a:moveTo>
                  <a:lnTo>
                    <a:pt x="116" y="322"/>
                  </a:lnTo>
                  <a:lnTo>
                    <a:pt x="116" y="322"/>
                  </a:lnTo>
                  <a:lnTo>
                    <a:pt x="116" y="322"/>
                  </a:lnTo>
                  <a:lnTo>
                    <a:pt x="116" y="323"/>
                  </a:lnTo>
                  <a:lnTo>
                    <a:pt x="116" y="323"/>
                  </a:lnTo>
                  <a:lnTo>
                    <a:pt x="116" y="323"/>
                  </a:lnTo>
                  <a:lnTo>
                    <a:pt x="116" y="325"/>
                  </a:lnTo>
                  <a:lnTo>
                    <a:pt x="114" y="325"/>
                  </a:lnTo>
                  <a:lnTo>
                    <a:pt x="114" y="326"/>
                  </a:lnTo>
                  <a:lnTo>
                    <a:pt x="114" y="326"/>
                  </a:lnTo>
                  <a:lnTo>
                    <a:pt x="114" y="326"/>
                  </a:lnTo>
                  <a:lnTo>
                    <a:pt x="113" y="327"/>
                  </a:lnTo>
                  <a:lnTo>
                    <a:pt x="113" y="327"/>
                  </a:lnTo>
                  <a:lnTo>
                    <a:pt x="112" y="328"/>
                  </a:lnTo>
                  <a:lnTo>
                    <a:pt x="112" y="328"/>
                  </a:lnTo>
                  <a:lnTo>
                    <a:pt x="112" y="329"/>
                  </a:lnTo>
                  <a:lnTo>
                    <a:pt x="111" y="329"/>
                  </a:lnTo>
                  <a:lnTo>
                    <a:pt x="111" y="329"/>
                  </a:lnTo>
                  <a:lnTo>
                    <a:pt x="110" y="331"/>
                  </a:lnTo>
                  <a:lnTo>
                    <a:pt x="110" y="331"/>
                  </a:lnTo>
                  <a:lnTo>
                    <a:pt x="109" y="332"/>
                  </a:lnTo>
                  <a:lnTo>
                    <a:pt x="107" y="332"/>
                  </a:lnTo>
                  <a:lnTo>
                    <a:pt x="107" y="333"/>
                  </a:lnTo>
                  <a:lnTo>
                    <a:pt x="106" y="333"/>
                  </a:lnTo>
                  <a:lnTo>
                    <a:pt x="105" y="333"/>
                  </a:lnTo>
                  <a:lnTo>
                    <a:pt x="105" y="334"/>
                  </a:lnTo>
                  <a:lnTo>
                    <a:pt x="104" y="334"/>
                  </a:lnTo>
                  <a:lnTo>
                    <a:pt x="103" y="334"/>
                  </a:lnTo>
                  <a:lnTo>
                    <a:pt x="103" y="335"/>
                  </a:lnTo>
                  <a:lnTo>
                    <a:pt x="101" y="335"/>
                  </a:lnTo>
                  <a:lnTo>
                    <a:pt x="100" y="337"/>
                  </a:lnTo>
                  <a:lnTo>
                    <a:pt x="99" y="337"/>
                  </a:lnTo>
                  <a:lnTo>
                    <a:pt x="98" y="337"/>
                  </a:lnTo>
                  <a:lnTo>
                    <a:pt x="98" y="337"/>
                  </a:lnTo>
                  <a:lnTo>
                    <a:pt x="97" y="338"/>
                  </a:lnTo>
                  <a:lnTo>
                    <a:pt x="95" y="338"/>
                  </a:lnTo>
                  <a:lnTo>
                    <a:pt x="94" y="338"/>
                  </a:lnTo>
                  <a:lnTo>
                    <a:pt x="93" y="338"/>
                  </a:lnTo>
                  <a:lnTo>
                    <a:pt x="93" y="339"/>
                  </a:lnTo>
                  <a:lnTo>
                    <a:pt x="92" y="339"/>
                  </a:lnTo>
                  <a:lnTo>
                    <a:pt x="91" y="339"/>
                  </a:lnTo>
                  <a:lnTo>
                    <a:pt x="91" y="339"/>
                  </a:lnTo>
                  <a:lnTo>
                    <a:pt x="89" y="339"/>
                  </a:lnTo>
                  <a:lnTo>
                    <a:pt x="88" y="339"/>
                  </a:lnTo>
                  <a:lnTo>
                    <a:pt x="87" y="339"/>
                  </a:lnTo>
                  <a:lnTo>
                    <a:pt x="87" y="339"/>
                  </a:lnTo>
                  <a:lnTo>
                    <a:pt x="86" y="339"/>
                  </a:lnTo>
                  <a:lnTo>
                    <a:pt x="86" y="339"/>
                  </a:lnTo>
                  <a:lnTo>
                    <a:pt x="85" y="339"/>
                  </a:lnTo>
                  <a:lnTo>
                    <a:pt x="83" y="339"/>
                  </a:lnTo>
                  <a:lnTo>
                    <a:pt x="83" y="339"/>
                  </a:lnTo>
                  <a:lnTo>
                    <a:pt x="82" y="339"/>
                  </a:lnTo>
                  <a:lnTo>
                    <a:pt x="82" y="339"/>
                  </a:lnTo>
                  <a:lnTo>
                    <a:pt x="82" y="339"/>
                  </a:lnTo>
                  <a:lnTo>
                    <a:pt x="81" y="339"/>
                  </a:lnTo>
                  <a:lnTo>
                    <a:pt x="81" y="339"/>
                  </a:lnTo>
                  <a:lnTo>
                    <a:pt x="80" y="339"/>
                  </a:lnTo>
                  <a:lnTo>
                    <a:pt x="80" y="338"/>
                  </a:lnTo>
                  <a:lnTo>
                    <a:pt x="80" y="338"/>
                  </a:lnTo>
                  <a:lnTo>
                    <a:pt x="79" y="338"/>
                  </a:lnTo>
                  <a:lnTo>
                    <a:pt x="79" y="338"/>
                  </a:lnTo>
                  <a:lnTo>
                    <a:pt x="79" y="337"/>
                  </a:lnTo>
                  <a:lnTo>
                    <a:pt x="79" y="337"/>
                  </a:lnTo>
                  <a:lnTo>
                    <a:pt x="79" y="337"/>
                  </a:lnTo>
                  <a:lnTo>
                    <a:pt x="79" y="3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5" name="Freeform 40"/>
            <p:cNvSpPr>
              <a:spLocks noEditPoints="1"/>
            </p:cNvSpPr>
            <p:nvPr/>
          </p:nvSpPr>
          <p:spPr bwMode="auto">
            <a:xfrm>
              <a:off x="5918201" y="4548189"/>
              <a:ext cx="136525" cy="536575"/>
            </a:xfrm>
            <a:custGeom>
              <a:avLst/>
              <a:gdLst>
                <a:gd name="T0" fmla="*/ 0 w 86"/>
                <a:gd name="T1" fmla="*/ 18 h 338"/>
                <a:gd name="T2" fmla="*/ 0 w 86"/>
                <a:gd name="T3" fmla="*/ 16 h 338"/>
                <a:gd name="T4" fmla="*/ 1 w 86"/>
                <a:gd name="T5" fmla="*/ 14 h 338"/>
                <a:gd name="T6" fmla="*/ 2 w 86"/>
                <a:gd name="T7" fmla="*/ 12 h 338"/>
                <a:gd name="T8" fmla="*/ 5 w 86"/>
                <a:gd name="T9" fmla="*/ 10 h 338"/>
                <a:gd name="T10" fmla="*/ 7 w 86"/>
                <a:gd name="T11" fmla="*/ 8 h 338"/>
                <a:gd name="T12" fmla="*/ 11 w 86"/>
                <a:gd name="T13" fmla="*/ 6 h 338"/>
                <a:gd name="T14" fmla="*/ 14 w 86"/>
                <a:gd name="T15" fmla="*/ 5 h 338"/>
                <a:gd name="T16" fmla="*/ 18 w 86"/>
                <a:gd name="T17" fmla="*/ 2 h 338"/>
                <a:gd name="T18" fmla="*/ 22 w 86"/>
                <a:gd name="T19" fmla="*/ 1 h 338"/>
                <a:gd name="T20" fmla="*/ 25 w 86"/>
                <a:gd name="T21" fmla="*/ 1 h 338"/>
                <a:gd name="T22" fmla="*/ 29 w 86"/>
                <a:gd name="T23" fmla="*/ 0 h 338"/>
                <a:gd name="T24" fmla="*/ 31 w 86"/>
                <a:gd name="T25" fmla="*/ 0 h 338"/>
                <a:gd name="T26" fmla="*/ 34 w 86"/>
                <a:gd name="T27" fmla="*/ 0 h 338"/>
                <a:gd name="T28" fmla="*/ 36 w 86"/>
                <a:gd name="T29" fmla="*/ 1 h 338"/>
                <a:gd name="T30" fmla="*/ 37 w 86"/>
                <a:gd name="T31" fmla="*/ 2 h 338"/>
                <a:gd name="T32" fmla="*/ 86 w 86"/>
                <a:gd name="T33" fmla="*/ 320 h 338"/>
                <a:gd name="T34" fmla="*/ 45 w 86"/>
                <a:gd name="T35" fmla="*/ 312 h 338"/>
                <a:gd name="T36" fmla="*/ 41 w 86"/>
                <a:gd name="T37" fmla="*/ 275 h 338"/>
                <a:gd name="T38" fmla="*/ 35 w 86"/>
                <a:gd name="T39" fmla="*/ 231 h 338"/>
                <a:gd name="T40" fmla="*/ 29 w 86"/>
                <a:gd name="T41" fmla="*/ 183 h 338"/>
                <a:gd name="T42" fmla="*/ 22 w 86"/>
                <a:gd name="T43" fmla="*/ 135 h 338"/>
                <a:gd name="T44" fmla="*/ 16 w 86"/>
                <a:gd name="T45" fmla="*/ 91 h 338"/>
                <a:gd name="T46" fmla="*/ 8 w 86"/>
                <a:gd name="T47" fmla="*/ 53 h 338"/>
                <a:gd name="T48" fmla="*/ 1 w 86"/>
                <a:gd name="T49" fmla="*/ 24 h 338"/>
                <a:gd name="T50" fmla="*/ 41 w 86"/>
                <a:gd name="T51" fmla="*/ 14 h 338"/>
                <a:gd name="T52" fmla="*/ 48 w 86"/>
                <a:gd name="T53" fmla="*/ 47 h 338"/>
                <a:gd name="T54" fmla="*/ 54 w 86"/>
                <a:gd name="T55" fmla="*/ 87 h 338"/>
                <a:gd name="T56" fmla="*/ 61 w 86"/>
                <a:gd name="T57" fmla="*/ 133 h 338"/>
                <a:gd name="T58" fmla="*/ 68 w 86"/>
                <a:gd name="T59" fmla="*/ 180 h 338"/>
                <a:gd name="T60" fmla="*/ 74 w 86"/>
                <a:gd name="T61" fmla="*/ 228 h 338"/>
                <a:gd name="T62" fmla="*/ 79 w 86"/>
                <a:gd name="T63" fmla="*/ 270 h 338"/>
                <a:gd name="T64" fmla="*/ 84 w 86"/>
                <a:gd name="T65" fmla="*/ 306 h 338"/>
                <a:gd name="T66" fmla="*/ 49 w 86"/>
                <a:gd name="T67" fmla="*/ 334 h 338"/>
                <a:gd name="T68" fmla="*/ 86 w 86"/>
                <a:gd name="T69" fmla="*/ 321 h 338"/>
                <a:gd name="T70" fmla="*/ 86 w 86"/>
                <a:gd name="T71" fmla="*/ 322 h 338"/>
                <a:gd name="T72" fmla="*/ 84 w 86"/>
                <a:gd name="T73" fmla="*/ 325 h 338"/>
                <a:gd name="T74" fmla="*/ 82 w 86"/>
                <a:gd name="T75" fmla="*/ 327 h 338"/>
                <a:gd name="T76" fmla="*/ 80 w 86"/>
                <a:gd name="T77" fmla="*/ 328 h 338"/>
                <a:gd name="T78" fmla="*/ 76 w 86"/>
                <a:gd name="T79" fmla="*/ 331 h 338"/>
                <a:gd name="T80" fmla="*/ 74 w 86"/>
                <a:gd name="T81" fmla="*/ 333 h 338"/>
                <a:gd name="T82" fmla="*/ 69 w 86"/>
                <a:gd name="T83" fmla="*/ 334 h 338"/>
                <a:gd name="T84" fmla="*/ 66 w 86"/>
                <a:gd name="T85" fmla="*/ 336 h 338"/>
                <a:gd name="T86" fmla="*/ 62 w 86"/>
                <a:gd name="T87" fmla="*/ 337 h 338"/>
                <a:gd name="T88" fmla="*/ 59 w 86"/>
                <a:gd name="T89" fmla="*/ 337 h 338"/>
                <a:gd name="T90" fmla="*/ 56 w 86"/>
                <a:gd name="T91" fmla="*/ 338 h 338"/>
                <a:gd name="T92" fmla="*/ 54 w 86"/>
                <a:gd name="T93" fmla="*/ 337 h 338"/>
                <a:gd name="T94" fmla="*/ 51 w 86"/>
                <a:gd name="T95" fmla="*/ 337 h 338"/>
                <a:gd name="T96" fmla="*/ 50 w 86"/>
                <a:gd name="T97" fmla="*/ 336 h 338"/>
                <a:gd name="T98" fmla="*/ 49 w 86"/>
                <a:gd name="T99" fmla="*/ 33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 h="338">
                  <a:moveTo>
                    <a:pt x="37" y="4"/>
                  </a:moveTo>
                  <a:lnTo>
                    <a:pt x="0" y="19"/>
                  </a:lnTo>
                  <a:lnTo>
                    <a:pt x="0" y="18"/>
                  </a:lnTo>
                  <a:lnTo>
                    <a:pt x="0" y="18"/>
                  </a:lnTo>
                  <a:lnTo>
                    <a:pt x="0" y="17"/>
                  </a:lnTo>
                  <a:lnTo>
                    <a:pt x="0" y="17"/>
                  </a:lnTo>
                  <a:lnTo>
                    <a:pt x="0" y="17"/>
                  </a:lnTo>
                  <a:lnTo>
                    <a:pt x="0" y="16"/>
                  </a:lnTo>
                  <a:lnTo>
                    <a:pt x="0" y="16"/>
                  </a:lnTo>
                  <a:lnTo>
                    <a:pt x="0" y="16"/>
                  </a:lnTo>
                  <a:lnTo>
                    <a:pt x="0" y="14"/>
                  </a:lnTo>
                  <a:lnTo>
                    <a:pt x="1" y="14"/>
                  </a:lnTo>
                  <a:lnTo>
                    <a:pt x="1" y="13"/>
                  </a:lnTo>
                  <a:lnTo>
                    <a:pt x="1" y="13"/>
                  </a:lnTo>
                  <a:lnTo>
                    <a:pt x="2" y="13"/>
                  </a:lnTo>
                  <a:lnTo>
                    <a:pt x="2" y="12"/>
                  </a:lnTo>
                  <a:lnTo>
                    <a:pt x="2" y="12"/>
                  </a:lnTo>
                  <a:lnTo>
                    <a:pt x="4" y="11"/>
                  </a:lnTo>
                  <a:lnTo>
                    <a:pt x="4" y="11"/>
                  </a:lnTo>
                  <a:lnTo>
                    <a:pt x="5" y="10"/>
                  </a:lnTo>
                  <a:lnTo>
                    <a:pt x="5" y="10"/>
                  </a:lnTo>
                  <a:lnTo>
                    <a:pt x="6" y="10"/>
                  </a:lnTo>
                  <a:lnTo>
                    <a:pt x="6" y="8"/>
                  </a:lnTo>
                  <a:lnTo>
                    <a:pt x="7" y="8"/>
                  </a:lnTo>
                  <a:lnTo>
                    <a:pt x="8" y="7"/>
                  </a:lnTo>
                  <a:lnTo>
                    <a:pt x="8" y="7"/>
                  </a:lnTo>
                  <a:lnTo>
                    <a:pt x="10" y="6"/>
                  </a:lnTo>
                  <a:lnTo>
                    <a:pt x="11" y="6"/>
                  </a:lnTo>
                  <a:lnTo>
                    <a:pt x="11" y="6"/>
                  </a:lnTo>
                  <a:lnTo>
                    <a:pt x="12" y="5"/>
                  </a:lnTo>
                  <a:lnTo>
                    <a:pt x="13" y="5"/>
                  </a:lnTo>
                  <a:lnTo>
                    <a:pt x="14" y="5"/>
                  </a:lnTo>
                  <a:lnTo>
                    <a:pt x="14" y="4"/>
                  </a:lnTo>
                  <a:lnTo>
                    <a:pt x="16" y="4"/>
                  </a:lnTo>
                  <a:lnTo>
                    <a:pt x="17" y="4"/>
                  </a:lnTo>
                  <a:lnTo>
                    <a:pt x="18" y="2"/>
                  </a:lnTo>
                  <a:lnTo>
                    <a:pt x="19" y="2"/>
                  </a:lnTo>
                  <a:lnTo>
                    <a:pt x="19" y="2"/>
                  </a:lnTo>
                  <a:lnTo>
                    <a:pt x="20" y="1"/>
                  </a:lnTo>
                  <a:lnTo>
                    <a:pt x="22" y="1"/>
                  </a:lnTo>
                  <a:lnTo>
                    <a:pt x="23" y="1"/>
                  </a:lnTo>
                  <a:lnTo>
                    <a:pt x="23" y="1"/>
                  </a:lnTo>
                  <a:lnTo>
                    <a:pt x="24" y="1"/>
                  </a:lnTo>
                  <a:lnTo>
                    <a:pt x="25" y="1"/>
                  </a:lnTo>
                  <a:lnTo>
                    <a:pt x="26" y="0"/>
                  </a:lnTo>
                  <a:lnTo>
                    <a:pt x="26" y="0"/>
                  </a:lnTo>
                  <a:lnTo>
                    <a:pt x="28" y="0"/>
                  </a:lnTo>
                  <a:lnTo>
                    <a:pt x="29" y="0"/>
                  </a:lnTo>
                  <a:lnTo>
                    <a:pt x="29" y="0"/>
                  </a:lnTo>
                  <a:lnTo>
                    <a:pt x="30" y="0"/>
                  </a:lnTo>
                  <a:lnTo>
                    <a:pt x="30" y="0"/>
                  </a:lnTo>
                  <a:lnTo>
                    <a:pt x="31" y="0"/>
                  </a:lnTo>
                  <a:lnTo>
                    <a:pt x="31" y="0"/>
                  </a:lnTo>
                  <a:lnTo>
                    <a:pt x="32" y="0"/>
                  </a:lnTo>
                  <a:lnTo>
                    <a:pt x="32" y="0"/>
                  </a:lnTo>
                  <a:lnTo>
                    <a:pt x="34" y="0"/>
                  </a:lnTo>
                  <a:lnTo>
                    <a:pt x="34" y="1"/>
                  </a:lnTo>
                  <a:lnTo>
                    <a:pt x="35" y="1"/>
                  </a:lnTo>
                  <a:lnTo>
                    <a:pt x="35" y="1"/>
                  </a:lnTo>
                  <a:lnTo>
                    <a:pt x="36" y="1"/>
                  </a:lnTo>
                  <a:lnTo>
                    <a:pt x="36" y="1"/>
                  </a:lnTo>
                  <a:lnTo>
                    <a:pt x="36" y="1"/>
                  </a:lnTo>
                  <a:lnTo>
                    <a:pt x="36" y="2"/>
                  </a:lnTo>
                  <a:lnTo>
                    <a:pt x="37" y="2"/>
                  </a:lnTo>
                  <a:lnTo>
                    <a:pt x="37" y="2"/>
                  </a:lnTo>
                  <a:lnTo>
                    <a:pt x="37" y="4"/>
                  </a:lnTo>
                  <a:lnTo>
                    <a:pt x="37" y="4"/>
                  </a:lnTo>
                  <a:close/>
                  <a:moveTo>
                    <a:pt x="86" y="320"/>
                  </a:moveTo>
                  <a:lnTo>
                    <a:pt x="49" y="334"/>
                  </a:lnTo>
                  <a:lnTo>
                    <a:pt x="48" y="327"/>
                  </a:lnTo>
                  <a:lnTo>
                    <a:pt x="47" y="320"/>
                  </a:lnTo>
                  <a:lnTo>
                    <a:pt x="45" y="312"/>
                  </a:lnTo>
                  <a:lnTo>
                    <a:pt x="44" y="303"/>
                  </a:lnTo>
                  <a:lnTo>
                    <a:pt x="43" y="294"/>
                  </a:lnTo>
                  <a:lnTo>
                    <a:pt x="42" y="284"/>
                  </a:lnTo>
                  <a:lnTo>
                    <a:pt x="41" y="275"/>
                  </a:lnTo>
                  <a:lnTo>
                    <a:pt x="39" y="264"/>
                  </a:lnTo>
                  <a:lnTo>
                    <a:pt x="38" y="253"/>
                  </a:lnTo>
                  <a:lnTo>
                    <a:pt x="36" y="241"/>
                  </a:lnTo>
                  <a:lnTo>
                    <a:pt x="35" y="231"/>
                  </a:lnTo>
                  <a:lnTo>
                    <a:pt x="34" y="219"/>
                  </a:lnTo>
                  <a:lnTo>
                    <a:pt x="32" y="207"/>
                  </a:lnTo>
                  <a:lnTo>
                    <a:pt x="30" y="195"/>
                  </a:lnTo>
                  <a:lnTo>
                    <a:pt x="29" y="183"/>
                  </a:lnTo>
                  <a:lnTo>
                    <a:pt x="28" y="171"/>
                  </a:lnTo>
                  <a:lnTo>
                    <a:pt x="25" y="159"/>
                  </a:lnTo>
                  <a:lnTo>
                    <a:pt x="24" y="147"/>
                  </a:lnTo>
                  <a:lnTo>
                    <a:pt x="22" y="135"/>
                  </a:lnTo>
                  <a:lnTo>
                    <a:pt x="20" y="123"/>
                  </a:lnTo>
                  <a:lnTo>
                    <a:pt x="19" y="112"/>
                  </a:lnTo>
                  <a:lnTo>
                    <a:pt x="17" y="102"/>
                  </a:lnTo>
                  <a:lnTo>
                    <a:pt x="16" y="91"/>
                  </a:lnTo>
                  <a:lnTo>
                    <a:pt x="13" y="80"/>
                  </a:lnTo>
                  <a:lnTo>
                    <a:pt x="12" y="71"/>
                  </a:lnTo>
                  <a:lnTo>
                    <a:pt x="10" y="61"/>
                  </a:lnTo>
                  <a:lnTo>
                    <a:pt x="8" y="53"/>
                  </a:lnTo>
                  <a:lnTo>
                    <a:pt x="7" y="44"/>
                  </a:lnTo>
                  <a:lnTo>
                    <a:pt x="5" y="37"/>
                  </a:lnTo>
                  <a:lnTo>
                    <a:pt x="4" y="30"/>
                  </a:lnTo>
                  <a:lnTo>
                    <a:pt x="1" y="24"/>
                  </a:lnTo>
                  <a:lnTo>
                    <a:pt x="0" y="19"/>
                  </a:lnTo>
                  <a:lnTo>
                    <a:pt x="37" y="4"/>
                  </a:lnTo>
                  <a:lnTo>
                    <a:pt x="38" y="8"/>
                  </a:lnTo>
                  <a:lnTo>
                    <a:pt x="41" y="14"/>
                  </a:lnTo>
                  <a:lnTo>
                    <a:pt x="42" y="22"/>
                  </a:lnTo>
                  <a:lnTo>
                    <a:pt x="44" y="30"/>
                  </a:lnTo>
                  <a:lnTo>
                    <a:pt x="45" y="37"/>
                  </a:lnTo>
                  <a:lnTo>
                    <a:pt x="48" y="47"/>
                  </a:lnTo>
                  <a:lnTo>
                    <a:pt x="49" y="56"/>
                  </a:lnTo>
                  <a:lnTo>
                    <a:pt x="51" y="66"/>
                  </a:lnTo>
                  <a:lnTo>
                    <a:pt x="53" y="76"/>
                  </a:lnTo>
                  <a:lnTo>
                    <a:pt x="54" y="87"/>
                  </a:lnTo>
                  <a:lnTo>
                    <a:pt x="56" y="98"/>
                  </a:lnTo>
                  <a:lnTo>
                    <a:pt x="57" y="109"/>
                  </a:lnTo>
                  <a:lnTo>
                    <a:pt x="60" y="121"/>
                  </a:lnTo>
                  <a:lnTo>
                    <a:pt x="61" y="133"/>
                  </a:lnTo>
                  <a:lnTo>
                    <a:pt x="63" y="145"/>
                  </a:lnTo>
                  <a:lnTo>
                    <a:pt x="65" y="156"/>
                  </a:lnTo>
                  <a:lnTo>
                    <a:pt x="66" y="168"/>
                  </a:lnTo>
                  <a:lnTo>
                    <a:pt x="68" y="180"/>
                  </a:lnTo>
                  <a:lnTo>
                    <a:pt x="69" y="192"/>
                  </a:lnTo>
                  <a:lnTo>
                    <a:pt x="71" y="204"/>
                  </a:lnTo>
                  <a:lnTo>
                    <a:pt x="72" y="216"/>
                  </a:lnTo>
                  <a:lnTo>
                    <a:pt x="74" y="228"/>
                  </a:lnTo>
                  <a:lnTo>
                    <a:pt x="75" y="239"/>
                  </a:lnTo>
                  <a:lnTo>
                    <a:pt x="76" y="250"/>
                  </a:lnTo>
                  <a:lnTo>
                    <a:pt x="78" y="260"/>
                  </a:lnTo>
                  <a:lnTo>
                    <a:pt x="79" y="270"/>
                  </a:lnTo>
                  <a:lnTo>
                    <a:pt x="80" y="281"/>
                  </a:lnTo>
                  <a:lnTo>
                    <a:pt x="81" y="289"/>
                  </a:lnTo>
                  <a:lnTo>
                    <a:pt x="82" y="297"/>
                  </a:lnTo>
                  <a:lnTo>
                    <a:pt x="84" y="306"/>
                  </a:lnTo>
                  <a:lnTo>
                    <a:pt x="85" y="313"/>
                  </a:lnTo>
                  <a:lnTo>
                    <a:pt x="86" y="320"/>
                  </a:lnTo>
                  <a:lnTo>
                    <a:pt x="86" y="320"/>
                  </a:lnTo>
                  <a:close/>
                  <a:moveTo>
                    <a:pt x="49" y="334"/>
                  </a:moveTo>
                  <a:lnTo>
                    <a:pt x="86" y="320"/>
                  </a:lnTo>
                  <a:lnTo>
                    <a:pt x="86" y="320"/>
                  </a:lnTo>
                  <a:lnTo>
                    <a:pt x="86" y="320"/>
                  </a:lnTo>
                  <a:lnTo>
                    <a:pt x="86" y="321"/>
                  </a:lnTo>
                  <a:lnTo>
                    <a:pt x="86" y="321"/>
                  </a:lnTo>
                  <a:lnTo>
                    <a:pt x="86" y="322"/>
                  </a:lnTo>
                  <a:lnTo>
                    <a:pt x="86" y="322"/>
                  </a:lnTo>
                  <a:lnTo>
                    <a:pt x="86" y="322"/>
                  </a:lnTo>
                  <a:lnTo>
                    <a:pt x="85" y="324"/>
                  </a:lnTo>
                  <a:lnTo>
                    <a:pt x="85" y="324"/>
                  </a:lnTo>
                  <a:lnTo>
                    <a:pt x="85" y="325"/>
                  </a:lnTo>
                  <a:lnTo>
                    <a:pt x="84" y="325"/>
                  </a:lnTo>
                  <a:lnTo>
                    <a:pt x="84" y="325"/>
                  </a:lnTo>
                  <a:lnTo>
                    <a:pt x="84" y="326"/>
                  </a:lnTo>
                  <a:lnTo>
                    <a:pt x="82" y="326"/>
                  </a:lnTo>
                  <a:lnTo>
                    <a:pt x="82" y="327"/>
                  </a:lnTo>
                  <a:lnTo>
                    <a:pt x="81" y="327"/>
                  </a:lnTo>
                  <a:lnTo>
                    <a:pt x="81" y="328"/>
                  </a:lnTo>
                  <a:lnTo>
                    <a:pt x="80" y="328"/>
                  </a:lnTo>
                  <a:lnTo>
                    <a:pt x="80" y="328"/>
                  </a:lnTo>
                  <a:lnTo>
                    <a:pt x="79" y="330"/>
                  </a:lnTo>
                  <a:lnTo>
                    <a:pt x="79" y="330"/>
                  </a:lnTo>
                  <a:lnTo>
                    <a:pt x="78" y="331"/>
                  </a:lnTo>
                  <a:lnTo>
                    <a:pt x="76" y="331"/>
                  </a:lnTo>
                  <a:lnTo>
                    <a:pt x="76" y="331"/>
                  </a:lnTo>
                  <a:lnTo>
                    <a:pt x="75" y="332"/>
                  </a:lnTo>
                  <a:lnTo>
                    <a:pt x="74" y="332"/>
                  </a:lnTo>
                  <a:lnTo>
                    <a:pt x="74" y="333"/>
                  </a:lnTo>
                  <a:lnTo>
                    <a:pt x="73" y="333"/>
                  </a:lnTo>
                  <a:lnTo>
                    <a:pt x="72" y="333"/>
                  </a:lnTo>
                  <a:lnTo>
                    <a:pt x="71" y="334"/>
                  </a:lnTo>
                  <a:lnTo>
                    <a:pt x="69" y="334"/>
                  </a:lnTo>
                  <a:lnTo>
                    <a:pt x="69" y="334"/>
                  </a:lnTo>
                  <a:lnTo>
                    <a:pt x="68" y="336"/>
                  </a:lnTo>
                  <a:lnTo>
                    <a:pt x="67" y="336"/>
                  </a:lnTo>
                  <a:lnTo>
                    <a:pt x="66" y="336"/>
                  </a:lnTo>
                  <a:lnTo>
                    <a:pt x="65" y="336"/>
                  </a:lnTo>
                  <a:lnTo>
                    <a:pt x="65" y="337"/>
                  </a:lnTo>
                  <a:lnTo>
                    <a:pt x="63" y="337"/>
                  </a:lnTo>
                  <a:lnTo>
                    <a:pt x="62" y="337"/>
                  </a:lnTo>
                  <a:lnTo>
                    <a:pt x="61" y="337"/>
                  </a:lnTo>
                  <a:lnTo>
                    <a:pt x="61" y="337"/>
                  </a:lnTo>
                  <a:lnTo>
                    <a:pt x="60" y="337"/>
                  </a:lnTo>
                  <a:lnTo>
                    <a:pt x="59" y="337"/>
                  </a:lnTo>
                  <a:lnTo>
                    <a:pt x="59" y="338"/>
                  </a:lnTo>
                  <a:lnTo>
                    <a:pt x="57" y="338"/>
                  </a:lnTo>
                  <a:lnTo>
                    <a:pt x="56" y="338"/>
                  </a:lnTo>
                  <a:lnTo>
                    <a:pt x="56" y="338"/>
                  </a:lnTo>
                  <a:lnTo>
                    <a:pt x="55" y="338"/>
                  </a:lnTo>
                  <a:lnTo>
                    <a:pt x="55" y="338"/>
                  </a:lnTo>
                  <a:lnTo>
                    <a:pt x="54" y="338"/>
                  </a:lnTo>
                  <a:lnTo>
                    <a:pt x="54" y="337"/>
                  </a:lnTo>
                  <a:lnTo>
                    <a:pt x="53" y="337"/>
                  </a:lnTo>
                  <a:lnTo>
                    <a:pt x="53" y="337"/>
                  </a:lnTo>
                  <a:lnTo>
                    <a:pt x="51" y="337"/>
                  </a:lnTo>
                  <a:lnTo>
                    <a:pt x="51" y="337"/>
                  </a:lnTo>
                  <a:lnTo>
                    <a:pt x="51" y="337"/>
                  </a:lnTo>
                  <a:lnTo>
                    <a:pt x="50" y="337"/>
                  </a:lnTo>
                  <a:lnTo>
                    <a:pt x="50" y="336"/>
                  </a:lnTo>
                  <a:lnTo>
                    <a:pt x="50" y="336"/>
                  </a:lnTo>
                  <a:lnTo>
                    <a:pt x="49" y="336"/>
                  </a:lnTo>
                  <a:lnTo>
                    <a:pt x="49" y="336"/>
                  </a:lnTo>
                  <a:lnTo>
                    <a:pt x="49" y="334"/>
                  </a:lnTo>
                  <a:lnTo>
                    <a:pt x="49" y="334"/>
                  </a:lnTo>
                  <a:lnTo>
                    <a:pt x="49" y="3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6" name="Freeform 41"/>
            <p:cNvSpPr>
              <a:spLocks noEditPoints="1"/>
            </p:cNvSpPr>
            <p:nvPr/>
          </p:nvSpPr>
          <p:spPr bwMode="auto">
            <a:xfrm>
              <a:off x="5721351" y="4549776"/>
              <a:ext cx="98425" cy="533400"/>
            </a:xfrm>
            <a:custGeom>
              <a:avLst/>
              <a:gdLst>
                <a:gd name="T0" fmla="*/ 0 w 62"/>
                <a:gd name="T1" fmla="*/ 17 h 336"/>
                <a:gd name="T2" fmla="*/ 0 w 62"/>
                <a:gd name="T3" fmla="*/ 16 h 336"/>
                <a:gd name="T4" fmla="*/ 1 w 62"/>
                <a:gd name="T5" fmla="*/ 13 h 336"/>
                <a:gd name="T6" fmla="*/ 2 w 62"/>
                <a:gd name="T7" fmla="*/ 12 h 336"/>
                <a:gd name="T8" fmla="*/ 5 w 62"/>
                <a:gd name="T9" fmla="*/ 10 h 336"/>
                <a:gd name="T10" fmla="*/ 7 w 62"/>
                <a:gd name="T11" fmla="*/ 7 h 336"/>
                <a:gd name="T12" fmla="*/ 11 w 62"/>
                <a:gd name="T13" fmla="*/ 6 h 336"/>
                <a:gd name="T14" fmla="*/ 14 w 62"/>
                <a:gd name="T15" fmla="*/ 4 h 336"/>
                <a:gd name="T16" fmla="*/ 18 w 62"/>
                <a:gd name="T17" fmla="*/ 3 h 336"/>
                <a:gd name="T18" fmla="*/ 21 w 62"/>
                <a:gd name="T19" fmla="*/ 1 h 336"/>
                <a:gd name="T20" fmla="*/ 25 w 62"/>
                <a:gd name="T21" fmla="*/ 0 h 336"/>
                <a:gd name="T22" fmla="*/ 29 w 62"/>
                <a:gd name="T23" fmla="*/ 0 h 336"/>
                <a:gd name="T24" fmla="*/ 31 w 62"/>
                <a:gd name="T25" fmla="*/ 0 h 336"/>
                <a:gd name="T26" fmla="*/ 33 w 62"/>
                <a:gd name="T27" fmla="*/ 0 h 336"/>
                <a:gd name="T28" fmla="*/ 36 w 62"/>
                <a:gd name="T29" fmla="*/ 1 h 336"/>
                <a:gd name="T30" fmla="*/ 37 w 62"/>
                <a:gd name="T31" fmla="*/ 3 h 336"/>
                <a:gd name="T32" fmla="*/ 62 w 62"/>
                <a:gd name="T33" fmla="*/ 318 h 336"/>
                <a:gd name="T34" fmla="*/ 23 w 62"/>
                <a:gd name="T35" fmla="*/ 310 h 336"/>
                <a:gd name="T36" fmla="*/ 20 w 62"/>
                <a:gd name="T37" fmla="*/ 272 h 336"/>
                <a:gd name="T38" fmla="*/ 18 w 62"/>
                <a:gd name="T39" fmla="*/ 228 h 336"/>
                <a:gd name="T40" fmla="*/ 15 w 62"/>
                <a:gd name="T41" fmla="*/ 181 h 336"/>
                <a:gd name="T42" fmla="*/ 13 w 62"/>
                <a:gd name="T43" fmla="*/ 133 h 336"/>
                <a:gd name="T44" fmla="*/ 10 w 62"/>
                <a:gd name="T45" fmla="*/ 89 h 336"/>
                <a:gd name="T46" fmla="*/ 6 w 62"/>
                <a:gd name="T47" fmla="*/ 52 h 336"/>
                <a:gd name="T48" fmla="*/ 1 w 62"/>
                <a:gd name="T49" fmla="*/ 23 h 336"/>
                <a:gd name="T50" fmla="*/ 39 w 62"/>
                <a:gd name="T51" fmla="*/ 15 h 336"/>
                <a:gd name="T52" fmla="*/ 44 w 62"/>
                <a:gd name="T53" fmla="*/ 46 h 336"/>
                <a:gd name="T54" fmla="*/ 48 w 62"/>
                <a:gd name="T55" fmla="*/ 86 h 336"/>
                <a:gd name="T56" fmla="*/ 51 w 62"/>
                <a:gd name="T57" fmla="*/ 132 h 336"/>
                <a:gd name="T58" fmla="*/ 54 w 62"/>
                <a:gd name="T59" fmla="*/ 179 h 336"/>
                <a:gd name="T60" fmla="*/ 56 w 62"/>
                <a:gd name="T61" fmla="*/ 226 h 336"/>
                <a:gd name="T62" fmla="*/ 58 w 62"/>
                <a:gd name="T63" fmla="*/ 269 h 336"/>
                <a:gd name="T64" fmla="*/ 61 w 62"/>
                <a:gd name="T65" fmla="*/ 304 h 336"/>
                <a:gd name="T66" fmla="*/ 25 w 62"/>
                <a:gd name="T67" fmla="*/ 332 h 336"/>
                <a:gd name="T68" fmla="*/ 62 w 62"/>
                <a:gd name="T69" fmla="*/ 319 h 336"/>
                <a:gd name="T70" fmla="*/ 62 w 62"/>
                <a:gd name="T71" fmla="*/ 321 h 336"/>
                <a:gd name="T72" fmla="*/ 61 w 62"/>
                <a:gd name="T73" fmla="*/ 323 h 336"/>
                <a:gd name="T74" fmla="*/ 58 w 62"/>
                <a:gd name="T75" fmla="*/ 325 h 336"/>
                <a:gd name="T76" fmla="*/ 56 w 62"/>
                <a:gd name="T77" fmla="*/ 327 h 336"/>
                <a:gd name="T78" fmla="*/ 52 w 62"/>
                <a:gd name="T79" fmla="*/ 329 h 336"/>
                <a:gd name="T80" fmla="*/ 49 w 62"/>
                <a:gd name="T81" fmla="*/ 331 h 336"/>
                <a:gd name="T82" fmla="*/ 45 w 62"/>
                <a:gd name="T83" fmla="*/ 332 h 336"/>
                <a:gd name="T84" fmla="*/ 42 w 62"/>
                <a:gd name="T85" fmla="*/ 333 h 336"/>
                <a:gd name="T86" fmla="*/ 38 w 62"/>
                <a:gd name="T87" fmla="*/ 335 h 336"/>
                <a:gd name="T88" fmla="*/ 35 w 62"/>
                <a:gd name="T89" fmla="*/ 336 h 336"/>
                <a:gd name="T90" fmla="*/ 32 w 62"/>
                <a:gd name="T91" fmla="*/ 336 h 336"/>
                <a:gd name="T92" fmla="*/ 30 w 62"/>
                <a:gd name="T93" fmla="*/ 336 h 336"/>
                <a:gd name="T94" fmla="*/ 27 w 62"/>
                <a:gd name="T95" fmla="*/ 335 h 336"/>
                <a:gd name="T96" fmla="*/ 26 w 62"/>
                <a:gd name="T97" fmla="*/ 333 h 336"/>
                <a:gd name="T98" fmla="*/ 25 w 62"/>
                <a:gd name="T99" fmla="*/ 33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336">
                  <a:moveTo>
                    <a:pt x="37" y="4"/>
                  </a:moveTo>
                  <a:lnTo>
                    <a:pt x="0" y="18"/>
                  </a:lnTo>
                  <a:lnTo>
                    <a:pt x="0" y="18"/>
                  </a:lnTo>
                  <a:lnTo>
                    <a:pt x="0" y="17"/>
                  </a:lnTo>
                  <a:lnTo>
                    <a:pt x="0" y="17"/>
                  </a:lnTo>
                  <a:lnTo>
                    <a:pt x="0" y="17"/>
                  </a:lnTo>
                  <a:lnTo>
                    <a:pt x="0" y="16"/>
                  </a:lnTo>
                  <a:lnTo>
                    <a:pt x="0" y="16"/>
                  </a:lnTo>
                  <a:lnTo>
                    <a:pt x="0" y="16"/>
                  </a:lnTo>
                  <a:lnTo>
                    <a:pt x="0" y="15"/>
                  </a:lnTo>
                  <a:lnTo>
                    <a:pt x="0" y="15"/>
                  </a:lnTo>
                  <a:lnTo>
                    <a:pt x="1" y="13"/>
                  </a:lnTo>
                  <a:lnTo>
                    <a:pt x="1" y="13"/>
                  </a:lnTo>
                  <a:lnTo>
                    <a:pt x="1" y="13"/>
                  </a:lnTo>
                  <a:lnTo>
                    <a:pt x="2" y="12"/>
                  </a:lnTo>
                  <a:lnTo>
                    <a:pt x="2" y="12"/>
                  </a:lnTo>
                  <a:lnTo>
                    <a:pt x="4" y="11"/>
                  </a:lnTo>
                  <a:lnTo>
                    <a:pt x="4" y="11"/>
                  </a:lnTo>
                  <a:lnTo>
                    <a:pt x="4" y="10"/>
                  </a:lnTo>
                  <a:lnTo>
                    <a:pt x="5" y="10"/>
                  </a:lnTo>
                  <a:lnTo>
                    <a:pt x="5" y="10"/>
                  </a:lnTo>
                  <a:lnTo>
                    <a:pt x="6" y="9"/>
                  </a:lnTo>
                  <a:lnTo>
                    <a:pt x="7" y="9"/>
                  </a:lnTo>
                  <a:lnTo>
                    <a:pt x="7" y="7"/>
                  </a:lnTo>
                  <a:lnTo>
                    <a:pt x="8" y="7"/>
                  </a:lnTo>
                  <a:lnTo>
                    <a:pt x="10" y="6"/>
                  </a:lnTo>
                  <a:lnTo>
                    <a:pt x="10" y="6"/>
                  </a:lnTo>
                  <a:lnTo>
                    <a:pt x="11" y="6"/>
                  </a:lnTo>
                  <a:lnTo>
                    <a:pt x="12" y="5"/>
                  </a:lnTo>
                  <a:lnTo>
                    <a:pt x="12" y="5"/>
                  </a:lnTo>
                  <a:lnTo>
                    <a:pt x="13" y="5"/>
                  </a:lnTo>
                  <a:lnTo>
                    <a:pt x="14" y="4"/>
                  </a:lnTo>
                  <a:lnTo>
                    <a:pt x="15" y="4"/>
                  </a:lnTo>
                  <a:lnTo>
                    <a:pt x="15" y="4"/>
                  </a:lnTo>
                  <a:lnTo>
                    <a:pt x="17" y="3"/>
                  </a:lnTo>
                  <a:lnTo>
                    <a:pt x="18" y="3"/>
                  </a:lnTo>
                  <a:lnTo>
                    <a:pt x="19" y="3"/>
                  </a:lnTo>
                  <a:lnTo>
                    <a:pt x="20" y="1"/>
                  </a:lnTo>
                  <a:lnTo>
                    <a:pt x="20" y="1"/>
                  </a:lnTo>
                  <a:lnTo>
                    <a:pt x="21" y="1"/>
                  </a:lnTo>
                  <a:lnTo>
                    <a:pt x="23" y="1"/>
                  </a:lnTo>
                  <a:lnTo>
                    <a:pt x="24" y="1"/>
                  </a:lnTo>
                  <a:lnTo>
                    <a:pt x="24" y="0"/>
                  </a:lnTo>
                  <a:lnTo>
                    <a:pt x="25" y="0"/>
                  </a:lnTo>
                  <a:lnTo>
                    <a:pt x="26" y="0"/>
                  </a:lnTo>
                  <a:lnTo>
                    <a:pt x="26" y="0"/>
                  </a:lnTo>
                  <a:lnTo>
                    <a:pt x="27" y="0"/>
                  </a:lnTo>
                  <a:lnTo>
                    <a:pt x="29" y="0"/>
                  </a:lnTo>
                  <a:lnTo>
                    <a:pt x="29" y="0"/>
                  </a:lnTo>
                  <a:lnTo>
                    <a:pt x="30" y="0"/>
                  </a:lnTo>
                  <a:lnTo>
                    <a:pt x="31" y="0"/>
                  </a:lnTo>
                  <a:lnTo>
                    <a:pt x="31" y="0"/>
                  </a:lnTo>
                  <a:lnTo>
                    <a:pt x="32" y="0"/>
                  </a:lnTo>
                  <a:lnTo>
                    <a:pt x="32" y="0"/>
                  </a:lnTo>
                  <a:lnTo>
                    <a:pt x="33" y="0"/>
                  </a:lnTo>
                  <a:lnTo>
                    <a:pt x="33" y="0"/>
                  </a:lnTo>
                  <a:lnTo>
                    <a:pt x="33" y="0"/>
                  </a:lnTo>
                  <a:lnTo>
                    <a:pt x="35" y="1"/>
                  </a:lnTo>
                  <a:lnTo>
                    <a:pt x="35" y="1"/>
                  </a:lnTo>
                  <a:lnTo>
                    <a:pt x="36" y="1"/>
                  </a:lnTo>
                  <a:lnTo>
                    <a:pt x="36" y="1"/>
                  </a:lnTo>
                  <a:lnTo>
                    <a:pt x="36" y="1"/>
                  </a:lnTo>
                  <a:lnTo>
                    <a:pt x="36" y="3"/>
                  </a:lnTo>
                  <a:lnTo>
                    <a:pt x="37" y="3"/>
                  </a:lnTo>
                  <a:lnTo>
                    <a:pt x="37" y="3"/>
                  </a:lnTo>
                  <a:lnTo>
                    <a:pt x="37" y="4"/>
                  </a:lnTo>
                  <a:lnTo>
                    <a:pt x="37" y="4"/>
                  </a:lnTo>
                  <a:close/>
                  <a:moveTo>
                    <a:pt x="62" y="318"/>
                  </a:moveTo>
                  <a:lnTo>
                    <a:pt x="25" y="332"/>
                  </a:lnTo>
                  <a:lnTo>
                    <a:pt x="25" y="325"/>
                  </a:lnTo>
                  <a:lnTo>
                    <a:pt x="24" y="318"/>
                  </a:lnTo>
                  <a:lnTo>
                    <a:pt x="23" y="310"/>
                  </a:lnTo>
                  <a:lnTo>
                    <a:pt x="23" y="301"/>
                  </a:lnTo>
                  <a:lnTo>
                    <a:pt x="21" y="292"/>
                  </a:lnTo>
                  <a:lnTo>
                    <a:pt x="21" y="282"/>
                  </a:lnTo>
                  <a:lnTo>
                    <a:pt x="20" y="272"/>
                  </a:lnTo>
                  <a:lnTo>
                    <a:pt x="20" y="262"/>
                  </a:lnTo>
                  <a:lnTo>
                    <a:pt x="19" y="251"/>
                  </a:lnTo>
                  <a:lnTo>
                    <a:pt x="19" y="239"/>
                  </a:lnTo>
                  <a:lnTo>
                    <a:pt x="18" y="228"/>
                  </a:lnTo>
                  <a:lnTo>
                    <a:pt x="18" y="216"/>
                  </a:lnTo>
                  <a:lnTo>
                    <a:pt x="17" y="204"/>
                  </a:lnTo>
                  <a:lnTo>
                    <a:pt x="17" y="192"/>
                  </a:lnTo>
                  <a:lnTo>
                    <a:pt x="15" y="181"/>
                  </a:lnTo>
                  <a:lnTo>
                    <a:pt x="14" y="169"/>
                  </a:lnTo>
                  <a:lnTo>
                    <a:pt x="14" y="157"/>
                  </a:lnTo>
                  <a:lnTo>
                    <a:pt x="13" y="145"/>
                  </a:lnTo>
                  <a:lnTo>
                    <a:pt x="13" y="133"/>
                  </a:lnTo>
                  <a:lnTo>
                    <a:pt x="12" y="122"/>
                  </a:lnTo>
                  <a:lnTo>
                    <a:pt x="11" y="110"/>
                  </a:lnTo>
                  <a:lnTo>
                    <a:pt x="11" y="99"/>
                  </a:lnTo>
                  <a:lnTo>
                    <a:pt x="10" y="89"/>
                  </a:lnTo>
                  <a:lnTo>
                    <a:pt x="8" y="79"/>
                  </a:lnTo>
                  <a:lnTo>
                    <a:pt x="7" y="70"/>
                  </a:lnTo>
                  <a:lnTo>
                    <a:pt x="7" y="60"/>
                  </a:lnTo>
                  <a:lnTo>
                    <a:pt x="6" y="52"/>
                  </a:lnTo>
                  <a:lnTo>
                    <a:pt x="5" y="43"/>
                  </a:lnTo>
                  <a:lnTo>
                    <a:pt x="4" y="36"/>
                  </a:lnTo>
                  <a:lnTo>
                    <a:pt x="2" y="29"/>
                  </a:lnTo>
                  <a:lnTo>
                    <a:pt x="1" y="23"/>
                  </a:lnTo>
                  <a:lnTo>
                    <a:pt x="0" y="18"/>
                  </a:lnTo>
                  <a:lnTo>
                    <a:pt x="37" y="4"/>
                  </a:lnTo>
                  <a:lnTo>
                    <a:pt x="38" y="9"/>
                  </a:lnTo>
                  <a:lnTo>
                    <a:pt x="39" y="15"/>
                  </a:lnTo>
                  <a:lnTo>
                    <a:pt x="41" y="22"/>
                  </a:lnTo>
                  <a:lnTo>
                    <a:pt x="42" y="29"/>
                  </a:lnTo>
                  <a:lnTo>
                    <a:pt x="43" y="37"/>
                  </a:lnTo>
                  <a:lnTo>
                    <a:pt x="44" y="46"/>
                  </a:lnTo>
                  <a:lnTo>
                    <a:pt x="45" y="55"/>
                  </a:lnTo>
                  <a:lnTo>
                    <a:pt x="47" y="65"/>
                  </a:lnTo>
                  <a:lnTo>
                    <a:pt x="47" y="75"/>
                  </a:lnTo>
                  <a:lnTo>
                    <a:pt x="48" y="86"/>
                  </a:lnTo>
                  <a:lnTo>
                    <a:pt x="49" y="97"/>
                  </a:lnTo>
                  <a:lnTo>
                    <a:pt x="49" y="108"/>
                  </a:lnTo>
                  <a:lnTo>
                    <a:pt x="50" y="120"/>
                  </a:lnTo>
                  <a:lnTo>
                    <a:pt x="51" y="132"/>
                  </a:lnTo>
                  <a:lnTo>
                    <a:pt x="51" y="144"/>
                  </a:lnTo>
                  <a:lnTo>
                    <a:pt x="52" y="155"/>
                  </a:lnTo>
                  <a:lnTo>
                    <a:pt x="52" y="167"/>
                  </a:lnTo>
                  <a:lnTo>
                    <a:pt x="54" y="179"/>
                  </a:lnTo>
                  <a:lnTo>
                    <a:pt x="54" y="191"/>
                  </a:lnTo>
                  <a:lnTo>
                    <a:pt x="55" y="203"/>
                  </a:lnTo>
                  <a:lnTo>
                    <a:pt x="55" y="214"/>
                  </a:lnTo>
                  <a:lnTo>
                    <a:pt x="56" y="226"/>
                  </a:lnTo>
                  <a:lnTo>
                    <a:pt x="56" y="237"/>
                  </a:lnTo>
                  <a:lnTo>
                    <a:pt x="57" y="247"/>
                  </a:lnTo>
                  <a:lnTo>
                    <a:pt x="58" y="258"/>
                  </a:lnTo>
                  <a:lnTo>
                    <a:pt x="58" y="269"/>
                  </a:lnTo>
                  <a:lnTo>
                    <a:pt x="60" y="278"/>
                  </a:lnTo>
                  <a:lnTo>
                    <a:pt x="60" y="287"/>
                  </a:lnTo>
                  <a:lnTo>
                    <a:pt x="61" y="296"/>
                  </a:lnTo>
                  <a:lnTo>
                    <a:pt x="61" y="304"/>
                  </a:lnTo>
                  <a:lnTo>
                    <a:pt x="62" y="311"/>
                  </a:lnTo>
                  <a:lnTo>
                    <a:pt x="62" y="318"/>
                  </a:lnTo>
                  <a:lnTo>
                    <a:pt x="62" y="318"/>
                  </a:lnTo>
                  <a:close/>
                  <a:moveTo>
                    <a:pt x="25" y="332"/>
                  </a:moveTo>
                  <a:lnTo>
                    <a:pt x="62" y="318"/>
                  </a:lnTo>
                  <a:lnTo>
                    <a:pt x="62" y="318"/>
                  </a:lnTo>
                  <a:lnTo>
                    <a:pt x="62" y="319"/>
                  </a:lnTo>
                  <a:lnTo>
                    <a:pt x="62" y="319"/>
                  </a:lnTo>
                  <a:lnTo>
                    <a:pt x="62" y="319"/>
                  </a:lnTo>
                  <a:lnTo>
                    <a:pt x="62" y="320"/>
                  </a:lnTo>
                  <a:lnTo>
                    <a:pt x="62" y="320"/>
                  </a:lnTo>
                  <a:lnTo>
                    <a:pt x="62" y="321"/>
                  </a:lnTo>
                  <a:lnTo>
                    <a:pt x="62" y="321"/>
                  </a:lnTo>
                  <a:lnTo>
                    <a:pt x="61" y="321"/>
                  </a:lnTo>
                  <a:lnTo>
                    <a:pt x="61" y="323"/>
                  </a:lnTo>
                  <a:lnTo>
                    <a:pt x="61" y="323"/>
                  </a:lnTo>
                  <a:lnTo>
                    <a:pt x="60" y="324"/>
                  </a:lnTo>
                  <a:lnTo>
                    <a:pt x="60" y="324"/>
                  </a:lnTo>
                  <a:lnTo>
                    <a:pt x="58" y="325"/>
                  </a:lnTo>
                  <a:lnTo>
                    <a:pt x="58" y="325"/>
                  </a:lnTo>
                  <a:lnTo>
                    <a:pt x="57" y="325"/>
                  </a:lnTo>
                  <a:lnTo>
                    <a:pt x="57" y="326"/>
                  </a:lnTo>
                  <a:lnTo>
                    <a:pt x="56" y="326"/>
                  </a:lnTo>
                  <a:lnTo>
                    <a:pt x="56" y="327"/>
                  </a:lnTo>
                  <a:lnTo>
                    <a:pt x="55" y="327"/>
                  </a:lnTo>
                  <a:lnTo>
                    <a:pt x="55" y="329"/>
                  </a:lnTo>
                  <a:lnTo>
                    <a:pt x="54" y="329"/>
                  </a:lnTo>
                  <a:lnTo>
                    <a:pt x="52" y="329"/>
                  </a:lnTo>
                  <a:lnTo>
                    <a:pt x="52" y="330"/>
                  </a:lnTo>
                  <a:lnTo>
                    <a:pt x="51" y="330"/>
                  </a:lnTo>
                  <a:lnTo>
                    <a:pt x="50" y="331"/>
                  </a:lnTo>
                  <a:lnTo>
                    <a:pt x="49" y="331"/>
                  </a:lnTo>
                  <a:lnTo>
                    <a:pt x="49" y="331"/>
                  </a:lnTo>
                  <a:lnTo>
                    <a:pt x="48" y="332"/>
                  </a:lnTo>
                  <a:lnTo>
                    <a:pt x="47" y="332"/>
                  </a:lnTo>
                  <a:lnTo>
                    <a:pt x="45" y="332"/>
                  </a:lnTo>
                  <a:lnTo>
                    <a:pt x="45" y="333"/>
                  </a:lnTo>
                  <a:lnTo>
                    <a:pt x="44" y="333"/>
                  </a:lnTo>
                  <a:lnTo>
                    <a:pt x="43" y="333"/>
                  </a:lnTo>
                  <a:lnTo>
                    <a:pt x="42" y="333"/>
                  </a:lnTo>
                  <a:lnTo>
                    <a:pt x="41" y="335"/>
                  </a:lnTo>
                  <a:lnTo>
                    <a:pt x="41" y="335"/>
                  </a:lnTo>
                  <a:lnTo>
                    <a:pt x="39" y="335"/>
                  </a:lnTo>
                  <a:lnTo>
                    <a:pt x="38" y="335"/>
                  </a:lnTo>
                  <a:lnTo>
                    <a:pt x="37" y="335"/>
                  </a:lnTo>
                  <a:lnTo>
                    <a:pt x="37" y="335"/>
                  </a:lnTo>
                  <a:lnTo>
                    <a:pt x="36" y="336"/>
                  </a:lnTo>
                  <a:lnTo>
                    <a:pt x="35" y="336"/>
                  </a:lnTo>
                  <a:lnTo>
                    <a:pt x="35" y="336"/>
                  </a:lnTo>
                  <a:lnTo>
                    <a:pt x="33" y="336"/>
                  </a:lnTo>
                  <a:lnTo>
                    <a:pt x="32" y="336"/>
                  </a:lnTo>
                  <a:lnTo>
                    <a:pt x="32" y="336"/>
                  </a:lnTo>
                  <a:lnTo>
                    <a:pt x="31" y="336"/>
                  </a:lnTo>
                  <a:lnTo>
                    <a:pt x="31" y="336"/>
                  </a:lnTo>
                  <a:lnTo>
                    <a:pt x="30" y="336"/>
                  </a:lnTo>
                  <a:lnTo>
                    <a:pt x="30" y="336"/>
                  </a:lnTo>
                  <a:lnTo>
                    <a:pt x="29" y="335"/>
                  </a:lnTo>
                  <a:lnTo>
                    <a:pt x="29" y="335"/>
                  </a:lnTo>
                  <a:lnTo>
                    <a:pt x="27" y="335"/>
                  </a:lnTo>
                  <a:lnTo>
                    <a:pt x="27" y="335"/>
                  </a:lnTo>
                  <a:lnTo>
                    <a:pt x="27" y="335"/>
                  </a:lnTo>
                  <a:lnTo>
                    <a:pt x="26" y="335"/>
                  </a:lnTo>
                  <a:lnTo>
                    <a:pt x="26" y="333"/>
                  </a:lnTo>
                  <a:lnTo>
                    <a:pt x="26" y="333"/>
                  </a:lnTo>
                  <a:lnTo>
                    <a:pt x="26" y="333"/>
                  </a:lnTo>
                  <a:lnTo>
                    <a:pt x="25" y="333"/>
                  </a:lnTo>
                  <a:lnTo>
                    <a:pt x="25" y="332"/>
                  </a:lnTo>
                  <a:lnTo>
                    <a:pt x="25" y="332"/>
                  </a:lnTo>
                  <a:lnTo>
                    <a:pt x="25" y="3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7" name="Freeform 42"/>
            <p:cNvSpPr>
              <a:spLocks noEditPoints="1"/>
            </p:cNvSpPr>
            <p:nvPr/>
          </p:nvSpPr>
          <p:spPr bwMode="auto">
            <a:xfrm>
              <a:off x="5497514" y="4551364"/>
              <a:ext cx="95250" cy="530225"/>
            </a:xfrm>
            <a:custGeom>
              <a:avLst/>
              <a:gdLst>
                <a:gd name="T0" fmla="*/ 0 w 60"/>
                <a:gd name="T1" fmla="*/ 17 h 334"/>
                <a:gd name="T2" fmla="*/ 0 w 60"/>
                <a:gd name="T3" fmla="*/ 16 h 334"/>
                <a:gd name="T4" fmla="*/ 1 w 60"/>
                <a:gd name="T5" fmla="*/ 14 h 334"/>
                <a:gd name="T6" fmla="*/ 4 w 60"/>
                <a:gd name="T7" fmla="*/ 12 h 334"/>
                <a:gd name="T8" fmla="*/ 5 w 60"/>
                <a:gd name="T9" fmla="*/ 10 h 334"/>
                <a:gd name="T10" fmla="*/ 8 w 60"/>
                <a:gd name="T11" fmla="*/ 8 h 334"/>
                <a:gd name="T12" fmla="*/ 11 w 60"/>
                <a:gd name="T13" fmla="*/ 6 h 334"/>
                <a:gd name="T14" fmla="*/ 14 w 60"/>
                <a:gd name="T15" fmla="*/ 4 h 334"/>
                <a:gd name="T16" fmla="*/ 19 w 60"/>
                <a:gd name="T17" fmla="*/ 3 h 334"/>
                <a:gd name="T18" fmla="*/ 23 w 60"/>
                <a:gd name="T19" fmla="*/ 2 h 334"/>
                <a:gd name="T20" fmla="*/ 26 w 60"/>
                <a:gd name="T21" fmla="*/ 0 h 334"/>
                <a:gd name="T22" fmla="*/ 29 w 60"/>
                <a:gd name="T23" fmla="*/ 0 h 334"/>
                <a:gd name="T24" fmla="*/ 32 w 60"/>
                <a:gd name="T25" fmla="*/ 0 h 334"/>
                <a:gd name="T26" fmla="*/ 34 w 60"/>
                <a:gd name="T27" fmla="*/ 0 h 334"/>
                <a:gd name="T28" fmla="*/ 36 w 60"/>
                <a:gd name="T29" fmla="*/ 2 h 334"/>
                <a:gd name="T30" fmla="*/ 37 w 60"/>
                <a:gd name="T31" fmla="*/ 3 h 334"/>
                <a:gd name="T32" fmla="*/ 60 w 60"/>
                <a:gd name="T33" fmla="*/ 316 h 334"/>
                <a:gd name="T34" fmla="*/ 20 w 60"/>
                <a:gd name="T35" fmla="*/ 307 h 334"/>
                <a:gd name="T36" fmla="*/ 18 w 60"/>
                <a:gd name="T37" fmla="*/ 270 h 334"/>
                <a:gd name="T38" fmla="*/ 16 w 60"/>
                <a:gd name="T39" fmla="*/ 227 h 334"/>
                <a:gd name="T40" fmla="*/ 14 w 60"/>
                <a:gd name="T41" fmla="*/ 181 h 334"/>
                <a:gd name="T42" fmla="*/ 12 w 60"/>
                <a:gd name="T43" fmla="*/ 134 h 334"/>
                <a:gd name="T44" fmla="*/ 8 w 60"/>
                <a:gd name="T45" fmla="*/ 90 h 334"/>
                <a:gd name="T46" fmla="*/ 6 w 60"/>
                <a:gd name="T47" fmla="*/ 53 h 334"/>
                <a:gd name="T48" fmla="*/ 1 w 60"/>
                <a:gd name="T49" fmla="*/ 24 h 334"/>
                <a:gd name="T50" fmla="*/ 40 w 60"/>
                <a:gd name="T51" fmla="*/ 16 h 334"/>
                <a:gd name="T52" fmla="*/ 44 w 60"/>
                <a:gd name="T53" fmla="*/ 47 h 334"/>
                <a:gd name="T54" fmla="*/ 47 w 60"/>
                <a:gd name="T55" fmla="*/ 88 h 334"/>
                <a:gd name="T56" fmla="*/ 50 w 60"/>
                <a:gd name="T57" fmla="*/ 132 h 334"/>
                <a:gd name="T58" fmla="*/ 51 w 60"/>
                <a:gd name="T59" fmla="*/ 180 h 334"/>
                <a:gd name="T60" fmla="*/ 54 w 60"/>
                <a:gd name="T61" fmla="*/ 225 h 334"/>
                <a:gd name="T62" fmla="*/ 56 w 60"/>
                <a:gd name="T63" fmla="*/ 267 h 334"/>
                <a:gd name="T64" fmla="*/ 59 w 60"/>
                <a:gd name="T65" fmla="*/ 301 h 334"/>
                <a:gd name="T66" fmla="*/ 23 w 60"/>
                <a:gd name="T67" fmla="*/ 330 h 334"/>
                <a:gd name="T68" fmla="*/ 60 w 60"/>
                <a:gd name="T69" fmla="*/ 317 h 334"/>
                <a:gd name="T70" fmla="*/ 59 w 60"/>
                <a:gd name="T71" fmla="*/ 319 h 334"/>
                <a:gd name="T72" fmla="*/ 57 w 60"/>
                <a:gd name="T73" fmla="*/ 320 h 334"/>
                <a:gd name="T74" fmla="*/ 56 w 60"/>
                <a:gd name="T75" fmla="*/ 323 h 334"/>
                <a:gd name="T76" fmla="*/ 53 w 60"/>
                <a:gd name="T77" fmla="*/ 325 h 334"/>
                <a:gd name="T78" fmla="*/ 50 w 60"/>
                <a:gd name="T79" fmla="*/ 326 h 334"/>
                <a:gd name="T80" fmla="*/ 47 w 60"/>
                <a:gd name="T81" fmla="*/ 329 h 334"/>
                <a:gd name="T82" fmla="*/ 43 w 60"/>
                <a:gd name="T83" fmla="*/ 330 h 334"/>
                <a:gd name="T84" fmla="*/ 40 w 60"/>
                <a:gd name="T85" fmla="*/ 332 h 334"/>
                <a:gd name="T86" fmla="*/ 36 w 60"/>
                <a:gd name="T87" fmla="*/ 332 h 334"/>
                <a:gd name="T88" fmla="*/ 32 w 60"/>
                <a:gd name="T89" fmla="*/ 334 h 334"/>
                <a:gd name="T90" fmla="*/ 30 w 60"/>
                <a:gd name="T91" fmla="*/ 334 h 334"/>
                <a:gd name="T92" fmla="*/ 26 w 60"/>
                <a:gd name="T93" fmla="*/ 334 h 334"/>
                <a:gd name="T94" fmla="*/ 25 w 60"/>
                <a:gd name="T95" fmla="*/ 332 h 334"/>
                <a:gd name="T96" fmla="*/ 24 w 60"/>
                <a:gd name="T97" fmla="*/ 331 h 334"/>
                <a:gd name="T98" fmla="*/ 23 w 60"/>
                <a:gd name="T99" fmla="*/ 33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334">
                  <a:moveTo>
                    <a:pt x="37" y="4"/>
                  </a:moveTo>
                  <a:lnTo>
                    <a:pt x="0" y="18"/>
                  </a:lnTo>
                  <a:lnTo>
                    <a:pt x="0" y="18"/>
                  </a:lnTo>
                  <a:lnTo>
                    <a:pt x="0" y="17"/>
                  </a:lnTo>
                  <a:lnTo>
                    <a:pt x="0" y="17"/>
                  </a:lnTo>
                  <a:lnTo>
                    <a:pt x="0" y="17"/>
                  </a:lnTo>
                  <a:lnTo>
                    <a:pt x="0" y="16"/>
                  </a:lnTo>
                  <a:lnTo>
                    <a:pt x="0" y="16"/>
                  </a:lnTo>
                  <a:lnTo>
                    <a:pt x="0" y="15"/>
                  </a:lnTo>
                  <a:lnTo>
                    <a:pt x="1" y="15"/>
                  </a:lnTo>
                  <a:lnTo>
                    <a:pt x="1" y="15"/>
                  </a:lnTo>
                  <a:lnTo>
                    <a:pt x="1" y="14"/>
                  </a:lnTo>
                  <a:lnTo>
                    <a:pt x="1" y="14"/>
                  </a:lnTo>
                  <a:lnTo>
                    <a:pt x="3" y="12"/>
                  </a:lnTo>
                  <a:lnTo>
                    <a:pt x="3" y="12"/>
                  </a:lnTo>
                  <a:lnTo>
                    <a:pt x="4" y="12"/>
                  </a:lnTo>
                  <a:lnTo>
                    <a:pt x="4" y="11"/>
                  </a:lnTo>
                  <a:lnTo>
                    <a:pt x="4" y="11"/>
                  </a:lnTo>
                  <a:lnTo>
                    <a:pt x="5" y="10"/>
                  </a:lnTo>
                  <a:lnTo>
                    <a:pt x="5" y="10"/>
                  </a:lnTo>
                  <a:lnTo>
                    <a:pt x="6" y="9"/>
                  </a:lnTo>
                  <a:lnTo>
                    <a:pt x="7" y="9"/>
                  </a:lnTo>
                  <a:lnTo>
                    <a:pt x="7" y="9"/>
                  </a:lnTo>
                  <a:lnTo>
                    <a:pt x="8" y="8"/>
                  </a:lnTo>
                  <a:lnTo>
                    <a:pt x="8" y="8"/>
                  </a:lnTo>
                  <a:lnTo>
                    <a:pt x="10" y="6"/>
                  </a:lnTo>
                  <a:lnTo>
                    <a:pt x="11" y="6"/>
                  </a:lnTo>
                  <a:lnTo>
                    <a:pt x="11" y="6"/>
                  </a:lnTo>
                  <a:lnTo>
                    <a:pt x="12" y="5"/>
                  </a:lnTo>
                  <a:lnTo>
                    <a:pt x="13" y="5"/>
                  </a:lnTo>
                  <a:lnTo>
                    <a:pt x="14" y="4"/>
                  </a:lnTo>
                  <a:lnTo>
                    <a:pt x="14" y="4"/>
                  </a:lnTo>
                  <a:lnTo>
                    <a:pt x="16" y="4"/>
                  </a:lnTo>
                  <a:lnTo>
                    <a:pt x="17" y="3"/>
                  </a:lnTo>
                  <a:lnTo>
                    <a:pt x="18" y="3"/>
                  </a:lnTo>
                  <a:lnTo>
                    <a:pt x="19" y="3"/>
                  </a:lnTo>
                  <a:lnTo>
                    <a:pt x="19" y="2"/>
                  </a:lnTo>
                  <a:lnTo>
                    <a:pt x="20" y="2"/>
                  </a:lnTo>
                  <a:lnTo>
                    <a:pt x="22" y="2"/>
                  </a:lnTo>
                  <a:lnTo>
                    <a:pt x="23" y="2"/>
                  </a:lnTo>
                  <a:lnTo>
                    <a:pt x="23" y="2"/>
                  </a:lnTo>
                  <a:lnTo>
                    <a:pt x="24" y="0"/>
                  </a:lnTo>
                  <a:lnTo>
                    <a:pt x="25" y="0"/>
                  </a:lnTo>
                  <a:lnTo>
                    <a:pt x="26" y="0"/>
                  </a:lnTo>
                  <a:lnTo>
                    <a:pt x="26" y="0"/>
                  </a:lnTo>
                  <a:lnTo>
                    <a:pt x="28" y="0"/>
                  </a:lnTo>
                  <a:lnTo>
                    <a:pt x="29" y="0"/>
                  </a:lnTo>
                  <a:lnTo>
                    <a:pt x="29" y="0"/>
                  </a:lnTo>
                  <a:lnTo>
                    <a:pt x="30" y="0"/>
                  </a:lnTo>
                  <a:lnTo>
                    <a:pt x="30" y="0"/>
                  </a:lnTo>
                  <a:lnTo>
                    <a:pt x="31" y="0"/>
                  </a:lnTo>
                  <a:lnTo>
                    <a:pt x="32" y="0"/>
                  </a:lnTo>
                  <a:lnTo>
                    <a:pt x="32" y="0"/>
                  </a:lnTo>
                  <a:lnTo>
                    <a:pt x="34" y="0"/>
                  </a:lnTo>
                  <a:lnTo>
                    <a:pt x="34" y="0"/>
                  </a:lnTo>
                  <a:lnTo>
                    <a:pt x="34" y="0"/>
                  </a:lnTo>
                  <a:lnTo>
                    <a:pt x="35" y="0"/>
                  </a:lnTo>
                  <a:lnTo>
                    <a:pt x="35" y="2"/>
                  </a:lnTo>
                  <a:lnTo>
                    <a:pt x="36" y="2"/>
                  </a:lnTo>
                  <a:lnTo>
                    <a:pt x="36" y="2"/>
                  </a:lnTo>
                  <a:lnTo>
                    <a:pt x="36" y="2"/>
                  </a:lnTo>
                  <a:lnTo>
                    <a:pt x="36" y="2"/>
                  </a:lnTo>
                  <a:lnTo>
                    <a:pt x="37" y="3"/>
                  </a:lnTo>
                  <a:lnTo>
                    <a:pt x="37" y="3"/>
                  </a:lnTo>
                  <a:lnTo>
                    <a:pt x="37" y="3"/>
                  </a:lnTo>
                  <a:lnTo>
                    <a:pt x="37" y="4"/>
                  </a:lnTo>
                  <a:lnTo>
                    <a:pt x="37" y="4"/>
                  </a:lnTo>
                  <a:close/>
                  <a:moveTo>
                    <a:pt x="60" y="316"/>
                  </a:moveTo>
                  <a:lnTo>
                    <a:pt x="23" y="330"/>
                  </a:lnTo>
                  <a:lnTo>
                    <a:pt x="22" y="323"/>
                  </a:lnTo>
                  <a:lnTo>
                    <a:pt x="22" y="316"/>
                  </a:lnTo>
                  <a:lnTo>
                    <a:pt x="20" y="307"/>
                  </a:lnTo>
                  <a:lnTo>
                    <a:pt x="20" y="299"/>
                  </a:lnTo>
                  <a:lnTo>
                    <a:pt x="19" y="291"/>
                  </a:lnTo>
                  <a:lnTo>
                    <a:pt x="19" y="281"/>
                  </a:lnTo>
                  <a:lnTo>
                    <a:pt x="18" y="270"/>
                  </a:lnTo>
                  <a:lnTo>
                    <a:pt x="18" y="261"/>
                  </a:lnTo>
                  <a:lnTo>
                    <a:pt x="17" y="250"/>
                  </a:lnTo>
                  <a:lnTo>
                    <a:pt x="17" y="238"/>
                  </a:lnTo>
                  <a:lnTo>
                    <a:pt x="16" y="227"/>
                  </a:lnTo>
                  <a:lnTo>
                    <a:pt x="16" y="215"/>
                  </a:lnTo>
                  <a:lnTo>
                    <a:pt x="14" y="205"/>
                  </a:lnTo>
                  <a:lnTo>
                    <a:pt x="14" y="193"/>
                  </a:lnTo>
                  <a:lnTo>
                    <a:pt x="14" y="181"/>
                  </a:lnTo>
                  <a:lnTo>
                    <a:pt x="13" y="169"/>
                  </a:lnTo>
                  <a:lnTo>
                    <a:pt x="13" y="157"/>
                  </a:lnTo>
                  <a:lnTo>
                    <a:pt x="12" y="146"/>
                  </a:lnTo>
                  <a:lnTo>
                    <a:pt x="12" y="134"/>
                  </a:lnTo>
                  <a:lnTo>
                    <a:pt x="11" y="123"/>
                  </a:lnTo>
                  <a:lnTo>
                    <a:pt x="11" y="112"/>
                  </a:lnTo>
                  <a:lnTo>
                    <a:pt x="10" y="101"/>
                  </a:lnTo>
                  <a:lnTo>
                    <a:pt x="8" y="90"/>
                  </a:lnTo>
                  <a:lnTo>
                    <a:pt x="8" y="80"/>
                  </a:lnTo>
                  <a:lnTo>
                    <a:pt x="7" y="71"/>
                  </a:lnTo>
                  <a:lnTo>
                    <a:pt x="6" y="61"/>
                  </a:lnTo>
                  <a:lnTo>
                    <a:pt x="6" y="53"/>
                  </a:lnTo>
                  <a:lnTo>
                    <a:pt x="5" y="45"/>
                  </a:lnTo>
                  <a:lnTo>
                    <a:pt x="4" y="36"/>
                  </a:lnTo>
                  <a:lnTo>
                    <a:pt x="3" y="30"/>
                  </a:lnTo>
                  <a:lnTo>
                    <a:pt x="1" y="24"/>
                  </a:lnTo>
                  <a:lnTo>
                    <a:pt x="0" y="18"/>
                  </a:lnTo>
                  <a:lnTo>
                    <a:pt x="37" y="4"/>
                  </a:lnTo>
                  <a:lnTo>
                    <a:pt x="38" y="9"/>
                  </a:lnTo>
                  <a:lnTo>
                    <a:pt x="40" y="16"/>
                  </a:lnTo>
                  <a:lnTo>
                    <a:pt x="41" y="23"/>
                  </a:lnTo>
                  <a:lnTo>
                    <a:pt x="42" y="30"/>
                  </a:lnTo>
                  <a:lnTo>
                    <a:pt x="43" y="39"/>
                  </a:lnTo>
                  <a:lnTo>
                    <a:pt x="44" y="47"/>
                  </a:lnTo>
                  <a:lnTo>
                    <a:pt x="44" y="57"/>
                  </a:lnTo>
                  <a:lnTo>
                    <a:pt x="45" y="66"/>
                  </a:lnTo>
                  <a:lnTo>
                    <a:pt x="47" y="77"/>
                  </a:lnTo>
                  <a:lnTo>
                    <a:pt x="47" y="88"/>
                  </a:lnTo>
                  <a:lnTo>
                    <a:pt x="48" y="98"/>
                  </a:lnTo>
                  <a:lnTo>
                    <a:pt x="48" y="109"/>
                  </a:lnTo>
                  <a:lnTo>
                    <a:pt x="49" y="121"/>
                  </a:lnTo>
                  <a:lnTo>
                    <a:pt x="50" y="132"/>
                  </a:lnTo>
                  <a:lnTo>
                    <a:pt x="50" y="144"/>
                  </a:lnTo>
                  <a:lnTo>
                    <a:pt x="50" y="156"/>
                  </a:lnTo>
                  <a:lnTo>
                    <a:pt x="51" y="168"/>
                  </a:lnTo>
                  <a:lnTo>
                    <a:pt x="51" y="180"/>
                  </a:lnTo>
                  <a:lnTo>
                    <a:pt x="53" y="190"/>
                  </a:lnTo>
                  <a:lnTo>
                    <a:pt x="53" y="202"/>
                  </a:lnTo>
                  <a:lnTo>
                    <a:pt x="54" y="214"/>
                  </a:lnTo>
                  <a:lnTo>
                    <a:pt x="54" y="225"/>
                  </a:lnTo>
                  <a:lnTo>
                    <a:pt x="55" y="236"/>
                  </a:lnTo>
                  <a:lnTo>
                    <a:pt x="55" y="246"/>
                  </a:lnTo>
                  <a:lnTo>
                    <a:pt x="55" y="257"/>
                  </a:lnTo>
                  <a:lnTo>
                    <a:pt x="56" y="267"/>
                  </a:lnTo>
                  <a:lnTo>
                    <a:pt x="56" y="276"/>
                  </a:lnTo>
                  <a:lnTo>
                    <a:pt x="57" y="286"/>
                  </a:lnTo>
                  <a:lnTo>
                    <a:pt x="57" y="294"/>
                  </a:lnTo>
                  <a:lnTo>
                    <a:pt x="59" y="301"/>
                  </a:lnTo>
                  <a:lnTo>
                    <a:pt x="59" y="310"/>
                  </a:lnTo>
                  <a:lnTo>
                    <a:pt x="60" y="316"/>
                  </a:lnTo>
                  <a:lnTo>
                    <a:pt x="60" y="316"/>
                  </a:lnTo>
                  <a:close/>
                  <a:moveTo>
                    <a:pt x="23" y="330"/>
                  </a:moveTo>
                  <a:lnTo>
                    <a:pt x="60" y="316"/>
                  </a:lnTo>
                  <a:lnTo>
                    <a:pt x="60" y="316"/>
                  </a:lnTo>
                  <a:lnTo>
                    <a:pt x="60" y="317"/>
                  </a:lnTo>
                  <a:lnTo>
                    <a:pt x="60" y="317"/>
                  </a:lnTo>
                  <a:lnTo>
                    <a:pt x="60" y="318"/>
                  </a:lnTo>
                  <a:lnTo>
                    <a:pt x="60" y="318"/>
                  </a:lnTo>
                  <a:lnTo>
                    <a:pt x="60" y="318"/>
                  </a:lnTo>
                  <a:lnTo>
                    <a:pt x="59" y="319"/>
                  </a:lnTo>
                  <a:lnTo>
                    <a:pt x="59" y="319"/>
                  </a:lnTo>
                  <a:lnTo>
                    <a:pt x="59" y="320"/>
                  </a:lnTo>
                  <a:lnTo>
                    <a:pt x="59" y="320"/>
                  </a:lnTo>
                  <a:lnTo>
                    <a:pt x="57" y="320"/>
                  </a:lnTo>
                  <a:lnTo>
                    <a:pt x="57" y="322"/>
                  </a:lnTo>
                  <a:lnTo>
                    <a:pt x="56" y="322"/>
                  </a:lnTo>
                  <a:lnTo>
                    <a:pt x="56" y="323"/>
                  </a:lnTo>
                  <a:lnTo>
                    <a:pt x="56" y="323"/>
                  </a:lnTo>
                  <a:lnTo>
                    <a:pt x="55" y="324"/>
                  </a:lnTo>
                  <a:lnTo>
                    <a:pt x="55" y="324"/>
                  </a:lnTo>
                  <a:lnTo>
                    <a:pt x="54" y="324"/>
                  </a:lnTo>
                  <a:lnTo>
                    <a:pt x="53" y="325"/>
                  </a:lnTo>
                  <a:lnTo>
                    <a:pt x="53" y="325"/>
                  </a:lnTo>
                  <a:lnTo>
                    <a:pt x="51" y="326"/>
                  </a:lnTo>
                  <a:lnTo>
                    <a:pt x="51" y="326"/>
                  </a:lnTo>
                  <a:lnTo>
                    <a:pt x="50" y="326"/>
                  </a:lnTo>
                  <a:lnTo>
                    <a:pt x="49" y="328"/>
                  </a:lnTo>
                  <a:lnTo>
                    <a:pt x="49" y="328"/>
                  </a:lnTo>
                  <a:lnTo>
                    <a:pt x="48" y="329"/>
                  </a:lnTo>
                  <a:lnTo>
                    <a:pt x="47" y="329"/>
                  </a:lnTo>
                  <a:lnTo>
                    <a:pt x="45" y="329"/>
                  </a:lnTo>
                  <a:lnTo>
                    <a:pt x="45" y="330"/>
                  </a:lnTo>
                  <a:lnTo>
                    <a:pt x="44" y="330"/>
                  </a:lnTo>
                  <a:lnTo>
                    <a:pt x="43" y="330"/>
                  </a:lnTo>
                  <a:lnTo>
                    <a:pt x="42" y="331"/>
                  </a:lnTo>
                  <a:lnTo>
                    <a:pt x="41" y="331"/>
                  </a:lnTo>
                  <a:lnTo>
                    <a:pt x="41" y="331"/>
                  </a:lnTo>
                  <a:lnTo>
                    <a:pt x="40" y="332"/>
                  </a:lnTo>
                  <a:lnTo>
                    <a:pt x="38" y="332"/>
                  </a:lnTo>
                  <a:lnTo>
                    <a:pt x="37" y="332"/>
                  </a:lnTo>
                  <a:lnTo>
                    <a:pt x="37" y="332"/>
                  </a:lnTo>
                  <a:lnTo>
                    <a:pt x="36" y="332"/>
                  </a:lnTo>
                  <a:lnTo>
                    <a:pt x="35" y="332"/>
                  </a:lnTo>
                  <a:lnTo>
                    <a:pt x="34" y="334"/>
                  </a:lnTo>
                  <a:lnTo>
                    <a:pt x="34" y="334"/>
                  </a:lnTo>
                  <a:lnTo>
                    <a:pt x="32" y="334"/>
                  </a:lnTo>
                  <a:lnTo>
                    <a:pt x="31" y="334"/>
                  </a:lnTo>
                  <a:lnTo>
                    <a:pt x="31" y="334"/>
                  </a:lnTo>
                  <a:lnTo>
                    <a:pt x="30" y="334"/>
                  </a:lnTo>
                  <a:lnTo>
                    <a:pt x="30" y="334"/>
                  </a:lnTo>
                  <a:lnTo>
                    <a:pt x="29" y="334"/>
                  </a:lnTo>
                  <a:lnTo>
                    <a:pt x="28" y="334"/>
                  </a:lnTo>
                  <a:lnTo>
                    <a:pt x="28" y="334"/>
                  </a:lnTo>
                  <a:lnTo>
                    <a:pt x="26" y="334"/>
                  </a:lnTo>
                  <a:lnTo>
                    <a:pt x="26" y="334"/>
                  </a:lnTo>
                  <a:lnTo>
                    <a:pt x="25" y="332"/>
                  </a:lnTo>
                  <a:lnTo>
                    <a:pt x="25" y="332"/>
                  </a:lnTo>
                  <a:lnTo>
                    <a:pt x="25" y="332"/>
                  </a:lnTo>
                  <a:lnTo>
                    <a:pt x="24" y="332"/>
                  </a:lnTo>
                  <a:lnTo>
                    <a:pt x="24" y="332"/>
                  </a:lnTo>
                  <a:lnTo>
                    <a:pt x="24" y="332"/>
                  </a:lnTo>
                  <a:lnTo>
                    <a:pt x="24" y="331"/>
                  </a:lnTo>
                  <a:lnTo>
                    <a:pt x="23" y="331"/>
                  </a:lnTo>
                  <a:lnTo>
                    <a:pt x="23" y="331"/>
                  </a:lnTo>
                  <a:lnTo>
                    <a:pt x="23" y="330"/>
                  </a:lnTo>
                  <a:lnTo>
                    <a:pt x="23" y="330"/>
                  </a:lnTo>
                  <a:lnTo>
                    <a:pt x="23" y="3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8" name="Freeform 43"/>
            <p:cNvSpPr>
              <a:spLocks noEditPoints="1"/>
            </p:cNvSpPr>
            <p:nvPr/>
          </p:nvSpPr>
          <p:spPr bwMode="auto">
            <a:xfrm>
              <a:off x="3744914" y="4883151"/>
              <a:ext cx="3070225" cy="49213"/>
            </a:xfrm>
            <a:custGeom>
              <a:avLst/>
              <a:gdLst>
                <a:gd name="T0" fmla="*/ 6 w 1934"/>
                <a:gd name="T1" fmla="*/ 25 h 31"/>
                <a:gd name="T2" fmla="*/ 4 w 1934"/>
                <a:gd name="T3" fmla="*/ 25 h 31"/>
                <a:gd name="T4" fmla="*/ 1 w 1934"/>
                <a:gd name="T5" fmla="*/ 24 h 31"/>
                <a:gd name="T6" fmla="*/ 0 w 1934"/>
                <a:gd name="T7" fmla="*/ 23 h 31"/>
                <a:gd name="T8" fmla="*/ 0 w 1934"/>
                <a:gd name="T9" fmla="*/ 22 h 31"/>
                <a:gd name="T10" fmla="*/ 0 w 1934"/>
                <a:gd name="T11" fmla="*/ 20 h 31"/>
                <a:gd name="T12" fmla="*/ 1 w 1934"/>
                <a:gd name="T13" fmla="*/ 18 h 31"/>
                <a:gd name="T14" fmla="*/ 4 w 1934"/>
                <a:gd name="T15" fmla="*/ 16 h 31"/>
                <a:gd name="T16" fmla="*/ 6 w 1934"/>
                <a:gd name="T17" fmla="*/ 14 h 31"/>
                <a:gd name="T18" fmla="*/ 9 w 1934"/>
                <a:gd name="T19" fmla="*/ 11 h 31"/>
                <a:gd name="T20" fmla="*/ 12 w 1934"/>
                <a:gd name="T21" fmla="*/ 10 h 31"/>
                <a:gd name="T22" fmla="*/ 16 w 1934"/>
                <a:gd name="T23" fmla="*/ 8 h 31"/>
                <a:gd name="T24" fmla="*/ 19 w 1934"/>
                <a:gd name="T25" fmla="*/ 6 h 31"/>
                <a:gd name="T26" fmla="*/ 23 w 1934"/>
                <a:gd name="T27" fmla="*/ 5 h 31"/>
                <a:gd name="T28" fmla="*/ 25 w 1934"/>
                <a:gd name="T29" fmla="*/ 5 h 31"/>
                <a:gd name="T30" fmla="*/ 29 w 1934"/>
                <a:gd name="T31" fmla="*/ 4 h 31"/>
                <a:gd name="T32" fmla="*/ 1924 w 1934"/>
                <a:gd name="T33" fmla="*/ 0 h 31"/>
                <a:gd name="T34" fmla="*/ 1814 w 1934"/>
                <a:gd name="T35" fmla="*/ 27 h 31"/>
                <a:gd name="T36" fmla="*/ 1603 w 1934"/>
                <a:gd name="T37" fmla="*/ 30 h 31"/>
                <a:gd name="T38" fmla="*/ 1320 w 1934"/>
                <a:gd name="T39" fmla="*/ 31 h 31"/>
                <a:gd name="T40" fmla="*/ 999 w 1934"/>
                <a:gd name="T41" fmla="*/ 31 h 31"/>
                <a:gd name="T42" fmla="*/ 674 w 1934"/>
                <a:gd name="T43" fmla="*/ 30 h 31"/>
                <a:gd name="T44" fmla="*/ 381 w 1934"/>
                <a:gd name="T45" fmla="*/ 28 h 31"/>
                <a:gd name="T46" fmla="*/ 151 w 1934"/>
                <a:gd name="T47" fmla="*/ 27 h 31"/>
                <a:gd name="T48" fmla="*/ 20 w 1934"/>
                <a:gd name="T49" fmla="*/ 25 h 31"/>
                <a:gd name="T50" fmla="*/ 66 w 1934"/>
                <a:gd name="T51" fmla="*/ 4 h 31"/>
                <a:gd name="T52" fmla="*/ 225 w 1934"/>
                <a:gd name="T53" fmla="*/ 6 h 31"/>
                <a:gd name="T54" fmla="*/ 473 w 1934"/>
                <a:gd name="T55" fmla="*/ 8 h 31"/>
                <a:gd name="T56" fmla="*/ 778 w 1934"/>
                <a:gd name="T57" fmla="*/ 9 h 31"/>
                <a:gd name="T58" fmla="*/ 1104 w 1934"/>
                <a:gd name="T59" fmla="*/ 10 h 31"/>
                <a:gd name="T60" fmla="*/ 1419 w 1934"/>
                <a:gd name="T61" fmla="*/ 10 h 31"/>
                <a:gd name="T62" fmla="*/ 1687 w 1934"/>
                <a:gd name="T63" fmla="*/ 8 h 31"/>
                <a:gd name="T64" fmla="*/ 1873 w 1934"/>
                <a:gd name="T65" fmla="*/ 4 h 31"/>
                <a:gd name="T66" fmla="*/ 1906 w 1934"/>
                <a:gd name="T67" fmla="*/ 22 h 31"/>
                <a:gd name="T68" fmla="*/ 1926 w 1934"/>
                <a:gd name="T69" fmla="*/ 0 h 31"/>
                <a:gd name="T70" fmla="*/ 1930 w 1934"/>
                <a:gd name="T71" fmla="*/ 2 h 31"/>
                <a:gd name="T72" fmla="*/ 1931 w 1934"/>
                <a:gd name="T73" fmla="*/ 2 h 31"/>
                <a:gd name="T74" fmla="*/ 1934 w 1934"/>
                <a:gd name="T75" fmla="*/ 3 h 31"/>
                <a:gd name="T76" fmla="*/ 1934 w 1934"/>
                <a:gd name="T77" fmla="*/ 4 h 31"/>
                <a:gd name="T78" fmla="*/ 1934 w 1934"/>
                <a:gd name="T79" fmla="*/ 5 h 31"/>
                <a:gd name="T80" fmla="*/ 1934 w 1934"/>
                <a:gd name="T81" fmla="*/ 8 h 31"/>
                <a:gd name="T82" fmla="*/ 1932 w 1934"/>
                <a:gd name="T83" fmla="*/ 10 h 31"/>
                <a:gd name="T84" fmla="*/ 1930 w 1934"/>
                <a:gd name="T85" fmla="*/ 11 h 31"/>
                <a:gd name="T86" fmla="*/ 1928 w 1934"/>
                <a:gd name="T87" fmla="*/ 14 h 31"/>
                <a:gd name="T88" fmla="*/ 1924 w 1934"/>
                <a:gd name="T89" fmla="*/ 16 h 31"/>
                <a:gd name="T90" fmla="*/ 1920 w 1934"/>
                <a:gd name="T91" fmla="*/ 17 h 31"/>
                <a:gd name="T92" fmla="*/ 1917 w 1934"/>
                <a:gd name="T93" fmla="*/ 20 h 31"/>
                <a:gd name="T94" fmla="*/ 1913 w 1934"/>
                <a:gd name="T95" fmla="*/ 21 h 31"/>
                <a:gd name="T96" fmla="*/ 1910 w 1934"/>
                <a:gd name="T97" fmla="*/ 22 h 31"/>
                <a:gd name="T98" fmla="*/ 1907 w 1934"/>
                <a:gd name="T9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33" h="31">
                  <a:moveTo>
                    <a:pt x="31" y="4"/>
                  </a:moveTo>
                  <a:lnTo>
                    <a:pt x="7" y="25"/>
                  </a:lnTo>
                  <a:lnTo>
                    <a:pt x="6" y="25"/>
                  </a:lnTo>
                  <a:lnTo>
                    <a:pt x="6" y="25"/>
                  </a:lnTo>
                  <a:lnTo>
                    <a:pt x="5" y="25"/>
                  </a:lnTo>
                  <a:lnTo>
                    <a:pt x="5" y="25"/>
                  </a:lnTo>
                  <a:lnTo>
                    <a:pt x="4" y="25"/>
                  </a:lnTo>
                  <a:lnTo>
                    <a:pt x="4" y="25"/>
                  </a:lnTo>
                  <a:lnTo>
                    <a:pt x="3" y="24"/>
                  </a:lnTo>
                  <a:lnTo>
                    <a:pt x="3" y="24"/>
                  </a:lnTo>
                  <a:lnTo>
                    <a:pt x="3" y="24"/>
                  </a:lnTo>
                  <a:lnTo>
                    <a:pt x="1" y="24"/>
                  </a:lnTo>
                  <a:lnTo>
                    <a:pt x="1" y="24"/>
                  </a:lnTo>
                  <a:lnTo>
                    <a:pt x="1" y="23"/>
                  </a:lnTo>
                  <a:lnTo>
                    <a:pt x="1" y="23"/>
                  </a:lnTo>
                  <a:lnTo>
                    <a:pt x="0" y="23"/>
                  </a:lnTo>
                  <a:lnTo>
                    <a:pt x="0" y="23"/>
                  </a:lnTo>
                  <a:lnTo>
                    <a:pt x="0" y="22"/>
                  </a:lnTo>
                  <a:lnTo>
                    <a:pt x="0" y="22"/>
                  </a:lnTo>
                  <a:lnTo>
                    <a:pt x="0" y="22"/>
                  </a:lnTo>
                  <a:lnTo>
                    <a:pt x="0" y="21"/>
                  </a:lnTo>
                  <a:lnTo>
                    <a:pt x="0" y="21"/>
                  </a:lnTo>
                  <a:lnTo>
                    <a:pt x="0" y="21"/>
                  </a:lnTo>
                  <a:lnTo>
                    <a:pt x="0" y="20"/>
                  </a:lnTo>
                  <a:lnTo>
                    <a:pt x="0" y="20"/>
                  </a:lnTo>
                  <a:lnTo>
                    <a:pt x="1" y="18"/>
                  </a:lnTo>
                  <a:lnTo>
                    <a:pt x="1" y="18"/>
                  </a:lnTo>
                  <a:lnTo>
                    <a:pt x="1" y="18"/>
                  </a:lnTo>
                  <a:lnTo>
                    <a:pt x="1" y="17"/>
                  </a:lnTo>
                  <a:lnTo>
                    <a:pt x="3" y="17"/>
                  </a:lnTo>
                  <a:lnTo>
                    <a:pt x="3" y="16"/>
                  </a:lnTo>
                  <a:lnTo>
                    <a:pt x="4" y="16"/>
                  </a:lnTo>
                  <a:lnTo>
                    <a:pt x="4" y="15"/>
                  </a:lnTo>
                  <a:lnTo>
                    <a:pt x="5" y="15"/>
                  </a:lnTo>
                  <a:lnTo>
                    <a:pt x="5" y="15"/>
                  </a:lnTo>
                  <a:lnTo>
                    <a:pt x="6" y="14"/>
                  </a:lnTo>
                  <a:lnTo>
                    <a:pt x="6" y="14"/>
                  </a:lnTo>
                  <a:lnTo>
                    <a:pt x="7" y="12"/>
                  </a:lnTo>
                  <a:lnTo>
                    <a:pt x="7" y="12"/>
                  </a:lnTo>
                  <a:lnTo>
                    <a:pt x="9" y="11"/>
                  </a:lnTo>
                  <a:lnTo>
                    <a:pt x="10" y="11"/>
                  </a:lnTo>
                  <a:lnTo>
                    <a:pt x="10" y="10"/>
                  </a:lnTo>
                  <a:lnTo>
                    <a:pt x="11" y="10"/>
                  </a:lnTo>
                  <a:lnTo>
                    <a:pt x="12" y="10"/>
                  </a:lnTo>
                  <a:lnTo>
                    <a:pt x="12" y="9"/>
                  </a:lnTo>
                  <a:lnTo>
                    <a:pt x="13" y="9"/>
                  </a:lnTo>
                  <a:lnTo>
                    <a:pt x="14" y="9"/>
                  </a:lnTo>
                  <a:lnTo>
                    <a:pt x="16" y="8"/>
                  </a:lnTo>
                  <a:lnTo>
                    <a:pt x="16" y="8"/>
                  </a:lnTo>
                  <a:lnTo>
                    <a:pt x="17" y="8"/>
                  </a:lnTo>
                  <a:lnTo>
                    <a:pt x="18" y="6"/>
                  </a:lnTo>
                  <a:lnTo>
                    <a:pt x="19" y="6"/>
                  </a:lnTo>
                  <a:lnTo>
                    <a:pt x="19" y="6"/>
                  </a:lnTo>
                  <a:lnTo>
                    <a:pt x="20" y="6"/>
                  </a:lnTo>
                  <a:lnTo>
                    <a:pt x="22" y="5"/>
                  </a:lnTo>
                  <a:lnTo>
                    <a:pt x="23" y="5"/>
                  </a:lnTo>
                  <a:lnTo>
                    <a:pt x="23" y="5"/>
                  </a:lnTo>
                  <a:lnTo>
                    <a:pt x="24" y="5"/>
                  </a:lnTo>
                  <a:lnTo>
                    <a:pt x="25" y="5"/>
                  </a:lnTo>
                  <a:lnTo>
                    <a:pt x="25" y="5"/>
                  </a:lnTo>
                  <a:lnTo>
                    <a:pt x="26" y="4"/>
                  </a:lnTo>
                  <a:lnTo>
                    <a:pt x="28" y="4"/>
                  </a:lnTo>
                  <a:lnTo>
                    <a:pt x="29" y="4"/>
                  </a:lnTo>
                  <a:lnTo>
                    <a:pt x="29" y="4"/>
                  </a:lnTo>
                  <a:lnTo>
                    <a:pt x="30" y="4"/>
                  </a:lnTo>
                  <a:lnTo>
                    <a:pt x="31" y="4"/>
                  </a:lnTo>
                  <a:lnTo>
                    <a:pt x="31" y="4"/>
                  </a:lnTo>
                  <a:close/>
                  <a:moveTo>
                    <a:pt x="1924" y="0"/>
                  </a:moveTo>
                  <a:lnTo>
                    <a:pt x="1906" y="22"/>
                  </a:lnTo>
                  <a:lnTo>
                    <a:pt x="1882" y="24"/>
                  </a:lnTo>
                  <a:lnTo>
                    <a:pt x="1852" y="25"/>
                  </a:lnTo>
                  <a:lnTo>
                    <a:pt x="1814" y="27"/>
                  </a:lnTo>
                  <a:lnTo>
                    <a:pt x="1770" y="28"/>
                  </a:lnTo>
                  <a:lnTo>
                    <a:pt x="1720" y="29"/>
                  </a:lnTo>
                  <a:lnTo>
                    <a:pt x="1664" y="29"/>
                  </a:lnTo>
                  <a:lnTo>
                    <a:pt x="1603" y="30"/>
                  </a:lnTo>
                  <a:lnTo>
                    <a:pt x="1539" y="30"/>
                  </a:lnTo>
                  <a:lnTo>
                    <a:pt x="1468" y="31"/>
                  </a:lnTo>
                  <a:lnTo>
                    <a:pt x="1397" y="31"/>
                  </a:lnTo>
                  <a:lnTo>
                    <a:pt x="1320" y="31"/>
                  </a:lnTo>
                  <a:lnTo>
                    <a:pt x="1243" y="31"/>
                  </a:lnTo>
                  <a:lnTo>
                    <a:pt x="1163" y="31"/>
                  </a:lnTo>
                  <a:lnTo>
                    <a:pt x="1081" y="31"/>
                  </a:lnTo>
                  <a:lnTo>
                    <a:pt x="999" y="31"/>
                  </a:lnTo>
                  <a:lnTo>
                    <a:pt x="917" y="31"/>
                  </a:lnTo>
                  <a:lnTo>
                    <a:pt x="836" y="31"/>
                  </a:lnTo>
                  <a:lnTo>
                    <a:pt x="754" y="30"/>
                  </a:lnTo>
                  <a:lnTo>
                    <a:pt x="674" y="30"/>
                  </a:lnTo>
                  <a:lnTo>
                    <a:pt x="597" y="30"/>
                  </a:lnTo>
                  <a:lnTo>
                    <a:pt x="522" y="29"/>
                  </a:lnTo>
                  <a:lnTo>
                    <a:pt x="449" y="29"/>
                  </a:lnTo>
                  <a:lnTo>
                    <a:pt x="381" y="28"/>
                  </a:lnTo>
                  <a:lnTo>
                    <a:pt x="316" y="28"/>
                  </a:lnTo>
                  <a:lnTo>
                    <a:pt x="256" y="28"/>
                  </a:lnTo>
                  <a:lnTo>
                    <a:pt x="201" y="27"/>
                  </a:lnTo>
                  <a:lnTo>
                    <a:pt x="151" y="27"/>
                  </a:lnTo>
                  <a:lnTo>
                    <a:pt x="108" y="27"/>
                  </a:lnTo>
                  <a:lnTo>
                    <a:pt x="72" y="27"/>
                  </a:lnTo>
                  <a:lnTo>
                    <a:pt x="42" y="25"/>
                  </a:lnTo>
                  <a:lnTo>
                    <a:pt x="20" y="25"/>
                  </a:lnTo>
                  <a:lnTo>
                    <a:pt x="7" y="25"/>
                  </a:lnTo>
                  <a:lnTo>
                    <a:pt x="31" y="4"/>
                  </a:lnTo>
                  <a:lnTo>
                    <a:pt x="44" y="4"/>
                  </a:lnTo>
                  <a:lnTo>
                    <a:pt x="66" y="4"/>
                  </a:lnTo>
                  <a:lnTo>
                    <a:pt x="94" y="5"/>
                  </a:lnTo>
                  <a:lnTo>
                    <a:pt x="131" y="5"/>
                  </a:lnTo>
                  <a:lnTo>
                    <a:pt x="174" y="5"/>
                  </a:lnTo>
                  <a:lnTo>
                    <a:pt x="225" y="6"/>
                  </a:lnTo>
                  <a:lnTo>
                    <a:pt x="279" y="6"/>
                  </a:lnTo>
                  <a:lnTo>
                    <a:pt x="339" y="6"/>
                  </a:lnTo>
                  <a:lnTo>
                    <a:pt x="404" y="8"/>
                  </a:lnTo>
                  <a:lnTo>
                    <a:pt x="473" y="8"/>
                  </a:lnTo>
                  <a:lnTo>
                    <a:pt x="546" y="8"/>
                  </a:lnTo>
                  <a:lnTo>
                    <a:pt x="621" y="9"/>
                  </a:lnTo>
                  <a:lnTo>
                    <a:pt x="698" y="9"/>
                  </a:lnTo>
                  <a:lnTo>
                    <a:pt x="778" y="9"/>
                  </a:lnTo>
                  <a:lnTo>
                    <a:pt x="858" y="10"/>
                  </a:lnTo>
                  <a:lnTo>
                    <a:pt x="941" y="10"/>
                  </a:lnTo>
                  <a:lnTo>
                    <a:pt x="1023" y="10"/>
                  </a:lnTo>
                  <a:lnTo>
                    <a:pt x="1104" y="10"/>
                  </a:lnTo>
                  <a:lnTo>
                    <a:pt x="1185" y="10"/>
                  </a:lnTo>
                  <a:lnTo>
                    <a:pt x="1265" y="10"/>
                  </a:lnTo>
                  <a:lnTo>
                    <a:pt x="1343" y="10"/>
                  </a:lnTo>
                  <a:lnTo>
                    <a:pt x="1419" y="10"/>
                  </a:lnTo>
                  <a:lnTo>
                    <a:pt x="1492" y="10"/>
                  </a:lnTo>
                  <a:lnTo>
                    <a:pt x="1561" y="9"/>
                  </a:lnTo>
                  <a:lnTo>
                    <a:pt x="1626" y="9"/>
                  </a:lnTo>
                  <a:lnTo>
                    <a:pt x="1687" y="8"/>
                  </a:lnTo>
                  <a:lnTo>
                    <a:pt x="1743" y="8"/>
                  </a:lnTo>
                  <a:lnTo>
                    <a:pt x="1793" y="6"/>
                  </a:lnTo>
                  <a:lnTo>
                    <a:pt x="1836" y="5"/>
                  </a:lnTo>
                  <a:lnTo>
                    <a:pt x="1873" y="4"/>
                  </a:lnTo>
                  <a:lnTo>
                    <a:pt x="1903" y="3"/>
                  </a:lnTo>
                  <a:lnTo>
                    <a:pt x="1924" y="0"/>
                  </a:lnTo>
                  <a:lnTo>
                    <a:pt x="1924" y="0"/>
                  </a:lnTo>
                  <a:close/>
                  <a:moveTo>
                    <a:pt x="1906" y="22"/>
                  </a:moveTo>
                  <a:lnTo>
                    <a:pt x="1924" y="0"/>
                  </a:lnTo>
                  <a:lnTo>
                    <a:pt x="1925" y="0"/>
                  </a:lnTo>
                  <a:lnTo>
                    <a:pt x="1926" y="0"/>
                  </a:lnTo>
                  <a:lnTo>
                    <a:pt x="1926" y="0"/>
                  </a:lnTo>
                  <a:lnTo>
                    <a:pt x="1928" y="0"/>
                  </a:lnTo>
                  <a:lnTo>
                    <a:pt x="1929" y="0"/>
                  </a:lnTo>
                  <a:lnTo>
                    <a:pt x="1929" y="0"/>
                  </a:lnTo>
                  <a:lnTo>
                    <a:pt x="1930" y="2"/>
                  </a:lnTo>
                  <a:lnTo>
                    <a:pt x="1930" y="2"/>
                  </a:lnTo>
                  <a:lnTo>
                    <a:pt x="1931" y="2"/>
                  </a:lnTo>
                  <a:lnTo>
                    <a:pt x="1931" y="2"/>
                  </a:lnTo>
                  <a:lnTo>
                    <a:pt x="1931" y="2"/>
                  </a:lnTo>
                  <a:lnTo>
                    <a:pt x="1932" y="2"/>
                  </a:lnTo>
                  <a:lnTo>
                    <a:pt x="1932" y="2"/>
                  </a:lnTo>
                  <a:lnTo>
                    <a:pt x="1932" y="3"/>
                  </a:lnTo>
                  <a:lnTo>
                    <a:pt x="1934" y="3"/>
                  </a:lnTo>
                  <a:lnTo>
                    <a:pt x="1934" y="3"/>
                  </a:lnTo>
                  <a:lnTo>
                    <a:pt x="1934" y="3"/>
                  </a:lnTo>
                  <a:lnTo>
                    <a:pt x="1934" y="4"/>
                  </a:lnTo>
                  <a:lnTo>
                    <a:pt x="1934" y="4"/>
                  </a:lnTo>
                  <a:lnTo>
                    <a:pt x="1934" y="4"/>
                  </a:lnTo>
                  <a:lnTo>
                    <a:pt x="1934" y="5"/>
                  </a:lnTo>
                  <a:lnTo>
                    <a:pt x="1934" y="5"/>
                  </a:lnTo>
                  <a:lnTo>
                    <a:pt x="1934" y="5"/>
                  </a:lnTo>
                  <a:lnTo>
                    <a:pt x="1934" y="6"/>
                  </a:lnTo>
                  <a:lnTo>
                    <a:pt x="1934" y="6"/>
                  </a:lnTo>
                  <a:lnTo>
                    <a:pt x="1934" y="6"/>
                  </a:lnTo>
                  <a:lnTo>
                    <a:pt x="1934" y="8"/>
                  </a:lnTo>
                  <a:lnTo>
                    <a:pt x="1932" y="8"/>
                  </a:lnTo>
                  <a:lnTo>
                    <a:pt x="1932" y="9"/>
                  </a:lnTo>
                  <a:lnTo>
                    <a:pt x="1932" y="9"/>
                  </a:lnTo>
                  <a:lnTo>
                    <a:pt x="1932" y="10"/>
                  </a:lnTo>
                  <a:lnTo>
                    <a:pt x="1931" y="10"/>
                  </a:lnTo>
                  <a:lnTo>
                    <a:pt x="1931" y="10"/>
                  </a:lnTo>
                  <a:lnTo>
                    <a:pt x="1930" y="11"/>
                  </a:lnTo>
                  <a:lnTo>
                    <a:pt x="1930" y="11"/>
                  </a:lnTo>
                  <a:lnTo>
                    <a:pt x="1929" y="12"/>
                  </a:lnTo>
                  <a:lnTo>
                    <a:pt x="1929" y="12"/>
                  </a:lnTo>
                  <a:lnTo>
                    <a:pt x="1928" y="14"/>
                  </a:lnTo>
                  <a:lnTo>
                    <a:pt x="1928" y="14"/>
                  </a:lnTo>
                  <a:lnTo>
                    <a:pt x="1926" y="15"/>
                  </a:lnTo>
                  <a:lnTo>
                    <a:pt x="1925" y="15"/>
                  </a:lnTo>
                  <a:lnTo>
                    <a:pt x="1925" y="15"/>
                  </a:lnTo>
                  <a:lnTo>
                    <a:pt x="1924" y="16"/>
                  </a:lnTo>
                  <a:lnTo>
                    <a:pt x="1924" y="16"/>
                  </a:lnTo>
                  <a:lnTo>
                    <a:pt x="1923" y="17"/>
                  </a:lnTo>
                  <a:lnTo>
                    <a:pt x="1922" y="17"/>
                  </a:lnTo>
                  <a:lnTo>
                    <a:pt x="1920" y="17"/>
                  </a:lnTo>
                  <a:lnTo>
                    <a:pt x="1920" y="18"/>
                  </a:lnTo>
                  <a:lnTo>
                    <a:pt x="1919" y="18"/>
                  </a:lnTo>
                  <a:lnTo>
                    <a:pt x="1918" y="18"/>
                  </a:lnTo>
                  <a:lnTo>
                    <a:pt x="1917" y="20"/>
                  </a:lnTo>
                  <a:lnTo>
                    <a:pt x="1917" y="20"/>
                  </a:lnTo>
                  <a:lnTo>
                    <a:pt x="1916" y="20"/>
                  </a:lnTo>
                  <a:lnTo>
                    <a:pt x="1915" y="20"/>
                  </a:lnTo>
                  <a:lnTo>
                    <a:pt x="1913" y="21"/>
                  </a:lnTo>
                  <a:lnTo>
                    <a:pt x="1913" y="21"/>
                  </a:lnTo>
                  <a:lnTo>
                    <a:pt x="1912" y="21"/>
                  </a:lnTo>
                  <a:lnTo>
                    <a:pt x="1911" y="21"/>
                  </a:lnTo>
                  <a:lnTo>
                    <a:pt x="1910" y="22"/>
                  </a:lnTo>
                  <a:lnTo>
                    <a:pt x="1910" y="22"/>
                  </a:lnTo>
                  <a:lnTo>
                    <a:pt x="1909" y="22"/>
                  </a:lnTo>
                  <a:lnTo>
                    <a:pt x="1907" y="22"/>
                  </a:lnTo>
                  <a:lnTo>
                    <a:pt x="1907" y="22"/>
                  </a:lnTo>
                  <a:lnTo>
                    <a:pt x="190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19" name="Freeform 44"/>
            <p:cNvSpPr>
              <a:spLocks noEditPoints="1"/>
            </p:cNvSpPr>
            <p:nvPr/>
          </p:nvSpPr>
          <p:spPr bwMode="auto">
            <a:xfrm>
              <a:off x="3790951" y="4764089"/>
              <a:ext cx="2981325" cy="47625"/>
            </a:xfrm>
            <a:custGeom>
              <a:avLst/>
              <a:gdLst>
                <a:gd name="T0" fmla="*/ 6 w 1878"/>
                <a:gd name="T1" fmla="*/ 22 h 30"/>
                <a:gd name="T2" fmla="*/ 3 w 1878"/>
                <a:gd name="T3" fmla="*/ 22 h 30"/>
                <a:gd name="T4" fmla="*/ 2 w 1878"/>
                <a:gd name="T5" fmla="*/ 20 h 30"/>
                <a:gd name="T6" fmla="*/ 1 w 1878"/>
                <a:gd name="T7" fmla="*/ 19 h 30"/>
                <a:gd name="T8" fmla="*/ 0 w 1878"/>
                <a:gd name="T9" fmla="*/ 18 h 30"/>
                <a:gd name="T10" fmla="*/ 1 w 1878"/>
                <a:gd name="T11" fmla="*/ 16 h 30"/>
                <a:gd name="T12" fmla="*/ 2 w 1878"/>
                <a:gd name="T13" fmla="*/ 15 h 30"/>
                <a:gd name="T14" fmla="*/ 3 w 1878"/>
                <a:gd name="T15" fmla="*/ 12 h 30"/>
                <a:gd name="T16" fmla="*/ 6 w 1878"/>
                <a:gd name="T17" fmla="*/ 10 h 30"/>
                <a:gd name="T18" fmla="*/ 8 w 1878"/>
                <a:gd name="T19" fmla="*/ 7 h 30"/>
                <a:gd name="T20" fmla="*/ 12 w 1878"/>
                <a:gd name="T21" fmla="*/ 6 h 30"/>
                <a:gd name="T22" fmla="*/ 15 w 1878"/>
                <a:gd name="T23" fmla="*/ 4 h 30"/>
                <a:gd name="T24" fmla="*/ 19 w 1878"/>
                <a:gd name="T25" fmla="*/ 3 h 30"/>
                <a:gd name="T26" fmla="*/ 22 w 1878"/>
                <a:gd name="T27" fmla="*/ 1 h 30"/>
                <a:gd name="T28" fmla="*/ 26 w 1878"/>
                <a:gd name="T29" fmla="*/ 1 h 30"/>
                <a:gd name="T30" fmla="*/ 30 w 1878"/>
                <a:gd name="T31" fmla="*/ 0 h 30"/>
                <a:gd name="T32" fmla="*/ 1869 w 1878"/>
                <a:gd name="T33" fmla="*/ 0 h 30"/>
                <a:gd name="T34" fmla="*/ 1759 w 1878"/>
                <a:gd name="T35" fmla="*/ 26 h 30"/>
                <a:gd name="T36" fmla="*/ 1554 w 1878"/>
                <a:gd name="T37" fmla="*/ 29 h 30"/>
                <a:gd name="T38" fmla="*/ 1279 w 1878"/>
                <a:gd name="T39" fmla="*/ 30 h 30"/>
                <a:gd name="T40" fmla="*/ 969 w 1878"/>
                <a:gd name="T41" fmla="*/ 30 h 30"/>
                <a:gd name="T42" fmla="*/ 655 w 1878"/>
                <a:gd name="T43" fmla="*/ 28 h 30"/>
                <a:gd name="T44" fmla="*/ 370 w 1878"/>
                <a:gd name="T45" fmla="*/ 25 h 30"/>
                <a:gd name="T46" fmla="*/ 148 w 1878"/>
                <a:gd name="T47" fmla="*/ 23 h 30"/>
                <a:gd name="T48" fmla="*/ 20 w 1878"/>
                <a:gd name="T49" fmla="*/ 22 h 30"/>
                <a:gd name="T50" fmla="*/ 65 w 1878"/>
                <a:gd name="T51" fmla="*/ 1 h 30"/>
                <a:gd name="T52" fmla="*/ 219 w 1878"/>
                <a:gd name="T53" fmla="*/ 3 h 30"/>
                <a:gd name="T54" fmla="*/ 460 w 1878"/>
                <a:gd name="T55" fmla="*/ 5 h 30"/>
                <a:gd name="T56" fmla="*/ 755 w 1878"/>
                <a:gd name="T57" fmla="*/ 7 h 30"/>
                <a:gd name="T58" fmla="*/ 1072 w 1878"/>
                <a:gd name="T59" fmla="*/ 9 h 30"/>
                <a:gd name="T60" fmla="*/ 1376 w 1878"/>
                <a:gd name="T61" fmla="*/ 9 h 30"/>
                <a:gd name="T62" fmla="*/ 1636 w 1878"/>
                <a:gd name="T63" fmla="*/ 7 h 30"/>
                <a:gd name="T64" fmla="*/ 1817 w 1878"/>
                <a:gd name="T65" fmla="*/ 4 h 30"/>
                <a:gd name="T66" fmla="*/ 1850 w 1878"/>
                <a:gd name="T67" fmla="*/ 22 h 30"/>
                <a:gd name="T68" fmla="*/ 1871 w 1878"/>
                <a:gd name="T69" fmla="*/ 0 h 30"/>
                <a:gd name="T70" fmla="*/ 1874 w 1878"/>
                <a:gd name="T71" fmla="*/ 0 h 30"/>
                <a:gd name="T72" fmla="*/ 1876 w 1878"/>
                <a:gd name="T73" fmla="*/ 1 h 30"/>
                <a:gd name="T74" fmla="*/ 1877 w 1878"/>
                <a:gd name="T75" fmla="*/ 3 h 30"/>
                <a:gd name="T76" fmla="*/ 1877 w 1878"/>
                <a:gd name="T77" fmla="*/ 4 h 30"/>
                <a:gd name="T78" fmla="*/ 1877 w 1878"/>
                <a:gd name="T79" fmla="*/ 5 h 30"/>
                <a:gd name="T80" fmla="*/ 1877 w 1878"/>
                <a:gd name="T81" fmla="*/ 7 h 30"/>
                <a:gd name="T82" fmla="*/ 1876 w 1878"/>
                <a:gd name="T83" fmla="*/ 9 h 30"/>
                <a:gd name="T84" fmla="*/ 1874 w 1878"/>
                <a:gd name="T85" fmla="*/ 11 h 30"/>
                <a:gd name="T86" fmla="*/ 1871 w 1878"/>
                <a:gd name="T87" fmla="*/ 13 h 30"/>
                <a:gd name="T88" fmla="*/ 1868 w 1878"/>
                <a:gd name="T89" fmla="*/ 16 h 30"/>
                <a:gd name="T90" fmla="*/ 1865 w 1878"/>
                <a:gd name="T91" fmla="*/ 17 h 30"/>
                <a:gd name="T92" fmla="*/ 1862 w 1878"/>
                <a:gd name="T93" fmla="*/ 19 h 30"/>
                <a:gd name="T94" fmla="*/ 1858 w 1878"/>
                <a:gd name="T95" fmla="*/ 20 h 30"/>
                <a:gd name="T96" fmla="*/ 1854 w 1878"/>
                <a:gd name="T97" fmla="*/ 20 h 30"/>
                <a:gd name="T98" fmla="*/ 1851 w 1878"/>
                <a:gd name="T9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78" h="30">
                  <a:moveTo>
                    <a:pt x="31" y="0"/>
                  </a:moveTo>
                  <a:lnTo>
                    <a:pt x="7" y="22"/>
                  </a:lnTo>
                  <a:lnTo>
                    <a:pt x="7" y="22"/>
                  </a:lnTo>
                  <a:lnTo>
                    <a:pt x="6" y="22"/>
                  </a:lnTo>
                  <a:lnTo>
                    <a:pt x="5" y="22"/>
                  </a:lnTo>
                  <a:lnTo>
                    <a:pt x="5" y="22"/>
                  </a:lnTo>
                  <a:lnTo>
                    <a:pt x="5" y="22"/>
                  </a:lnTo>
                  <a:lnTo>
                    <a:pt x="3" y="22"/>
                  </a:lnTo>
                  <a:lnTo>
                    <a:pt x="3" y="22"/>
                  </a:lnTo>
                  <a:lnTo>
                    <a:pt x="2" y="20"/>
                  </a:lnTo>
                  <a:lnTo>
                    <a:pt x="2" y="20"/>
                  </a:lnTo>
                  <a:lnTo>
                    <a:pt x="2" y="20"/>
                  </a:lnTo>
                  <a:lnTo>
                    <a:pt x="1" y="20"/>
                  </a:lnTo>
                  <a:lnTo>
                    <a:pt x="1" y="20"/>
                  </a:lnTo>
                  <a:lnTo>
                    <a:pt x="1" y="19"/>
                  </a:lnTo>
                  <a:lnTo>
                    <a:pt x="1" y="19"/>
                  </a:lnTo>
                  <a:lnTo>
                    <a:pt x="1" y="19"/>
                  </a:lnTo>
                  <a:lnTo>
                    <a:pt x="1" y="18"/>
                  </a:lnTo>
                  <a:lnTo>
                    <a:pt x="0" y="18"/>
                  </a:lnTo>
                  <a:lnTo>
                    <a:pt x="0" y="18"/>
                  </a:lnTo>
                  <a:lnTo>
                    <a:pt x="0" y="18"/>
                  </a:lnTo>
                  <a:lnTo>
                    <a:pt x="0" y="17"/>
                  </a:lnTo>
                  <a:lnTo>
                    <a:pt x="1" y="17"/>
                  </a:lnTo>
                  <a:lnTo>
                    <a:pt x="1" y="16"/>
                  </a:lnTo>
                  <a:lnTo>
                    <a:pt x="1" y="16"/>
                  </a:lnTo>
                  <a:lnTo>
                    <a:pt x="1" y="16"/>
                  </a:lnTo>
                  <a:lnTo>
                    <a:pt x="1" y="15"/>
                  </a:lnTo>
                  <a:lnTo>
                    <a:pt x="2" y="15"/>
                  </a:lnTo>
                  <a:lnTo>
                    <a:pt x="2" y="13"/>
                  </a:lnTo>
                  <a:lnTo>
                    <a:pt x="2" y="13"/>
                  </a:lnTo>
                  <a:lnTo>
                    <a:pt x="3" y="12"/>
                  </a:lnTo>
                  <a:lnTo>
                    <a:pt x="3" y="12"/>
                  </a:lnTo>
                  <a:lnTo>
                    <a:pt x="3" y="12"/>
                  </a:lnTo>
                  <a:lnTo>
                    <a:pt x="5" y="11"/>
                  </a:lnTo>
                  <a:lnTo>
                    <a:pt x="5" y="11"/>
                  </a:lnTo>
                  <a:lnTo>
                    <a:pt x="6" y="10"/>
                  </a:lnTo>
                  <a:lnTo>
                    <a:pt x="7" y="10"/>
                  </a:lnTo>
                  <a:lnTo>
                    <a:pt x="7" y="9"/>
                  </a:lnTo>
                  <a:lnTo>
                    <a:pt x="8" y="9"/>
                  </a:lnTo>
                  <a:lnTo>
                    <a:pt x="8" y="7"/>
                  </a:lnTo>
                  <a:lnTo>
                    <a:pt x="9" y="7"/>
                  </a:lnTo>
                  <a:lnTo>
                    <a:pt x="11" y="7"/>
                  </a:lnTo>
                  <a:lnTo>
                    <a:pt x="11" y="6"/>
                  </a:lnTo>
                  <a:lnTo>
                    <a:pt x="12" y="6"/>
                  </a:lnTo>
                  <a:lnTo>
                    <a:pt x="13" y="6"/>
                  </a:lnTo>
                  <a:lnTo>
                    <a:pt x="13" y="5"/>
                  </a:lnTo>
                  <a:lnTo>
                    <a:pt x="14" y="5"/>
                  </a:lnTo>
                  <a:lnTo>
                    <a:pt x="15" y="4"/>
                  </a:lnTo>
                  <a:lnTo>
                    <a:pt x="17" y="4"/>
                  </a:lnTo>
                  <a:lnTo>
                    <a:pt x="17" y="4"/>
                  </a:lnTo>
                  <a:lnTo>
                    <a:pt x="18" y="4"/>
                  </a:lnTo>
                  <a:lnTo>
                    <a:pt x="19" y="3"/>
                  </a:lnTo>
                  <a:lnTo>
                    <a:pt x="20" y="3"/>
                  </a:lnTo>
                  <a:lnTo>
                    <a:pt x="20" y="3"/>
                  </a:lnTo>
                  <a:lnTo>
                    <a:pt x="21" y="3"/>
                  </a:lnTo>
                  <a:lnTo>
                    <a:pt x="22" y="1"/>
                  </a:lnTo>
                  <a:lnTo>
                    <a:pt x="24" y="1"/>
                  </a:lnTo>
                  <a:lnTo>
                    <a:pt x="24" y="1"/>
                  </a:lnTo>
                  <a:lnTo>
                    <a:pt x="25" y="1"/>
                  </a:lnTo>
                  <a:lnTo>
                    <a:pt x="26" y="1"/>
                  </a:lnTo>
                  <a:lnTo>
                    <a:pt x="27" y="1"/>
                  </a:lnTo>
                  <a:lnTo>
                    <a:pt x="27" y="0"/>
                  </a:lnTo>
                  <a:lnTo>
                    <a:pt x="28" y="0"/>
                  </a:lnTo>
                  <a:lnTo>
                    <a:pt x="30" y="0"/>
                  </a:lnTo>
                  <a:lnTo>
                    <a:pt x="30" y="0"/>
                  </a:lnTo>
                  <a:lnTo>
                    <a:pt x="31" y="0"/>
                  </a:lnTo>
                  <a:lnTo>
                    <a:pt x="31" y="0"/>
                  </a:lnTo>
                  <a:close/>
                  <a:moveTo>
                    <a:pt x="1869" y="0"/>
                  </a:moveTo>
                  <a:lnTo>
                    <a:pt x="1850" y="22"/>
                  </a:lnTo>
                  <a:lnTo>
                    <a:pt x="1827" y="23"/>
                  </a:lnTo>
                  <a:lnTo>
                    <a:pt x="1796" y="25"/>
                  </a:lnTo>
                  <a:lnTo>
                    <a:pt x="1759" y="26"/>
                  </a:lnTo>
                  <a:lnTo>
                    <a:pt x="1716" y="28"/>
                  </a:lnTo>
                  <a:lnTo>
                    <a:pt x="1667" y="28"/>
                  </a:lnTo>
                  <a:lnTo>
                    <a:pt x="1613" y="29"/>
                  </a:lnTo>
                  <a:lnTo>
                    <a:pt x="1554" y="29"/>
                  </a:lnTo>
                  <a:lnTo>
                    <a:pt x="1490" y="30"/>
                  </a:lnTo>
                  <a:lnTo>
                    <a:pt x="1424" y="30"/>
                  </a:lnTo>
                  <a:lnTo>
                    <a:pt x="1353" y="30"/>
                  </a:lnTo>
                  <a:lnTo>
                    <a:pt x="1279" y="30"/>
                  </a:lnTo>
                  <a:lnTo>
                    <a:pt x="1204" y="30"/>
                  </a:lnTo>
                  <a:lnTo>
                    <a:pt x="1126" y="30"/>
                  </a:lnTo>
                  <a:lnTo>
                    <a:pt x="1048" y="30"/>
                  </a:lnTo>
                  <a:lnTo>
                    <a:pt x="969" y="30"/>
                  </a:lnTo>
                  <a:lnTo>
                    <a:pt x="889" y="29"/>
                  </a:lnTo>
                  <a:lnTo>
                    <a:pt x="810" y="29"/>
                  </a:lnTo>
                  <a:lnTo>
                    <a:pt x="731" y="29"/>
                  </a:lnTo>
                  <a:lnTo>
                    <a:pt x="655" y="28"/>
                  </a:lnTo>
                  <a:lnTo>
                    <a:pt x="580" y="28"/>
                  </a:lnTo>
                  <a:lnTo>
                    <a:pt x="507" y="26"/>
                  </a:lnTo>
                  <a:lnTo>
                    <a:pt x="437" y="26"/>
                  </a:lnTo>
                  <a:lnTo>
                    <a:pt x="370" y="25"/>
                  </a:lnTo>
                  <a:lnTo>
                    <a:pt x="307" y="25"/>
                  </a:lnTo>
                  <a:lnTo>
                    <a:pt x="249" y="24"/>
                  </a:lnTo>
                  <a:lnTo>
                    <a:pt x="196" y="24"/>
                  </a:lnTo>
                  <a:lnTo>
                    <a:pt x="148" y="23"/>
                  </a:lnTo>
                  <a:lnTo>
                    <a:pt x="106" y="23"/>
                  </a:lnTo>
                  <a:lnTo>
                    <a:pt x="70" y="23"/>
                  </a:lnTo>
                  <a:lnTo>
                    <a:pt x="42" y="22"/>
                  </a:lnTo>
                  <a:lnTo>
                    <a:pt x="20" y="22"/>
                  </a:lnTo>
                  <a:lnTo>
                    <a:pt x="7" y="22"/>
                  </a:lnTo>
                  <a:lnTo>
                    <a:pt x="31" y="0"/>
                  </a:lnTo>
                  <a:lnTo>
                    <a:pt x="44" y="0"/>
                  </a:lnTo>
                  <a:lnTo>
                    <a:pt x="65" y="1"/>
                  </a:lnTo>
                  <a:lnTo>
                    <a:pt x="93" y="1"/>
                  </a:lnTo>
                  <a:lnTo>
                    <a:pt x="129" y="1"/>
                  </a:lnTo>
                  <a:lnTo>
                    <a:pt x="170" y="3"/>
                  </a:lnTo>
                  <a:lnTo>
                    <a:pt x="219" y="3"/>
                  </a:lnTo>
                  <a:lnTo>
                    <a:pt x="272" y="3"/>
                  </a:lnTo>
                  <a:lnTo>
                    <a:pt x="330" y="4"/>
                  </a:lnTo>
                  <a:lnTo>
                    <a:pt x="394" y="4"/>
                  </a:lnTo>
                  <a:lnTo>
                    <a:pt x="460" y="5"/>
                  </a:lnTo>
                  <a:lnTo>
                    <a:pt x="530" y="5"/>
                  </a:lnTo>
                  <a:lnTo>
                    <a:pt x="603" y="6"/>
                  </a:lnTo>
                  <a:lnTo>
                    <a:pt x="678" y="6"/>
                  </a:lnTo>
                  <a:lnTo>
                    <a:pt x="755" y="7"/>
                  </a:lnTo>
                  <a:lnTo>
                    <a:pt x="833" y="7"/>
                  </a:lnTo>
                  <a:lnTo>
                    <a:pt x="913" y="7"/>
                  </a:lnTo>
                  <a:lnTo>
                    <a:pt x="992" y="9"/>
                  </a:lnTo>
                  <a:lnTo>
                    <a:pt x="1072" y="9"/>
                  </a:lnTo>
                  <a:lnTo>
                    <a:pt x="1150" y="9"/>
                  </a:lnTo>
                  <a:lnTo>
                    <a:pt x="1227" y="9"/>
                  </a:lnTo>
                  <a:lnTo>
                    <a:pt x="1303" y="9"/>
                  </a:lnTo>
                  <a:lnTo>
                    <a:pt x="1376" y="9"/>
                  </a:lnTo>
                  <a:lnTo>
                    <a:pt x="1446" y="9"/>
                  </a:lnTo>
                  <a:lnTo>
                    <a:pt x="1513" y="9"/>
                  </a:lnTo>
                  <a:lnTo>
                    <a:pt x="1576" y="9"/>
                  </a:lnTo>
                  <a:lnTo>
                    <a:pt x="1636" y="7"/>
                  </a:lnTo>
                  <a:lnTo>
                    <a:pt x="1690" y="6"/>
                  </a:lnTo>
                  <a:lnTo>
                    <a:pt x="1739" y="6"/>
                  </a:lnTo>
                  <a:lnTo>
                    <a:pt x="1782" y="5"/>
                  </a:lnTo>
                  <a:lnTo>
                    <a:pt x="1817" y="4"/>
                  </a:lnTo>
                  <a:lnTo>
                    <a:pt x="1847" y="3"/>
                  </a:lnTo>
                  <a:lnTo>
                    <a:pt x="1869" y="0"/>
                  </a:lnTo>
                  <a:lnTo>
                    <a:pt x="1869" y="0"/>
                  </a:lnTo>
                  <a:close/>
                  <a:moveTo>
                    <a:pt x="1850" y="22"/>
                  </a:moveTo>
                  <a:lnTo>
                    <a:pt x="1869" y="0"/>
                  </a:lnTo>
                  <a:lnTo>
                    <a:pt x="1869" y="0"/>
                  </a:lnTo>
                  <a:lnTo>
                    <a:pt x="1870" y="0"/>
                  </a:lnTo>
                  <a:lnTo>
                    <a:pt x="1871" y="0"/>
                  </a:lnTo>
                  <a:lnTo>
                    <a:pt x="1871" y="0"/>
                  </a:lnTo>
                  <a:lnTo>
                    <a:pt x="1872" y="0"/>
                  </a:lnTo>
                  <a:lnTo>
                    <a:pt x="1872" y="0"/>
                  </a:lnTo>
                  <a:lnTo>
                    <a:pt x="1874" y="0"/>
                  </a:lnTo>
                  <a:lnTo>
                    <a:pt x="1874" y="1"/>
                  </a:lnTo>
                  <a:lnTo>
                    <a:pt x="1875" y="1"/>
                  </a:lnTo>
                  <a:lnTo>
                    <a:pt x="1875" y="1"/>
                  </a:lnTo>
                  <a:lnTo>
                    <a:pt x="1876" y="1"/>
                  </a:lnTo>
                  <a:lnTo>
                    <a:pt x="1876" y="1"/>
                  </a:lnTo>
                  <a:lnTo>
                    <a:pt x="1876" y="1"/>
                  </a:lnTo>
                  <a:lnTo>
                    <a:pt x="1877" y="3"/>
                  </a:lnTo>
                  <a:lnTo>
                    <a:pt x="1877" y="3"/>
                  </a:lnTo>
                  <a:lnTo>
                    <a:pt x="1877" y="3"/>
                  </a:lnTo>
                  <a:lnTo>
                    <a:pt x="1877" y="3"/>
                  </a:lnTo>
                  <a:lnTo>
                    <a:pt x="1877" y="4"/>
                  </a:lnTo>
                  <a:lnTo>
                    <a:pt x="1877" y="4"/>
                  </a:lnTo>
                  <a:lnTo>
                    <a:pt x="1877" y="4"/>
                  </a:lnTo>
                  <a:lnTo>
                    <a:pt x="1878" y="4"/>
                  </a:lnTo>
                  <a:lnTo>
                    <a:pt x="1878" y="5"/>
                  </a:lnTo>
                  <a:lnTo>
                    <a:pt x="1877" y="5"/>
                  </a:lnTo>
                  <a:lnTo>
                    <a:pt x="1877" y="6"/>
                  </a:lnTo>
                  <a:lnTo>
                    <a:pt x="1877" y="6"/>
                  </a:lnTo>
                  <a:lnTo>
                    <a:pt x="1877" y="6"/>
                  </a:lnTo>
                  <a:lnTo>
                    <a:pt x="1877" y="7"/>
                  </a:lnTo>
                  <a:lnTo>
                    <a:pt x="1877" y="7"/>
                  </a:lnTo>
                  <a:lnTo>
                    <a:pt x="1876" y="9"/>
                  </a:lnTo>
                  <a:lnTo>
                    <a:pt x="1876" y="9"/>
                  </a:lnTo>
                  <a:lnTo>
                    <a:pt x="1876" y="9"/>
                  </a:lnTo>
                  <a:lnTo>
                    <a:pt x="1875" y="10"/>
                  </a:lnTo>
                  <a:lnTo>
                    <a:pt x="1875" y="10"/>
                  </a:lnTo>
                  <a:lnTo>
                    <a:pt x="1875" y="11"/>
                  </a:lnTo>
                  <a:lnTo>
                    <a:pt x="1874" y="11"/>
                  </a:lnTo>
                  <a:lnTo>
                    <a:pt x="1874" y="12"/>
                  </a:lnTo>
                  <a:lnTo>
                    <a:pt x="1872" y="12"/>
                  </a:lnTo>
                  <a:lnTo>
                    <a:pt x="1871" y="13"/>
                  </a:lnTo>
                  <a:lnTo>
                    <a:pt x="1871" y="13"/>
                  </a:lnTo>
                  <a:lnTo>
                    <a:pt x="1870" y="13"/>
                  </a:lnTo>
                  <a:lnTo>
                    <a:pt x="1870" y="15"/>
                  </a:lnTo>
                  <a:lnTo>
                    <a:pt x="1869" y="15"/>
                  </a:lnTo>
                  <a:lnTo>
                    <a:pt x="1868" y="16"/>
                  </a:lnTo>
                  <a:lnTo>
                    <a:pt x="1868" y="16"/>
                  </a:lnTo>
                  <a:lnTo>
                    <a:pt x="1866" y="16"/>
                  </a:lnTo>
                  <a:lnTo>
                    <a:pt x="1865" y="17"/>
                  </a:lnTo>
                  <a:lnTo>
                    <a:pt x="1865" y="17"/>
                  </a:lnTo>
                  <a:lnTo>
                    <a:pt x="1864" y="18"/>
                  </a:lnTo>
                  <a:lnTo>
                    <a:pt x="1863" y="18"/>
                  </a:lnTo>
                  <a:lnTo>
                    <a:pt x="1862" y="18"/>
                  </a:lnTo>
                  <a:lnTo>
                    <a:pt x="1862" y="19"/>
                  </a:lnTo>
                  <a:lnTo>
                    <a:pt x="1860" y="19"/>
                  </a:lnTo>
                  <a:lnTo>
                    <a:pt x="1859" y="19"/>
                  </a:lnTo>
                  <a:lnTo>
                    <a:pt x="1858" y="19"/>
                  </a:lnTo>
                  <a:lnTo>
                    <a:pt x="1858" y="20"/>
                  </a:lnTo>
                  <a:lnTo>
                    <a:pt x="1857" y="20"/>
                  </a:lnTo>
                  <a:lnTo>
                    <a:pt x="1856" y="20"/>
                  </a:lnTo>
                  <a:lnTo>
                    <a:pt x="1854" y="20"/>
                  </a:lnTo>
                  <a:lnTo>
                    <a:pt x="1854" y="20"/>
                  </a:lnTo>
                  <a:lnTo>
                    <a:pt x="1853" y="22"/>
                  </a:lnTo>
                  <a:lnTo>
                    <a:pt x="1852" y="22"/>
                  </a:lnTo>
                  <a:lnTo>
                    <a:pt x="1851" y="22"/>
                  </a:lnTo>
                  <a:lnTo>
                    <a:pt x="1851" y="22"/>
                  </a:lnTo>
                  <a:lnTo>
                    <a:pt x="185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20" name="Freeform 45"/>
            <p:cNvSpPr>
              <a:spLocks noEditPoints="1"/>
            </p:cNvSpPr>
            <p:nvPr/>
          </p:nvSpPr>
          <p:spPr bwMode="auto">
            <a:xfrm>
              <a:off x="3852864" y="4645026"/>
              <a:ext cx="2873375" cy="52388"/>
            </a:xfrm>
            <a:custGeom>
              <a:avLst/>
              <a:gdLst>
                <a:gd name="T0" fmla="*/ 6 w 1810"/>
                <a:gd name="T1" fmla="*/ 21 h 33"/>
                <a:gd name="T2" fmla="*/ 4 w 1810"/>
                <a:gd name="T3" fmla="*/ 21 h 33"/>
                <a:gd name="T4" fmla="*/ 3 w 1810"/>
                <a:gd name="T5" fmla="*/ 20 h 33"/>
                <a:gd name="T6" fmla="*/ 1 w 1810"/>
                <a:gd name="T7" fmla="*/ 19 h 33"/>
                <a:gd name="T8" fmla="*/ 0 w 1810"/>
                <a:gd name="T9" fmla="*/ 18 h 33"/>
                <a:gd name="T10" fmla="*/ 1 w 1810"/>
                <a:gd name="T11" fmla="*/ 15 h 33"/>
                <a:gd name="T12" fmla="*/ 1 w 1810"/>
                <a:gd name="T13" fmla="*/ 14 h 33"/>
                <a:gd name="T14" fmla="*/ 4 w 1810"/>
                <a:gd name="T15" fmla="*/ 12 h 33"/>
                <a:gd name="T16" fmla="*/ 6 w 1810"/>
                <a:gd name="T17" fmla="*/ 10 h 33"/>
                <a:gd name="T18" fmla="*/ 9 w 1810"/>
                <a:gd name="T19" fmla="*/ 7 h 33"/>
                <a:gd name="T20" fmla="*/ 12 w 1810"/>
                <a:gd name="T21" fmla="*/ 6 h 33"/>
                <a:gd name="T22" fmla="*/ 16 w 1810"/>
                <a:gd name="T23" fmla="*/ 4 h 33"/>
                <a:gd name="T24" fmla="*/ 19 w 1810"/>
                <a:gd name="T25" fmla="*/ 2 h 33"/>
                <a:gd name="T26" fmla="*/ 23 w 1810"/>
                <a:gd name="T27" fmla="*/ 1 h 33"/>
                <a:gd name="T28" fmla="*/ 26 w 1810"/>
                <a:gd name="T29" fmla="*/ 0 h 33"/>
                <a:gd name="T30" fmla="*/ 30 w 1810"/>
                <a:gd name="T31" fmla="*/ 0 h 33"/>
                <a:gd name="T32" fmla="*/ 1800 w 1810"/>
                <a:gd name="T33" fmla="*/ 5 h 33"/>
                <a:gd name="T34" fmla="*/ 1693 w 1810"/>
                <a:gd name="T35" fmla="*/ 30 h 33"/>
                <a:gd name="T36" fmla="*/ 1493 w 1810"/>
                <a:gd name="T37" fmla="*/ 33 h 33"/>
                <a:gd name="T38" fmla="*/ 1229 w 1810"/>
                <a:gd name="T39" fmla="*/ 33 h 33"/>
                <a:gd name="T40" fmla="*/ 931 w 1810"/>
                <a:gd name="T41" fmla="*/ 31 h 33"/>
                <a:gd name="T42" fmla="*/ 630 w 1810"/>
                <a:gd name="T43" fmla="*/ 29 h 33"/>
                <a:gd name="T44" fmla="*/ 357 w 1810"/>
                <a:gd name="T45" fmla="*/ 26 h 33"/>
                <a:gd name="T46" fmla="*/ 143 w 1810"/>
                <a:gd name="T47" fmla="*/ 23 h 33"/>
                <a:gd name="T48" fmla="*/ 20 w 1810"/>
                <a:gd name="T49" fmla="*/ 21 h 33"/>
                <a:gd name="T50" fmla="*/ 65 w 1810"/>
                <a:gd name="T51" fmla="*/ 0 h 33"/>
                <a:gd name="T52" fmla="*/ 213 w 1810"/>
                <a:gd name="T53" fmla="*/ 2 h 33"/>
                <a:gd name="T54" fmla="*/ 444 w 1810"/>
                <a:gd name="T55" fmla="*/ 5 h 33"/>
                <a:gd name="T56" fmla="*/ 727 w 1810"/>
                <a:gd name="T57" fmla="*/ 8 h 33"/>
                <a:gd name="T58" fmla="*/ 1031 w 1810"/>
                <a:gd name="T59" fmla="*/ 11 h 33"/>
                <a:gd name="T60" fmla="*/ 1324 w 1810"/>
                <a:gd name="T61" fmla="*/ 12 h 33"/>
                <a:gd name="T62" fmla="*/ 1573 w 1810"/>
                <a:gd name="T63" fmla="*/ 11 h 33"/>
                <a:gd name="T64" fmla="*/ 1750 w 1810"/>
                <a:gd name="T65" fmla="*/ 7 h 33"/>
                <a:gd name="T66" fmla="*/ 1781 w 1810"/>
                <a:gd name="T67" fmla="*/ 26 h 33"/>
                <a:gd name="T68" fmla="*/ 1802 w 1810"/>
                <a:gd name="T69" fmla="*/ 5 h 33"/>
                <a:gd name="T70" fmla="*/ 1805 w 1810"/>
                <a:gd name="T71" fmla="*/ 5 h 33"/>
                <a:gd name="T72" fmla="*/ 1807 w 1810"/>
                <a:gd name="T73" fmla="*/ 6 h 33"/>
                <a:gd name="T74" fmla="*/ 1808 w 1810"/>
                <a:gd name="T75" fmla="*/ 6 h 33"/>
                <a:gd name="T76" fmla="*/ 1810 w 1810"/>
                <a:gd name="T77" fmla="*/ 7 h 33"/>
                <a:gd name="T78" fmla="*/ 1810 w 1810"/>
                <a:gd name="T79" fmla="*/ 10 h 33"/>
                <a:gd name="T80" fmla="*/ 1808 w 1810"/>
                <a:gd name="T81" fmla="*/ 11 h 33"/>
                <a:gd name="T82" fmla="*/ 1807 w 1810"/>
                <a:gd name="T83" fmla="*/ 13 h 33"/>
                <a:gd name="T84" fmla="*/ 1805 w 1810"/>
                <a:gd name="T85" fmla="*/ 15 h 33"/>
                <a:gd name="T86" fmla="*/ 1802 w 1810"/>
                <a:gd name="T87" fmla="*/ 18 h 33"/>
                <a:gd name="T88" fmla="*/ 1800 w 1810"/>
                <a:gd name="T89" fmla="*/ 19 h 33"/>
                <a:gd name="T90" fmla="*/ 1796 w 1810"/>
                <a:gd name="T91" fmla="*/ 21 h 33"/>
                <a:gd name="T92" fmla="*/ 1793 w 1810"/>
                <a:gd name="T93" fmla="*/ 23 h 33"/>
                <a:gd name="T94" fmla="*/ 1789 w 1810"/>
                <a:gd name="T95" fmla="*/ 24 h 33"/>
                <a:gd name="T96" fmla="*/ 1786 w 1810"/>
                <a:gd name="T97" fmla="*/ 25 h 33"/>
                <a:gd name="T98" fmla="*/ 1782 w 1810"/>
                <a:gd name="T99"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10" h="33">
                  <a:moveTo>
                    <a:pt x="31" y="0"/>
                  </a:moveTo>
                  <a:lnTo>
                    <a:pt x="7" y="21"/>
                  </a:lnTo>
                  <a:lnTo>
                    <a:pt x="7" y="21"/>
                  </a:lnTo>
                  <a:lnTo>
                    <a:pt x="6" y="21"/>
                  </a:lnTo>
                  <a:lnTo>
                    <a:pt x="5" y="21"/>
                  </a:lnTo>
                  <a:lnTo>
                    <a:pt x="5" y="21"/>
                  </a:lnTo>
                  <a:lnTo>
                    <a:pt x="4" y="21"/>
                  </a:lnTo>
                  <a:lnTo>
                    <a:pt x="4" y="21"/>
                  </a:lnTo>
                  <a:lnTo>
                    <a:pt x="4" y="20"/>
                  </a:lnTo>
                  <a:lnTo>
                    <a:pt x="3" y="20"/>
                  </a:lnTo>
                  <a:lnTo>
                    <a:pt x="3" y="20"/>
                  </a:lnTo>
                  <a:lnTo>
                    <a:pt x="3" y="20"/>
                  </a:lnTo>
                  <a:lnTo>
                    <a:pt x="1" y="20"/>
                  </a:lnTo>
                  <a:lnTo>
                    <a:pt x="1" y="19"/>
                  </a:lnTo>
                  <a:lnTo>
                    <a:pt x="1" y="19"/>
                  </a:lnTo>
                  <a:lnTo>
                    <a:pt x="1" y="19"/>
                  </a:lnTo>
                  <a:lnTo>
                    <a:pt x="1" y="19"/>
                  </a:lnTo>
                  <a:lnTo>
                    <a:pt x="0" y="18"/>
                  </a:lnTo>
                  <a:lnTo>
                    <a:pt x="0" y="18"/>
                  </a:lnTo>
                  <a:lnTo>
                    <a:pt x="0" y="18"/>
                  </a:lnTo>
                  <a:lnTo>
                    <a:pt x="0" y="17"/>
                  </a:lnTo>
                  <a:lnTo>
                    <a:pt x="0" y="17"/>
                  </a:lnTo>
                  <a:lnTo>
                    <a:pt x="0" y="17"/>
                  </a:lnTo>
                  <a:lnTo>
                    <a:pt x="1" y="15"/>
                  </a:lnTo>
                  <a:lnTo>
                    <a:pt x="1" y="15"/>
                  </a:lnTo>
                  <a:lnTo>
                    <a:pt x="1" y="14"/>
                  </a:lnTo>
                  <a:lnTo>
                    <a:pt x="1" y="14"/>
                  </a:lnTo>
                  <a:lnTo>
                    <a:pt x="1" y="14"/>
                  </a:lnTo>
                  <a:lnTo>
                    <a:pt x="3" y="13"/>
                  </a:lnTo>
                  <a:lnTo>
                    <a:pt x="3" y="13"/>
                  </a:lnTo>
                  <a:lnTo>
                    <a:pt x="3" y="12"/>
                  </a:lnTo>
                  <a:lnTo>
                    <a:pt x="4" y="12"/>
                  </a:lnTo>
                  <a:lnTo>
                    <a:pt x="4" y="11"/>
                  </a:lnTo>
                  <a:lnTo>
                    <a:pt x="5" y="11"/>
                  </a:lnTo>
                  <a:lnTo>
                    <a:pt x="5" y="10"/>
                  </a:lnTo>
                  <a:lnTo>
                    <a:pt x="6" y="10"/>
                  </a:lnTo>
                  <a:lnTo>
                    <a:pt x="6" y="10"/>
                  </a:lnTo>
                  <a:lnTo>
                    <a:pt x="7" y="8"/>
                  </a:lnTo>
                  <a:lnTo>
                    <a:pt x="9" y="8"/>
                  </a:lnTo>
                  <a:lnTo>
                    <a:pt x="9" y="7"/>
                  </a:lnTo>
                  <a:lnTo>
                    <a:pt x="10" y="7"/>
                  </a:lnTo>
                  <a:lnTo>
                    <a:pt x="11" y="6"/>
                  </a:lnTo>
                  <a:lnTo>
                    <a:pt x="11" y="6"/>
                  </a:lnTo>
                  <a:lnTo>
                    <a:pt x="12" y="6"/>
                  </a:lnTo>
                  <a:lnTo>
                    <a:pt x="13" y="5"/>
                  </a:lnTo>
                  <a:lnTo>
                    <a:pt x="13" y="5"/>
                  </a:lnTo>
                  <a:lnTo>
                    <a:pt x="15" y="5"/>
                  </a:lnTo>
                  <a:lnTo>
                    <a:pt x="16" y="4"/>
                  </a:lnTo>
                  <a:lnTo>
                    <a:pt x="17" y="4"/>
                  </a:lnTo>
                  <a:lnTo>
                    <a:pt x="17" y="4"/>
                  </a:lnTo>
                  <a:lnTo>
                    <a:pt x="18" y="2"/>
                  </a:lnTo>
                  <a:lnTo>
                    <a:pt x="19" y="2"/>
                  </a:lnTo>
                  <a:lnTo>
                    <a:pt x="20" y="2"/>
                  </a:lnTo>
                  <a:lnTo>
                    <a:pt x="20" y="2"/>
                  </a:lnTo>
                  <a:lnTo>
                    <a:pt x="22" y="1"/>
                  </a:lnTo>
                  <a:lnTo>
                    <a:pt x="23" y="1"/>
                  </a:lnTo>
                  <a:lnTo>
                    <a:pt x="24" y="1"/>
                  </a:lnTo>
                  <a:lnTo>
                    <a:pt x="24" y="1"/>
                  </a:lnTo>
                  <a:lnTo>
                    <a:pt x="25" y="1"/>
                  </a:lnTo>
                  <a:lnTo>
                    <a:pt x="26" y="0"/>
                  </a:lnTo>
                  <a:lnTo>
                    <a:pt x="26" y="0"/>
                  </a:lnTo>
                  <a:lnTo>
                    <a:pt x="28" y="0"/>
                  </a:lnTo>
                  <a:lnTo>
                    <a:pt x="29" y="0"/>
                  </a:lnTo>
                  <a:lnTo>
                    <a:pt x="30" y="0"/>
                  </a:lnTo>
                  <a:lnTo>
                    <a:pt x="30" y="0"/>
                  </a:lnTo>
                  <a:lnTo>
                    <a:pt x="31" y="0"/>
                  </a:lnTo>
                  <a:lnTo>
                    <a:pt x="31" y="0"/>
                  </a:lnTo>
                  <a:close/>
                  <a:moveTo>
                    <a:pt x="1800" y="5"/>
                  </a:moveTo>
                  <a:lnTo>
                    <a:pt x="1781" y="26"/>
                  </a:lnTo>
                  <a:lnTo>
                    <a:pt x="1758" y="27"/>
                  </a:lnTo>
                  <a:lnTo>
                    <a:pt x="1728" y="29"/>
                  </a:lnTo>
                  <a:lnTo>
                    <a:pt x="1693" y="30"/>
                  </a:lnTo>
                  <a:lnTo>
                    <a:pt x="1651" y="31"/>
                  </a:lnTo>
                  <a:lnTo>
                    <a:pt x="1603" y="32"/>
                  </a:lnTo>
                  <a:lnTo>
                    <a:pt x="1551" y="32"/>
                  </a:lnTo>
                  <a:lnTo>
                    <a:pt x="1493" y="33"/>
                  </a:lnTo>
                  <a:lnTo>
                    <a:pt x="1432" y="33"/>
                  </a:lnTo>
                  <a:lnTo>
                    <a:pt x="1368" y="33"/>
                  </a:lnTo>
                  <a:lnTo>
                    <a:pt x="1300" y="33"/>
                  </a:lnTo>
                  <a:lnTo>
                    <a:pt x="1229" y="33"/>
                  </a:lnTo>
                  <a:lnTo>
                    <a:pt x="1157" y="33"/>
                  </a:lnTo>
                  <a:lnTo>
                    <a:pt x="1083" y="32"/>
                  </a:lnTo>
                  <a:lnTo>
                    <a:pt x="1007" y="32"/>
                  </a:lnTo>
                  <a:lnTo>
                    <a:pt x="931" y="31"/>
                  </a:lnTo>
                  <a:lnTo>
                    <a:pt x="855" y="31"/>
                  </a:lnTo>
                  <a:lnTo>
                    <a:pt x="780" y="30"/>
                  </a:lnTo>
                  <a:lnTo>
                    <a:pt x="704" y="30"/>
                  </a:lnTo>
                  <a:lnTo>
                    <a:pt x="630" y="29"/>
                  </a:lnTo>
                  <a:lnTo>
                    <a:pt x="558" y="29"/>
                  </a:lnTo>
                  <a:lnTo>
                    <a:pt x="488" y="27"/>
                  </a:lnTo>
                  <a:lnTo>
                    <a:pt x="420" y="26"/>
                  </a:lnTo>
                  <a:lnTo>
                    <a:pt x="357" y="26"/>
                  </a:lnTo>
                  <a:lnTo>
                    <a:pt x="296" y="25"/>
                  </a:lnTo>
                  <a:lnTo>
                    <a:pt x="240" y="25"/>
                  </a:lnTo>
                  <a:lnTo>
                    <a:pt x="189" y="24"/>
                  </a:lnTo>
                  <a:lnTo>
                    <a:pt x="143" y="23"/>
                  </a:lnTo>
                  <a:lnTo>
                    <a:pt x="103" y="23"/>
                  </a:lnTo>
                  <a:lnTo>
                    <a:pt x="68" y="23"/>
                  </a:lnTo>
                  <a:lnTo>
                    <a:pt x="41" y="21"/>
                  </a:lnTo>
                  <a:lnTo>
                    <a:pt x="20" y="21"/>
                  </a:lnTo>
                  <a:lnTo>
                    <a:pt x="7" y="21"/>
                  </a:lnTo>
                  <a:lnTo>
                    <a:pt x="31" y="0"/>
                  </a:lnTo>
                  <a:lnTo>
                    <a:pt x="44" y="0"/>
                  </a:lnTo>
                  <a:lnTo>
                    <a:pt x="65" y="0"/>
                  </a:lnTo>
                  <a:lnTo>
                    <a:pt x="92" y="1"/>
                  </a:lnTo>
                  <a:lnTo>
                    <a:pt x="127" y="1"/>
                  </a:lnTo>
                  <a:lnTo>
                    <a:pt x="167" y="2"/>
                  </a:lnTo>
                  <a:lnTo>
                    <a:pt x="213" y="2"/>
                  </a:lnTo>
                  <a:lnTo>
                    <a:pt x="264" y="4"/>
                  </a:lnTo>
                  <a:lnTo>
                    <a:pt x="320" y="4"/>
                  </a:lnTo>
                  <a:lnTo>
                    <a:pt x="381" y="5"/>
                  </a:lnTo>
                  <a:lnTo>
                    <a:pt x="444" y="5"/>
                  </a:lnTo>
                  <a:lnTo>
                    <a:pt x="511" y="6"/>
                  </a:lnTo>
                  <a:lnTo>
                    <a:pt x="581" y="7"/>
                  </a:lnTo>
                  <a:lnTo>
                    <a:pt x="653" y="7"/>
                  </a:lnTo>
                  <a:lnTo>
                    <a:pt x="727" y="8"/>
                  </a:lnTo>
                  <a:lnTo>
                    <a:pt x="802" y="10"/>
                  </a:lnTo>
                  <a:lnTo>
                    <a:pt x="879" y="10"/>
                  </a:lnTo>
                  <a:lnTo>
                    <a:pt x="955" y="11"/>
                  </a:lnTo>
                  <a:lnTo>
                    <a:pt x="1031" y="11"/>
                  </a:lnTo>
                  <a:lnTo>
                    <a:pt x="1107" y="11"/>
                  </a:lnTo>
                  <a:lnTo>
                    <a:pt x="1181" y="12"/>
                  </a:lnTo>
                  <a:lnTo>
                    <a:pt x="1253" y="12"/>
                  </a:lnTo>
                  <a:lnTo>
                    <a:pt x="1324" y="12"/>
                  </a:lnTo>
                  <a:lnTo>
                    <a:pt x="1391" y="12"/>
                  </a:lnTo>
                  <a:lnTo>
                    <a:pt x="1456" y="12"/>
                  </a:lnTo>
                  <a:lnTo>
                    <a:pt x="1517" y="12"/>
                  </a:lnTo>
                  <a:lnTo>
                    <a:pt x="1573" y="11"/>
                  </a:lnTo>
                  <a:lnTo>
                    <a:pt x="1626" y="11"/>
                  </a:lnTo>
                  <a:lnTo>
                    <a:pt x="1673" y="10"/>
                  </a:lnTo>
                  <a:lnTo>
                    <a:pt x="1714" y="8"/>
                  </a:lnTo>
                  <a:lnTo>
                    <a:pt x="1750" y="7"/>
                  </a:lnTo>
                  <a:lnTo>
                    <a:pt x="1778" y="6"/>
                  </a:lnTo>
                  <a:lnTo>
                    <a:pt x="1800" y="5"/>
                  </a:lnTo>
                  <a:lnTo>
                    <a:pt x="1800" y="5"/>
                  </a:lnTo>
                  <a:close/>
                  <a:moveTo>
                    <a:pt x="1781" y="26"/>
                  </a:moveTo>
                  <a:lnTo>
                    <a:pt x="1800" y="5"/>
                  </a:lnTo>
                  <a:lnTo>
                    <a:pt x="1801" y="5"/>
                  </a:lnTo>
                  <a:lnTo>
                    <a:pt x="1801" y="5"/>
                  </a:lnTo>
                  <a:lnTo>
                    <a:pt x="1802" y="5"/>
                  </a:lnTo>
                  <a:lnTo>
                    <a:pt x="1802" y="5"/>
                  </a:lnTo>
                  <a:lnTo>
                    <a:pt x="1804" y="5"/>
                  </a:lnTo>
                  <a:lnTo>
                    <a:pt x="1805" y="5"/>
                  </a:lnTo>
                  <a:lnTo>
                    <a:pt x="1805" y="5"/>
                  </a:lnTo>
                  <a:lnTo>
                    <a:pt x="1805" y="5"/>
                  </a:lnTo>
                  <a:lnTo>
                    <a:pt x="1806" y="5"/>
                  </a:lnTo>
                  <a:lnTo>
                    <a:pt x="1806" y="5"/>
                  </a:lnTo>
                  <a:lnTo>
                    <a:pt x="1807" y="6"/>
                  </a:lnTo>
                  <a:lnTo>
                    <a:pt x="1807" y="6"/>
                  </a:lnTo>
                  <a:lnTo>
                    <a:pt x="1807" y="6"/>
                  </a:lnTo>
                  <a:lnTo>
                    <a:pt x="1808" y="6"/>
                  </a:lnTo>
                  <a:lnTo>
                    <a:pt x="1808" y="6"/>
                  </a:lnTo>
                  <a:lnTo>
                    <a:pt x="1808" y="7"/>
                  </a:lnTo>
                  <a:lnTo>
                    <a:pt x="1808" y="7"/>
                  </a:lnTo>
                  <a:lnTo>
                    <a:pt x="1808" y="7"/>
                  </a:lnTo>
                  <a:lnTo>
                    <a:pt x="1810" y="7"/>
                  </a:lnTo>
                  <a:lnTo>
                    <a:pt x="1810" y="8"/>
                  </a:lnTo>
                  <a:lnTo>
                    <a:pt x="1810" y="8"/>
                  </a:lnTo>
                  <a:lnTo>
                    <a:pt x="1810" y="8"/>
                  </a:lnTo>
                  <a:lnTo>
                    <a:pt x="1810" y="10"/>
                  </a:lnTo>
                  <a:lnTo>
                    <a:pt x="1810" y="10"/>
                  </a:lnTo>
                  <a:lnTo>
                    <a:pt x="1808" y="10"/>
                  </a:lnTo>
                  <a:lnTo>
                    <a:pt x="1808" y="11"/>
                  </a:lnTo>
                  <a:lnTo>
                    <a:pt x="1808" y="11"/>
                  </a:lnTo>
                  <a:lnTo>
                    <a:pt x="1808" y="12"/>
                  </a:lnTo>
                  <a:lnTo>
                    <a:pt x="1808" y="12"/>
                  </a:lnTo>
                  <a:lnTo>
                    <a:pt x="1807" y="13"/>
                  </a:lnTo>
                  <a:lnTo>
                    <a:pt x="1807" y="13"/>
                  </a:lnTo>
                  <a:lnTo>
                    <a:pt x="1807" y="13"/>
                  </a:lnTo>
                  <a:lnTo>
                    <a:pt x="1806" y="14"/>
                  </a:lnTo>
                  <a:lnTo>
                    <a:pt x="1806" y="14"/>
                  </a:lnTo>
                  <a:lnTo>
                    <a:pt x="1805" y="15"/>
                  </a:lnTo>
                  <a:lnTo>
                    <a:pt x="1805" y="15"/>
                  </a:lnTo>
                  <a:lnTo>
                    <a:pt x="1804" y="17"/>
                  </a:lnTo>
                  <a:lnTo>
                    <a:pt x="1804" y="17"/>
                  </a:lnTo>
                  <a:lnTo>
                    <a:pt x="1802" y="18"/>
                  </a:lnTo>
                  <a:lnTo>
                    <a:pt x="1801" y="18"/>
                  </a:lnTo>
                  <a:lnTo>
                    <a:pt x="1801" y="18"/>
                  </a:lnTo>
                  <a:lnTo>
                    <a:pt x="1800" y="19"/>
                  </a:lnTo>
                  <a:lnTo>
                    <a:pt x="1800" y="19"/>
                  </a:lnTo>
                  <a:lnTo>
                    <a:pt x="1799" y="20"/>
                  </a:lnTo>
                  <a:lnTo>
                    <a:pt x="1798" y="20"/>
                  </a:lnTo>
                  <a:lnTo>
                    <a:pt x="1798" y="20"/>
                  </a:lnTo>
                  <a:lnTo>
                    <a:pt x="1796" y="21"/>
                  </a:lnTo>
                  <a:lnTo>
                    <a:pt x="1795" y="21"/>
                  </a:lnTo>
                  <a:lnTo>
                    <a:pt x="1794" y="21"/>
                  </a:lnTo>
                  <a:lnTo>
                    <a:pt x="1794" y="23"/>
                  </a:lnTo>
                  <a:lnTo>
                    <a:pt x="1793" y="23"/>
                  </a:lnTo>
                  <a:lnTo>
                    <a:pt x="1792" y="23"/>
                  </a:lnTo>
                  <a:lnTo>
                    <a:pt x="1790" y="24"/>
                  </a:lnTo>
                  <a:lnTo>
                    <a:pt x="1790" y="24"/>
                  </a:lnTo>
                  <a:lnTo>
                    <a:pt x="1789" y="24"/>
                  </a:lnTo>
                  <a:lnTo>
                    <a:pt x="1788" y="24"/>
                  </a:lnTo>
                  <a:lnTo>
                    <a:pt x="1787" y="25"/>
                  </a:lnTo>
                  <a:lnTo>
                    <a:pt x="1787" y="25"/>
                  </a:lnTo>
                  <a:lnTo>
                    <a:pt x="1786" y="25"/>
                  </a:lnTo>
                  <a:lnTo>
                    <a:pt x="1784" y="25"/>
                  </a:lnTo>
                  <a:lnTo>
                    <a:pt x="1783" y="25"/>
                  </a:lnTo>
                  <a:lnTo>
                    <a:pt x="1783" y="25"/>
                  </a:lnTo>
                  <a:lnTo>
                    <a:pt x="1782" y="26"/>
                  </a:lnTo>
                  <a:lnTo>
                    <a:pt x="178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sp>
          <p:nvSpPr>
            <p:cNvPr id="21" name="Freeform 46"/>
            <p:cNvSpPr>
              <a:spLocks noEditPoints="1"/>
            </p:cNvSpPr>
            <p:nvPr/>
          </p:nvSpPr>
          <p:spPr bwMode="auto">
            <a:xfrm>
              <a:off x="3656014" y="2608264"/>
              <a:ext cx="3270250" cy="1900238"/>
            </a:xfrm>
            <a:custGeom>
              <a:avLst/>
              <a:gdLst>
                <a:gd name="T0" fmla="*/ 37 w 2060"/>
                <a:gd name="T1" fmla="*/ 1131 h 1197"/>
                <a:gd name="T2" fmla="*/ 39 w 2060"/>
                <a:gd name="T3" fmla="*/ 1158 h 1197"/>
                <a:gd name="T4" fmla="*/ 51 w 2060"/>
                <a:gd name="T5" fmla="*/ 1168 h 1197"/>
                <a:gd name="T6" fmla="*/ 50 w 2060"/>
                <a:gd name="T7" fmla="*/ 1191 h 1197"/>
                <a:gd name="T8" fmla="*/ 17 w 2060"/>
                <a:gd name="T9" fmla="*/ 1187 h 1197"/>
                <a:gd name="T10" fmla="*/ 2 w 2060"/>
                <a:gd name="T11" fmla="*/ 1171 h 1197"/>
                <a:gd name="T12" fmla="*/ 0 w 2060"/>
                <a:gd name="T13" fmla="*/ 1140 h 1197"/>
                <a:gd name="T14" fmla="*/ 47 w 2060"/>
                <a:gd name="T15" fmla="*/ 165 h 1197"/>
                <a:gd name="T16" fmla="*/ 51 w 2060"/>
                <a:gd name="T17" fmla="*/ 341 h 1197"/>
                <a:gd name="T18" fmla="*/ 51 w 2060"/>
                <a:gd name="T19" fmla="*/ 687 h 1197"/>
                <a:gd name="T20" fmla="*/ 45 w 2060"/>
                <a:gd name="T21" fmla="*/ 1004 h 1197"/>
                <a:gd name="T22" fmla="*/ 5 w 2060"/>
                <a:gd name="T23" fmla="*/ 1098 h 1197"/>
                <a:gd name="T24" fmla="*/ 12 w 2060"/>
                <a:gd name="T25" fmla="*/ 857 h 1197"/>
                <a:gd name="T26" fmla="*/ 14 w 2060"/>
                <a:gd name="T27" fmla="*/ 500 h 1197"/>
                <a:gd name="T28" fmla="*/ 12 w 2060"/>
                <a:gd name="T29" fmla="*/ 222 h 1197"/>
                <a:gd name="T30" fmla="*/ 115 w 2060"/>
                <a:gd name="T31" fmla="*/ 21 h 1197"/>
                <a:gd name="T32" fmla="*/ 62 w 2060"/>
                <a:gd name="T33" fmla="*/ 31 h 1197"/>
                <a:gd name="T34" fmla="*/ 43 w 2060"/>
                <a:gd name="T35" fmla="*/ 69 h 1197"/>
                <a:gd name="T36" fmla="*/ 43 w 2060"/>
                <a:gd name="T37" fmla="*/ 133 h 1197"/>
                <a:gd name="T38" fmla="*/ 6 w 2060"/>
                <a:gd name="T39" fmla="*/ 148 h 1197"/>
                <a:gd name="T40" fmla="*/ 5 w 2060"/>
                <a:gd name="T41" fmla="*/ 81 h 1197"/>
                <a:gd name="T42" fmla="*/ 39 w 2060"/>
                <a:gd name="T43" fmla="*/ 26 h 1197"/>
                <a:gd name="T44" fmla="*/ 139 w 2060"/>
                <a:gd name="T45" fmla="*/ 0 h 1197"/>
                <a:gd name="T46" fmla="*/ 1826 w 2060"/>
                <a:gd name="T47" fmla="*/ 45 h 1197"/>
                <a:gd name="T48" fmla="*/ 1330 w 2060"/>
                <a:gd name="T49" fmla="*/ 44 h 1197"/>
                <a:gd name="T50" fmla="*/ 655 w 2060"/>
                <a:gd name="T51" fmla="*/ 34 h 1197"/>
                <a:gd name="T52" fmla="*/ 172 w 2060"/>
                <a:gd name="T53" fmla="*/ 23 h 1197"/>
                <a:gd name="T54" fmla="*/ 364 w 2060"/>
                <a:gd name="T55" fmla="*/ 7 h 1197"/>
                <a:gd name="T56" fmla="*/ 978 w 2060"/>
                <a:gd name="T57" fmla="*/ 17 h 1197"/>
                <a:gd name="T58" fmla="*/ 1617 w 2060"/>
                <a:gd name="T59" fmla="*/ 23 h 1197"/>
                <a:gd name="T60" fmla="*/ 1908 w 2060"/>
                <a:gd name="T61" fmla="*/ 21 h 1197"/>
                <a:gd name="T62" fmla="*/ 2012 w 2060"/>
                <a:gd name="T63" fmla="*/ 107 h 1197"/>
                <a:gd name="T64" fmla="*/ 1988 w 2060"/>
                <a:gd name="T65" fmla="*/ 63 h 1197"/>
                <a:gd name="T66" fmla="*/ 1948 w 2060"/>
                <a:gd name="T67" fmla="*/ 41 h 1197"/>
                <a:gd name="T68" fmla="*/ 1892 w 2060"/>
                <a:gd name="T69" fmla="*/ 41 h 1197"/>
                <a:gd name="T70" fmla="*/ 1969 w 2060"/>
                <a:gd name="T71" fmla="*/ 20 h 1197"/>
                <a:gd name="T72" fmla="*/ 2019 w 2060"/>
                <a:gd name="T73" fmla="*/ 40 h 1197"/>
                <a:gd name="T74" fmla="*/ 2047 w 2060"/>
                <a:gd name="T75" fmla="*/ 85 h 1197"/>
                <a:gd name="T76" fmla="*/ 2052 w 2060"/>
                <a:gd name="T77" fmla="*/ 1068 h 1197"/>
                <a:gd name="T78" fmla="*/ 2011 w 2060"/>
                <a:gd name="T79" fmla="*/ 969 h 1197"/>
                <a:gd name="T80" fmla="*/ 2011 w 2060"/>
                <a:gd name="T81" fmla="*/ 645 h 1197"/>
                <a:gd name="T82" fmla="*/ 2012 w 2060"/>
                <a:gd name="T83" fmla="*/ 302 h 1197"/>
                <a:gd name="T84" fmla="*/ 2052 w 2060"/>
                <a:gd name="T85" fmla="*/ 143 h 1197"/>
                <a:gd name="T86" fmla="*/ 2049 w 2060"/>
                <a:gd name="T87" fmla="*/ 394 h 1197"/>
                <a:gd name="T88" fmla="*/ 2048 w 2060"/>
                <a:gd name="T89" fmla="*/ 753 h 1197"/>
                <a:gd name="T90" fmla="*/ 2050 w 2060"/>
                <a:gd name="T91" fmla="*/ 1025 h 1197"/>
                <a:gd name="T92" fmla="*/ 1981 w 2060"/>
                <a:gd name="T93" fmla="*/ 1176 h 1197"/>
                <a:gd name="T94" fmla="*/ 2009 w 2060"/>
                <a:gd name="T95" fmla="*/ 1172 h 1197"/>
                <a:gd name="T96" fmla="*/ 2021 w 2060"/>
                <a:gd name="T97" fmla="*/ 1152 h 1197"/>
                <a:gd name="T98" fmla="*/ 2021 w 2060"/>
                <a:gd name="T99" fmla="*/ 1110 h 1197"/>
                <a:gd name="T100" fmla="*/ 2055 w 2060"/>
                <a:gd name="T101" fmla="*/ 1085 h 1197"/>
                <a:gd name="T102" fmla="*/ 2059 w 2060"/>
                <a:gd name="T103" fmla="*/ 1131 h 1197"/>
                <a:gd name="T104" fmla="*/ 2041 w 2060"/>
                <a:gd name="T105" fmla="*/ 1170 h 1197"/>
                <a:gd name="T106" fmla="*/ 1974 w 2060"/>
                <a:gd name="T107" fmla="*/ 1197 h 1197"/>
                <a:gd name="T108" fmla="*/ 122 w 2060"/>
                <a:gd name="T109" fmla="*/ 1168 h 1197"/>
                <a:gd name="T110" fmla="*/ 655 w 2060"/>
                <a:gd name="T111" fmla="*/ 1166 h 1197"/>
                <a:gd name="T112" fmla="*/ 1390 w 2060"/>
                <a:gd name="T113" fmla="*/ 1171 h 1197"/>
                <a:gd name="T114" fmla="*/ 1920 w 2060"/>
                <a:gd name="T115" fmla="*/ 1176 h 1197"/>
                <a:gd name="T116" fmla="*/ 1818 w 2060"/>
                <a:gd name="T117" fmla="*/ 1196 h 1197"/>
                <a:gd name="T118" fmla="*/ 1207 w 2060"/>
                <a:gd name="T119" fmla="*/ 1191 h 1197"/>
                <a:gd name="T120" fmla="*/ 482 w 2060"/>
                <a:gd name="T121" fmla="*/ 1187 h 1197"/>
                <a:gd name="T122" fmla="*/ 50 w 2060"/>
                <a:gd name="T123" fmla="*/ 1191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60" h="1197">
                  <a:moveTo>
                    <a:pt x="4" y="1116"/>
                  </a:moveTo>
                  <a:lnTo>
                    <a:pt x="41" y="1104"/>
                  </a:lnTo>
                  <a:lnTo>
                    <a:pt x="41" y="1104"/>
                  </a:lnTo>
                  <a:lnTo>
                    <a:pt x="39" y="1110"/>
                  </a:lnTo>
                  <a:lnTo>
                    <a:pt x="39" y="1115"/>
                  </a:lnTo>
                  <a:lnTo>
                    <a:pt x="38" y="1119"/>
                  </a:lnTo>
                  <a:lnTo>
                    <a:pt x="38" y="1123"/>
                  </a:lnTo>
                  <a:lnTo>
                    <a:pt x="37" y="1128"/>
                  </a:lnTo>
                  <a:lnTo>
                    <a:pt x="37" y="1131"/>
                  </a:lnTo>
                  <a:lnTo>
                    <a:pt x="37" y="1135"/>
                  </a:lnTo>
                  <a:lnTo>
                    <a:pt x="37" y="1139"/>
                  </a:lnTo>
                  <a:lnTo>
                    <a:pt x="37" y="1142"/>
                  </a:lnTo>
                  <a:lnTo>
                    <a:pt x="37" y="1144"/>
                  </a:lnTo>
                  <a:lnTo>
                    <a:pt x="37" y="1148"/>
                  </a:lnTo>
                  <a:lnTo>
                    <a:pt x="38" y="1150"/>
                  </a:lnTo>
                  <a:lnTo>
                    <a:pt x="38" y="1153"/>
                  </a:lnTo>
                  <a:lnTo>
                    <a:pt x="39" y="1155"/>
                  </a:lnTo>
                  <a:lnTo>
                    <a:pt x="39" y="1158"/>
                  </a:lnTo>
                  <a:lnTo>
                    <a:pt x="41" y="1159"/>
                  </a:lnTo>
                  <a:lnTo>
                    <a:pt x="42" y="1161"/>
                  </a:lnTo>
                  <a:lnTo>
                    <a:pt x="43" y="1162"/>
                  </a:lnTo>
                  <a:lnTo>
                    <a:pt x="44" y="1164"/>
                  </a:lnTo>
                  <a:lnTo>
                    <a:pt x="45" y="1165"/>
                  </a:lnTo>
                  <a:lnTo>
                    <a:pt x="47" y="1166"/>
                  </a:lnTo>
                  <a:lnTo>
                    <a:pt x="48" y="1167"/>
                  </a:lnTo>
                  <a:lnTo>
                    <a:pt x="49" y="1168"/>
                  </a:lnTo>
                  <a:lnTo>
                    <a:pt x="51" y="1168"/>
                  </a:lnTo>
                  <a:lnTo>
                    <a:pt x="53" y="1170"/>
                  </a:lnTo>
                  <a:lnTo>
                    <a:pt x="55" y="1170"/>
                  </a:lnTo>
                  <a:lnTo>
                    <a:pt x="57" y="1170"/>
                  </a:lnTo>
                  <a:lnTo>
                    <a:pt x="60" y="1170"/>
                  </a:lnTo>
                  <a:lnTo>
                    <a:pt x="62" y="1171"/>
                  </a:lnTo>
                  <a:lnTo>
                    <a:pt x="65" y="1171"/>
                  </a:lnTo>
                  <a:lnTo>
                    <a:pt x="67" y="1171"/>
                  </a:lnTo>
                  <a:lnTo>
                    <a:pt x="70" y="1170"/>
                  </a:lnTo>
                  <a:lnTo>
                    <a:pt x="50" y="1191"/>
                  </a:lnTo>
                  <a:lnTo>
                    <a:pt x="45" y="1191"/>
                  </a:lnTo>
                  <a:lnTo>
                    <a:pt x="42" y="1192"/>
                  </a:lnTo>
                  <a:lnTo>
                    <a:pt x="37" y="1191"/>
                  </a:lnTo>
                  <a:lnTo>
                    <a:pt x="33" y="1191"/>
                  </a:lnTo>
                  <a:lnTo>
                    <a:pt x="30" y="1191"/>
                  </a:lnTo>
                  <a:lnTo>
                    <a:pt x="26" y="1190"/>
                  </a:lnTo>
                  <a:lnTo>
                    <a:pt x="23" y="1190"/>
                  </a:lnTo>
                  <a:lnTo>
                    <a:pt x="20" y="1189"/>
                  </a:lnTo>
                  <a:lnTo>
                    <a:pt x="17" y="1187"/>
                  </a:lnTo>
                  <a:lnTo>
                    <a:pt x="14" y="1186"/>
                  </a:lnTo>
                  <a:lnTo>
                    <a:pt x="12" y="1185"/>
                  </a:lnTo>
                  <a:lnTo>
                    <a:pt x="10" y="1184"/>
                  </a:lnTo>
                  <a:lnTo>
                    <a:pt x="8" y="1181"/>
                  </a:lnTo>
                  <a:lnTo>
                    <a:pt x="6" y="1179"/>
                  </a:lnTo>
                  <a:lnTo>
                    <a:pt x="5" y="1178"/>
                  </a:lnTo>
                  <a:lnTo>
                    <a:pt x="4" y="1176"/>
                  </a:lnTo>
                  <a:lnTo>
                    <a:pt x="2" y="1173"/>
                  </a:lnTo>
                  <a:lnTo>
                    <a:pt x="2" y="1171"/>
                  </a:lnTo>
                  <a:lnTo>
                    <a:pt x="1" y="1167"/>
                  </a:lnTo>
                  <a:lnTo>
                    <a:pt x="0" y="1165"/>
                  </a:lnTo>
                  <a:lnTo>
                    <a:pt x="0" y="1161"/>
                  </a:lnTo>
                  <a:lnTo>
                    <a:pt x="0" y="1159"/>
                  </a:lnTo>
                  <a:lnTo>
                    <a:pt x="0" y="1155"/>
                  </a:lnTo>
                  <a:lnTo>
                    <a:pt x="0" y="1152"/>
                  </a:lnTo>
                  <a:lnTo>
                    <a:pt x="0" y="1148"/>
                  </a:lnTo>
                  <a:lnTo>
                    <a:pt x="0" y="1144"/>
                  </a:lnTo>
                  <a:lnTo>
                    <a:pt x="0" y="1140"/>
                  </a:lnTo>
                  <a:lnTo>
                    <a:pt x="1" y="1135"/>
                  </a:lnTo>
                  <a:lnTo>
                    <a:pt x="1" y="1131"/>
                  </a:lnTo>
                  <a:lnTo>
                    <a:pt x="2" y="1127"/>
                  </a:lnTo>
                  <a:lnTo>
                    <a:pt x="2" y="1122"/>
                  </a:lnTo>
                  <a:lnTo>
                    <a:pt x="4" y="1116"/>
                  </a:lnTo>
                  <a:lnTo>
                    <a:pt x="4" y="1116"/>
                  </a:lnTo>
                  <a:lnTo>
                    <a:pt x="4" y="1116"/>
                  </a:lnTo>
                  <a:close/>
                  <a:moveTo>
                    <a:pt x="10" y="180"/>
                  </a:moveTo>
                  <a:lnTo>
                    <a:pt x="47" y="165"/>
                  </a:lnTo>
                  <a:lnTo>
                    <a:pt x="47" y="165"/>
                  </a:lnTo>
                  <a:lnTo>
                    <a:pt x="48" y="176"/>
                  </a:lnTo>
                  <a:lnTo>
                    <a:pt x="49" y="191"/>
                  </a:lnTo>
                  <a:lnTo>
                    <a:pt x="50" y="207"/>
                  </a:lnTo>
                  <a:lnTo>
                    <a:pt x="50" y="229"/>
                  </a:lnTo>
                  <a:lnTo>
                    <a:pt x="50" y="253"/>
                  </a:lnTo>
                  <a:lnTo>
                    <a:pt x="51" y="280"/>
                  </a:lnTo>
                  <a:lnTo>
                    <a:pt x="51" y="310"/>
                  </a:lnTo>
                  <a:lnTo>
                    <a:pt x="51" y="341"/>
                  </a:lnTo>
                  <a:lnTo>
                    <a:pt x="53" y="376"/>
                  </a:lnTo>
                  <a:lnTo>
                    <a:pt x="53" y="411"/>
                  </a:lnTo>
                  <a:lnTo>
                    <a:pt x="53" y="448"/>
                  </a:lnTo>
                  <a:lnTo>
                    <a:pt x="53" y="487"/>
                  </a:lnTo>
                  <a:lnTo>
                    <a:pt x="53" y="526"/>
                  </a:lnTo>
                  <a:lnTo>
                    <a:pt x="51" y="565"/>
                  </a:lnTo>
                  <a:lnTo>
                    <a:pt x="51" y="606"/>
                  </a:lnTo>
                  <a:lnTo>
                    <a:pt x="51" y="647"/>
                  </a:lnTo>
                  <a:lnTo>
                    <a:pt x="51" y="687"/>
                  </a:lnTo>
                  <a:lnTo>
                    <a:pt x="50" y="728"/>
                  </a:lnTo>
                  <a:lnTo>
                    <a:pt x="50" y="767"/>
                  </a:lnTo>
                  <a:lnTo>
                    <a:pt x="50" y="805"/>
                  </a:lnTo>
                  <a:lnTo>
                    <a:pt x="49" y="844"/>
                  </a:lnTo>
                  <a:lnTo>
                    <a:pt x="49" y="879"/>
                  </a:lnTo>
                  <a:lnTo>
                    <a:pt x="48" y="914"/>
                  </a:lnTo>
                  <a:lnTo>
                    <a:pt x="47" y="946"/>
                  </a:lnTo>
                  <a:lnTo>
                    <a:pt x="47" y="976"/>
                  </a:lnTo>
                  <a:lnTo>
                    <a:pt x="45" y="1004"/>
                  </a:lnTo>
                  <a:lnTo>
                    <a:pt x="45" y="1029"/>
                  </a:lnTo>
                  <a:lnTo>
                    <a:pt x="44" y="1051"/>
                  </a:lnTo>
                  <a:lnTo>
                    <a:pt x="43" y="1070"/>
                  </a:lnTo>
                  <a:lnTo>
                    <a:pt x="43" y="1085"/>
                  </a:lnTo>
                  <a:lnTo>
                    <a:pt x="42" y="1097"/>
                  </a:lnTo>
                  <a:lnTo>
                    <a:pt x="41" y="1104"/>
                  </a:lnTo>
                  <a:lnTo>
                    <a:pt x="4" y="1116"/>
                  </a:lnTo>
                  <a:lnTo>
                    <a:pt x="5" y="1110"/>
                  </a:lnTo>
                  <a:lnTo>
                    <a:pt x="5" y="1098"/>
                  </a:lnTo>
                  <a:lnTo>
                    <a:pt x="6" y="1082"/>
                  </a:lnTo>
                  <a:lnTo>
                    <a:pt x="7" y="1064"/>
                  </a:lnTo>
                  <a:lnTo>
                    <a:pt x="7" y="1042"/>
                  </a:lnTo>
                  <a:lnTo>
                    <a:pt x="8" y="1017"/>
                  </a:lnTo>
                  <a:lnTo>
                    <a:pt x="10" y="989"/>
                  </a:lnTo>
                  <a:lnTo>
                    <a:pt x="10" y="959"/>
                  </a:lnTo>
                  <a:lnTo>
                    <a:pt x="11" y="927"/>
                  </a:lnTo>
                  <a:lnTo>
                    <a:pt x="11" y="893"/>
                  </a:lnTo>
                  <a:lnTo>
                    <a:pt x="12" y="857"/>
                  </a:lnTo>
                  <a:lnTo>
                    <a:pt x="12" y="819"/>
                  </a:lnTo>
                  <a:lnTo>
                    <a:pt x="13" y="780"/>
                  </a:lnTo>
                  <a:lnTo>
                    <a:pt x="13" y="741"/>
                  </a:lnTo>
                  <a:lnTo>
                    <a:pt x="13" y="700"/>
                  </a:lnTo>
                  <a:lnTo>
                    <a:pt x="14" y="660"/>
                  </a:lnTo>
                  <a:lnTo>
                    <a:pt x="14" y="619"/>
                  </a:lnTo>
                  <a:lnTo>
                    <a:pt x="14" y="579"/>
                  </a:lnTo>
                  <a:lnTo>
                    <a:pt x="14" y="539"/>
                  </a:lnTo>
                  <a:lnTo>
                    <a:pt x="14" y="500"/>
                  </a:lnTo>
                  <a:lnTo>
                    <a:pt x="14" y="462"/>
                  </a:lnTo>
                  <a:lnTo>
                    <a:pt x="14" y="425"/>
                  </a:lnTo>
                  <a:lnTo>
                    <a:pt x="14" y="389"/>
                  </a:lnTo>
                  <a:lnTo>
                    <a:pt x="14" y="355"/>
                  </a:lnTo>
                  <a:lnTo>
                    <a:pt x="14" y="323"/>
                  </a:lnTo>
                  <a:lnTo>
                    <a:pt x="14" y="293"/>
                  </a:lnTo>
                  <a:lnTo>
                    <a:pt x="13" y="267"/>
                  </a:lnTo>
                  <a:lnTo>
                    <a:pt x="13" y="242"/>
                  </a:lnTo>
                  <a:lnTo>
                    <a:pt x="12" y="222"/>
                  </a:lnTo>
                  <a:lnTo>
                    <a:pt x="12" y="204"/>
                  </a:lnTo>
                  <a:lnTo>
                    <a:pt x="11" y="189"/>
                  </a:lnTo>
                  <a:lnTo>
                    <a:pt x="10" y="180"/>
                  </a:lnTo>
                  <a:lnTo>
                    <a:pt x="10" y="180"/>
                  </a:lnTo>
                  <a:lnTo>
                    <a:pt x="10" y="180"/>
                  </a:lnTo>
                  <a:close/>
                  <a:moveTo>
                    <a:pt x="152" y="1"/>
                  </a:moveTo>
                  <a:lnTo>
                    <a:pt x="127" y="22"/>
                  </a:lnTo>
                  <a:lnTo>
                    <a:pt x="127" y="22"/>
                  </a:lnTo>
                  <a:lnTo>
                    <a:pt x="115" y="21"/>
                  </a:lnTo>
                  <a:lnTo>
                    <a:pt x="105" y="21"/>
                  </a:lnTo>
                  <a:lnTo>
                    <a:pt x="96" y="22"/>
                  </a:lnTo>
                  <a:lnTo>
                    <a:pt x="87" y="23"/>
                  </a:lnTo>
                  <a:lnTo>
                    <a:pt x="80" y="25"/>
                  </a:lnTo>
                  <a:lnTo>
                    <a:pt x="74" y="26"/>
                  </a:lnTo>
                  <a:lnTo>
                    <a:pt x="70" y="27"/>
                  </a:lnTo>
                  <a:lnTo>
                    <a:pt x="67" y="28"/>
                  </a:lnTo>
                  <a:lnTo>
                    <a:pt x="65" y="29"/>
                  </a:lnTo>
                  <a:lnTo>
                    <a:pt x="62" y="31"/>
                  </a:lnTo>
                  <a:lnTo>
                    <a:pt x="60" y="33"/>
                  </a:lnTo>
                  <a:lnTo>
                    <a:pt x="57" y="35"/>
                  </a:lnTo>
                  <a:lnTo>
                    <a:pt x="55" y="39"/>
                  </a:lnTo>
                  <a:lnTo>
                    <a:pt x="51" y="43"/>
                  </a:lnTo>
                  <a:lnTo>
                    <a:pt x="49" y="47"/>
                  </a:lnTo>
                  <a:lnTo>
                    <a:pt x="47" y="52"/>
                  </a:lnTo>
                  <a:lnTo>
                    <a:pt x="45" y="57"/>
                  </a:lnTo>
                  <a:lnTo>
                    <a:pt x="44" y="63"/>
                  </a:lnTo>
                  <a:lnTo>
                    <a:pt x="43" y="69"/>
                  </a:lnTo>
                  <a:lnTo>
                    <a:pt x="42" y="75"/>
                  </a:lnTo>
                  <a:lnTo>
                    <a:pt x="41" y="82"/>
                  </a:lnTo>
                  <a:lnTo>
                    <a:pt x="41" y="88"/>
                  </a:lnTo>
                  <a:lnTo>
                    <a:pt x="41" y="95"/>
                  </a:lnTo>
                  <a:lnTo>
                    <a:pt x="41" y="102"/>
                  </a:lnTo>
                  <a:lnTo>
                    <a:pt x="41" y="111"/>
                  </a:lnTo>
                  <a:lnTo>
                    <a:pt x="42" y="118"/>
                  </a:lnTo>
                  <a:lnTo>
                    <a:pt x="42" y="125"/>
                  </a:lnTo>
                  <a:lnTo>
                    <a:pt x="43" y="133"/>
                  </a:lnTo>
                  <a:lnTo>
                    <a:pt x="44" y="140"/>
                  </a:lnTo>
                  <a:lnTo>
                    <a:pt x="45" y="149"/>
                  </a:lnTo>
                  <a:lnTo>
                    <a:pt x="47" y="157"/>
                  </a:lnTo>
                  <a:lnTo>
                    <a:pt x="47" y="165"/>
                  </a:lnTo>
                  <a:lnTo>
                    <a:pt x="10" y="180"/>
                  </a:lnTo>
                  <a:lnTo>
                    <a:pt x="8" y="171"/>
                  </a:lnTo>
                  <a:lnTo>
                    <a:pt x="7" y="163"/>
                  </a:lnTo>
                  <a:lnTo>
                    <a:pt x="7" y="155"/>
                  </a:lnTo>
                  <a:lnTo>
                    <a:pt x="6" y="148"/>
                  </a:lnTo>
                  <a:lnTo>
                    <a:pt x="5" y="139"/>
                  </a:lnTo>
                  <a:lnTo>
                    <a:pt x="5" y="131"/>
                  </a:lnTo>
                  <a:lnTo>
                    <a:pt x="4" y="124"/>
                  </a:lnTo>
                  <a:lnTo>
                    <a:pt x="4" y="117"/>
                  </a:lnTo>
                  <a:lnTo>
                    <a:pt x="4" y="108"/>
                  </a:lnTo>
                  <a:lnTo>
                    <a:pt x="4" y="101"/>
                  </a:lnTo>
                  <a:lnTo>
                    <a:pt x="4" y="94"/>
                  </a:lnTo>
                  <a:lnTo>
                    <a:pt x="5" y="88"/>
                  </a:lnTo>
                  <a:lnTo>
                    <a:pt x="5" y="81"/>
                  </a:lnTo>
                  <a:lnTo>
                    <a:pt x="6" y="74"/>
                  </a:lnTo>
                  <a:lnTo>
                    <a:pt x="8" y="68"/>
                  </a:lnTo>
                  <a:lnTo>
                    <a:pt x="11" y="62"/>
                  </a:lnTo>
                  <a:lnTo>
                    <a:pt x="13" y="56"/>
                  </a:lnTo>
                  <a:lnTo>
                    <a:pt x="17" y="48"/>
                  </a:lnTo>
                  <a:lnTo>
                    <a:pt x="20" y="44"/>
                  </a:lnTo>
                  <a:lnTo>
                    <a:pt x="26" y="38"/>
                  </a:lnTo>
                  <a:lnTo>
                    <a:pt x="32" y="32"/>
                  </a:lnTo>
                  <a:lnTo>
                    <a:pt x="39" y="26"/>
                  </a:lnTo>
                  <a:lnTo>
                    <a:pt x="49" y="20"/>
                  </a:lnTo>
                  <a:lnTo>
                    <a:pt x="59" y="14"/>
                  </a:lnTo>
                  <a:lnTo>
                    <a:pt x="70" y="10"/>
                  </a:lnTo>
                  <a:lnTo>
                    <a:pt x="81" y="7"/>
                  </a:lnTo>
                  <a:lnTo>
                    <a:pt x="92" y="4"/>
                  </a:lnTo>
                  <a:lnTo>
                    <a:pt x="103" y="2"/>
                  </a:lnTo>
                  <a:lnTo>
                    <a:pt x="115" y="1"/>
                  </a:lnTo>
                  <a:lnTo>
                    <a:pt x="127" y="1"/>
                  </a:lnTo>
                  <a:lnTo>
                    <a:pt x="139" y="0"/>
                  </a:lnTo>
                  <a:lnTo>
                    <a:pt x="152" y="1"/>
                  </a:lnTo>
                  <a:lnTo>
                    <a:pt x="152" y="1"/>
                  </a:lnTo>
                  <a:lnTo>
                    <a:pt x="152" y="1"/>
                  </a:lnTo>
                  <a:close/>
                  <a:moveTo>
                    <a:pt x="1908" y="21"/>
                  </a:moveTo>
                  <a:lnTo>
                    <a:pt x="1892" y="41"/>
                  </a:lnTo>
                  <a:lnTo>
                    <a:pt x="1892" y="41"/>
                  </a:lnTo>
                  <a:lnTo>
                    <a:pt x="1876" y="43"/>
                  </a:lnTo>
                  <a:lnTo>
                    <a:pt x="1855" y="44"/>
                  </a:lnTo>
                  <a:lnTo>
                    <a:pt x="1826" y="45"/>
                  </a:lnTo>
                  <a:lnTo>
                    <a:pt x="1791" y="45"/>
                  </a:lnTo>
                  <a:lnTo>
                    <a:pt x="1750" y="45"/>
                  </a:lnTo>
                  <a:lnTo>
                    <a:pt x="1703" y="45"/>
                  </a:lnTo>
                  <a:lnTo>
                    <a:pt x="1651" y="45"/>
                  </a:lnTo>
                  <a:lnTo>
                    <a:pt x="1595" y="45"/>
                  </a:lnTo>
                  <a:lnTo>
                    <a:pt x="1534" y="45"/>
                  </a:lnTo>
                  <a:lnTo>
                    <a:pt x="1468" y="45"/>
                  </a:lnTo>
                  <a:lnTo>
                    <a:pt x="1400" y="44"/>
                  </a:lnTo>
                  <a:lnTo>
                    <a:pt x="1330" y="44"/>
                  </a:lnTo>
                  <a:lnTo>
                    <a:pt x="1257" y="43"/>
                  </a:lnTo>
                  <a:lnTo>
                    <a:pt x="1182" y="41"/>
                  </a:lnTo>
                  <a:lnTo>
                    <a:pt x="1106" y="40"/>
                  </a:lnTo>
                  <a:lnTo>
                    <a:pt x="1030" y="40"/>
                  </a:lnTo>
                  <a:lnTo>
                    <a:pt x="954" y="39"/>
                  </a:lnTo>
                  <a:lnTo>
                    <a:pt x="877" y="38"/>
                  </a:lnTo>
                  <a:lnTo>
                    <a:pt x="802" y="37"/>
                  </a:lnTo>
                  <a:lnTo>
                    <a:pt x="728" y="35"/>
                  </a:lnTo>
                  <a:lnTo>
                    <a:pt x="655" y="34"/>
                  </a:lnTo>
                  <a:lnTo>
                    <a:pt x="585" y="33"/>
                  </a:lnTo>
                  <a:lnTo>
                    <a:pt x="518" y="32"/>
                  </a:lnTo>
                  <a:lnTo>
                    <a:pt x="455" y="31"/>
                  </a:lnTo>
                  <a:lnTo>
                    <a:pt x="395" y="29"/>
                  </a:lnTo>
                  <a:lnTo>
                    <a:pt x="339" y="28"/>
                  </a:lnTo>
                  <a:lnTo>
                    <a:pt x="289" y="27"/>
                  </a:lnTo>
                  <a:lnTo>
                    <a:pt x="244" y="26"/>
                  </a:lnTo>
                  <a:lnTo>
                    <a:pt x="204" y="25"/>
                  </a:lnTo>
                  <a:lnTo>
                    <a:pt x="172" y="23"/>
                  </a:lnTo>
                  <a:lnTo>
                    <a:pt x="146" y="22"/>
                  </a:lnTo>
                  <a:lnTo>
                    <a:pt x="127" y="22"/>
                  </a:lnTo>
                  <a:lnTo>
                    <a:pt x="152" y="1"/>
                  </a:lnTo>
                  <a:lnTo>
                    <a:pt x="170" y="1"/>
                  </a:lnTo>
                  <a:lnTo>
                    <a:pt x="196" y="2"/>
                  </a:lnTo>
                  <a:lnTo>
                    <a:pt x="229" y="3"/>
                  </a:lnTo>
                  <a:lnTo>
                    <a:pt x="267" y="4"/>
                  </a:lnTo>
                  <a:lnTo>
                    <a:pt x="313" y="5"/>
                  </a:lnTo>
                  <a:lnTo>
                    <a:pt x="364" y="7"/>
                  </a:lnTo>
                  <a:lnTo>
                    <a:pt x="419" y="8"/>
                  </a:lnTo>
                  <a:lnTo>
                    <a:pt x="479" y="9"/>
                  </a:lnTo>
                  <a:lnTo>
                    <a:pt x="542" y="10"/>
                  </a:lnTo>
                  <a:lnTo>
                    <a:pt x="609" y="11"/>
                  </a:lnTo>
                  <a:lnTo>
                    <a:pt x="679" y="13"/>
                  </a:lnTo>
                  <a:lnTo>
                    <a:pt x="751" y="14"/>
                  </a:lnTo>
                  <a:lnTo>
                    <a:pt x="826" y="15"/>
                  </a:lnTo>
                  <a:lnTo>
                    <a:pt x="901" y="16"/>
                  </a:lnTo>
                  <a:lnTo>
                    <a:pt x="978" y="17"/>
                  </a:lnTo>
                  <a:lnTo>
                    <a:pt x="1054" y="19"/>
                  </a:lnTo>
                  <a:lnTo>
                    <a:pt x="1130" y="20"/>
                  </a:lnTo>
                  <a:lnTo>
                    <a:pt x="1205" y="20"/>
                  </a:lnTo>
                  <a:lnTo>
                    <a:pt x="1281" y="21"/>
                  </a:lnTo>
                  <a:lnTo>
                    <a:pt x="1353" y="22"/>
                  </a:lnTo>
                  <a:lnTo>
                    <a:pt x="1424" y="22"/>
                  </a:lnTo>
                  <a:lnTo>
                    <a:pt x="1492" y="23"/>
                  </a:lnTo>
                  <a:lnTo>
                    <a:pt x="1556" y="23"/>
                  </a:lnTo>
                  <a:lnTo>
                    <a:pt x="1617" y="23"/>
                  </a:lnTo>
                  <a:lnTo>
                    <a:pt x="1675" y="25"/>
                  </a:lnTo>
                  <a:lnTo>
                    <a:pt x="1726" y="25"/>
                  </a:lnTo>
                  <a:lnTo>
                    <a:pt x="1774" y="23"/>
                  </a:lnTo>
                  <a:lnTo>
                    <a:pt x="1814" y="23"/>
                  </a:lnTo>
                  <a:lnTo>
                    <a:pt x="1849" y="23"/>
                  </a:lnTo>
                  <a:lnTo>
                    <a:pt x="1877" y="22"/>
                  </a:lnTo>
                  <a:lnTo>
                    <a:pt x="1898" y="21"/>
                  </a:lnTo>
                  <a:lnTo>
                    <a:pt x="1908" y="21"/>
                  </a:lnTo>
                  <a:lnTo>
                    <a:pt x="1908" y="21"/>
                  </a:lnTo>
                  <a:lnTo>
                    <a:pt x="1908" y="21"/>
                  </a:lnTo>
                  <a:close/>
                  <a:moveTo>
                    <a:pt x="2052" y="130"/>
                  </a:moveTo>
                  <a:lnTo>
                    <a:pt x="2015" y="143"/>
                  </a:lnTo>
                  <a:lnTo>
                    <a:pt x="2015" y="143"/>
                  </a:lnTo>
                  <a:lnTo>
                    <a:pt x="2015" y="134"/>
                  </a:lnTo>
                  <a:lnTo>
                    <a:pt x="2015" y="127"/>
                  </a:lnTo>
                  <a:lnTo>
                    <a:pt x="2013" y="120"/>
                  </a:lnTo>
                  <a:lnTo>
                    <a:pt x="2012" y="113"/>
                  </a:lnTo>
                  <a:lnTo>
                    <a:pt x="2012" y="107"/>
                  </a:lnTo>
                  <a:lnTo>
                    <a:pt x="2010" y="101"/>
                  </a:lnTo>
                  <a:lnTo>
                    <a:pt x="2009" y="95"/>
                  </a:lnTo>
                  <a:lnTo>
                    <a:pt x="2006" y="89"/>
                  </a:lnTo>
                  <a:lnTo>
                    <a:pt x="2004" y="84"/>
                  </a:lnTo>
                  <a:lnTo>
                    <a:pt x="2002" y="78"/>
                  </a:lnTo>
                  <a:lnTo>
                    <a:pt x="1999" y="75"/>
                  </a:lnTo>
                  <a:lnTo>
                    <a:pt x="1996" y="70"/>
                  </a:lnTo>
                  <a:lnTo>
                    <a:pt x="1992" y="66"/>
                  </a:lnTo>
                  <a:lnTo>
                    <a:pt x="1988" y="63"/>
                  </a:lnTo>
                  <a:lnTo>
                    <a:pt x="1985" y="59"/>
                  </a:lnTo>
                  <a:lnTo>
                    <a:pt x="1981" y="56"/>
                  </a:lnTo>
                  <a:lnTo>
                    <a:pt x="1976" y="53"/>
                  </a:lnTo>
                  <a:lnTo>
                    <a:pt x="1973" y="51"/>
                  </a:lnTo>
                  <a:lnTo>
                    <a:pt x="1968" y="48"/>
                  </a:lnTo>
                  <a:lnTo>
                    <a:pt x="1963" y="46"/>
                  </a:lnTo>
                  <a:lnTo>
                    <a:pt x="1957" y="45"/>
                  </a:lnTo>
                  <a:lnTo>
                    <a:pt x="1953" y="43"/>
                  </a:lnTo>
                  <a:lnTo>
                    <a:pt x="1948" y="41"/>
                  </a:lnTo>
                  <a:lnTo>
                    <a:pt x="1942" y="41"/>
                  </a:lnTo>
                  <a:lnTo>
                    <a:pt x="1936" y="40"/>
                  </a:lnTo>
                  <a:lnTo>
                    <a:pt x="1930" y="39"/>
                  </a:lnTo>
                  <a:lnTo>
                    <a:pt x="1924" y="39"/>
                  </a:lnTo>
                  <a:lnTo>
                    <a:pt x="1918" y="39"/>
                  </a:lnTo>
                  <a:lnTo>
                    <a:pt x="1912" y="39"/>
                  </a:lnTo>
                  <a:lnTo>
                    <a:pt x="1905" y="40"/>
                  </a:lnTo>
                  <a:lnTo>
                    <a:pt x="1899" y="40"/>
                  </a:lnTo>
                  <a:lnTo>
                    <a:pt x="1892" y="41"/>
                  </a:lnTo>
                  <a:lnTo>
                    <a:pt x="1908" y="21"/>
                  </a:lnTo>
                  <a:lnTo>
                    <a:pt x="1917" y="20"/>
                  </a:lnTo>
                  <a:lnTo>
                    <a:pt x="1925" y="19"/>
                  </a:lnTo>
                  <a:lnTo>
                    <a:pt x="1934" y="19"/>
                  </a:lnTo>
                  <a:lnTo>
                    <a:pt x="1941" y="17"/>
                  </a:lnTo>
                  <a:lnTo>
                    <a:pt x="1948" y="17"/>
                  </a:lnTo>
                  <a:lnTo>
                    <a:pt x="1956" y="19"/>
                  </a:lnTo>
                  <a:lnTo>
                    <a:pt x="1963" y="19"/>
                  </a:lnTo>
                  <a:lnTo>
                    <a:pt x="1969" y="20"/>
                  </a:lnTo>
                  <a:lnTo>
                    <a:pt x="1976" y="21"/>
                  </a:lnTo>
                  <a:lnTo>
                    <a:pt x="1982" y="22"/>
                  </a:lnTo>
                  <a:lnTo>
                    <a:pt x="1988" y="25"/>
                  </a:lnTo>
                  <a:lnTo>
                    <a:pt x="1994" y="26"/>
                  </a:lnTo>
                  <a:lnTo>
                    <a:pt x="2000" y="28"/>
                  </a:lnTo>
                  <a:lnTo>
                    <a:pt x="2006" y="31"/>
                  </a:lnTo>
                  <a:lnTo>
                    <a:pt x="2011" y="34"/>
                  </a:lnTo>
                  <a:lnTo>
                    <a:pt x="2016" y="37"/>
                  </a:lnTo>
                  <a:lnTo>
                    <a:pt x="2019" y="40"/>
                  </a:lnTo>
                  <a:lnTo>
                    <a:pt x="2024" y="45"/>
                  </a:lnTo>
                  <a:lnTo>
                    <a:pt x="2028" y="48"/>
                  </a:lnTo>
                  <a:lnTo>
                    <a:pt x="2031" y="53"/>
                  </a:lnTo>
                  <a:lnTo>
                    <a:pt x="2035" y="58"/>
                  </a:lnTo>
                  <a:lnTo>
                    <a:pt x="2039" y="63"/>
                  </a:lnTo>
                  <a:lnTo>
                    <a:pt x="2041" y="68"/>
                  </a:lnTo>
                  <a:lnTo>
                    <a:pt x="2043" y="74"/>
                  </a:lnTo>
                  <a:lnTo>
                    <a:pt x="2046" y="80"/>
                  </a:lnTo>
                  <a:lnTo>
                    <a:pt x="2047" y="85"/>
                  </a:lnTo>
                  <a:lnTo>
                    <a:pt x="2049" y="93"/>
                  </a:lnTo>
                  <a:lnTo>
                    <a:pt x="2050" y="99"/>
                  </a:lnTo>
                  <a:lnTo>
                    <a:pt x="2050" y="106"/>
                  </a:lnTo>
                  <a:lnTo>
                    <a:pt x="2052" y="114"/>
                  </a:lnTo>
                  <a:lnTo>
                    <a:pt x="2052" y="121"/>
                  </a:lnTo>
                  <a:lnTo>
                    <a:pt x="2052" y="130"/>
                  </a:lnTo>
                  <a:lnTo>
                    <a:pt x="2052" y="130"/>
                  </a:lnTo>
                  <a:lnTo>
                    <a:pt x="2052" y="130"/>
                  </a:lnTo>
                  <a:close/>
                  <a:moveTo>
                    <a:pt x="2052" y="1068"/>
                  </a:moveTo>
                  <a:lnTo>
                    <a:pt x="2015" y="1082"/>
                  </a:lnTo>
                  <a:lnTo>
                    <a:pt x="2015" y="1082"/>
                  </a:lnTo>
                  <a:lnTo>
                    <a:pt x="2013" y="1078"/>
                  </a:lnTo>
                  <a:lnTo>
                    <a:pt x="2013" y="1068"/>
                  </a:lnTo>
                  <a:lnTo>
                    <a:pt x="2013" y="1055"/>
                  </a:lnTo>
                  <a:lnTo>
                    <a:pt x="2012" y="1039"/>
                  </a:lnTo>
                  <a:lnTo>
                    <a:pt x="2012" y="1019"/>
                  </a:lnTo>
                  <a:lnTo>
                    <a:pt x="2012" y="995"/>
                  </a:lnTo>
                  <a:lnTo>
                    <a:pt x="2011" y="969"/>
                  </a:lnTo>
                  <a:lnTo>
                    <a:pt x="2011" y="940"/>
                  </a:lnTo>
                  <a:lnTo>
                    <a:pt x="2011" y="909"/>
                  </a:lnTo>
                  <a:lnTo>
                    <a:pt x="2011" y="876"/>
                  </a:lnTo>
                  <a:lnTo>
                    <a:pt x="2011" y="840"/>
                  </a:lnTo>
                  <a:lnTo>
                    <a:pt x="2011" y="804"/>
                  </a:lnTo>
                  <a:lnTo>
                    <a:pt x="2011" y="766"/>
                  </a:lnTo>
                  <a:lnTo>
                    <a:pt x="2011" y="727"/>
                  </a:lnTo>
                  <a:lnTo>
                    <a:pt x="2011" y="686"/>
                  </a:lnTo>
                  <a:lnTo>
                    <a:pt x="2011" y="645"/>
                  </a:lnTo>
                  <a:lnTo>
                    <a:pt x="2011" y="605"/>
                  </a:lnTo>
                  <a:lnTo>
                    <a:pt x="2011" y="564"/>
                  </a:lnTo>
                  <a:lnTo>
                    <a:pt x="2011" y="524"/>
                  </a:lnTo>
                  <a:lnTo>
                    <a:pt x="2011" y="484"/>
                  </a:lnTo>
                  <a:lnTo>
                    <a:pt x="2011" y="445"/>
                  </a:lnTo>
                  <a:lnTo>
                    <a:pt x="2012" y="407"/>
                  </a:lnTo>
                  <a:lnTo>
                    <a:pt x="2012" y="370"/>
                  </a:lnTo>
                  <a:lnTo>
                    <a:pt x="2012" y="335"/>
                  </a:lnTo>
                  <a:lnTo>
                    <a:pt x="2012" y="302"/>
                  </a:lnTo>
                  <a:lnTo>
                    <a:pt x="2012" y="271"/>
                  </a:lnTo>
                  <a:lnTo>
                    <a:pt x="2013" y="242"/>
                  </a:lnTo>
                  <a:lnTo>
                    <a:pt x="2013" y="216"/>
                  </a:lnTo>
                  <a:lnTo>
                    <a:pt x="2013" y="192"/>
                  </a:lnTo>
                  <a:lnTo>
                    <a:pt x="2013" y="173"/>
                  </a:lnTo>
                  <a:lnTo>
                    <a:pt x="2015" y="156"/>
                  </a:lnTo>
                  <a:lnTo>
                    <a:pt x="2015" y="143"/>
                  </a:lnTo>
                  <a:lnTo>
                    <a:pt x="2052" y="130"/>
                  </a:lnTo>
                  <a:lnTo>
                    <a:pt x="2052" y="143"/>
                  </a:lnTo>
                  <a:lnTo>
                    <a:pt x="2052" y="160"/>
                  </a:lnTo>
                  <a:lnTo>
                    <a:pt x="2050" y="179"/>
                  </a:lnTo>
                  <a:lnTo>
                    <a:pt x="2050" y="202"/>
                  </a:lnTo>
                  <a:lnTo>
                    <a:pt x="2050" y="229"/>
                  </a:lnTo>
                  <a:lnTo>
                    <a:pt x="2050" y="257"/>
                  </a:lnTo>
                  <a:lnTo>
                    <a:pt x="2049" y="288"/>
                  </a:lnTo>
                  <a:lnTo>
                    <a:pt x="2049" y="322"/>
                  </a:lnTo>
                  <a:lnTo>
                    <a:pt x="2049" y="357"/>
                  </a:lnTo>
                  <a:lnTo>
                    <a:pt x="2049" y="394"/>
                  </a:lnTo>
                  <a:lnTo>
                    <a:pt x="2049" y="432"/>
                  </a:lnTo>
                  <a:lnTo>
                    <a:pt x="2049" y="471"/>
                  </a:lnTo>
                  <a:lnTo>
                    <a:pt x="2048" y="511"/>
                  </a:lnTo>
                  <a:lnTo>
                    <a:pt x="2048" y="551"/>
                  </a:lnTo>
                  <a:lnTo>
                    <a:pt x="2048" y="592"/>
                  </a:lnTo>
                  <a:lnTo>
                    <a:pt x="2048" y="632"/>
                  </a:lnTo>
                  <a:lnTo>
                    <a:pt x="2048" y="673"/>
                  </a:lnTo>
                  <a:lnTo>
                    <a:pt x="2048" y="713"/>
                  </a:lnTo>
                  <a:lnTo>
                    <a:pt x="2048" y="753"/>
                  </a:lnTo>
                  <a:lnTo>
                    <a:pt x="2048" y="791"/>
                  </a:lnTo>
                  <a:lnTo>
                    <a:pt x="2048" y="827"/>
                  </a:lnTo>
                  <a:lnTo>
                    <a:pt x="2048" y="863"/>
                  </a:lnTo>
                  <a:lnTo>
                    <a:pt x="2048" y="896"/>
                  </a:lnTo>
                  <a:lnTo>
                    <a:pt x="2049" y="927"/>
                  </a:lnTo>
                  <a:lnTo>
                    <a:pt x="2049" y="956"/>
                  </a:lnTo>
                  <a:lnTo>
                    <a:pt x="2049" y="982"/>
                  </a:lnTo>
                  <a:lnTo>
                    <a:pt x="2049" y="1006"/>
                  </a:lnTo>
                  <a:lnTo>
                    <a:pt x="2050" y="1025"/>
                  </a:lnTo>
                  <a:lnTo>
                    <a:pt x="2050" y="1042"/>
                  </a:lnTo>
                  <a:lnTo>
                    <a:pt x="2050" y="1055"/>
                  </a:lnTo>
                  <a:lnTo>
                    <a:pt x="2052" y="1063"/>
                  </a:lnTo>
                  <a:lnTo>
                    <a:pt x="2052" y="1068"/>
                  </a:lnTo>
                  <a:lnTo>
                    <a:pt x="2052" y="1068"/>
                  </a:lnTo>
                  <a:lnTo>
                    <a:pt x="2052" y="1068"/>
                  </a:lnTo>
                  <a:close/>
                  <a:moveTo>
                    <a:pt x="1959" y="1197"/>
                  </a:moveTo>
                  <a:lnTo>
                    <a:pt x="1981" y="1176"/>
                  </a:lnTo>
                  <a:lnTo>
                    <a:pt x="1981" y="1176"/>
                  </a:lnTo>
                  <a:lnTo>
                    <a:pt x="1987" y="1176"/>
                  </a:lnTo>
                  <a:lnTo>
                    <a:pt x="1993" y="1176"/>
                  </a:lnTo>
                  <a:lnTo>
                    <a:pt x="1998" y="1174"/>
                  </a:lnTo>
                  <a:lnTo>
                    <a:pt x="2002" y="1174"/>
                  </a:lnTo>
                  <a:lnTo>
                    <a:pt x="2005" y="1173"/>
                  </a:lnTo>
                  <a:lnTo>
                    <a:pt x="2006" y="1173"/>
                  </a:lnTo>
                  <a:lnTo>
                    <a:pt x="2008" y="1173"/>
                  </a:lnTo>
                  <a:lnTo>
                    <a:pt x="2009" y="1172"/>
                  </a:lnTo>
                  <a:lnTo>
                    <a:pt x="2009" y="1172"/>
                  </a:lnTo>
                  <a:lnTo>
                    <a:pt x="2010" y="1172"/>
                  </a:lnTo>
                  <a:lnTo>
                    <a:pt x="2011" y="1171"/>
                  </a:lnTo>
                  <a:lnTo>
                    <a:pt x="2012" y="1168"/>
                  </a:lnTo>
                  <a:lnTo>
                    <a:pt x="2013" y="1167"/>
                  </a:lnTo>
                  <a:lnTo>
                    <a:pt x="2016" y="1165"/>
                  </a:lnTo>
                  <a:lnTo>
                    <a:pt x="2017" y="1161"/>
                  </a:lnTo>
                  <a:lnTo>
                    <a:pt x="2018" y="1159"/>
                  </a:lnTo>
                  <a:lnTo>
                    <a:pt x="2019" y="1155"/>
                  </a:lnTo>
                  <a:lnTo>
                    <a:pt x="2021" y="1152"/>
                  </a:lnTo>
                  <a:lnTo>
                    <a:pt x="2022" y="1147"/>
                  </a:lnTo>
                  <a:lnTo>
                    <a:pt x="2022" y="1143"/>
                  </a:lnTo>
                  <a:lnTo>
                    <a:pt x="2022" y="1139"/>
                  </a:lnTo>
                  <a:lnTo>
                    <a:pt x="2022" y="1135"/>
                  </a:lnTo>
                  <a:lnTo>
                    <a:pt x="2022" y="1130"/>
                  </a:lnTo>
                  <a:lnTo>
                    <a:pt x="2022" y="1125"/>
                  </a:lnTo>
                  <a:lnTo>
                    <a:pt x="2022" y="1119"/>
                  </a:lnTo>
                  <a:lnTo>
                    <a:pt x="2021" y="1115"/>
                  </a:lnTo>
                  <a:lnTo>
                    <a:pt x="2021" y="1110"/>
                  </a:lnTo>
                  <a:lnTo>
                    <a:pt x="2019" y="1105"/>
                  </a:lnTo>
                  <a:lnTo>
                    <a:pt x="2018" y="1099"/>
                  </a:lnTo>
                  <a:lnTo>
                    <a:pt x="2017" y="1094"/>
                  </a:lnTo>
                  <a:lnTo>
                    <a:pt x="2016" y="1088"/>
                  </a:lnTo>
                  <a:lnTo>
                    <a:pt x="2015" y="1082"/>
                  </a:lnTo>
                  <a:lnTo>
                    <a:pt x="2052" y="1068"/>
                  </a:lnTo>
                  <a:lnTo>
                    <a:pt x="2053" y="1074"/>
                  </a:lnTo>
                  <a:lnTo>
                    <a:pt x="2054" y="1079"/>
                  </a:lnTo>
                  <a:lnTo>
                    <a:pt x="2055" y="1085"/>
                  </a:lnTo>
                  <a:lnTo>
                    <a:pt x="2056" y="1090"/>
                  </a:lnTo>
                  <a:lnTo>
                    <a:pt x="2058" y="1096"/>
                  </a:lnTo>
                  <a:lnTo>
                    <a:pt x="2059" y="1100"/>
                  </a:lnTo>
                  <a:lnTo>
                    <a:pt x="2059" y="1106"/>
                  </a:lnTo>
                  <a:lnTo>
                    <a:pt x="2059" y="1111"/>
                  </a:lnTo>
                  <a:lnTo>
                    <a:pt x="2060" y="1116"/>
                  </a:lnTo>
                  <a:lnTo>
                    <a:pt x="2060" y="1121"/>
                  </a:lnTo>
                  <a:lnTo>
                    <a:pt x="2060" y="1127"/>
                  </a:lnTo>
                  <a:lnTo>
                    <a:pt x="2059" y="1131"/>
                  </a:lnTo>
                  <a:lnTo>
                    <a:pt x="2059" y="1135"/>
                  </a:lnTo>
                  <a:lnTo>
                    <a:pt x="2058" y="1140"/>
                  </a:lnTo>
                  <a:lnTo>
                    <a:pt x="2056" y="1144"/>
                  </a:lnTo>
                  <a:lnTo>
                    <a:pt x="2055" y="1149"/>
                  </a:lnTo>
                  <a:lnTo>
                    <a:pt x="2053" y="1153"/>
                  </a:lnTo>
                  <a:lnTo>
                    <a:pt x="2050" y="1158"/>
                  </a:lnTo>
                  <a:lnTo>
                    <a:pt x="2048" y="1161"/>
                  </a:lnTo>
                  <a:lnTo>
                    <a:pt x="2045" y="1166"/>
                  </a:lnTo>
                  <a:lnTo>
                    <a:pt x="2041" y="1170"/>
                  </a:lnTo>
                  <a:lnTo>
                    <a:pt x="2035" y="1174"/>
                  </a:lnTo>
                  <a:lnTo>
                    <a:pt x="2029" y="1179"/>
                  </a:lnTo>
                  <a:lnTo>
                    <a:pt x="2022" y="1183"/>
                  </a:lnTo>
                  <a:lnTo>
                    <a:pt x="2015" y="1187"/>
                  </a:lnTo>
                  <a:lnTo>
                    <a:pt x="2006" y="1190"/>
                  </a:lnTo>
                  <a:lnTo>
                    <a:pt x="1998" y="1192"/>
                  </a:lnTo>
                  <a:lnTo>
                    <a:pt x="1990" y="1195"/>
                  </a:lnTo>
                  <a:lnTo>
                    <a:pt x="1982" y="1196"/>
                  </a:lnTo>
                  <a:lnTo>
                    <a:pt x="1974" y="1197"/>
                  </a:lnTo>
                  <a:lnTo>
                    <a:pt x="1967" y="1197"/>
                  </a:lnTo>
                  <a:lnTo>
                    <a:pt x="1959" y="1197"/>
                  </a:lnTo>
                  <a:lnTo>
                    <a:pt x="1959" y="1197"/>
                  </a:lnTo>
                  <a:lnTo>
                    <a:pt x="1959" y="1197"/>
                  </a:lnTo>
                  <a:close/>
                  <a:moveTo>
                    <a:pt x="50" y="1191"/>
                  </a:moveTo>
                  <a:lnTo>
                    <a:pt x="70" y="1170"/>
                  </a:lnTo>
                  <a:lnTo>
                    <a:pt x="70" y="1170"/>
                  </a:lnTo>
                  <a:lnTo>
                    <a:pt x="92" y="1170"/>
                  </a:lnTo>
                  <a:lnTo>
                    <a:pt x="122" y="1168"/>
                  </a:lnTo>
                  <a:lnTo>
                    <a:pt x="159" y="1167"/>
                  </a:lnTo>
                  <a:lnTo>
                    <a:pt x="202" y="1167"/>
                  </a:lnTo>
                  <a:lnTo>
                    <a:pt x="252" y="1166"/>
                  </a:lnTo>
                  <a:lnTo>
                    <a:pt x="308" y="1166"/>
                  </a:lnTo>
                  <a:lnTo>
                    <a:pt x="369" y="1166"/>
                  </a:lnTo>
                  <a:lnTo>
                    <a:pt x="436" y="1166"/>
                  </a:lnTo>
                  <a:lnTo>
                    <a:pt x="505" y="1166"/>
                  </a:lnTo>
                  <a:lnTo>
                    <a:pt x="579" y="1166"/>
                  </a:lnTo>
                  <a:lnTo>
                    <a:pt x="655" y="1166"/>
                  </a:lnTo>
                  <a:lnTo>
                    <a:pt x="734" y="1167"/>
                  </a:lnTo>
                  <a:lnTo>
                    <a:pt x="815" y="1167"/>
                  </a:lnTo>
                  <a:lnTo>
                    <a:pt x="898" y="1167"/>
                  </a:lnTo>
                  <a:lnTo>
                    <a:pt x="981" y="1168"/>
                  </a:lnTo>
                  <a:lnTo>
                    <a:pt x="1065" y="1168"/>
                  </a:lnTo>
                  <a:lnTo>
                    <a:pt x="1148" y="1170"/>
                  </a:lnTo>
                  <a:lnTo>
                    <a:pt x="1231" y="1170"/>
                  </a:lnTo>
                  <a:lnTo>
                    <a:pt x="1312" y="1171"/>
                  </a:lnTo>
                  <a:lnTo>
                    <a:pt x="1390" y="1171"/>
                  </a:lnTo>
                  <a:lnTo>
                    <a:pt x="1467" y="1172"/>
                  </a:lnTo>
                  <a:lnTo>
                    <a:pt x="1540" y="1172"/>
                  </a:lnTo>
                  <a:lnTo>
                    <a:pt x="1610" y="1173"/>
                  </a:lnTo>
                  <a:lnTo>
                    <a:pt x="1676" y="1173"/>
                  </a:lnTo>
                  <a:lnTo>
                    <a:pt x="1735" y="1174"/>
                  </a:lnTo>
                  <a:lnTo>
                    <a:pt x="1791" y="1174"/>
                  </a:lnTo>
                  <a:lnTo>
                    <a:pt x="1840" y="1174"/>
                  </a:lnTo>
                  <a:lnTo>
                    <a:pt x="1885" y="1176"/>
                  </a:lnTo>
                  <a:lnTo>
                    <a:pt x="1920" y="1176"/>
                  </a:lnTo>
                  <a:lnTo>
                    <a:pt x="1949" y="1176"/>
                  </a:lnTo>
                  <a:lnTo>
                    <a:pt x="1969" y="1176"/>
                  </a:lnTo>
                  <a:lnTo>
                    <a:pt x="1981" y="1176"/>
                  </a:lnTo>
                  <a:lnTo>
                    <a:pt x="1959" y="1197"/>
                  </a:lnTo>
                  <a:lnTo>
                    <a:pt x="1947" y="1197"/>
                  </a:lnTo>
                  <a:lnTo>
                    <a:pt x="1925" y="1197"/>
                  </a:lnTo>
                  <a:lnTo>
                    <a:pt x="1897" y="1197"/>
                  </a:lnTo>
                  <a:lnTo>
                    <a:pt x="1861" y="1197"/>
                  </a:lnTo>
                  <a:lnTo>
                    <a:pt x="1818" y="1196"/>
                  </a:lnTo>
                  <a:lnTo>
                    <a:pt x="1768" y="1196"/>
                  </a:lnTo>
                  <a:lnTo>
                    <a:pt x="1713" y="1196"/>
                  </a:lnTo>
                  <a:lnTo>
                    <a:pt x="1652" y="1195"/>
                  </a:lnTo>
                  <a:lnTo>
                    <a:pt x="1586" y="1195"/>
                  </a:lnTo>
                  <a:lnTo>
                    <a:pt x="1517" y="1193"/>
                  </a:lnTo>
                  <a:lnTo>
                    <a:pt x="1443" y="1193"/>
                  </a:lnTo>
                  <a:lnTo>
                    <a:pt x="1367" y="1192"/>
                  </a:lnTo>
                  <a:lnTo>
                    <a:pt x="1288" y="1192"/>
                  </a:lnTo>
                  <a:lnTo>
                    <a:pt x="1207" y="1191"/>
                  </a:lnTo>
                  <a:lnTo>
                    <a:pt x="1124" y="1191"/>
                  </a:lnTo>
                  <a:lnTo>
                    <a:pt x="1041" y="1190"/>
                  </a:lnTo>
                  <a:lnTo>
                    <a:pt x="958" y="1190"/>
                  </a:lnTo>
                  <a:lnTo>
                    <a:pt x="875" y="1189"/>
                  </a:lnTo>
                  <a:lnTo>
                    <a:pt x="793" y="1189"/>
                  </a:lnTo>
                  <a:lnTo>
                    <a:pt x="711" y="1187"/>
                  </a:lnTo>
                  <a:lnTo>
                    <a:pt x="633" y="1187"/>
                  </a:lnTo>
                  <a:lnTo>
                    <a:pt x="555" y="1187"/>
                  </a:lnTo>
                  <a:lnTo>
                    <a:pt x="482" y="1187"/>
                  </a:lnTo>
                  <a:lnTo>
                    <a:pt x="412" y="1187"/>
                  </a:lnTo>
                  <a:lnTo>
                    <a:pt x="346" y="1187"/>
                  </a:lnTo>
                  <a:lnTo>
                    <a:pt x="285" y="1187"/>
                  </a:lnTo>
                  <a:lnTo>
                    <a:pt x="229" y="1187"/>
                  </a:lnTo>
                  <a:lnTo>
                    <a:pt x="179" y="1189"/>
                  </a:lnTo>
                  <a:lnTo>
                    <a:pt x="136" y="1189"/>
                  </a:lnTo>
                  <a:lnTo>
                    <a:pt x="99" y="1190"/>
                  </a:lnTo>
                  <a:lnTo>
                    <a:pt x="70" y="1190"/>
                  </a:lnTo>
                  <a:lnTo>
                    <a:pt x="50" y="1191"/>
                  </a:lnTo>
                  <a:lnTo>
                    <a:pt x="50" y="11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迷你简卡通" panose="03000509000000000000" pitchFamily="65" charset="-122"/>
                <a:ea typeface="迷你简卡通" panose="03000509000000000000" pitchFamily="65" charset="-122"/>
              </a:endParaRPr>
            </a:p>
          </p:txBody>
        </p:sp>
      </p:grpSp>
      <p:grpSp>
        <p:nvGrpSpPr>
          <p:cNvPr id="22" name="组合 21"/>
          <p:cNvGrpSpPr/>
          <p:nvPr/>
        </p:nvGrpSpPr>
        <p:grpSpPr>
          <a:xfrm>
            <a:off x="3936259" y="622640"/>
            <a:ext cx="5698628" cy="5547257"/>
            <a:chOff x="2017485" y="1843314"/>
            <a:chExt cx="4064000" cy="3956050"/>
          </a:xfrm>
        </p:grpSpPr>
        <p:sp>
          <p:nvSpPr>
            <p:cNvPr id="23" name="矩形 22"/>
            <p:cNvSpPr/>
            <p:nvPr/>
          </p:nvSpPr>
          <p:spPr>
            <a:xfrm>
              <a:off x="2017485" y="1843314"/>
              <a:ext cx="4064000" cy="28448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711450" y="4688114"/>
              <a:ext cx="165101" cy="111125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130800" y="4688114"/>
              <a:ext cx="165101" cy="111125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147419" y="2825659"/>
            <a:ext cx="1958633" cy="3572040"/>
            <a:chOff x="4252914" y="314326"/>
            <a:chExt cx="441325" cy="804863"/>
          </a:xfrm>
          <a:solidFill>
            <a:schemeClr val="tx1"/>
          </a:solidFill>
        </p:grpSpPr>
        <p:sp>
          <p:nvSpPr>
            <p:cNvPr id="27" name="Freeform 3486"/>
            <p:cNvSpPr>
              <a:spLocks noEditPoints="1"/>
            </p:cNvSpPr>
            <p:nvPr/>
          </p:nvSpPr>
          <p:spPr bwMode="auto">
            <a:xfrm>
              <a:off x="4300539" y="398464"/>
              <a:ext cx="203200" cy="220663"/>
            </a:xfrm>
            <a:custGeom>
              <a:avLst/>
              <a:gdLst>
                <a:gd name="T0" fmla="*/ 0 w 117"/>
                <a:gd name="T1" fmla="*/ 63 h 127"/>
                <a:gd name="T2" fmla="*/ 59 w 117"/>
                <a:gd name="T3" fmla="*/ 0 h 127"/>
                <a:gd name="T4" fmla="*/ 59 w 117"/>
                <a:gd name="T5" fmla="*/ 0 h 127"/>
                <a:gd name="T6" fmla="*/ 117 w 117"/>
                <a:gd name="T7" fmla="*/ 63 h 127"/>
                <a:gd name="T8" fmla="*/ 117 w 117"/>
                <a:gd name="T9" fmla="*/ 63 h 127"/>
                <a:gd name="T10" fmla="*/ 59 w 117"/>
                <a:gd name="T11" fmla="*/ 127 h 127"/>
                <a:gd name="T12" fmla="*/ 59 w 117"/>
                <a:gd name="T13" fmla="*/ 127 h 127"/>
                <a:gd name="T14" fmla="*/ 0 w 117"/>
                <a:gd name="T15" fmla="*/ 63 h 127"/>
                <a:gd name="T16" fmla="*/ 4 w 117"/>
                <a:gd name="T17" fmla="*/ 63 h 127"/>
                <a:gd name="T18" fmla="*/ 59 w 117"/>
                <a:gd name="T19" fmla="*/ 123 h 127"/>
                <a:gd name="T20" fmla="*/ 59 w 117"/>
                <a:gd name="T21" fmla="*/ 123 h 127"/>
                <a:gd name="T22" fmla="*/ 113 w 117"/>
                <a:gd name="T23" fmla="*/ 63 h 127"/>
                <a:gd name="T24" fmla="*/ 113 w 117"/>
                <a:gd name="T25" fmla="*/ 63 h 127"/>
                <a:gd name="T26" fmla="*/ 59 w 117"/>
                <a:gd name="T27" fmla="*/ 4 h 127"/>
                <a:gd name="T28" fmla="*/ 59 w 117"/>
                <a:gd name="T29" fmla="*/ 4 h 127"/>
                <a:gd name="T30" fmla="*/ 4 w 117"/>
                <a:gd name="T31"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7">
                  <a:moveTo>
                    <a:pt x="0" y="63"/>
                  </a:moveTo>
                  <a:cubicBezTo>
                    <a:pt x="0" y="28"/>
                    <a:pt x="26" y="0"/>
                    <a:pt x="59" y="0"/>
                  </a:cubicBezTo>
                  <a:cubicBezTo>
                    <a:pt x="59" y="0"/>
                    <a:pt x="59" y="0"/>
                    <a:pt x="59" y="0"/>
                  </a:cubicBezTo>
                  <a:cubicBezTo>
                    <a:pt x="91" y="0"/>
                    <a:pt x="117" y="28"/>
                    <a:pt x="117" y="63"/>
                  </a:cubicBezTo>
                  <a:cubicBezTo>
                    <a:pt x="117" y="63"/>
                    <a:pt x="117" y="63"/>
                    <a:pt x="117" y="63"/>
                  </a:cubicBezTo>
                  <a:cubicBezTo>
                    <a:pt x="117" y="98"/>
                    <a:pt x="91" y="127"/>
                    <a:pt x="59" y="127"/>
                  </a:cubicBezTo>
                  <a:cubicBezTo>
                    <a:pt x="59" y="127"/>
                    <a:pt x="59" y="127"/>
                    <a:pt x="59" y="127"/>
                  </a:cubicBezTo>
                  <a:cubicBezTo>
                    <a:pt x="26" y="127"/>
                    <a:pt x="0" y="98"/>
                    <a:pt x="0" y="63"/>
                  </a:cubicBezTo>
                  <a:close/>
                  <a:moveTo>
                    <a:pt x="4" y="63"/>
                  </a:moveTo>
                  <a:cubicBezTo>
                    <a:pt x="4" y="96"/>
                    <a:pt x="29" y="123"/>
                    <a:pt x="59" y="123"/>
                  </a:cubicBezTo>
                  <a:cubicBezTo>
                    <a:pt x="59" y="123"/>
                    <a:pt x="59" y="123"/>
                    <a:pt x="59" y="123"/>
                  </a:cubicBezTo>
                  <a:cubicBezTo>
                    <a:pt x="89" y="123"/>
                    <a:pt x="113" y="96"/>
                    <a:pt x="113" y="63"/>
                  </a:cubicBezTo>
                  <a:cubicBezTo>
                    <a:pt x="113" y="63"/>
                    <a:pt x="113" y="63"/>
                    <a:pt x="113" y="63"/>
                  </a:cubicBezTo>
                  <a:cubicBezTo>
                    <a:pt x="113" y="30"/>
                    <a:pt x="89" y="4"/>
                    <a:pt x="59" y="4"/>
                  </a:cubicBezTo>
                  <a:cubicBezTo>
                    <a:pt x="59" y="4"/>
                    <a:pt x="59" y="4"/>
                    <a:pt x="59" y="4"/>
                  </a:cubicBezTo>
                  <a:cubicBezTo>
                    <a:pt x="29" y="4"/>
                    <a:pt x="4" y="30"/>
                    <a:pt x="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487"/>
            <p:cNvSpPr>
              <a:spLocks noEditPoints="1"/>
            </p:cNvSpPr>
            <p:nvPr/>
          </p:nvSpPr>
          <p:spPr bwMode="auto">
            <a:xfrm>
              <a:off x="4295777" y="395289"/>
              <a:ext cx="211138" cy="228600"/>
            </a:xfrm>
            <a:custGeom>
              <a:avLst/>
              <a:gdLst>
                <a:gd name="T0" fmla="*/ 0 w 121"/>
                <a:gd name="T1" fmla="*/ 65 h 131"/>
                <a:gd name="T2" fmla="*/ 61 w 121"/>
                <a:gd name="T3" fmla="*/ 0 h 131"/>
                <a:gd name="T4" fmla="*/ 61 w 121"/>
                <a:gd name="T5" fmla="*/ 0 h 131"/>
                <a:gd name="T6" fmla="*/ 121 w 121"/>
                <a:gd name="T7" fmla="*/ 65 h 131"/>
                <a:gd name="T8" fmla="*/ 121 w 121"/>
                <a:gd name="T9" fmla="*/ 65 h 131"/>
                <a:gd name="T10" fmla="*/ 61 w 121"/>
                <a:gd name="T11" fmla="*/ 131 h 131"/>
                <a:gd name="T12" fmla="*/ 61 w 121"/>
                <a:gd name="T13" fmla="*/ 131 h 131"/>
                <a:gd name="T14" fmla="*/ 0 w 121"/>
                <a:gd name="T15" fmla="*/ 65 h 131"/>
                <a:gd name="T16" fmla="*/ 61 w 121"/>
                <a:gd name="T17" fmla="*/ 127 h 131"/>
                <a:gd name="T18" fmla="*/ 102 w 121"/>
                <a:gd name="T19" fmla="*/ 107 h 131"/>
                <a:gd name="T20" fmla="*/ 102 w 121"/>
                <a:gd name="T21" fmla="*/ 107 h 131"/>
                <a:gd name="T22" fmla="*/ 61 w 121"/>
                <a:gd name="T23" fmla="*/ 127 h 131"/>
                <a:gd name="T24" fmla="*/ 61 w 121"/>
                <a:gd name="T25" fmla="*/ 127 h 131"/>
                <a:gd name="T26" fmla="*/ 19 w 121"/>
                <a:gd name="T27" fmla="*/ 107 h 131"/>
                <a:gd name="T28" fmla="*/ 19 w 121"/>
                <a:gd name="T29" fmla="*/ 107 h 131"/>
                <a:gd name="T30" fmla="*/ 61 w 121"/>
                <a:gd name="T31" fmla="*/ 127 h 131"/>
                <a:gd name="T32" fmla="*/ 61 w 121"/>
                <a:gd name="T33" fmla="*/ 123 h 131"/>
                <a:gd name="T34" fmla="*/ 113 w 121"/>
                <a:gd name="T35" fmla="*/ 65 h 131"/>
                <a:gd name="T36" fmla="*/ 113 w 121"/>
                <a:gd name="T37" fmla="*/ 65 h 131"/>
                <a:gd name="T38" fmla="*/ 61 w 121"/>
                <a:gd name="T39" fmla="*/ 8 h 131"/>
                <a:gd name="T40" fmla="*/ 61 w 121"/>
                <a:gd name="T41" fmla="*/ 8 h 131"/>
                <a:gd name="T42" fmla="*/ 8 w 121"/>
                <a:gd name="T43" fmla="*/ 65 h 131"/>
                <a:gd name="T44" fmla="*/ 8 w 121"/>
                <a:gd name="T45" fmla="*/ 65 h 131"/>
                <a:gd name="T46" fmla="*/ 61 w 121"/>
                <a:gd name="T47" fmla="*/ 123 h 131"/>
                <a:gd name="T48" fmla="*/ 103 w 121"/>
                <a:gd name="T49" fmla="*/ 25 h 131"/>
                <a:gd name="T50" fmla="*/ 61 w 121"/>
                <a:gd name="T51" fmla="*/ 4 h 131"/>
                <a:gd name="T52" fmla="*/ 61 w 121"/>
                <a:gd name="T53" fmla="*/ 4 h 131"/>
                <a:gd name="T54" fmla="*/ 103 w 121"/>
                <a:gd name="T55" fmla="*/ 25 h 131"/>
                <a:gd name="T56" fmla="*/ 19 w 121"/>
                <a:gd name="T57" fmla="*/ 23 h 131"/>
                <a:gd name="T58" fmla="*/ 61 w 121"/>
                <a:gd name="T59" fmla="*/ 4 h 131"/>
                <a:gd name="T60" fmla="*/ 61 w 121"/>
                <a:gd name="T61" fmla="*/ 4 h 131"/>
                <a:gd name="T62" fmla="*/ 19 w 121"/>
                <a:gd name="T63" fmla="*/ 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131">
                  <a:moveTo>
                    <a:pt x="0" y="65"/>
                  </a:moveTo>
                  <a:cubicBezTo>
                    <a:pt x="0" y="29"/>
                    <a:pt x="27" y="0"/>
                    <a:pt x="61" y="0"/>
                  </a:cubicBezTo>
                  <a:cubicBezTo>
                    <a:pt x="61" y="0"/>
                    <a:pt x="61" y="0"/>
                    <a:pt x="61" y="0"/>
                  </a:cubicBezTo>
                  <a:cubicBezTo>
                    <a:pt x="95" y="0"/>
                    <a:pt x="121" y="29"/>
                    <a:pt x="121" y="65"/>
                  </a:cubicBezTo>
                  <a:cubicBezTo>
                    <a:pt x="121" y="65"/>
                    <a:pt x="121" y="65"/>
                    <a:pt x="121" y="65"/>
                  </a:cubicBezTo>
                  <a:cubicBezTo>
                    <a:pt x="121" y="101"/>
                    <a:pt x="95" y="131"/>
                    <a:pt x="61" y="131"/>
                  </a:cubicBezTo>
                  <a:cubicBezTo>
                    <a:pt x="61" y="131"/>
                    <a:pt x="61" y="131"/>
                    <a:pt x="61" y="131"/>
                  </a:cubicBezTo>
                  <a:cubicBezTo>
                    <a:pt x="27" y="131"/>
                    <a:pt x="0" y="101"/>
                    <a:pt x="0" y="65"/>
                  </a:cubicBezTo>
                  <a:close/>
                  <a:moveTo>
                    <a:pt x="61" y="127"/>
                  </a:moveTo>
                  <a:cubicBezTo>
                    <a:pt x="77" y="127"/>
                    <a:pt x="92" y="119"/>
                    <a:pt x="102" y="107"/>
                  </a:cubicBezTo>
                  <a:cubicBezTo>
                    <a:pt x="102" y="107"/>
                    <a:pt x="102" y="107"/>
                    <a:pt x="102" y="107"/>
                  </a:cubicBezTo>
                  <a:cubicBezTo>
                    <a:pt x="92" y="119"/>
                    <a:pt x="77" y="127"/>
                    <a:pt x="61" y="127"/>
                  </a:cubicBezTo>
                  <a:cubicBezTo>
                    <a:pt x="61" y="127"/>
                    <a:pt x="61" y="127"/>
                    <a:pt x="61" y="127"/>
                  </a:cubicBezTo>
                  <a:cubicBezTo>
                    <a:pt x="44" y="127"/>
                    <a:pt x="29" y="119"/>
                    <a:pt x="19" y="107"/>
                  </a:cubicBezTo>
                  <a:cubicBezTo>
                    <a:pt x="19" y="107"/>
                    <a:pt x="19" y="107"/>
                    <a:pt x="19" y="107"/>
                  </a:cubicBezTo>
                  <a:cubicBezTo>
                    <a:pt x="29" y="119"/>
                    <a:pt x="44" y="127"/>
                    <a:pt x="61" y="127"/>
                  </a:cubicBezTo>
                  <a:close/>
                  <a:moveTo>
                    <a:pt x="61" y="123"/>
                  </a:moveTo>
                  <a:cubicBezTo>
                    <a:pt x="90" y="123"/>
                    <a:pt x="113" y="97"/>
                    <a:pt x="113" y="65"/>
                  </a:cubicBezTo>
                  <a:cubicBezTo>
                    <a:pt x="113" y="65"/>
                    <a:pt x="113" y="65"/>
                    <a:pt x="113" y="65"/>
                  </a:cubicBezTo>
                  <a:cubicBezTo>
                    <a:pt x="113" y="33"/>
                    <a:pt x="90" y="8"/>
                    <a:pt x="61" y="8"/>
                  </a:cubicBezTo>
                  <a:cubicBezTo>
                    <a:pt x="61" y="8"/>
                    <a:pt x="61" y="8"/>
                    <a:pt x="61" y="8"/>
                  </a:cubicBezTo>
                  <a:cubicBezTo>
                    <a:pt x="32" y="8"/>
                    <a:pt x="8" y="33"/>
                    <a:pt x="8" y="65"/>
                  </a:cubicBezTo>
                  <a:cubicBezTo>
                    <a:pt x="8" y="65"/>
                    <a:pt x="8" y="65"/>
                    <a:pt x="8" y="65"/>
                  </a:cubicBezTo>
                  <a:cubicBezTo>
                    <a:pt x="8" y="97"/>
                    <a:pt x="32" y="123"/>
                    <a:pt x="61" y="123"/>
                  </a:cubicBezTo>
                  <a:close/>
                  <a:moveTo>
                    <a:pt x="103" y="25"/>
                  </a:moveTo>
                  <a:cubicBezTo>
                    <a:pt x="93" y="12"/>
                    <a:pt x="78" y="4"/>
                    <a:pt x="61" y="4"/>
                  </a:cubicBezTo>
                  <a:cubicBezTo>
                    <a:pt x="61" y="4"/>
                    <a:pt x="61" y="4"/>
                    <a:pt x="61" y="4"/>
                  </a:cubicBezTo>
                  <a:cubicBezTo>
                    <a:pt x="78" y="4"/>
                    <a:pt x="93" y="12"/>
                    <a:pt x="103" y="25"/>
                  </a:cubicBezTo>
                  <a:close/>
                  <a:moveTo>
                    <a:pt x="19" y="23"/>
                  </a:moveTo>
                  <a:cubicBezTo>
                    <a:pt x="30" y="11"/>
                    <a:pt x="44" y="4"/>
                    <a:pt x="61" y="4"/>
                  </a:cubicBezTo>
                  <a:cubicBezTo>
                    <a:pt x="61" y="4"/>
                    <a:pt x="61" y="4"/>
                    <a:pt x="61" y="4"/>
                  </a:cubicBezTo>
                  <a:cubicBezTo>
                    <a:pt x="44" y="4"/>
                    <a:pt x="30" y="11"/>
                    <a:pt x="1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488"/>
            <p:cNvSpPr/>
            <p:nvPr/>
          </p:nvSpPr>
          <p:spPr bwMode="auto">
            <a:xfrm>
              <a:off x="4365627" y="452439"/>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489"/>
            <p:cNvSpPr/>
            <p:nvPr/>
          </p:nvSpPr>
          <p:spPr bwMode="auto">
            <a:xfrm>
              <a:off x="4362452" y="449264"/>
              <a:ext cx="14288" cy="14288"/>
            </a:xfrm>
            <a:custGeom>
              <a:avLst/>
              <a:gdLst>
                <a:gd name="T0" fmla="*/ 7 w 9"/>
                <a:gd name="T1" fmla="*/ 9 h 9"/>
                <a:gd name="T2" fmla="*/ 2 w 9"/>
                <a:gd name="T3" fmla="*/ 9 h 9"/>
                <a:gd name="T4" fmla="*/ 2 w 9"/>
                <a:gd name="T5" fmla="*/ 7 h 9"/>
                <a:gd name="T6" fmla="*/ 5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7" y="9"/>
                  </a:moveTo>
                  <a:lnTo>
                    <a:pt x="2" y="9"/>
                  </a:lnTo>
                  <a:lnTo>
                    <a:pt x="2" y="7"/>
                  </a:lnTo>
                  <a:lnTo>
                    <a:pt x="5" y="7"/>
                  </a:lnTo>
                  <a:lnTo>
                    <a:pt x="2" y="7"/>
                  </a:lnTo>
                  <a:lnTo>
                    <a:pt x="2" y="9"/>
                  </a:lnTo>
                  <a:lnTo>
                    <a:pt x="0" y="9"/>
                  </a:lnTo>
                  <a:lnTo>
                    <a:pt x="0" y="0"/>
                  </a:lnTo>
                  <a:lnTo>
                    <a:pt x="9" y="0"/>
                  </a:lnTo>
                  <a:lnTo>
                    <a:pt x="9" y="9"/>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90"/>
            <p:cNvSpPr/>
            <p:nvPr/>
          </p:nvSpPr>
          <p:spPr bwMode="auto">
            <a:xfrm>
              <a:off x="4467227" y="461964"/>
              <a:ext cx="4763" cy="6350"/>
            </a:xfrm>
            <a:custGeom>
              <a:avLst/>
              <a:gdLst>
                <a:gd name="T0" fmla="*/ 0 w 3"/>
                <a:gd name="T1" fmla="*/ 4 h 4"/>
                <a:gd name="T2" fmla="*/ 0 w 3"/>
                <a:gd name="T3" fmla="*/ 0 h 4"/>
                <a:gd name="T4" fmla="*/ 3 w 3"/>
                <a:gd name="T5" fmla="*/ 0 h 4"/>
                <a:gd name="T6" fmla="*/ 3 w 3"/>
                <a:gd name="T7" fmla="*/ 4 h 4"/>
                <a:gd name="T8" fmla="*/ 0 w 3"/>
                <a:gd name="T9" fmla="*/ 4 h 4"/>
                <a:gd name="T10" fmla="*/ 0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0" y="4"/>
                  </a:moveTo>
                  <a:lnTo>
                    <a:pt x="0" y="0"/>
                  </a:lnTo>
                  <a:lnTo>
                    <a:pt x="3" y="0"/>
                  </a:lnTo>
                  <a:lnTo>
                    <a:pt x="3"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491"/>
            <p:cNvSpPr/>
            <p:nvPr/>
          </p:nvSpPr>
          <p:spPr bwMode="auto">
            <a:xfrm>
              <a:off x="4464052" y="457201"/>
              <a:ext cx="11113" cy="14288"/>
            </a:xfrm>
            <a:custGeom>
              <a:avLst/>
              <a:gdLst>
                <a:gd name="T0" fmla="*/ 5 w 7"/>
                <a:gd name="T1" fmla="*/ 9 h 9"/>
                <a:gd name="T2" fmla="*/ 2 w 7"/>
                <a:gd name="T3" fmla="*/ 9 h 9"/>
                <a:gd name="T4" fmla="*/ 2 w 7"/>
                <a:gd name="T5" fmla="*/ 7 h 9"/>
                <a:gd name="T6" fmla="*/ 4 w 7"/>
                <a:gd name="T7" fmla="*/ 7 h 9"/>
                <a:gd name="T8" fmla="*/ 2 w 7"/>
                <a:gd name="T9" fmla="*/ 7 h 9"/>
                <a:gd name="T10" fmla="*/ 2 w 7"/>
                <a:gd name="T11" fmla="*/ 9 h 9"/>
                <a:gd name="T12" fmla="*/ 0 w 7"/>
                <a:gd name="T13" fmla="*/ 9 h 9"/>
                <a:gd name="T14" fmla="*/ 0 w 7"/>
                <a:gd name="T15" fmla="*/ 0 h 9"/>
                <a:gd name="T16" fmla="*/ 2 w 7"/>
                <a:gd name="T17" fmla="*/ 0 h 9"/>
                <a:gd name="T18" fmla="*/ 7 w 7"/>
                <a:gd name="T19" fmla="*/ 0 h 9"/>
                <a:gd name="T20" fmla="*/ 7 w 7"/>
                <a:gd name="T21" fmla="*/ 9 h 9"/>
                <a:gd name="T22" fmla="*/ 5 w 7"/>
                <a:gd name="T23" fmla="*/ 9 h 9"/>
                <a:gd name="T24" fmla="*/ 5 w 7"/>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5" y="9"/>
                  </a:moveTo>
                  <a:lnTo>
                    <a:pt x="2" y="9"/>
                  </a:lnTo>
                  <a:lnTo>
                    <a:pt x="2" y="7"/>
                  </a:lnTo>
                  <a:lnTo>
                    <a:pt x="4" y="7"/>
                  </a:lnTo>
                  <a:lnTo>
                    <a:pt x="2" y="7"/>
                  </a:lnTo>
                  <a:lnTo>
                    <a:pt x="2" y="9"/>
                  </a:lnTo>
                  <a:lnTo>
                    <a:pt x="0" y="9"/>
                  </a:lnTo>
                  <a:lnTo>
                    <a:pt x="0" y="0"/>
                  </a:lnTo>
                  <a:lnTo>
                    <a:pt x="2" y="0"/>
                  </a:lnTo>
                  <a:lnTo>
                    <a:pt x="7" y="0"/>
                  </a:lnTo>
                  <a:lnTo>
                    <a:pt x="7" y="9"/>
                  </a:lnTo>
                  <a:lnTo>
                    <a:pt x="5" y="9"/>
                  </a:ln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492"/>
            <p:cNvSpPr/>
            <p:nvPr/>
          </p:nvSpPr>
          <p:spPr bwMode="auto">
            <a:xfrm>
              <a:off x="4298952" y="319089"/>
              <a:ext cx="280988" cy="128588"/>
            </a:xfrm>
            <a:custGeom>
              <a:avLst/>
              <a:gdLst>
                <a:gd name="T0" fmla="*/ 105 w 162"/>
                <a:gd name="T1" fmla="*/ 71 h 74"/>
                <a:gd name="T2" fmla="*/ 152 w 162"/>
                <a:gd name="T3" fmla="*/ 57 h 74"/>
                <a:gd name="T4" fmla="*/ 123 w 162"/>
                <a:gd name="T5" fmla="*/ 38 h 74"/>
                <a:gd name="T6" fmla="*/ 123 w 162"/>
                <a:gd name="T7" fmla="*/ 38 h 74"/>
                <a:gd name="T8" fmla="*/ 84 w 162"/>
                <a:gd name="T9" fmla="*/ 8 h 74"/>
                <a:gd name="T10" fmla="*/ 84 w 162"/>
                <a:gd name="T11" fmla="*/ 8 h 74"/>
                <a:gd name="T12" fmla="*/ 75 w 162"/>
                <a:gd name="T13" fmla="*/ 4 h 74"/>
                <a:gd name="T14" fmla="*/ 75 w 162"/>
                <a:gd name="T15" fmla="*/ 4 h 74"/>
                <a:gd name="T16" fmla="*/ 70 w 162"/>
                <a:gd name="T17" fmla="*/ 5 h 74"/>
                <a:gd name="T18" fmla="*/ 70 w 162"/>
                <a:gd name="T19" fmla="*/ 5 h 74"/>
                <a:gd name="T20" fmla="*/ 68 w 162"/>
                <a:gd name="T21" fmla="*/ 6 h 74"/>
                <a:gd name="T22" fmla="*/ 68 w 162"/>
                <a:gd name="T23" fmla="*/ 6 h 74"/>
                <a:gd name="T24" fmla="*/ 68 w 162"/>
                <a:gd name="T25" fmla="*/ 6 h 74"/>
                <a:gd name="T26" fmla="*/ 7 w 162"/>
                <a:gd name="T27" fmla="*/ 29 h 74"/>
                <a:gd name="T28" fmla="*/ 30 w 162"/>
                <a:gd name="T29" fmla="*/ 56 h 74"/>
                <a:gd name="T30" fmla="*/ 30 w 162"/>
                <a:gd name="T31" fmla="*/ 56 h 74"/>
                <a:gd name="T32" fmla="*/ 27 w 162"/>
                <a:gd name="T33" fmla="*/ 59 h 74"/>
                <a:gd name="T34" fmla="*/ 0 w 162"/>
                <a:gd name="T35" fmla="*/ 28 h 74"/>
                <a:gd name="T36" fmla="*/ 66 w 162"/>
                <a:gd name="T37" fmla="*/ 3 h 74"/>
                <a:gd name="T38" fmla="*/ 75 w 162"/>
                <a:gd name="T39" fmla="*/ 0 h 74"/>
                <a:gd name="T40" fmla="*/ 75 w 162"/>
                <a:gd name="T41" fmla="*/ 0 h 74"/>
                <a:gd name="T42" fmla="*/ 87 w 162"/>
                <a:gd name="T43" fmla="*/ 6 h 74"/>
                <a:gd name="T44" fmla="*/ 87 w 162"/>
                <a:gd name="T45" fmla="*/ 6 h 74"/>
                <a:gd name="T46" fmla="*/ 125 w 162"/>
                <a:gd name="T47" fmla="*/ 34 h 74"/>
                <a:gd name="T48" fmla="*/ 125 w 162"/>
                <a:gd name="T49" fmla="*/ 34 h 74"/>
                <a:gd name="T50" fmla="*/ 158 w 162"/>
                <a:gd name="T51" fmla="*/ 56 h 74"/>
                <a:gd name="T52" fmla="*/ 158 w 162"/>
                <a:gd name="T53" fmla="*/ 56 h 74"/>
                <a:gd name="T54" fmla="*/ 162 w 162"/>
                <a:gd name="T55" fmla="*/ 58 h 74"/>
                <a:gd name="T56" fmla="*/ 106 w 162"/>
                <a:gd name="T57" fmla="*/ 74 h 74"/>
                <a:gd name="T58" fmla="*/ 105 w 162"/>
                <a:gd name="T59"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74">
                  <a:moveTo>
                    <a:pt x="105" y="71"/>
                  </a:moveTo>
                  <a:cubicBezTo>
                    <a:pt x="152" y="57"/>
                    <a:pt x="152" y="57"/>
                    <a:pt x="152" y="57"/>
                  </a:cubicBezTo>
                  <a:cubicBezTo>
                    <a:pt x="146" y="53"/>
                    <a:pt x="135" y="46"/>
                    <a:pt x="123" y="38"/>
                  </a:cubicBezTo>
                  <a:cubicBezTo>
                    <a:pt x="123" y="38"/>
                    <a:pt x="123" y="38"/>
                    <a:pt x="123" y="38"/>
                  </a:cubicBezTo>
                  <a:cubicBezTo>
                    <a:pt x="106" y="26"/>
                    <a:pt x="88" y="14"/>
                    <a:pt x="84" y="8"/>
                  </a:cubicBezTo>
                  <a:cubicBezTo>
                    <a:pt x="84" y="8"/>
                    <a:pt x="84" y="8"/>
                    <a:pt x="84" y="8"/>
                  </a:cubicBezTo>
                  <a:cubicBezTo>
                    <a:pt x="81" y="5"/>
                    <a:pt x="78" y="4"/>
                    <a:pt x="75" y="4"/>
                  </a:cubicBezTo>
                  <a:cubicBezTo>
                    <a:pt x="75" y="4"/>
                    <a:pt x="75" y="4"/>
                    <a:pt x="75" y="4"/>
                  </a:cubicBezTo>
                  <a:cubicBezTo>
                    <a:pt x="73" y="4"/>
                    <a:pt x="71" y="5"/>
                    <a:pt x="70" y="5"/>
                  </a:cubicBezTo>
                  <a:cubicBezTo>
                    <a:pt x="70" y="5"/>
                    <a:pt x="70" y="5"/>
                    <a:pt x="70" y="5"/>
                  </a:cubicBezTo>
                  <a:cubicBezTo>
                    <a:pt x="69" y="6"/>
                    <a:pt x="68" y="6"/>
                    <a:pt x="68" y="6"/>
                  </a:cubicBezTo>
                  <a:cubicBezTo>
                    <a:pt x="68" y="6"/>
                    <a:pt x="68" y="6"/>
                    <a:pt x="68" y="6"/>
                  </a:cubicBezTo>
                  <a:cubicBezTo>
                    <a:pt x="68" y="6"/>
                    <a:pt x="68" y="6"/>
                    <a:pt x="68" y="6"/>
                  </a:cubicBezTo>
                  <a:cubicBezTo>
                    <a:pt x="7" y="29"/>
                    <a:pt x="7" y="29"/>
                    <a:pt x="7" y="29"/>
                  </a:cubicBezTo>
                  <a:cubicBezTo>
                    <a:pt x="30" y="56"/>
                    <a:pt x="30" y="56"/>
                    <a:pt x="30" y="56"/>
                  </a:cubicBezTo>
                  <a:cubicBezTo>
                    <a:pt x="30" y="56"/>
                    <a:pt x="30" y="56"/>
                    <a:pt x="30" y="56"/>
                  </a:cubicBezTo>
                  <a:cubicBezTo>
                    <a:pt x="27" y="59"/>
                    <a:pt x="27" y="59"/>
                    <a:pt x="27" y="59"/>
                  </a:cubicBezTo>
                  <a:cubicBezTo>
                    <a:pt x="0" y="28"/>
                    <a:pt x="0" y="28"/>
                    <a:pt x="0" y="28"/>
                  </a:cubicBezTo>
                  <a:cubicBezTo>
                    <a:pt x="66" y="3"/>
                    <a:pt x="66" y="3"/>
                    <a:pt x="66" y="3"/>
                  </a:cubicBezTo>
                  <a:cubicBezTo>
                    <a:pt x="67" y="2"/>
                    <a:pt x="70" y="0"/>
                    <a:pt x="75" y="0"/>
                  </a:cubicBezTo>
                  <a:cubicBezTo>
                    <a:pt x="75" y="0"/>
                    <a:pt x="75" y="0"/>
                    <a:pt x="75" y="0"/>
                  </a:cubicBezTo>
                  <a:cubicBezTo>
                    <a:pt x="79" y="0"/>
                    <a:pt x="83" y="2"/>
                    <a:pt x="87" y="6"/>
                  </a:cubicBezTo>
                  <a:cubicBezTo>
                    <a:pt x="87" y="6"/>
                    <a:pt x="87" y="6"/>
                    <a:pt x="87" y="6"/>
                  </a:cubicBezTo>
                  <a:cubicBezTo>
                    <a:pt x="90" y="10"/>
                    <a:pt x="108" y="23"/>
                    <a:pt x="125" y="34"/>
                  </a:cubicBezTo>
                  <a:cubicBezTo>
                    <a:pt x="125" y="34"/>
                    <a:pt x="125" y="34"/>
                    <a:pt x="125" y="34"/>
                  </a:cubicBezTo>
                  <a:cubicBezTo>
                    <a:pt x="142" y="46"/>
                    <a:pt x="158" y="56"/>
                    <a:pt x="158" y="56"/>
                  </a:cubicBezTo>
                  <a:cubicBezTo>
                    <a:pt x="158" y="56"/>
                    <a:pt x="158" y="56"/>
                    <a:pt x="158" y="56"/>
                  </a:cubicBezTo>
                  <a:cubicBezTo>
                    <a:pt x="162" y="58"/>
                    <a:pt x="162" y="58"/>
                    <a:pt x="162" y="58"/>
                  </a:cubicBezTo>
                  <a:cubicBezTo>
                    <a:pt x="106" y="74"/>
                    <a:pt x="106" y="74"/>
                    <a:pt x="106" y="74"/>
                  </a:cubicBezTo>
                  <a:cubicBezTo>
                    <a:pt x="105" y="71"/>
                    <a:pt x="105" y="71"/>
                    <a:pt x="10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93"/>
            <p:cNvSpPr>
              <a:spLocks noEditPoints="1"/>
            </p:cNvSpPr>
            <p:nvPr/>
          </p:nvSpPr>
          <p:spPr bwMode="auto">
            <a:xfrm>
              <a:off x="4291014" y="314326"/>
              <a:ext cx="296863" cy="138113"/>
            </a:xfrm>
            <a:custGeom>
              <a:avLst/>
              <a:gdLst>
                <a:gd name="T0" fmla="*/ 107 w 170"/>
                <a:gd name="T1" fmla="*/ 73 h 79"/>
                <a:gd name="T2" fmla="*/ 109 w 170"/>
                <a:gd name="T3" fmla="*/ 74 h 79"/>
                <a:gd name="T4" fmla="*/ 107 w 170"/>
                <a:gd name="T5" fmla="*/ 73 h 79"/>
                <a:gd name="T6" fmla="*/ 151 w 170"/>
                <a:gd name="T7" fmla="*/ 58 h 79"/>
                <a:gd name="T8" fmla="*/ 126 w 170"/>
                <a:gd name="T9" fmla="*/ 41 h 79"/>
                <a:gd name="T10" fmla="*/ 86 w 170"/>
                <a:gd name="T11" fmla="*/ 12 h 79"/>
                <a:gd name="T12" fmla="*/ 79 w 170"/>
                <a:gd name="T13" fmla="*/ 8 h 79"/>
                <a:gd name="T14" fmla="*/ 75 w 170"/>
                <a:gd name="T15" fmla="*/ 9 h 79"/>
                <a:gd name="T16" fmla="*/ 73 w 170"/>
                <a:gd name="T17" fmla="*/ 10 h 79"/>
                <a:gd name="T18" fmla="*/ 14 w 170"/>
                <a:gd name="T19" fmla="*/ 32 h 79"/>
                <a:gd name="T20" fmla="*/ 36 w 170"/>
                <a:gd name="T21" fmla="*/ 58 h 79"/>
                <a:gd name="T22" fmla="*/ 31 w 170"/>
                <a:gd name="T23" fmla="*/ 64 h 79"/>
                <a:gd name="T24" fmla="*/ 69 w 170"/>
                <a:gd name="T25" fmla="*/ 3 h 79"/>
                <a:gd name="T26" fmla="*/ 79 w 170"/>
                <a:gd name="T27" fmla="*/ 0 h 79"/>
                <a:gd name="T28" fmla="*/ 79 w 170"/>
                <a:gd name="T29" fmla="*/ 0 h 79"/>
                <a:gd name="T30" fmla="*/ 92 w 170"/>
                <a:gd name="T31" fmla="*/ 7 h 79"/>
                <a:gd name="T32" fmla="*/ 130 w 170"/>
                <a:gd name="T33" fmla="*/ 35 h 79"/>
                <a:gd name="T34" fmla="*/ 163 w 170"/>
                <a:gd name="T35" fmla="*/ 56 h 79"/>
                <a:gd name="T36" fmla="*/ 163 w 170"/>
                <a:gd name="T37" fmla="*/ 56 h 79"/>
                <a:gd name="T38" fmla="*/ 163 w 170"/>
                <a:gd name="T39" fmla="*/ 56 h 79"/>
                <a:gd name="T40" fmla="*/ 109 w 170"/>
                <a:gd name="T41" fmla="*/ 79 h 79"/>
                <a:gd name="T42" fmla="*/ 111 w 170"/>
                <a:gd name="T43" fmla="*/ 74 h 79"/>
                <a:gd name="T44" fmla="*/ 161 w 170"/>
                <a:gd name="T45" fmla="*/ 59 h 79"/>
                <a:gd name="T46" fmla="*/ 161 w 170"/>
                <a:gd name="T47" fmla="*/ 60 h 79"/>
                <a:gd name="T48" fmla="*/ 111 w 170"/>
                <a:gd name="T49" fmla="*/ 74 h 79"/>
                <a:gd name="T50" fmla="*/ 31 w 170"/>
                <a:gd name="T51" fmla="*/ 58 h 79"/>
                <a:gd name="T52" fmla="*/ 7 w 170"/>
                <a:gd name="T53" fmla="*/ 30 h 79"/>
                <a:gd name="T54" fmla="*/ 138 w 170"/>
                <a:gd name="T55" fmla="*/ 45 h 79"/>
                <a:gd name="T56" fmla="*/ 128 w 170"/>
                <a:gd name="T57" fmla="*/ 38 h 79"/>
                <a:gd name="T58" fmla="*/ 89 w 170"/>
                <a:gd name="T59" fmla="*/ 9 h 79"/>
                <a:gd name="T60" fmla="*/ 128 w 170"/>
                <a:gd name="T61" fmla="*/ 38 h 79"/>
                <a:gd name="T62" fmla="*/ 7 w 170"/>
                <a:gd name="T63" fmla="*/ 30 h 79"/>
                <a:gd name="T64" fmla="*/ 71 w 170"/>
                <a:gd name="T65" fmla="*/ 6 h 79"/>
                <a:gd name="T66" fmla="*/ 71 w 170"/>
                <a:gd name="T67" fmla="*/ 6 h 79"/>
                <a:gd name="T68" fmla="*/ 80 w 170"/>
                <a:gd name="T69" fmla="*/ 4 h 79"/>
                <a:gd name="T70" fmla="*/ 89 w 170"/>
                <a:gd name="T71" fmla="*/ 9 h 79"/>
                <a:gd name="T72" fmla="*/ 74 w 170"/>
                <a:gd name="T73" fmla="*/ 5 h 79"/>
                <a:gd name="T74" fmla="*/ 79 w 170"/>
                <a:gd name="T75" fmla="*/ 4 h 79"/>
                <a:gd name="T76" fmla="*/ 79 w 170"/>
                <a:gd name="T77" fmla="*/ 4 h 79"/>
                <a:gd name="T78" fmla="*/ 79 w 170"/>
                <a:gd name="T79" fmla="*/ 4 h 79"/>
                <a:gd name="T80" fmla="*/ 79 w 170"/>
                <a:gd name="T81" fmla="*/ 3 h 79"/>
                <a:gd name="T82" fmla="*/ 80 w 170"/>
                <a:gd name="T83" fmla="*/ 4 h 79"/>
                <a:gd name="T84" fmla="*/ 80 w 170"/>
                <a:gd name="T85" fmla="*/ 4 h 79"/>
                <a:gd name="T86" fmla="*/ 80 w 170"/>
                <a:gd name="T87" fmla="*/ 4 h 79"/>
                <a:gd name="T88" fmla="*/ 80 w 170"/>
                <a:gd name="T89" fmla="*/ 4 h 79"/>
                <a:gd name="T90" fmla="*/ 80 w 170"/>
                <a:gd name="T91" fmla="*/ 4 h 79"/>
                <a:gd name="T92" fmla="*/ 80 w 170"/>
                <a:gd name="T93" fmla="*/ 4 h 79"/>
                <a:gd name="T94" fmla="*/ 80 w 170"/>
                <a:gd name="T95" fmla="*/ 4 h 79"/>
                <a:gd name="T96" fmla="*/ 80 w 170"/>
                <a:gd name="T97" fmla="*/ 4 h 79"/>
                <a:gd name="T98" fmla="*/ 80 w 170"/>
                <a:gd name="T99" fmla="*/ 4 h 79"/>
                <a:gd name="T100" fmla="*/ 80 w 170"/>
                <a:gd name="T101" fmla="*/ 4 h 79"/>
                <a:gd name="T102" fmla="*/ 80 w 170"/>
                <a:gd name="T103" fmla="*/ 4 h 79"/>
                <a:gd name="T104" fmla="*/ 80 w 170"/>
                <a:gd name="T105" fmla="*/ 4 h 79"/>
                <a:gd name="T106" fmla="*/ 79 w 170"/>
                <a:gd name="T107" fmla="*/ 4 h 79"/>
                <a:gd name="T108" fmla="*/ 79 w 170"/>
                <a:gd name="T109" fmla="*/ 4 h 79"/>
                <a:gd name="T110" fmla="*/ 79 w 170"/>
                <a:gd name="T111" fmla="*/ 4 h 79"/>
                <a:gd name="T112" fmla="*/ 79 w 170"/>
                <a:gd name="T113" fmla="*/ 4 h 79"/>
                <a:gd name="T114" fmla="*/ 163 w 170"/>
                <a:gd name="T115" fmla="*/ 56 h 79"/>
                <a:gd name="T116" fmla="*/ 163 w 170"/>
                <a:gd name="T117" fmla="*/ 56 h 79"/>
                <a:gd name="T118" fmla="*/ 163 w 170"/>
                <a:gd name="T119" fmla="*/ 56 h 79"/>
                <a:gd name="T120" fmla="*/ 163 w 170"/>
                <a:gd name="T121" fmla="*/ 56 h 79"/>
                <a:gd name="T122" fmla="*/ 163 w 170"/>
                <a:gd name="T123" fmla="*/ 56 h 79"/>
                <a:gd name="T124" fmla="*/ 163 w 170"/>
                <a:gd name="T12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79">
                  <a:moveTo>
                    <a:pt x="108" y="77"/>
                  </a:moveTo>
                  <a:cubicBezTo>
                    <a:pt x="107" y="73"/>
                    <a:pt x="107" y="73"/>
                    <a:pt x="107" y="73"/>
                  </a:cubicBezTo>
                  <a:cubicBezTo>
                    <a:pt x="109" y="73"/>
                    <a:pt x="109" y="73"/>
                    <a:pt x="109" y="73"/>
                  </a:cubicBezTo>
                  <a:cubicBezTo>
                    <a:pt x="109" y="74"/>
                    <a:pt x="109" y="74"/>
                    <a:pt x="109" y="74"/>
                  </a:cubicBezTo>
                  <a:cubicBezTo>
                    <a:pt x="109" y="73"/>
                    <a:pt x="109" y="73"/>
                    <a:pt x="109" y="73"/>
                  </a:cubicBezTo>
                  <a:cubicBezTo>
                    <a:pt x="107" y="73"/>
                    <a:pt x="107" y="73"/>
                    <a:pt x="107" y="73"/>
                  </a:cubicBezTo>
                  <a:cubicBezTo>
                    <a:pt x="106" y="71"/>
                    <a:pt x="106" y="71"/>
                    <a:pt x="106" y="71"/>
                  </a:cubicBezTo>
                  <a:cubicBezTo>
                    <a:pt x="151" y="58"/>
                    <a:pt x="151" y="58"/>
                    <a:pt x="151" y="58"/>
                  </a:cubicBezTo>
                  <a:cubicBezTo>
                    <a:pt x="145" y="54"/>
                    <a:pt x="136" y="48"/>
                    <a:pt x="126" y="41"/>
                  </a:cubicBezTo>
                  <a:cubicBezTo>
                    <a:pt x="126" y="41"/>
                    <a:pt x="126" y="41"/>
                    <a:pt x="126" y="41"/>
                  </a:cubicBezTo>
                  <a:cubicBezTo>
                    <a:pt x="109" y="30"/>
                    <a:pt x="91" y="17"/>
                    <a:pt x="86" y="12"/>
                  </a:cubicBezTo>
                  <a:cubicBezTo>
                    <a:pt x="86" y="12"/>
                    <a:pt x="86" y="12"/>
                    <a:pt x="86" y="12"/>
                  </a:cubicBezTo>
                  <a:cubicBezTo>
                    <a:pt x="84" y="9"/>
                    <a:pt x="81" y="8"/>
                    <a:pt x="79" y="8"/>
                  </a:cubicBezTo>
                  <a:cubicBezTo>
                    <a:pt x="79" y="8"/>
                    <a:pt x="79" y="8"/>
                    <a:pt x="79" y="8"/>
                  </a:cubicBezTo>
                  <a:cubicBezTo>
                    <a:pt x="77" y="8"/>
                    <a:pt x="76" y="9"/>
                    <a:pt x="75" y="9"/>
                  </a:cubicBezTo>
                  <a:cubicBezTo>
                    <a:pt x="75" y="9"/>
                    <a:pt x="75" y="9"/>
                    <a:pt x="75" y="9"/>
                  </a:cubicBezTo>
                  <a:cubicBezTo>
                    <a:pt x="73" y="9"/>
                    <a:pt x="73" y="10"/>
                    <a:pt x="73" y="10"/>
                  </a:cubicBezTo>
                  <a:cubicBezTo>
                    <a:pt x="73" y="10"/>
                    <a:pt x="73" y="10"/>
                    <a:pt x="73" y="10"/>
                  </a:cubicBezTo>
                  <a:cubicBezTo>
                    <a:pt x="73" y="10"/>
                    <a:pt x="73" y="10"/>
                    <a:pt x="73" y="10"/>
                  </a:cubicBezTo>
                  <a:cubicBezTo>
                    <a:pt x="14" y="32"/>
                    <a:pt x="14" y="32"/>
                    <a:pt x="14" y="32"/>
                  </a:cubicBezTo>
                  <a:cubicBezTo>
                    <a:pt x="36" y="58"/>
                    <a:pt x="36" y="58"/>
                    <a:pt x="36" y="58"/>
                  </a:cubicBezTo>
                  <a:cubicBezTo>
                    <a:pt x="36" y="58"/>
                    <a:pt x="36" y="58"/>
                    <a:pt x="36" y="58"/>
                  </a:cubicBezTo>
                  <a:cubicBezTo>
                    <a:pt x="36" y="59"/>
                    <a:pt x="36" y="59"/>
                    <a:pt x="36" y="59"/>
                  </a:cubicBezTo>
                  <a:cubicBezTo>
                    <a:pt x="31" y="64"/>
                    <a:pt x="31" y="64"/>
                    <a:pt x="31" y="64"/>
                  </a:cubicBezTo>
                  <a:cubicBezTo>
                    <a:pt x="0" y="29"/>
                    <a:pt x="0" y="29"/>
                    <a:pt x="0" y="29"/>
                  </a:cubicBezTo>
                  <a:cubicBezTo>
                    <a:pt x="69" y="3"/>
                    <a:pt x="69" y="3"/>
                    <a:pt x="69" y="3"/>
                  </a:cubicBezTo>
                  <a:cubicBezTo>
                    <a:pt x="70" y="2"/>
                    <a:pt x="74" y="0"/>
                    <a:pt x="79" y="0"/>
                  </a:cubicBezTo>
                  <a:cubicBezTo>
                    <a:pt x="79" y="0"/>
                    <a:pt x="79" y="0"/>
                    <a:pt x="79" y="0"/>
                  </a:cubicBezTo>
                  <a:cubicBezTo>
                    <a:pt x="79" y="0"/>
                    <a:pt x="79" y="0"/>
                    <a:pt x="79" y="0"/>
                  </a:cubicBezTo>
                  <a:cubicBezTo>
                    <a:pt x="79" y="0"/>
                    <a:pt x="79" y="0"/>
                    <a:pt x="79" y="0"/>
                  </a:cubicBezTo>
                  <a:cubicBezTo>
                    <a:pt x="83" y="0"/>
                    <a:pt x="88" y="2"/>
                    <a:pt x="92" y="7"/>
                  </a:cubicBezTo>
                  <a:cubicBezTo>
                    <a:pt x="92" y="7"/>
                    <a:pt x="92" y="7"/>
                    <a:pt x="92" y="7"/>
                  </a:cubicBezTo>
                  <a:cubicBezTo>
                    <a:pt x="95" y="10"/>
                    <a:pt x="114" y="23"/>
                    <a:pt x="130" y="35"/>
                  </a:cubicBezTo>
                  <a:cubicBezTo>
                    <a:pt x="130" y="35"/>
                    <a:pt x="130" y="35"/>
                    <a:pt x="130" y="35"/>
                  </a:cubicBezTo>
                  <a:cubicBezTo>
                    <a:pt x="146" y="45"/>
                    <a:pt x="161" y="55"/>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70" y="61"/>
                    <a:pt x="170" y="61"/>
                    <a:pt x="170" y="61"/>
                  </a:cubicBezTo>
                  <a:cubicBezTo>
                    <a:pt x="109" y="79"/>
                    <a:pt x="109" y="79"/>
                    <a:pt x="109" y="79"/>
                  </a:cubicBezTo>
                  <a:cubicBezTo>
                    <a:pt x="108" y="77"/>
                    <a:pt x="108" y="77"/>
                    <a:pt x="108" y="77"/>
                  </a:cubicBezTo>
                  <a:close/>
                  <a:moveTo>
                    <a:pt x="111" y="74"/>
                  </a:moveTo>
                  <a:cubicBezTo>
                    <a:pt x="161" y="60"/>
                    <a:pt x="161" y="60"/>
                    <a:pt x="161" y="60"/>
                  </a:cubicBezTo>
                  <a:cubicBezTo>
                    <a:pt x="161" y="59"/>
                    <a:pt x="161" y="59"/>
                    <a:pt x="161" y="59"/>
                  </a:cubicBezTo>
                  <a:cubicBezTo>
                    <a:pt x="161" y="59"/>
                    <a:pt x="161" y="59"/>
                    <a:pt x="161" y="59"/>
                  </a:cubicBezTo>
                  <a:cubicBezTo>
                    <a:pt x="161" y="60"/>
                    <a:pt x="161" y="60"/>
                    <a:pt x="161" y="60"/>
                  </a:cubicBezTo>
                  <a:cubicBezTo>
                    <a:pt x="111" y="74"/>
                    <a:pt x="111" y="74"/>
                    <a:pt x="111" y="74"/>
                  </a:cubicBezTo>
                  <a:cubicBezTo>
                    <a:pt x="111" y="74"/>
                    <a:pt x="111" y="74"/>
                    <a:pt x="111" y="74"/>
                  </a:cubicBezTo>
                  <a:close/>
                  <a:moveTo>
                    <a:pt x="7" y="30"/>
                  </a:moveTo>
                  <a:cubicBezTo>
                    <a:pt x="31" y="58"/>
                    <a:pt x="31" y="58"/>
                    <a:pt x="31" y="58"/>
                  </a:cubicBezTo>
                  <a:cubicBezTo>
                    <a:pt x="31" y="58"/>
                    <a:pt x="31" y="58"/>
                    <a:pt x="31" y="58"/>
                  </a:cubicBezTo>
                  <a:cubicBezTo>
                    <a:pt x="7" y="30"/>
                    <a:pt x="7" y="30"/>
                    <a:pt x="7" y="30"/>
                  </a:cubicBezTo>
                  <a:close/>
                  <a:moveTo>
                    <a:pt x="128" y="38"/>
                  </a:moveTo>
                  <a:cubicBezTo>
                    <a:pt x="131" y="40"/>
                    <a:pt x="135" y="43"/>
                    <a:pt x="138" y="45"/>
                  </a:cubicBezTo>
                  <a:cubicBezTo>
                    <a:pt x="138" y="45"/>
                    <a:pt x="138" y="45"/>
                    <a:pt x="138" y="45"/>
                  </a:cubicBezTo>
                  <a:cubicBezTo>
                    <a:pt x="135" y="43"/>
                    <a:pt x="131" y="40"/>
                    <a:pt x="128" y="38"/>
                  </a:cubicBezTo>
                  <a:cubicBezTo>
                    <a:pt x="128" y="38"/>
                    <a:pt x="128" y="38"/>
                    <a:pt x="128" y="38"/>
                  </a:cubicBezTo>
                  <a:cubicBezTo>
                    <a:pt x="111" y="26"/>
                    <a:pt x="93" y="14"/>
                    <a:pt x="89" y="9"/>
                  </a:cubicBezTo>
                  <a:cubicBezTo>
                    <a:pt x="89" y="9"/>
                    <a:pt x="89" y="9"/>
                    <a:pt x="89" y="9"/>
                  </a:cubicBezTo>
                  <a:cubicBezTo>
                    <a:pt x="93" y="14"/>
                    <a:pt x="111" y="26"/>
                    <a:pt x="128" y="38"/>
                  </a:cubicBezTo>
                  <a:close/>
                  <a:moveTo>
                    <a:pt x="71" y="6"/>
                  </a:moveTo>
                  <a:cubicBezTo>
                    <a:pt x="7" y="30"/>
                    <a:pt x="7" y="30"/>
                    <a:pt x="7" y="30"/>
                  </a:cubicBezTo>
                  <a:cubicBezTo>
                    <a:pt x="71" y="6"/>
                    <a:pt x="71" y="6"/>
                    <a:pt x="71" y="6"/>
                  </a:cubicBezTo>
                  <a:cubicBezTo>
                    <a:pt x="71" y="6"/>
                    <a:pt x="71" y="6"/>
                    <a:pt x="71" y="6"/>
                  </a:cubicBezTo>
                  <a:cubicBezTo>
                    <a:pt x="71" y="6"/>
                    <a:pt x="71" y="6"/>
                    <a:pt x="71" y="6"/>
                  </a:cubicBezTo>
                  <a:cubicBezTo>
                    <a:pt x="71" y="6"/>
                    <a:pt x="71" y="6"/>
                    <a:pt x="71" y="6"/>
                  </a:cubicBezTo>
                  <a:close/>
                  <a:moveTo>
                    <a:pt x="89" y="9"/>
                  </a:moveTo>
                  <a:cubicBezTo>
                    <a:pt x="87" y="6"/>
                    <a:pt x="83" y="5"/>
                    <a:pt x="80" y="4"/>
                  </a:cubicBezTo>
                  <a:cubicBezTo>
                    <a:pt x="80" y="4"/>
                    <a:pt x="80" y="4"/>
                    <a:pt x="80" y="4"/>
                  </a:cubicBezTo>
                  <a:cubicBezTo>
                    <a:pt x="83" y="5"/>
                    <a:pt x="87" y="6"/>
                    <a:pt x="89" y="9"/>
                  </a:cubicBezTo>
                  <a:close/>
                  <a:moveTo>
                    <a:pt x="79" y="4"/>
                  </a:moveTo>
                  <a:cubicBezTo>
                    <a:pt x="77" y="4"/>
                    <a:pt x="76" y="5"/>
                    <a:pt x="74" y="5"/>
                  </a:cubicBezTo>
                  <a:cubicBezTo>
                    <a:pt x="74" y="5"/>
                    <a:pt x="74" y="5"/>
                    <a:pt x="74" y="5"/>
                  </a:cubicBezTo>
                  <a:cubicBezTo>
                    <a:pt x="76" y="5"/>
                    <a:pt x="77" y="4"/>
                    <a:pt x="79" y="4"/>
                  </a:cubicBezTo>
                  <a:cubicBezTo>
                    <a:pt x="79" y="4"/>
                    <a:pt x="79" y="4"/>
                    <a:pt x="79" y="4"/>
                  </a:cubicBezTo>
                  <a:cubicBezTo>
                    <a:pt x="79" y="4"/>
                    <a:pt x="79" y="4"/>
                    <a:pt x="79" y="4"/>
                  </a:cubicBezTo>
                  <a:cubicBezTo>
                    <a:pt x="79" y="4"/>
                    <a:pt x="79" y="4"/>
                    <a:pt x="79" y="4"/>
                  </a:cubicBezTo>
                  <a:cubicBezTo>
                    <a:pt x="79" y="4"/>
                    <a:pt x="79" y="4"/>
                    <a:pt x="79" y="4"/>
                  </a:cubicBezTo>
                  <a:cubicBezTo>
                    <a:pt x="79" y="4"/>
                    <a:pt x="79" y="4"/>
                    <a:pt x="79" y="4"/>
                  </a:cubicBezTo>
                  <a:cubicBezTo>
                    <a:pt x="79" y="3"/>
                    <a:pt x="79" y="3"/>
                    <a:pt x="79" y="3"/>
                  </a:cubicBezTo>
                  <a:cubicBezTo>
                    <a:pt x="79" y="4"/>
                    <a:pt x="79" y="4"/>
                    <a:pt x="79"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79" y="4"/>
                  </a:moveTo>
                  <a:cubicBezTo>
                    <a:pt x="79" y="4"/>
                    <a:pt x="79" y="4"/>
                    <a:pt x="79" y="4"/>
                  </a:cubicBezTo>
                  <a:cubicBezTo>
                    <a:pt x="79" y="4"/>
                    <a:pt x="79" y="4"/>
                    <a:pt x="79" y="4"/>
                  </a:cubicBezTo>
                  <a:cubicBezTo>
                    <a:pt x="79" y="4"/>
                    <a:pt x="79" y="4"/>
                    <a:pt x="79" y="4"/>
                  </a:cubicBezTo>
                  <a:close/>
                  <a:moveTo>
                    <a:pt x="79" y="4"/>
                  </a:moveTo>
                  <a:cubicBezTo>
                    <a:pt x="79" y="4"/>
                    <a:pt x="79" y="4"/>
                    <a:pt x="79" y="4"/>
                  </a:cubicBezTo>
                  <a:cubicBezTo>
                    <a:pt x="79" y="4"/>
                    <a:pt x="79" y="4"/>
                    <a:pt x="79" y="4"/>
                  </a:cubicBezTo>
                  <a:cubicBezTo>
                    <a:pt x="79" y="4"/>
                    <a:pt x="79" y="4"/>
                    <a:pt x="79" y="4"/>
                  </a:cubicBezTo>
                  <a:close/>
                  <a:moveTo>
                    <a:pt x="163" y="56"/>
                  </a:move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94"/>
            <p:cNvSpPr/>
            <p:nvPr/>
          </p:nvSpPr>
          <p:spPr bwMode="auto">
            <a:xfrm>
              <a:off x="4554539" y="420689"/>
              <a:ext cx="11113" cy="131763"/>
            </a:xfrm>
            <a:custGeom>
              <a:avLst/>
              <a:gdLst>
                <a:gd name="T0" fmla="*/ 0 w 7"/>
                <a:gd name="T1" fmla="*/ 83 h 83"/>
                <a:gd name="T2" fmla="*/ 3 w 7"/>
                <a:gd name="T3" fmla="*/ 0 h 83"/>
                <a:gd name="T4" fmla="*/ 7 w 7"/>
                <a:gd name="T5" fmla="*/ 0 h 83"/>
                <a:gd name="T6" fmla="*/ 4 w 7"/>
                <a:gd name="T7" fmla="*/ 83 h 83"/>
                <a:gd name="T8" fmla="*/ 0 w 7"/>
                <a:gd name="T9" fmla="*/ 83 h 83"/>
                <a:gd name="T10" fmla="*/ 0 w 7"/>
                <a:gd name="T11" fmla="*/ 83 h 83"/>
              </a:gdLst>
              <a:ahLst/>
              <a:cxnLst>
                <a:cxn ang="0">
                  <a:pos x="T0" y="T1"/>
                </a:cxn>
                <a:cxn ang="0">
                  <a:pos x="T2" y="T3"/>
                </a:cxn>
                <a:cxn ang="0">
                  <a:pos x="T4" y="T5"/>
                </a:cxn>
                <a:cxn ang="0">
                  <a:pos x="T6" y="T7"/>
                </a:cxn>
                <a:cxn ang="0">
                  <a:pos x="T8" y="T9"/>
                </a:cxn>
                <a:cxn ang="0">
                  <a:pos x="T10" y="T11"/>
                </a:cxn>
              </a:cxnLst>
              <a:rect l="0" t="0" r="r" b="b"/>
              <a:pathLst>
                <a:path w="7" h="83">
                  <a:moveTo>
                    <a:pt x="0" y="83"/>
                  </a:moveTo>
                  <a:lnTo>
                    <a:pt x="3" y="0"/>
                  </a:lnTo>
                  <a:lnTo>
                    <a:pt x="7" y="0"/>
                  </a:lnTo>
                  <a:lnTo>
                    <a:pt x="4" y="83"/>
                  </a:lnTo>
                  <a:lnTo>
                    <a:pt x="0" y="83"/>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95"/>
            <p:cNvSpPr>
              <a:spLocks noEditPoints="1"/>
            </p:cNvSpPr>
            <p:nvPr/>
          </p:nvSpPr>
          <p:spPr bwMode="auto">
            <a:xfrm>
              <a:off x="4551364" y="417514"/>
              <a:ext cx="19050" cy="138113"/>
            </a:xfrm>
            <a:custGeom>
              <a:avLst/>
              <a:gdLst>
                <a:gd name="T0" fmla="*/ 6 w 12"/>
                <a:gd name="T1" fmla="*/ 87 h 87"/>
                <a:gd name="T2" fmla="*/ 2 w 12"/>
                <a:gd name="T3" fmla="*/ 87 h 87"/>
                <a:gd name="T4" fmla="*/ 2 w 12"/>
                <a:gd name="T5" fmla="*/ 85 h 87"/>
                <a:gd name="T6" fmla="*/ 4 w 12"/>
                <a:gd name="T7" fmla="*/ 85 h 87"/>
                <a:gd name="T8" fmla="*/ 2 w 12"/>
                <a:gd name="T9" fmla="*/ 85 h 87"/>
                <a:gd name="T10" fmla="*/ 2 w 12"/>
                <a:gd name="T11" fmla="*/ 87 h 87"/>
                <a:gd name="T12" fmla="*/ 0 w 12"/>
                <a:gd name="T13" fmla="*/ 87 h 87"/>
                <a:gd name="T14" fmla="*/ 3 w 12"/>
                <a:gd name="T15" fmla="*/ 0 h 87"/>
                <a:gd name="T16" fmla="*/ 12 w 12"/>
                <a:gd name="T17" fmla="*/ 0 h 87"/>
                <a:gd name="T18" fmla="*/ 8 w 12"/>
                <a:gd name="T19" fmla="*/ 87 h 87"/>
                <a:gd name="T20" fmla="*/ 6 w 12"/>
                <a:gd name="T21" fmla="*/ 87 h 87"/>
                <a:gd name="T22" fmla="*/ 6 w 12"/>
                <a:gd name="T23" fmla="*/ 87 h 87"/>
                <a:gd name="T24" fmla="*/ 4 w 12"/>
                <a:gd name="T25" fmla="*/ 82 h 87"/>
                <a:gd name="T26" fmla="*/ 7 w 12"/>
                <a:gd name="T27" fmla="*/ 5 h 87"/>
                <a:gd name="T28" fmla="*/ 4 w 12"/>
                <a:gd name="T29" fmla="*/ 82 h 87"/>
                <a:gd name="T30" fmla="*/ 4 w 12"/>
                <a:gd name="T31" fmla="*/ 82 h 87"/>
                <a:gd name="T32" fmla="*/ 4 w 12"/>
                <a:gd name="T3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87">
                  <a:moveTo>
                    <a:pt x="6" y="87"/>
                  </a:moveTo>
                  <a:lnTo>
                    <a:pt x="2" y="87"/>
                  </a:lnTo>
                  <a:lnTo>
                    <a:pt x="2" y="85"/>
                  </a:lnTo>
                  <a:lnTo>
                    <a:pt x="4" y="85"/>
                  </a:lnTo>
                  <a:lnTo>
                    <a:pt x="2" y="85"/>
                  </a:lnTo>
                  <a:lnTo>
                    <a:pt x="2" y="87"/>
                  </a:lnTo>
                  <a:lnTo>
                    <a:pt x="0" y="87"/>
                  </a:lnTo>
                  <a:lnTo>
                    <a:pt x="3" y="0"/>
                  </a:lnTo>
                  <a:lnTo>
                    <a:pt x="12" y="0"/>
                  </a:lnTo>
                  <a:lnTo>
                    <a:pt x="8" y="87"/>
                  </a:lnTo>
                  <a:lnTo>
                    <a:pt x="6" y="87"/>
                  </a:lnTo>
                  <a:lnTo>
                    <a:pt x="6" y="87"/>
                  </a:lnTo>
                  <a:close/>
                  <a:moveTo>
                    <a:pt x="4" y="82"/>
                  </a:moveTo>
                  <a:lnTo>
                    <a:pt x="7" y="5"/>
                  </a:lnTo>
                  <a:lnTo>
                    <a:pt x="4" y="82"/>
                  </a:lnTo>
                  <a:lnTo>
                    <a:pt x="4" y="82"/>
                  </a:lnTo>
                  <a:lnTo>
                    <a:pt x="4"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496"/>
            <p:cNvSpPr>
              <a:spLocks noEditPoints="1"/>
            </p:cNvSpPr>
            <p:nvPr/>
          </p:nvSpPr>
          <p:spPr bwMode="auto">
            <a:xfrm>
              <a:off x="4549777" y="547689"/>
              <a:ext cx="14288" cy="20638"/>
            </a:xfrm>
            <a:custGeom>
              <a:avLst/>
              <a:gdLst>
                <a:gd name="T0" fmla="*/ 0 w 9"/>
                <a:gd name="T1" fmla="*/ 6 h 11"/>
                <a:gd name="T2" fmla="*/ 4 w 9"/>
                <a:gd name="T3" fmla="*/ 0 h 11"/>
                <a:gd name="T4" fmla="*/ 4 w 9"/>
                <a:gd name="T5" fmla="*/ 0 h 11"/>
                <a:gd name="T6" fmla="*/ 9 w 9"/>
                <a:gd name="T7" fmla="*/ 6 h 11"/>
                <a:gd name="T8" fmla="*/ 9 w 9"/>
                <a:gd name="T9" fmla="*/ 6 h 11"/>
                <a:gd name="T10" fmla="*/ 4 w 9"/>
                <a:gd name="T11" fmla="*/ 11 h 11"/>
                <a:gd name="T12" fmla="*/ 4 w 9"/>
                <a:gd name="T13" fmla="*/ 11 h 11"/>
                <a:gd name="T14" fmla="*/ 0 w 9"/>
                <a:gd name="T15" fmla="*/ 6 h 11"/>
                <a:gd name="T16" fmla="*/ 4 w 9"/>
                <a:gd name="T17" fmla="*/ 4 h 11"/>
                <a:gd name="T18" fmla="*/ 4 w 9"/>
                <a:gd name="T19" fmla="*/ 6 h 11"/>
                <a:gd name="T20" fmla="*/ 4 w 9"/>
                <a:gd name="T21" fmla="*/ 6 h 11"/>
                <a:gd name="T22" fmla="*/ 4 w 9"/>
                <a:gd name="T23" fmla="*/ 7 h 11"/>
                <a:gd name="T24" fmla="*/ 4 w 9"/>
                <a:gd name="T25" fmla="*/ 7 h 11"/>
                <a:gd name="T26" fmla="*/ 4 w 9"/>
                <a:gd name="T27" fmla="*/ 7 h 11"/>
                <a:gd name="T28" fmla="*/ 4 w 9"/>
                <a:gd name="T29" fmla="*/ 7 h 11"/>
                <a:gd name="T30" fmla="*/ 4 w 9"/>
                <a:gd name="T31" fmla="*/ 7 h 11"/>
                <a:gd name="T32" fmla="*/ 4 w 9"/>
                <a:gd name="T33" fmla="*/ 7 h 11"/>
                <a:gd name="T34" fmla="*/ 5 w 9"/>
                <a:gd name="T35" fmla="*/ 6 h 11"/>
                <a:gd name="T36" fmla="*/ 5 w 9"/>
                <a:gd name="T37" fmla="*/ 6 h 11"/>
                <a:gd name="T38" fmla="*/ 4 w 9"/>
                <a:gd name="T39" fmla="*/ 4 h 11"/>
                <a:gd name="T40" fmla="*/ 4 w 9"/>
                <a:gd name="T41" fmla="*/ 4 h 11"/>
                <a:gd name="T42" fmla="*/ 4 w 9"/>
                <a:gd name="T43" fmla="*/ 4 h 11"/>
                <a:gd name="T44" fmla="*/ 4 w 9"/>
                <a:gd name="T45" fmla="*/ 4 h 11"/>
                <a:gd name="T46" fmla="*/ 4 w 9"/>
                <a:gd name="T4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1">
                  <a:moveTo>
                    <a:pt x="0" y="6"/>
                  </a:moveTo>
                  <a:cubicBezTo>
                    <a:pt x="0" y="3"/>
                    <a:pt x="1" y="0"/>
                    <a:pt x="4" y="0"/>
                  </a:cubicBezTo>
                  <a:cubicBezTo>
                    <a:pt x="4" y="0"/>
                    <a:pt x="4" y="0"/>
                    <a:pt x="4" y="0"/>
                  </a:cubicBezTo>
                  <a:cubicBezTo>
                    <a:pt x="7" y="0"/>
                    <a:pt x="9" y="3"/>
                    <a:pt x="9" y="6"/>
                  </a:cubicBezTo>
                  <a:cubicBezTo>
                    <a:pt x="9" y="6"/>
                    <a:pt x="9" y="6"/>
                    <a:pt x="9" y="6"/>
                  </a:cubicBezTo>
                  <a:cubicBezTo>
                    <a:pt x="9" y="8"/>
                    <a:pt x="7" y="11"/>
                    <a:pt x="4" y="11"/>
                  </a:cubicBezTo>
                  <a:cubicBezTo>
                    <a:pt x="4" y="11"/>
                    <a:pt x="4" y="11"/>
                    <a:pt x="4" y="11"/>
                  </a:cubicBezTo>
                  <a:cubicBezTo>
                    <a:pt x="1" y="11"/>
                    <a:pt x="0" y="8"/>
                    <a:pt x="0" y="6"/>
                  </a:cubicBezTo>
                  <a:close/>
                  <a:moveTo>
                    <a:pt x="4" y="4"/>
                  </a:moveTo>
                  <a:cubicBezTo>
                    <a:pt x="4" y="4"/>
                    <a:pt x="4" y="5"/>
                    <a:pt x="4" y="6"/>
                  </a:cubicBezTo>
                  <a:cubicBezTo>
                    <a:pt x="4" y="6"/>
                    <a:pt x="4" y="6"/>
                    <a:pt x="4" y="6"/>
                  </a:cubicBezTo>
                  <a:cubicBezTo>
                    <a:pt x="4" y="6"/>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5" y="7"/>
                    <a:pt x="5" y="6"/>
                    <a:pt x="5" y="6"/>
                  </a:cubicBezTo>
                  <a:cubicBezTo>
                    <a:pt x="5" y="6"/>
                    <a:pt x="5" y="6"/>
                    <a:pt x="5" y="6"/>
                  </a:cubicBezTo>
                  <a:cubicBezTo>
                    <a:pt x="5" y="5"/>
                    <a:pt x="5" y="4"/>
                    <a:pt x="4" y="4"/>
                  </a:cubicBezTo>
                  <a:cubicBezTo>
                    <a:pt x="4" y="4"/>
                    <a:pt x="4" y="4"/>
                    <a:pt x="4" y="4"/>
                  </a:cubicBezTo>
                  <a:cubicBezTo>
                    <a:pt x="4" y="4"/>
                    <a:pt x="4" y="4"/>
                    <a:pt x="4" y="4"/>
                  </a:cubicBezTo>
                  <a:cubicBezTo>
                    <a:pt x="4" y="4"/>
                    <a:pt x="4" y="4"/>
                    <a:pt x="4" y="4"/>
                  </a:cubicBezTo>
                  <a:cubicBezTo>
                    <a:pt x="4"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497"/>
            <p:cNvSpPr>
              <a:spLocks noEditPoints="1"/>
            </p:cNvSpPr>
            <p:nvPr/>
          </p:nvSpPr>
          <p:spPr bwMode="auto">
            <a:xfrm>
              <a:off x="4543427" y="544514"/>
              <a:ext cx="25400" cy="26988"/>
            </a:xfrm>
            <a:custGeom>
              <a:avLst/>
              <a:gdLst>
                <a:gd name="T0" fmla="*/ 3 w 14"/>
                <a:gd name="T1" fmla="*/ 8 h 15"/>
                <a:gd name="T2" fmla="*/ 7 w 14"/>
                <a:gd name="T3" fmla="*/ 0 h 15"/>
                <a:gd name="T4" fmla="*/ 14 w 14"/>
                <a:gd name="T5" fmla="*/ 8 h 15"/>
                <a:gd name="T6" fmla="*/ 7 w 14"/>
                <a:gd name="T7" fmla="*/ 15 h 15"/>
                <a:gd name="T8" fmla="*/ 1 w 14"/>
                <a:gd name="T9" fmla="*/ 8 h 15"/>
                <a:gd name="T10" fmla="*/ 7 w 14"/>
                <a:gd name="T11" fmla="*/ 11 h 15"/>
                <a:gd name="T12" fmla="*/ 6 w 14"/>
                <a:gd name="T13" fmla="*/ 11 h 15"/>
                <a:gd name="T14" fmla="*/ 6 w 14"/>
                <a:gd name="T15" fmla="*/ 11 h 15"/>
                <a:gd name="T16" fmla="*/ 6 w 14"/>
                <a:gd name="T17" fmla="*/ 11 h 15"/>
                <a:gd name="T18" fmla="*/ 7 w 14"/>
                <a:gd name="T19" fmla="*/ 11 h 15"/>
                <a:gd name="T20" fmla="*/ 5 w 14"/>
                <a:gd name="T21" fmla="*/ 10 h 15"/>
                <a:gd name="T22" fmla="*/ 5 w 14"/>
                <a:gd name="T23" fmla="*/ 9 h 15"/>
                <a:gd name="T24" fmla="*/ 6 w 14"/>
                <a:gd name="T25" fmla="*/ 11 h 15"/>
                <a:gd name="T26" fmla="*/ 9 w 14"/>
                <a:gd name="T27" fmla="*/ 9 h 15"/>
                <a:gd name="T28" fmla="*/ 9 w 14"/>
                <a:gd name="T29" fmla="*/ 10 h 15"/>
                <a:gd name="T30" fmla="*/ 9 w 14"/>
                <a:gd name="T31" fmla="*/ 10 h 15"/>
                <a:gd name="T32" fmla="*/ 9 w 14"/>
                <a:gd name="T33" fmla="*/ 9 h 15"/>
                <a:gd name="T34" fmla="*/ 9 w 14"/>
                <a:gd name="T35" fmla="*/ 9 h 15"/>
                <a:gd name="T36" fmla="*/ 9 w 14"/>
                <a:gd name="T37" fmla="*/ 9 h 15"/>
                <a:gd name="T38" fmla="*/ 9 w 14"/>
                <a:gd name="T39" fmla="*/ 9 h 15"/>
                <a:gd name="T40" fmla="*/ 8 w 14"/>
                <a:gd name="T41" fmla="*/ 8 h 15"/>
                <a:gd name="T42" fmla="*/ 9 w 14"/>
                <a:gd name="T43" fmla="*/ 6 h 15"/>
                <a:gd name="T44" fmla="*/ 9 w 14"/>
                <a:gd name="T45" fmla="*/ 5 h 15"/>
                <a:gd name="T46" fmla="*/ 9 w 14"/>
                <a:gd name="T47" fmla="*/ 5 h 15"/>
                <a:gd name="T48" fmla="*/ 9 w 14"/>
                <a:gd name="T49" fmla="*/ 6 h 15"/>
                <a:gd name="T50" fmla="*/ 7 w 14"/>
                <a:gd name="T51" fmla="*/ 4 h 15"/>
                <a:gd name="T52" fmla="*/ 6 w 14"/>
                <a:gd name="T53" fmla="*/ 4 h 15"/>
                <a:gd name="T54" fmla="*/ 9 w 14"/>
                <a:gd name="T55" fmla="*/ 6 h 15"/>
                <a:gd name="T56" fmla="*/ 6 w 14"/>
                <a:gd name="T57" fmla="*/ 6 h 15"/>
                <a:gd name="T58" fmla="*/ 7 w 14"/>
                <a:gd name="T59" fmla="*/ 6 h 15"/>
                <a:gd name="T60" fmla="*/ 5 w 14"/>
                <a:gd name="T61" fmla="*/ 6 h 15"/>
                <a:gd name="T62" fmla="*/ 5 w 14"/>
                <a:gd name="T63" fmla="*/ 5 h 15"/>
                <a:gd name="T64" fmla="*/ 5 w 14"/>
                <a:gd name="T65" fmla="*/ 5 h 15"/>
                <a:gd name="T66" fmla="*/ 5 w 14"/>
                <a:gd name="T67" fmla="*/ 5 h 15"/>
                <a:gd name="T68" fmla="*/ 6 w 14"/>
                <a:gd name="T69" fmla="*/ 4 h 15"/>
                <a:gd name="T70" fmla="*/ 6 w 14"/>
                <a:gd name="T71" fmla="*/ 4 h 15"/>
                <a:gd name="T72" fmla="*/ 8 w 14"/>
                <a:gd name="T73" fmla="*/ 5 h 15"/>
                <a:gd name="T74" fmla="*/ 8 w 14"/>
                <a:gd name="T75" fmla="*/ 4 h 15"/>
                <a:gd name="T76" fmla="*/ 9 w 14"/>
                <a:gd name="T77" fmla="*/ 5 h 15"/>
                <a:gd name="T78" fmla="*/ 8 w 14"/>
                <a:gd name="T79" fmla="*/ 4 h 15"/>
                <a:gd name="T80" fmla="*/ 8 w 14"/>
                <a:gd name="T81" fmla="*/ 4 h 15"/>
                <a:gd name="T82" fmla="*/ 8 w 14"/>
                <a:gd name="T83" fmla="*/ 4 h 15"/>
                <a:gd name="T84" fmla="*/ 8 w 14"/>
                <a:gd name="T85" fmla="*/ 4 h 15"/>
                <a:gd name="T86" fmla="*/ 8 w 14"/>
                <a:gd name="T87" fmla="*/ 4 h 15"/>
                <a:gd name="T88" fmla="*/ 8 w 14"/>
                <a:gd name="T89" fmla="*/ 4 h 15"/>
                <a:gd name="T90" fmla="*/ 8 w 14"/>
                <a:gd name="T91" fmla="*/ 4 h 15"/>
                <a:gd name="T92" fmla="*/ 8 w 14"/>
                <a:gd name="T93" fmla="*/ 4 h 15"/>
                <a:gd name="T94" fmla="*/ 8 w 14"/>
                <a:gd name="T95" fmla="*/ 4 h 15"/>
                <a:gd name="T96" fmla="*/ 8 w 14"/>
                <a:gd name="T97" fmla="*/ 4 h 15"/>
                <a:gd name="T98" fmla="*/ 8 w 14"/>
                <a:gd name="T9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 h="15">
                  <a:moveTo>
                    <a:pt x="1" y="8"/>
                  </a:moveTo>
                  <a:cubicBezTo>
                    <a:pt x="3" y="8"/>
                    <a:pt x="3" y="8"/>
                    <a:pt x="3" y="8"/>
                  </a:cubicBezTo>
                  <a:cubicBezTo>
                    <a:pt x="1" y="8"/>
                    <a:pt x="1" y="8"/>
                    <a:pt x="1" y="8"/>
                  </a:cubicBezTo>
                  <a:cubicBezTo>
                    <a:pt x="0" y="4"/>
                    <a:pt x="3" y="0"/>
                    <a:pt x="7" y="0"/>
                  </a:cubicBezTo>
                  <a:cubicBezTo>
                    <a:pt x="7" y="0"/>
                    <a:pt x="7" y="0"/>
                    <a:pt x="7" y="0"/>
                  </a:cubicBezTo>
                  <a:cubicBezTo>
                    <a:pt x="12" y="0"/>
                    <a:pt x="14" y="4"/>
                    <a:pt x="14" y="8"/>
                  </a:cubicBezTo>
                  <a:cubicBezTo>
                    <a:pt x="14" y="8"/>
                    <a:pt x="14" y="8"/>
                    <a:pt x="14" y="8"/>
                  </a:cubicBezTo>
                  <a:cubicBezTo>
                    <a:pt x="14" y="11"/>
                    <a:pt x="12" y="15"/>
                    <a:pt x="7" y="15"/>
                  </a:cubicBezTo>
                  <a:cubicBezTo>
                    <a:pt x="7" y="15"/>
                    <a:pt x="7" y="15"/>
                    <a:pt x="7" y="15"/>
                  </a:cubicBezTo>
                  <a:cubicBezTo>
                    <a:pt x="3" y="15"/>
                    <a:pt x="0" y="11"/>
                    <a:pt x="1" y="8"/>
                  </a:cubicBezTo>
                  <a:close/>
                  <a:moveTo>
                    <a:pt x="7" y="11"/>
                  </a:moveTo>
                  <a:cubicBezTo>
                    <a:pt x="7" y="11"/>
                    <a:pt x="7" y="11"/>
                    <a:pt x="7" y="11"/>
                  </a:cubicBezTo>
                  <a:cubicBezTo>
                    <a:pt x="7" y="11"/>
                    <a:pt x="7" y="11"/>
                    <a:pt x="7" y="11"/>
                  </a:cubicBezTo>
                  <a:cubicBezTo>
                    <a:pt x="7" y="11"/>
                    <a:pt x="7"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7" y="11"/>
                    <a:pt x="7" y="11"/>
                  </a:cubicBezTo>
                  <a:close/>
                  <a:moveTo>
                    <a:pt x="6" y="11"/>
                  </a:moveTo>
                  <a:cubicBezTo>
                    <a:pt x="5" y="10"/>
                    <a:pt x="6" y="10"/>
                    <a:pt x="5" y="10"/>
                  </a:cubicBezTo>
                  <a:cubicBezTo>
                    <a:pt x="5" y="10"/>
                    <a:pt x="5" y="10"/>
                    <a:pt x="5" y="10"/>
                  </a:cubicBezTo>
                  <a:cubicBezTo>
                    <a:pt x="5" y="10"/>
                    <a:pt x="5" y="10"/>
                    <a:pt x="5" y="9"/>
                  </a:cubicBezTo>
                  <a:cubicBezTo>
                    <a:pt x="5" y="9"/>
                    <a:pt x="5" y="9"/>
                    <a:pt x="5" y="9"/>
                  </a:cubicBezTo>
                  <a:cubicBezTo>
                    <a:pt x="5" y="10"/>
                    <a:pt x="5" y="10"/>
                    <a:pt x="6" y="11"/>
                  </a:cubicBezTo>
                  <a:close/>
                  <a:moveTo>
                    <a:pt x="9" y="10"/>
                  </a:moveTo>
                  <a:cubicBezTo>
                    <a:pt x="9" y="10"/>
                    <a:pt x="9" y="9"/>
                    <a:pt x="9" y="9"/>
                  </a:cubicBezTo>
                  <a:cubicBezTo>
                    <a:pt x="9" y="9"/>
                    <a:pt x="9" y="9"/>
                    <a:pt x="9" y="9"/>
                  </a:cubicBezTo>
                  <a:cubicBezTo>
                    <a:pt x="9" y="9"/>
                    <a:pt x="9" y="10"/>
                    <a:pt x="9" y="10"/>
                  </a:cubicBezTo>
                  <a:cubicBezTo>
                    <a:pt x="9" y="10"/>
                    <a:pt x="9" y="10"/>
                    <a:pt x="9" y="10"/>
                  </a:cubicBezTo>
                  <a:cubicBezTo>
                    <a:pt x="9" y="10"/>
                    <a:pt x="9" y="10"/>
                    <a:pt x="9" y="10"/>
                  </a:cubicBezTo>
                  <a:close/>
                  <a:moveTo>
                    <a:pt x="9" y="9"/>
                  </a:moveTo>
                  <a:cubicBezTo>
                    <a:pt x="9" y="9"/>
                    <a:pt x="9" y="9"/>
                    <a:pt x="9" y="9"/>
                  </a:cubicBezTo>
                  <a:cubicBezTo>
                    <a:pt x="9" y="9"/>
                    <a:pt x="9" y="9"/>
                    <a:pt x="9" y="9"/>
                  </a:cubicBezTo>
                  <a:cubicBezTo>
                    <a:pt x="9" y="9"/>
                    <a:pt x="9" y="9"/>
                    <a:pt x="9" y="9"/>
                  </a:cubicBezTo>
                  <a:close/>
                  <a:moveTo>
                    <a:pt x="9" y="9"/>
                  </a:moveTo>
                  <a:cubicBezTo>
                    <a:pt x="9" y="9"/>
                    <a:pt x="9" y="9"/>
                    <a:pt x="9" y="9"/>
                  </a:cubicBezTo>
                  <a:cubicBezTo>
                    <a:pt x="9" y="9"/>
                    <a:pt x="9" y="9"/>
                    <a:pt x="9" y="9"/>
                  </a:cubicBezTo>
                  <a:cubicBezTo>
                    <a:pt x="9" y="9"/>
                    <a:pt x="9" y="9"/>
                    <a:pt x="9" y="9"/>
                  </a:cubicBezTo>
                  <a:close/>
                  <a:moveTo>
                    <a:pt x="8" y="8"/>
                  </a:moveTo>
                  <a:cubicBezTo>
                    <a:pt x="8" y="8"/>
                    <a:pt x="8" y="8"/>
                    <a:pt x="8" y="8"/>
                  </a:cubicBezTo>
                  <a:cubicBezTo>
                    <a:pt x="8" y="8"/>
                    <a:pt x="8" y="8"/>
                    <a:pt x="8" y="8"/>
                  </a:cubicBezTo>
                  <a:close/>
                  <a:moveTo>
                    <a:pt x="9" y="6"/>
                  </a:moveTo>
                  <a:cubicBezTo>
                    <a:pt x="9" y="6"/>
                    <a:pt x="9" y="5"/>
                    <a:pt x="9" y="5"/>
                  </a:cubicBezTo>
                  <a:cubicBezTo>
                    <a:pt x="9" y="5"/>
                    <a:pt x="9" y="5"/>
                    <a:pt x="9" y="5"/>
                  </a:cubicBezTo>
                  <a:cubicBezTo>
                    <a:pt x="9" y="5"/>
                    <a:pt x="9" y="5"/>
                    <a:pt x="9" y="5"/>
                  </a:cubicBezTo>
                  <a:cubicBezTo>
                    <a:pt x="9" y="5"/>
                    <a:pt x="9" y="5"/>
                    <a:pt x="9" y="5"/>
                  </a:cubicBezTo>
                  <a:cubicBezTo>
                    <a:pt x="9" y="5"/>
                    <a:pt x="9" y="6"/>
                    <a:pt x="9" y="6"/>
                  </a:cubicBezTo>
                  <a:cubicBezTo>
                    <a:pt x="9" y="6"/>
                    <a:pt x="9" y="6"/>
                    <a:pt x="9" y="6"/>
                  </a:cubicBezTo>
                  <a:cubicBezTo>
                    <a:pt x="9" y="5"/>
                    <a:pt x="8" y="4"/>
                    <a:pt x="7" y="4"/>
                  </a:cubicBezTo>
                  <a:cubicBezTo>
                    <a:pt x="7" y="4"/>
                    <a:pt x="7" y="4"/>
                    <a:pt x="7" y="4"/>
                  </a:cubicBezTo>
                  <a:cubicBezTo>
                    <a:pt x="7" y="4"/>
                    <a:pt x="6" y="4"/>
                    <a:pt x="6" y="4"/>
                  </a:cubicBezTo>
                  <a:cubicBezTo>
                    <a:pt x="6" y="4"/>
                    <a:pt x="6" y="4"/>
                    <a:pt x="6" y="4"/>
                  </a:cubicBezTo>
                  <a:cubicBezTo>
                    <a:pt x="7" y="6"/>
                    <a:pt x="7" y="6"/>
                    <a:pt x="7" y="6"/>
                  </a:cubicBezTo>
                  <a:cubicBezTo>
                    <a:pt x="9" y="6"/>
                    <a:pt x="9" y="6"/>
                    <a:pt x="9" y="6"/>
                  </a:cubicBezTo>
                  <a:close/>
                  <a:moveTo>
                    <a:pt x="7" y="6"/>
                  </a:moveTo>
                  <a:cubicBezTo>
                    <a:pt x="6" y="6"/>
                    <a:pt x="6" y="6"/>
                    <a:pt x="6" y="6"/>
                  </a:cubicBezTo>
                  <a:cubicBezTo>
                    <a:pt x="6" y="6"/>
                    <a:pt x="6" y="6"/>
                    <a:pt x="6" y="6"/>
                  </a:cubicBezTo>
                  <a:cubicBezTo>
                    <a:pt x="7" y="6"/>
                    <a:pt x="7" y="6"/>
                    <a:pt x="7" y="6"/>
                  </a:cubicBezTo>
                  <a:cubicBezTo>
                    <a:pt x="7" y="6"/>
                    <a:pt x="7" y="6"/>
                    <a:pt x="7" y="6"/>
                  </a:cubicBezTo>
                  <a:close/>
                  <a:moveTo>
                    <a:pt x="5" y="6"/>
                  </a:move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6" y="5"/>
                    <a:pt x="6" y="4"/>
                  </a:cubicBezTo>
                  <a:cubicBezTo>
                    <a:pt x="6" y="4"/>
                    <a:pt x="6" y="4"/>
                    <a:pt x="6" y="4"/>
                  </a:cubicBezTo>
                  <a:cubicBezTo>
                    <a:pt x="6" y="4"/>
                    <a:pt x="6" y="4"/>
                    <a:pt x="6" y="4"/>
                  </a:cubicBezTo>
                  <a:cubicBezTo>
                    <a:pt x="6" y="4"/>
                    <a:pt x="6" y="4"/>
                    <a:pt x="6" y="4"/>
                  </a:cubicBezTo>
                  <a:cubicBezTo>
                    <a:pt x="5" y="5"/>
                    <a:pt x="5" y="5"/>
                    <a:pt x="5" y="6"/>
                  </a:cubicBezTo>
                  <a:close/>
                  <a:moveTo>
                    <a:pt x="8" y="5"/>
                  </a:moveTo>
                  <a:cubicBezTo>
                    <a:pt x="8" y="4"/>
                    <a:pt x="8" y="4"/>
                    <a:pt x="8" y="4"/>
                  </a:cubicBezTo>
                  <a:cubicBezTo>
                    <a:pt x="8" y="4"/>
                    <a:pt x="8" y="4"/>
                    <a:pt x="8" y="4"/>
                  </a:cubicBezTo>
                  <a:cubicBezTo>
                    <a:pt x="8" y="5"/>
                    <a:pt x="9" y="5"/>
                    <a:pt x="9" y="5"/>
                  </a:cubicBezTo>
                  <a:cubicBezTo>
                    <a:pt x="9" y="5"/>
                    <a:pt x="9" y="5"/>
                    <a:pt x="9" y="5"/>
                  </a:cubicBezTo>
                  <a:cubicBezTo>
                    <a:pt x="9" y="5"/>
                    <a:pt x="9" y="5"/>
                    <a:pt x="8" y="5"/>
                  </a:cubicBezTo>
                  <a:close/>
                  <a:moveTo>
                    <a:pt x="8" y="4"/>
                  </a:moveTo>
                  <a:cubicBezTo>
                    <a:pt x="8" y="4"/>
                    <a:pt x="8" y="4"/>
                    <a:pt x="8" y="4"/>
                  </a:cubicBez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498"/>
            <p:cNvSpPr/>
            <p:nvPr/>
          </p:nvSpPr>
          <p:spPr bwMode="auto">
            <a:xfrm>
              <a:off x="4367214" y="514351"/>
              <a:ext cx="96838" cy="47625"/>
            </a:xfrm>
            <a:custGeom>
              <a:avLst/>
              <a:gdLst>
                <a:gd name="T0" fmla="*/ 0 w 55"/>
                <a:gd name="T1" fmla="*/ 14 h 28"/>
                <a:gd name="T2" fmla="*/ 2 w 55"/>
                <a:gd name="T3" fmla="*/ 11 h 28"/>
                <a:gd name="T4" fmla="*/ 11 w 55"/>
                <a:gd name="T5" fmla="*/ 18 h 28"/>
                <a:gd name="T6" fmla="*/ 11 w 55"/>
                <a:gd name="T7" fmla="*/ 18 h 28"/>
                <a:gd name="T8" fmla="*/ 25 w 55"/>
                <a:gd name="T9" fmla="*/ 24 h 28"/>
                <a:gd name="T10" fmla="*/ 25 w 55"/>
                <a:gd name="T11" fmla="*/ 24 h 28"/>
                <a:gd name="T12" fmla="*/ 26 w 55"/>
                <a:gd name="T13" fmla="*/ 24 h 28"/>
                <a:gd name="T14" fmla="*/ 26 w 55"/>
                <a:gd name="T15" fmla="*/ 24 h 28"/>
                <a:gd name="T16" fmla="*/ 42 w 55"/>
                <a:gd name="T17" fmla="*/ 12 h 28"/>
                <a:gd name="T18" fmla="*/ 42 w 55"/>
                <a:gd name="T19" fmla="*/ 12 h 28"/>
                <a:gd name="T20" fmla="*/ 52 w 55"/>
                <a:gd name="T21" fmla="*/ 0 h 28"/>
                <a:gd name="T22" fmla="*/ 52 w 55"/>
                <a:gd name="T23" fmla="*/ 0 h 28"/>
                <a:gd name="T24" fmla="*/ 55 w 55"/>
                <a:gd name="T25" fmla="*/ 3 h 28"/>
                <a:gd name="T26" fmla="*/ 45 w 55"/>
                <a:gd name="T27" fmla="*/ 14 h 28"/>
                <a:gd name="T28" fmla="*/ 45 w 55"/>
                <a:gd name="T29" fmla="*/ 14 h 28"/>
                <a:gd name="T30" fmla="*/ 26 w 55"/>
                <a:gd name="T31" fmla="*/ 28 h 28"/>
                <a:gd name="T32" fmla="*/ 26 w 55"/>
                <a:gd name="T33" fmla="*/ 28 h 28"/>
                <a:gd name="T34" fmla="*/ 25 w 55"/>
                <a:gd name="T35" fmla="*/ 28 h 28"/>
                <a:gd name="T36" fmla="*/ 25 w 55"/>
                <a:gd name="T37" fmla="*/ 28 h 28"/>
                <a:gd name="T38" fmla="*/ 0 w 55"/>
                <a:gd name="T3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28">
                  <a:moveTo>
                    <a:pt x="0" y="14"/>
                  </a:moveTo>
                  <a:cubicBezTo>
                    <a:pt x="2" y="11"/>
                    <a:pt x="2" y="11"/>
                    <a:pt x="2" y="11"/>
                  </a:cubicBezTo>
                  <a:cubicBezTo>
                    <a:pt x="2" y="11"/>
                    <a:pt x="6" y="14"/>
                    <a:pt x="11" y="18"/>
                  </a:cubicBezTo>
                  <a:cubicBezTo>
                    <a:pt x="11" y="18"/>
                    <a:pt x="11" y="18"/>
                    <a:pt x="11" y="18"/>
                  </a:cubicBezTo>
                  <a:cubicBezTo>
                    <a:pt x="16" y="21"/>
                    <a:pt x="21" y="24"/>
                    <a:pt x="25" y="24"/>
                  </a:cubicBezTo>
                  <a:cubicBezTo>
                    <a:pt x="25" y="24"/>
                    <a:pt x="25" y="24"/>
                    <a:pt x="25" y="24"/>
                  </a:cubicBezTo>
                  <a:cubicBezTo>
                    <a:pt x="25" y="24"/>
                    <a:pt x="26" y="24"/>
                    <a:pt x="26" y="24"/>
                  </a:cubicBezTo>
                  <a:cubicBezTo>
                    <a:pt x="26" y="24"/>
                    <a:pt x="26" y="24"/>
                    <a:pt x="26" y="24"/>
                  </a:cubicBezTo>
                  <a:cubicBezTo>
                    <a:pt x="29" y="23"/>
                    <a:pt x="36" y="17"/>
                    <a:pt x="42" y="12"/>
                  </a:cubicBezTo>
                  <a:cubicBezTo>
                    <a:pt x="42" y="12"/>
                    <a:pt x="42" y="12"/>
                    <a:pt x="42" y="12"/>
                  </a:cubicBezTo>
                  <a:cubicBezTo>
                    <a:pt x="48" y="6"/>
                    <a:pt x="52" y="0"/>
                    <a:pt x="52" y="0"/>
                  </a:cubicBezTo>
                  <a:cubicBezTo>
                    <a:pt x="52" y="0"/>
                    <a:pt x="52" y="0"/>
                    <a:pt x="52" y="0"/>
                  </a:cubicBezTo>
                  <a:cubicBezTo>
                    <a:pt x="55" y="3"/>
                    <a:pt x="55" y="3"/>
                    <a:pt x="55" y="3"/>
                  </a:cubicBezTo>
                  <a:cubicBezTo>
                    <a:pt x="55" y="3"/>
                    <a:pt x="51" y="8"/>
                    <a:pt x="45" y="14"/>
                  </a:cubicBezTo>
                  <a:cubicBezTo>
                    <a:pt x="45" y="14"/>
                    <a:pt x="45" y="14"/>
                    <a:pt x="45" y="14"/>
                  </a:cubicBezTo>
                  <a:cubicBezTo>
                    <a:pt x="39" y="20"/>
                    <a:pt x="32" y="26"/>
                    <a:pt x="26" y="28"/>
                  </a:cubicBezTo>
                  <a:cubicBezTo>
                    <a:pt x="26" y="28"/>
                    <a:pt x="26" y="28"/>
                    <a:pt x="26" y="28"/>
                  </a:cubicBezTo>
                  <a:cubicBezTo>
                    <a:pt x="26" y="28"/>
                    <a:pt x="25" y="28"/>
                    <a:pt x="25" y="28"/>
                  </a:cubicBezTo>
                  <a:cubicBezTo>
                    <a:pt x="25" y="28"/>
                    <a:pt x="25" y="28"/>
                    <a:pt x="25" y="28"/>
                  </a:cubicBezTo>
                  <a:cubicBezTo>
                    <a:pt x="15" y="27"/>
                    <a:pt x="0"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499"/>
            <p:cNvSpPr>
              <a:spLocks noEditPoints="1"/>
            </p:cNvSpPr>
            <p:nvPr/>
          </p:nvSpPr>
          <p:spPr bwMode="auto">
            <a:xfrm>
              <a:off x="4360864" y="509589"/>
              <a:ext cx="107950" cy="55563"/>
            </a:xfrm>
            <a:custGeom>
              <a:avLst/>
              <a:gdLst>
                <a:gd name="T0" fmla="*/ 0 w 62"/>
                <a:gd name="T1" fmla="*/ 18 h 32"/>
                <a:gd name="T2" fmla="*/ 6 w 62"/>
                <a:gd name="T3" fmla="*/ 11 h 32"/>
                <a:gd name="T4" fmla="*/ 7 w 62"/>
                <a:gd name="T5" fmla="*/ 12 h 32"/>
                <a:gd name="T6" fmla="*/ 8 w 62"/>
                <a:gd name="T7" fmla="*/ 12 h 32"/>
                <a:gd name="T8" fmla="*/ 8 w 62"/>
                <a:gd name="T9" fmla="*/ 12 h 32"/>
                <a:gd name="T10" fmla="*/ 8 w 62"/>
                <a:gd name="T11" fmla="*/ 12 h 32"/>
                <a:gd name="T12" fmla="*/ 8 w 62"/>
                <a:gd name="T13" fmla="*/ 12 h 32"/>
                <a:gd name="T14" fmla="*/ 10 w 62"/>
                <a:gd name="T15" fmla="*/ 14 h 32"/>
                <a:gd name="T16" fmla="*/ 16 w 62"/>
                <a:gd name="T17" fmla="*/ 18 h 32"/>
                <a:gd name="T18" fmla="*/ 29 w 62"/>
                <a:gd name="T19" fmla="*/ 24 h 32"/>
                <a:gd name="T20" fmla="*/ 29 w 62"/>
                <a:gd name="T21" fmla="*/ 24 h 32"/>
                <a:gd name="T22" fmla="*/ 30 w 62"/>
                <a:gd name="T23" fmla="*/ 24 h 32"/>
                <a:gd name="T24" fmla="*/ 44 w 62"/>
                <a:gd name="T25" fmla="*/ 12 h 32"/>
                <a:gd name="T26" fmla="*/ 55 w 62"/>
                <a:gd name="T27" fmla="*/ 1 h 32"/>
                <a:gd name="T28" fmla="*/ 55 w 62"/>
                <a:gd name="T29" fmla="*/ 0 h 32"/>
                <a:gd name="T30" fmla="*/ 56 w 62"/>
                <a:gd name="T31" fmla="*/ 0 h 32"/>
                <a:gd name="T32" fmla="*/ 61 w 62"/>
                <a:gd name="T33" fmla="*/ 6 h 32"/>
                <a:gd name="T34" fmla="*/ 61 w 62"/>
                <a:gd name="T35" fmla="*/ 6 h 32"/>
                <a:gd name="T36" fmla="*/ 60 w 62"/>
                <a:gd name="T37" fmla="*/ 7 h 32"/>
                <a:gd name="T38" fmla="*/ 58 w 62"/>
                <a:gd name="T39" fmla="*/ 10 h 32"/>
                <a:gd name="T40" fmla="*/ 50 w 62"/>
                <a:gd name="T41" fmla="*/ 18 h 32"/>
                <a:gd name="T42" fmla="*/ 31 w 62"/>
                <a:gd name="T43" fmla="*/ 31 h 32"/>
                <a:gd name="T44" fmla="*/ 29 w 62"/>
                <a:gd name="T45" fmla="*/ 32 h 32"/>
                <a:gd name="T46" fmla="*/ 3 w 62"/>
                <a:gd name="T47" fmla="*/ 18 h 32"/>
                <a:gd name="T48" fmla="*/ 30 w 62"/>
                <a:gd name="T49" fmla="*/ 28 h 32"/>
                <a:gd name="T50" fmla="*/ 30 w 62"/>
                <a:gd name="T51" fmla="*/ 27 h 32"/>
                <a:gd name="T52" fmla="*/ 30 w 62"/>
                <a:gd name="T53" fmla="*/ 28 h 32"/>
                <a:gd name="T54" fmla="*/ 29 w 62"/>
                <a:gd name="T55" fmla="*/ 28 h 32"/>
                <a:gd name="T56" fmla="*/ 29 w 62"/>
                <a:gd name="T57" fmla="*/ 28 h 32"/>
                <a:gd name="T58" fmla="*/ 28 w 62"/>
                <a:gd name="T59" fmla="*/ 28 h 32"/>
                <a:gd name="T60" fmla="*/ 14 w 62"/>
                <a:gd name="T61" fmla="*/ 21 h 32"/>
                <a:gd name="T62" fmla="*/ 21 w 62"/>
                <a:gd name="T63" fmla="*/ 25 h 32"/>
                <a:gd name="T64" fmla="*/ 14 w 62"/>
                <a:gd name="T65" fmla="*/ 21 h 32"/>
                <a:gd name="T66" fmla="*/ 9 w 62"/>
                <a:gd name="T67" fmla="*/ 18 h 32"/>
                <a:gd name="T68" fmla="*/ 41 w 62"/>
                <a:gd name="T69" fmla="*/ 21 h 32"/>
                <a:gd name="T70" fmla="*/ 47 w 62"/>
                <a:gd name="T71" fmla="*/ 15 h 32"/>
                <a:gd name="T72" fmla="*/ 47 w 62"/>
                <a:gd name="T73" fmla="*/ 15 h 32"/>
                <a:gd name="T74" fmla="*/ 3 w 62"/>
                <a:gd name="T75" fmla="*/ 18 h 32"/>
                <a:gd name="T76" fmla="*/ 5 w 62"/>
                <a:gd name="T77" fmla="*/ 18 h 32"/>
                <a:gd name="T78" fmla="*/ 3 w 62"/>
                <a:gd name="T79" fmla="*/ 18 h 32"/>
                <a:gd name="T80" fmla="*/ 52 w 62"/>
                <a:gd name="T81" fmla="*/ 9 h 32"/>
                <a:gd name="T82" fmla="*/ 48 w 62"/>
                <a:gd name="T83"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32">
                  <a:moveTo>
                    <a:pt x="3" y="18"/>
                  </a:moveTo>
                  <a:cubicBezTo>
                    <a:pt x="0" y="18"/>
                    <a:pt x="0" y="18"/>
                    <a:pt x="0" y="18"/>
                  </a:cubicBezTo>
                  <a:cubicBezTo>
                    <a:pt x="5" y="11"/>
                    <a:pt x="5" y="11"/>
                    <a:pt x="5" y="11"/>
                  </a:cubicBezTo>
                  <a:cubicBezTo>
                    <a:pt x="6" y="11"/>
                    <a:pt x="6" y="11"/>
                    <a:pt x="6" y="11"/>
                  </a:cubicBezTo>
                  <a:cubicBezTo>
                    <a:pt x="8" y="11"/>
                    <a:pt x="7" y="12"/>
                    <a:pt x="7" y="12"/>
                  </a:cubicBezTo>
                  <a:cubicBezTo>
                    <a:pt x="7" y="12"/>
                    <a:pt x="7" y="12"/>
                    <a:pt x="7"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9" y="13"/>
                    <a:pt x="9" y="13"/>
                    <a:pt x="10" y="14"/>
                  </a:cubicBezTo>
                  <a:cubicBezTo>
                    <a:pt x="10" y="14"/>
                    <a:pt x="10" y="14"/>
                    <a:pt x="10" y="14"/>
                  </a:cubicBezTo>
                  <a:cubicBezTo>
                    <a:pt x="11" y="15"/>
                    <a:pt x="14" y="16"/>
                    <a:pt x="16" y="18"/>
                  </a:cubicBezTo>
                  <a:cubicBezTo>
                    <a:pt x="16" y="18"/>
                    <a:pt x="16" y="18"/>
                    <a:pt x="16" y="18"/>
                  </a:cubicBezTo>
                  <a:cubicBezTo>
                    <a:pt x="20" y="21"/>
                    <a:pt x="26" y="24"/>
                    <a:pt x="29" y="24"/>
                  </a:cubicBezTo>
                  <a:cubicBezTo>
                    <a:pt x="29" y="24"/>
                    <a:pt x="29" y="24"/>
                    <a:pt x="29" y="24"/>
                  </a:cubicBezTo>
                  <a:cubicBezTo>
                    <a:pt x="29" y="24"/>
                    <a:pt x="29" y="24"/>
                    <a:pt x="29" y="24"/>
                  </a:cubicBezTo>
                  <a:cubicBezTo>
                    <a:pt x="29" y="24"/>
                    <a:pt x="29" y="24"/>
                    <a:pt x="29" y="24"/>
                  </a:cubicBezTo>
                  <a:cubicBezTo>
                    <a:pt x="29" y="24"/>
                    <a:pt x="29" y="24"/>
                    <a:pt x="30" y="24"/>
                  </a:cubicBezTo>
                  <a:cubicBezTo>
                    <a:pt x="30" y="24"/>
                    <a:pt x="30" y="24"/>
                    <a:pt x="30" y="24"/>
                  </a:cubicBezTo>
                  <a:cubicBezTo>
                    <a:pt x="31" y="24"/>
                    <a:pt x="39" y="18"/>
                    <a:pt x="44" y="12"/>
                  </a:cubicBezTo>
                  <a:cubicBezTo>
                    <a:pt x="44" y="12"/>
                    <a:pt x="44" y="12"/>
                    <a:pt x="44" y="12"/>
                  </a:cubicBezTo>
                  <a:cubicBezTo>
                    <a:pt x="50" y="6"/>
                    <a:pt x="55" y="1"/>
                    <a:pt x="55" y="1"/>
                  </a:cubicBezTo>
                  <a:cubicBezTo>
                    <a:pt x="55" y="1"/>
                    <a:pt x="55" y="1"/>
                    <a:pt x="55" y="1"/>
                  </a:cubicBezTo>
                  <a:cubicBezTo>
                    <a:pt x="55" y="1"/>
                    <a:pt x="55" y="1"/>
                    <a:pt x="55" y="0"/>
                  </a:cubicBezTo>
                  <a:cubicBezTo>
                    <a:pt x="55" y="0"/>
                    <a:pt x="55" y="0"/>
                    <a:pt x="55" y="0"/>
                  </a:cubicBezTo>
                  <a:cubicBezTo>
                    <a:pt x="56" y="0"/>
                    <a:pt x="56" y="0"/>
                    <a:pt x="56" y="0"/>
                  </a:cubicBezTo>
                  <a:cubicBezTo>
                    <a:pt x="62" y="5"/>
                    <a:pt x="62" y="5"/>
                    <a:pt x="62" y="5"/>
                  </a:cubicBezTo>
                  <a:cubicBezTo>
                    <a:pt x="61" y="6"/>
                    <a:pt x="61" y="6"/>
                    <a:pt x="61" y="6"/>
                  </a:cubicBezTo>
                  <a:cubicBezTo>
                    <a:pt x="61" y="6"/>
                    <a:pt x="61" y="6"/>
                    <a:pt x="61" y="6"/>
                  </a:cubicBezTo>
                  <a:cubicBezTo>
                    <a:pt x="61" y="6"/>
                    <a:pt x="61" y="6"/>
                    <a:pt x="61" y="6"/>
                  </a:cubicBezTo>
                  <a:cubicBezTo>
                    <a:pt x="61" y="6"/>
                    <a:pt x="61" y="6"/>
                    <a:pt x="61" y="6"/>
                  </a:cubicBezTo>
                  <a:cubicBezTo>
                    <a:pt x="60" y="6"/>
                    <a:pt x="60" y="7"/>
                    <a:pt x="60" y="7"/>
                  </a:cubicBezTo>
                  <a:cubicBezTo>
                    <a:pt x="60" y="7"/>
                    <a:pt x="60" y="7"/>
                    <a:pt x="60" y="7"/>
                  </a:cubicBezTo>
                  <a:cubicBezTo>
                    <a:pt x="59" y="8"/>
                    <a:pt x="59" y="9"/>
                    <a:pt x="58" y="10"/>
                  </a:cubicBezTo>
                  <a:cubicBezTo>
                    <a:pt x="58" y="10"/>
                    <a:pt x="58" y="10"/>
                    <a:pt x="58" y="10"/>
                  </a:cubicBezTo>
                  <a:cubicBezTo>
                    <a:pt x="56" y="12"/>
                    <a:pt x="53" y="15"/>
                    <a:pt x="50" y="18"/>
                  </a:cubicBezTo>
                  <a:cubicBezTo>
                    <a:pt x="50" y="18"/>
                    <a:pt x="50" y="18"/>
                    <a:pt x="50" y="18"/>
                  </a:cubicBezTo>
                  <a:cubicBezTo>
                    <a:pt x="44" y="24"/>
                    <a:pt x="37" y="30"/>
                    <a:pt x="31" y="31"/>
                  </a:cubicBezTo>
                  <a:cubicBezTo>
                    <a:pt x="31" y="31"/>
                    <a:pt x="31" y="31"/>
                    <a:pt x="31" y="31"/>
                  </a:cubicBezTo>
                  <a:cubicBezTo>
                    <a:pt x="30" y="32"/>
                    <a:pt x="30" y="32"/>
                    <a:pt x="29" y="32"/>
                  </a:cubicBezTo>
                  <a:cubicBezTo>
                    <a:pt x="29" y="32"/>
                    <a:pt x="29" y="32"/>
                    <a:pt x="29" y="32"/>
                  </a:cubicBezTo>
                  <a:cubicBezTo>
                    <a:pt x="18" y="31"/>
                    <a:pt x="6" y="20"/>
                    <a:pt x="3" y="18"/>
                  </a:cubicBezTo>
                  <a:close/>
                  <a:moveTo>
                    <a:pt x="29" y="28"/>
                  </a:moveTo>
                  <a:cubicBezTo>
                    <a:pt x="29" y="28"/>
                    <a:pt x="30" y="28"/>
                    <a:pt x="30" y="28"/>
                  </a:cubicBezTo>
                  <a:cubicBezTo>
                    <a:pt x="30" y="28"/>
                    <a:pt x="30" y="28"/>
                    <a:pt x="30" y="28"/>
                  </a:cubicBezTo>
                  <a:cubicBezTo>
                    <a:pt x="30" y="28"/>
                    <a:pt x="30" y="28"/>
                    <a:pt x="30" y="27"/>
                  </a:cubicBezTo>
                  <a:cubicBezTo>
                    <a:pt x="30" y="27"/>
                    <a:pt x="30" y="27"/>
                    <a:pt x="30" y="27"/>
                  </a:cubicBezTo>
                  <a:cubicBezTo>
                    <a:pt x="30" y="28"/>
                    <a:pt x="30" y="28"/>
                    <a:pt x="30" y="28"/>
                  </a:cubicBezTo>
                  <a:cubicBezTo>
                    <a:pt x="30" y="28"/>
                    <a:pt x="30" y="28"/>
                    <a:pt x="30" y="28"/>
                  </a:cubicBezTo>
                  <a:cubicBezTo>
                    <a:pt x="30" y="28"/>
                    <a:pt x="29" y="28"/>
                    <a:pt x="29" y="28"/>
                  </a:cubicBezTo>
                  <a:cubicBezTo>
                    <a:pt x="29" y="28"/>
                    <a:pt x="29" y="28"/>
                    <a:pt x="29" y="28"/>
                  </a:cubicBezTo>
                  <a:cubicBezTo>
                    <a:pt x="29" y="28"/>
                    <a:pt x="29" y="28"/>
                    <a:pt x="29" y="28"/>
                  </a:cubicBezTo>
                  <a:cubicBezTo>
                    <a:pt x="28" y="28"/>
                    <a:pt x="28" y="28"/>
                    <a:pt x="28" y="28"/>
                  </a:cubicBezTo>
                  <a:cubicBezTo>
                    <a:pt x="28" y="28"/>
                    <a:pt x="28" y="28"/>
                    <a:pt x="28" y="28"/>
                  </a:cubicBezTo>
                  <a:cubicBezTo>
                    <a:pt x="28" y="28"/>
                    <a:pt x="29" y="28"/>
                    <a:pt x="29" y="28"/>
                  </a:cubicBezTo>
                  <a:close/>
                  <a:moveTo>
                    <a:pt x="14" y="21"/>
                  </a:moveTo>
                  <a:cubicBezTo>
                    <a:pt x="16" y="23"/>
                    <a:pt x="18" y="24"/>
                    <a:pt x="21" y="25"/>
                  </a:cubicBezTo>
                  <a:cubicBezTo>
                    <a:pt x="21" y="25"/>
                    <a:pt x="21" y="25"/>
                    <a:pt x="21" y="25"/>
                  </a:cubicBezTo>
                  <a:cubicBezTo>
                    <a:pt x="18" y="24"/>
                    <a:pt x="16" y="23"/>
                    <a:pt x="14" y="21"/>
                  </a:cubicBezTo>
                  <a:cubicBezTo>
                    <a:pt x="14" y="21"/>
                    <a:pt x="14" y="21"/>
                    <a:pt x="14" y="21"/>
                  </a:cubicBezTo>
                  <a:cubicBezTo>
                    <a:pt x="12" y="20"/>
                    <a:pt x="10" y="19"/>
                    <a:pt x="9" y="18"/>
                  </a:cubicBezTo>
                  <a:cubicBezTo>
                    <a:pt x="9" y="18"/>
                    <a:pt x="9" y="18"/>
                    <a:pt x="9" y="18"/>
                  </a:cubicBezTo>
                  <a:cubicBezTo>
                    <a:pt x="10" y="19"/>
                    <a:pt x="12" y="20"/>
                    <a:pt x="14" y="21"/>
                  </a:cubicBezTo>
                  <a:close/>
                  <a:moveTo>
                    <a:pt x="41" y="21"/>
                  </a:moveTo>
                  <a:cubicBezTo>
                    <a:pt x="43" y="19"/>
                    <a:pt x="45" y="17"/>
                    <a:pt x="47" y="15"/>
                  </a:cubicBezTo>
                  <a:cubicBezTo>
                    <a:pt x="47" y="15"/>
                    <a:pt x="47" y="15"/>
                    <a:pt x="47" y="15"/>
                  </a:cubicBezTo>
                  <a:cubicBezTo>
                    <a:pt x="47" y="15"/>
                    <a:pt x="47" y="15"/>
                    <a:pt x="47" y="15"/>
                  </a:cubicBezTo>
                  <a:cubicBezTo>
                    <a:pt x="47" y="15"/>
                    <a:pt x="47" y="15"/>
                    <a:pt x="47" y="15"/>
                  </a:cubicBezTo>
                  <a:cubicBezTo>
                    <a:pt x="45" y="17"/>
                    <a:pt x="43" y="19"/>
                    <a:pt x="41" y="21"/>
                  </a:cubicBezTo>
                  <a:close/>
                  <a:moveTo>
                    <a:pt x="3" y="18"/>
                  </a:moveTo>
                  <a:cubicBezTo>
                    <a:pt x="4" y="16"/>
                    <a:pt x="4" y="16"/>
                    <a:pt x="4" y="16"/>
                  </a:cubicBezTo>
                  <a:cubicBezTo>
                    <a:pt x="5" y="18"/>
                    <a:pt x="5" y="18"/>
                    <a:pt x="5" y="18"/>
                  </a:cubicBezTo>
                  <a:cubicBezTo>
                    <a:pt x="4" y="16"/>
                    <a:pt x="4" y="16"/>
                    <a:pt x="4" y="16"/>
                  </a:cubicBezTo>
                  <a:cubicBezTo>
                    <a:pt x="3" y="18"/>
                    <a:pt x="3" y="18"/>
                    <a:pt x="3" y="18"/>
                  </a:cubicBezTo>
                  <a:close/>
                  <a:moveTo>
                    <a:pt x="48" y="14"/>
                  </a:moveTo>
                  <a:cubicBezTo>
                    <a:pt x="50" y="12"/>
                    <a:pt x="51" y="11"/>
                    <a:pt x="52" y="9"/>
                  </a:cubicBezTo>
                  <a:cubicBezTo>
                    <a:pt x="52" y="9"/>
                    <a:pt x="52" y="9"/>
                    <a:pt x="52" y="9"/>
                  </a:cubicBezTo>
                  <a:cubicBezTo>
                    <a:pt x="51" y="11"/>
                    <a:pt x="50" y="12"/>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500"/>
            <p:cNvSpPr/>
            <p:nvPr/>
          </p:nvSpPr>
          <p:spPr bwMode="auto">
            <a:xfrm>
              <a:off x="4362452" y="527051"/>
              <a:ext cx="14288" cy="17463"/>
            </a:xfrm>
            <a:custGeom>
              <a:avLst/>
              <a:gdLst>
                <a:gd name="T0" fmla="*/ 0 w 9"/>
                <a:gd name="T1" fmla="*/ 9 h 11"/>
                <a:gd name="T2" fmla="*/ 5 w 9"/>
                <a:gd name="T3" fmla="*/ 0 h 11"/>
                <a:gd name="T4" fmla="*/ 9 w 9"/>
                <a:gd name="T5" fmla="*/ 2 h 11"/>
                <a:gd name="T6" fmla="*/ 5 w 9"/>
                <a:gd name="T7" fmla="*/ 11 h 11"/>
                <a:gd name="T8" fmla="*/ 0 w 9"/>
                <a:gd name="T9" fmla="*/ 9 h 11"/>
                <a:gd name="T10" fmla="*/ 0 w 9"/>
                <a:gd name="T11" fmla="*/ 9 h 11"/>
              </a:gdLst>
              <a:ahLst/>
              <a:cxnLst>
                <a:cxn ang="0">
                  <a:pos x="T0" y="T1"/>
                </a:cxn>
                <a:cxn ang="0">
                  <a:pos x="T2" y="T3"/>
                </a:cxn>
                <a:cxn ang="0">
                  <a:pos x="T4" y="T5"/>
                </a:cxn>
                <a:cxn ang="0">
                  <a:pos x="T6" y="T7"/>
                </a:cxn>
                <a:cxn ang="0">
                  <a:pos x="T8" y="T9"/>
                </a:cxn>
                <a:cxn ang="0">
                  <a:pos x="T10" y="T11"/>
                </a:cxn>
              </a:cxnLst>
              <a:rect l="0" t="0" r="r" b="b"/>
              <a:pathLst>
                <a:path w="9" h="11">
                  <a:moveTo>
                    <a:pt x="0" y="9"/>
                  </a:moveTo>
                  <a:lnTo>
                    <a:pt x="5" y="0"/>
                  </a:lnTo>
                  <a:lnTo>
                    <a:pt x="9" y="2"/>
                  </a:lnTo>
                  <a:lnTo>
                    <a:pt x="5" y="1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01"/>
            <p:cNvSpPr>
              <a:spLocks noEditPoints="1"/>
            </p:cNvSpPr>
            <p:nvPr/>
          </p:nvSpPr>
          <p:spPr bwMode="auto">
            <a:xfrm>
              <a:off x="4359277" y="523876"/>
              <a:ext cx="20638" cy="26988"/>
            </a:xfrm>
            <a:custGeom>
              <a:avLst/>
              <a:gdLst>
                <a:gd name="T0" fmla="*/ 5 w 13"/>
                <a:gd name="T1" fmla="*/ 15 h 17"/>
                <a:gd name="T2" fmla="*/ 2 w 13"/>
                <a:gd name="T3" fmla="*/ 13 h 17"/>
                <a:gd name="T4" fmla="*/ 2 w 13"/>
                <a:gd name="T5" fmla="*/ 11 h 17"/>
                <a:gd name="T6" fmla="*/ 4 w 13"/>
                <a:gd name="T7" fmla="*/ 12 h 17"/>
                <a:gd name="T8" fmla="*/ 2 w 13"/>
                <a:gd name="T9" fmla="*/ 11 h 17"/>
                <a:gd name="T10" fmla="*/ 2 w 13"/>
                <a:gd name="T11" fmla="*/ 13 h 17"/>
                <a:gd name="T12" fmla="*/ 0 w 13"/>
                <a:gd name="T13" fmla="*/ 12 h 17"/>
                <a:gd name="T14" fmla="*/ 5 w 13"/>
                <a:gd name="T15" fmla="*/ 0 h 17"/>
                <a:gd name="T16" fmla="*/ 13 w 13"/>
                <a:gd name="T17" fmla="*/ 3 h 17"/>
                <a:gd name="T18" fmla="*/ 8 w 13"/>
                <a:gd name="T19" fmla="*/ 17 h 17"/>
                <a:gd name="T20" fmla="*/ 5 w 13"/>
                <a:gd name="T21" fmla="*/ 15 h 17"/>
                <a:gd name="T22" fmla="*/ 5 w 13"/>
                <a:gd name="T23" fmla="*/ 15 h 17"/>
                <a:gd name="T24" fmla="*/ 7 w 13"/>
                <a:gd name="T25" fmla="*/ 9 h 17"/>
                <a:gd name="T26" fmla="*/ 8 w 13"/>
                <a:gd name="T27" fmla="*/ 6 h 17"/>
                <a:gd name="T28" fmla="*/ 8 w 13"/>
                <a:gd name="T29" fmla="*/ 6 h 17"/>
                <a:gd name="T30" fmla="*/ 7 w 13"/>
                <a:gd name="T31" fmla="*/ 9 h 17"/>
                <a:gd name="T32" fmla="*/ 7 w 13"/>
                <a:gd name="T3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7">
                  <a:moveTo>
                    <a:pt x="5" y="15"/>
                  </a:moveTo>
                  <a:lnTo>
                    <a:pt x="2" y="13"/>
                  </a:lnTo>
                  <a:lnTo>
                    <a:pt x="2" y="11"/>
                  </a:lnTo>
                  <a:lnTo>
                    <a:pt x="4" y="12"/>
                  </a:lnTo>
                  <a:lnTo>
                    <a:pt x="2" y="11"/>
                  </a:lnTo>
                  <a:lnTo>
                    <a:pt x="2" y="13"/>
                  </a:lnTo>
                  <a:lnTo>
                    <a:pt x="0" y="12"/>
                  </a:lnTo>
                  <a:lnTo>
                    <a:pt x="5" y="0"/>
                  </a:lnTo>
                  <a:lnTo>
                    <a:pt x="13" y="3"/>
                  </a:lnTo>
                  <a:lnTo>
                    <a:pt x="8" y="17"/>
                  </a:lnTo>
                  <a:lnTo>
                    <a:pt x="5" y="15"/>
                  </a:lnTo>
                  <a:lnTo>
                    <a:pt x="5" y="15"/>
                  </a:lnTo>
                  <a:close/>
                  <a:moveTo>
                    <a:pt x="7" y="9"/>
                  </a:moveTo>
                  <a:lnTo>
                    <a:pt x="8" y="6"/>
                  </a:lnTo>
                  <a:lnTo>
                    <a:pt x="8" y="6"/>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502"/>
            <p:cNvSpPr/>
            <p:nvPr/>
          </p:nvSpPr>
          <p:spPr bwMode="auto">
            <a:xfrm>
              <a:off x="4446589" y="506414"/>
              <a:ext cx="17463" cy="19050"/>
            </a:xfrm>
            <a:custGeom>
              <a:avLst/>
              <a:gdLst>
                <a:gd name="T0" fmla="*/ 0 w 11"/>
                <a:gd name="T1" fmla="*/ 2 h 12"/>
                <a:gd name="T2" fmla="*/ 3 w 11"/>
                <a:gd name="T3" fmla="*/ 0 h 12"/>
                <a:gd name="T4" fmla="*/ 11 w 11"/>
                <a:gd name="T5" fmla="*/ 9 h 12"/>
                <a:gd name="T6" fmla="*/ 7 w 11"/>
                <a:gd name="T7" fmla="*/ 12 h 12"/>
                <a:gd name="T8" fmla="*/ 0 w 11"/>
                <a:gd name="T9" fmla="*/ 2 h 12"/>
                <a:gd name="T10" fmla="*/ 0 w 11"/>
                <a:gd name="T11" fmla="*/ 2 h 12"/>
              </a:gdLst>
              <a:ahLst/>
              <a:cxnLst>
                <a:cxn ang="0">
                  <a:pos x="T0" y="T1"/>
                </a:cxn>
                <a:cxn ang="0">
                  <a:pos x="T2" y="T3"/>
                </a:cxn>
                <a:cxn ang="0">
                  <a:pos x="T4" y="T5"/>
                </a:cxn>
                <a:cxn ang="0">
                  <a:pos x="T6" y="T7"/>
                </a:cxn>
                <a:cxn ang="0">
                  <a:pos x="T8" y="T9"/>
                </a:cxn>
                <a:cxn ang="0">
                  <a:pos x="T10" y="T11"/>
                </a:cxn>
              </a:cxnLst>
              <a:rect l="0" t="0" r="r" b="b"/>
              <a:pathLst>
                <a:path w="11" h="12">
                  <a:moveTo>
                    <a:pt x="0" y="2"/>
                  </a:moveTo>
                  <a:lnTo>
                    <a:pt x="3" y="0"/>
                  </a:lnTo>
                  <a:lnTo>
                    <a:pt x="11" y="9"/>
                  </a:lnTo>
                  <a:lnTo>
                    <a:pt x="7" y="1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03"/>
            <p:cNvSpPr/>
            <p:nvPr/>
          </p:nvSpPr>
          <p:spPr bwMode="auto">
            <a:xfrm>
              <a:off x="4440239" y="501651"/>
              <a:ext cx="28575" cy="28575"/>
            </a:xfrm>
            <a:custGeom>
              <a:avLst/>
              <a:gdLst>
                <a:gd name="T0" fmla="*/ 3 w 18"/>
                <a:gd name="T1" fmla="*/ 8 h 18"/>
                <a:gd name="T2" fmla="*/ 4 w 18"/>
                <a:gd name="T3" fmla="*/ 5 h 18"/>
                <a:gd name="T4" fmla="*/ 5 w 18"/>
                <a:gd name="T5" fmla="*/ 8 h 18"/>
                <a:gd name="T6" fmla="*/ 4 w 18"/>
                <a:gd name="T7" fmla="*/ 5 h 18"/>
                <a:gd name="T8" fmla="*/ 3 w 18"/>
                <a:gd name="T9" fmla="*/ 8 h 18"/>
                <a:gd name="T10" fmla="*/ 0 w 18"/>
                <a:gd name="T11" fmla="*/ 5 h 18"/>
                <a:gd name="T12" fmla="*/ 8 w 18"/>
                <a:gd name="T13" fmla="*/ 0 h 18"/>
                <a:gd name="T14" fmla="*/ 18 w 18"/>
                <a:gd name="T15" fmla="*/ 13 h 18"/>
                <a:gd name="T16" fmla="*/ 11 w 18"/>
                <a:gd name="T17" fmla="*/ 18 h 18"/>
                <a:gd name="T18" fmla="*/ 3 w 18"/>
                <a:gd name="T19" fmla="*/ 8 h 18"/>
                <a:gd name="T20" fmla="*/ 3 w 18"/>
                <a:gd name="T2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3" y="8"/>
                  </a:moveTo>
                  <a:lnTo>
                    <a:pt x="4" y="5"/>
                  </a:lnTo>
                  <a:lnTo>
                    <a:pt x="5" y="8"/>
                  </a:lnTo>
                  <a:lnTo>
                    <a:pt x="4" y="5"/>
                  </a:lnTo>
                  <a:lnTo>
                    <a:pt x="3" y="8"/>
                  </a:lnTo>
                  <a:lnTo>
                    <a:pt x="0" y="5"/>
                  </a:lnTo>
                  <a:lnTo>
                    <a:pt x="8" y="0"/>
                  </a:lnTo>
                  <a:lnTo>
                    <a:pt x="18" y="13"/>
                  </a:lnTo>
                  <a:lnTo>
                    <a:pt x="11" y="18"/>
                  </a:lnTo>
                  <a:lnTo>
                    <a:pt x="3" y="8"/>
                  </a:ln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504"/>
            <p:cNvSpPr/>
            <p:nvPr/>
          </p:nvSpPr>
          <p:spPr bwMode="auto">
            <a:xfrm>
              <a:off x="4370389" y="631826"/>
              <a:ext cx="55563" cy="30163"/>
            </a:xfrm>
            <a:custGeom>
              <a:avLst/>
              <a:gdLst>
                <a:gd name="T0" fmla="*/ 16 w 32"/>
                <a:gd name="T1" fmla="*/ 11 h 17"/>
                <a:gd name="T2" fmla="*/ 15 w 32"/>
                <a:gd name="T3" fmla="*/ 9 h 17"/>
                <a:gd name="T4" fmla="*/ 15 w 32"/>
                <a:gd name="T5" fmla="*/ 9 h 17"/>
                <a:gd name="T6" fmla="*/ 5 w 32"/>
                <a:gd name="T7" fmla="*/ 16 h 17"/>
                <a:gd name="T8" fmla="*/ 5 w 32"/>
                <a:gd name="T9" fmla="*/ 16 h 17"/>
                <a:gd name="T10" fmla="*/ 4 w 32"/>
                <a:gd name="T11" fmla="*/ 16 h 17"/>
                <a:gd name="T12" fmla="*/ 4 w 32"/>
                <a:gd name="T13" fmla="*/ 16 h 17"/>
                <a:gd name="T14" fmla="*/ 0 w 32"/>
                <a:gd name="T15" fmla="*/ 14 h 17"/>
                <a:gd name="T16" fmla="*/ 0 w 32"/>
                <a:gd name="T17" fmla="*/ 14 h 17"/>
                <a:gd name="T18" fmla="*/ 0 w 32"/>
                <a:gd name="T19" fmla="*/ 11 h 17"/>
                <a:gd name="T20" fmla="*/ 0 w 32"/>
                <a:gd name="T21" fmla="*/ 11 h 17"/>
                <a:gd name="T22" fmla="*/ 1 w 32"/>
                <a:gd name="T23" fmla="*/ 3 h 17"/>
                <a:gd name="T24" fmla="*/ 1 w 32"/>
                <a:gd name="T25" fmla="*/ 3 h 17"/>
                <a:gd name="T26" fmla="*/ 1 w 32"/>
                <a:gd name="T27" fmla="*/ 3 h 17"/>
                <a:gd name="T28" fmla="*/ 5 w 32"/>
                <a:gd name="T29" fmla="*/ 4 h 17"/>
                <a:gd name="T30" fmla="*/ 4 w 32"/>
                <a:gd name="T31" fmla="*/ 11 h 17"/>
                <a:gd name="T32" fmla="*/ 4 w 32"/>
                <a:gd name="T33" fmla="*/ 11 h 17"/>
                <a:gd name="T34" fmla="*/ 4 w 32"/>
                <a:gd name="T35" fmla="*/ 12 h 17"/>
                <a:gd name="T36" fmla="*/ 4 w 32"/>
                <a:gd name="T37" fmla="*/ 12 h 17"/>
                <a:gd name="T38" fmla="*/ 4 w 32"/>
                <a:gd name="T39" fmla="*/ 12 h 17"/>
                <a:gd name="T40" fmla="*/ 4 w 32"/>
                <a:gd name="T41" fmla="*/ 12 h 17"/>
                <a:gd name="T42" fmla="*/ 4 w 32"/>
                <a:gd name="T43" fmla="*/ 12 h 17"/>
                <a:gd name="T44" fmla="*/ 4 w 32"/>
                <a:gd name="T45" fmla="*/ 12 h 17"/>
                <a:gd name="T46" fmla="*/ 4 w 32"/>
                <a:gd name="T47" fmla="*/ 12 h 17"/>
                <a:gd name="T48" fmla="*/ 4 w 32"/>
                <a:gd name="T49" fmla="*/ 12 h 17"/>
                <a:gd name="T50" fmla="*/ 11 w 32"/>
                <a:gd name="T51" fmla="*/ 8 h 17"/>
                <a:gd name="T52" fmla="*/ 11 w 32"/>
                <a:gd name="T53" fmla="*/ 8 h 17"/>
                <a:gd name="T54" fmla="*/ 14 w 32"/>
                <a:gd name="T55" fmla="*/ 4 h 17"/>
                <a:gd name="T56" fmla="*/ 14 w 32"/>
                <a:gd name="T57" fmla="*/ 4 h 17"/>
                <a:gd name="T58" fmla="*/ 16 w 32"/>
                <a:gd name="T59" fmla="*/ 0 h 17"/>
                <a:gd name="T60" fmla="*/ 17 w 32"/>
                <a:gd name="T61" fmla="*/ 4 h 17"/>
                <a:gd name="T62" fmla="*/ 20 w 32"/>
                <a:gd name="T63" fmla="*/ 9 h 17"/>
                <a:gd name="T64" fmla="*/ 20 w 32"/>
                <a:gd name="T65" fmla="*/ 9 h 17"/>
                <a:gd name="T66" fmla="*/ 25 w 32"/>
                <a:gd name="T67" fmla="*/ 13 h 17"/>
                <a:gd name="T68" fmla="*/ 25 w 32"/>
                <a:gd name="T69" fmla="*/ 13 h 17"/>
                <a:gd name="T70" fmla="*/ 25 w 32"/>
                <a:gd name="T71" fmla="*/ 13 h 17"/>
                <a:gd name="T72" fmla="*/ 25 w 32"/>
                <a:gd name="T73" fmla="*/ 13 h 17"/>
                <a:gd name="T74" fmla="*/ 28 w 32"/>
                <a:gd name="T75" fmla="*/ 5 h 17"/>
                <a:gd name="T76" fmla="*/ 28 w 32"/>
                <a:gd name="T77" fmla="*/ 5 h 17"/>
                <a:gd name="T78" fmla="*/ 28 w 32"/>
                <a:gd name="T79" fmla="*/ 3 h 17"/>
                <a:gd name="T80" fmla="*/ 28 w 32"/>
                <a:gd name="T81" fmla="*/ 3 h 17"/>
                <a:gd name="T82" fmla="*/ 32 w 32"/>
                <a:gd name="T83" fmla="*/ 3 h 17"/>
                <a:gd name="T84" fmla="*/ 32 w 32"/>
                <a:gd name="T85" fmla="*/ 5 h 17"/>
                <a:gd name="T86" fmla="*/ 32 w 32"/>
                <a:gd name="T87" fmla="*/ 5 h 17"/>
                <a:gd name="T88" fmla="*/ 26 w 32"/>
                <a:gd name="T89" fmla="*/ 16 h 17"/>
                <a:gd name="T90" fmla="*/ 26 w 32"/>
                <a:gd name="T91" fmla="*/ 16 h 17"/>
                <a:gd name="T92" fmla="*/ 25 w 32"/>
                <a:gd name="T93" fmla="*/ 17 h 17"/>
                <a:gd name="T94" fmla="*/ 25 w 32"/>
                <a:gd name="T95" fmla="*/ 17 h 17"/>
                <a:gd name="T96" fmla="*/ 16 w 32"/>
                <a:gd name="T9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17">
                  <a:moveTo>
                    <a:pt x="16" y="11"/>
                  </a:moveTo>
                  <a:cubicBezTo>
                    <a:pt x="16" y="10"/>
                    <a:pt x="15" y="9"/>
                    <a:pt x="15" y="9"/>
                  </a:cubicBezTo>
                  <a:cubicBezTo>
                    <a:pt x="15" y="9"/>
                    <a:pt x="15" y="9"/>
                    <a:pt x="15" y="9"/>
                  </a:cubicBezTo>
                  <a:cubicBezTo>
                    <a:pt x="13" y="12"/>
                    <a:pt x="10" y="15"/>
                    <a:pt x="5" y="16"/>
                  </a:cubicBezTo>
                  <a:cubicBezTo>
                    <a:pt x="5" y="16"/>
                    <a:pt x="5" y="16"/>
                    <a:pt x="5" y="16"/>
                  </a:cubicBezTo>
                  <a:cubicBezTo>
                    <a:pt x="5" y="16"/>
                    <a:pt x="4" y="16"/>
                    <a:pt x="4" y="16"/>
                  </a:cubicBezTo>
                  <a:cubicBezTo>
                    <a:pt x="4" y="16"/>
                    <a:pt x="4" y="16"/>
                    <a:pt x="4" y="16"/>
                  </a:cubicBezTo>
                  <a:cubicBezTo>
                    <a:pt x="2" y="17"/>
                    <a:pt x="1" y="16"/>
                    <a:pt x="0" y="14"/>
                  </a:cubicBezTo>
                  <a:cubicBezTo>
                    <a:pt x="0" y="14"/>
                    <a:pt x="0" y="14"/>
                    <a:pt x="0" y="14"/>
                  </a:cubicBezTo>
                  <a:cubicBezTo>
                    <a:pt x="0" y="13"/>
                    <a:pt x="0" y="12"/>
                    <a:pt x="0" y="11"/>
                  </a:cubicBezTo>
                  <a:cubicBezTo>
                    <a:pt x="0" y="11"/>
                    <a:pt x="0" y="11"/>
                    <a:pt x="0" y="11"/>
                  </a:cubicBezTo>
                  <a:cubicBezTo>
                    <a:pt x="0" y="7"/>
                    <a:pt x="1" y="3"/>
                    <a:pt x="1" y="3"/>
                  </a:cubicBezTo>
                  <a:cubicBezTo>
                    <a:pt x="1" y="3"/>
                    <a:pt x="1" y="3"/>
                    <a:pt x="1" y="3"/>
                  </a:cubicBezTo>
                  <a:cubicBezTo>
                    <a:pt x="1" y="3"/>
                    <a:pt x="1" y="3"/>
                    <a:pt x="1" y="3"/>
                  </a:cubicBezTo>
                  <a:cubicBezTo>
                    <a:pt x="5" y="4"/>
                    <a:pt x="5" y="4"/>
                    <a:pt x="5" y="4"/>
                  </a:cubicBezTo>
                  <a:cubicBezTo>
                    <a:pt x="5" y="4"/>
                    <a:pt x="4" y="8"/>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6" y="12"/>
                    <a:pt x="9" y="10"/>
                    <a:pt x="11" y="8"/>
                  </a:cubicBezTo>
                  <a:cubicBezTo>
                    <a:pt x="11" y="8"/>
                    <a:pt x="11" y="8"/>
                    <a:pt x="11" y="8"/>
                  </a:cubicBezTo>
                  <a:cubicBezTo>
                    <a:pt x="12" y="6"/>
                    <a:pt x="14" y="4"/>
                    <a:pt x="14" y="4"/>
                  </a:cubicBezTo>
                  <a:cubicBezTo>
                    <a:pt x="14" y="4"/>
                    <a:pt x="14" y="4"/>
                    <a:pt x="14" y="4"/>
                  </a:cubicBezTo>
                  <a:cubicBezTo>
                    <a:pt x="16" y="0"/>
                    <a:pt x="16" y="0"/>
                    <a:pt x="16" y="0"/>
                  </a:cubicBezTo>
                  <a:cubicBezTo>
                    <a:pt x="17" y="4"/>
                    <a:pt x="17" y="4"/>
                    <a:pt x="17" y="4"/>
                  </a:cubicBezTo>
                  <a:cubicBezTo>
                    <a:pt x="17" y="4"/>
                    <a:pt x="18" y="6"/>
                    <a:pt x="20" y="9"/>
                  </a:cubicBezTo>
                  <a:cubicBezTo>
                    <a:pt x="20" y="9"/>
                    <a:pt x="20" y="9"/>
                    <a:pt x="20" y="9"/>
                  </a:cubicBezTo>
                  <a:cubicBezTo>
                    <a:pt x="21" y="11"/>
                    <a:pt x="23" y="13"/>
                    <a:pt x="25" y="13"/>
                  </a:cubicBezTo>
                  <a:cubicBezTo>
                    <a:pt x="25" y="13"/>
                    <a:pt x="25" y="13"/>
                    <a:pt x="25" y="13"/>
                  </a:cubicBezTo>
                  <a:cubicBezTo>
                    <a:pt x="25" y="13"/>
                    <a:pt x="25" y="13"/>
                    <a:pt x="25" y="13"/>
                  </a:cubicBezTo>
                  <a:cubicBezTo>
                    <a:pt x="25" y="13"/>
                    <a:pt x="25" y="13"/>
                    <a:pt x="25" y="13"/>
                  </a:cubicBezTo>
                  <a:cubicBezTo>
                    <a:pt x="27" y="12"/>
                    <a:pt x="28" y="8"/>
                    <a:pt x="28" y="5"/>
                  </a:cubicBezTo>
                  <a:cubicBezTo>
                    <a:pt x="28" y="5"/>
                    <a:pt x="28" y="5"/>
                    <a:pt x="28" y="5"/>
                  </a:cubicBezTo>
                  <a:cubicBezTo>
                    <a:pt x="28" y="4"/>
                    <a:pt x="28" y="3"/>
                    <a:pt x="28" y="3"/>
                  </a:cubicBezTo>
                  <a:cubicBezTo>
                    <a:pt x="28" y="3"/>
                    <a:pt x="28" y="3"/>
                    <a:pt x="28" y="3"/>
                  </a:cubicBezTo>
                  <a:cubicBezTo>
                    <a:pt x="32" y="3"/>
                    <a:pt x="32" y="3"/>
                    <a:pt x="32" y="3"/>
                  </a:cubicBezTo>
                  <a:cubicBezTo>
                    <a:pt x="32" y="3"/>
                    <a:pt x="32" y="4"/>
                    <a:pt x="32" y="5"/>
                  </a:cubicBezTo>
                  <a:cubicBezTo>
                    <a:pt x="32" y="5"/>
                    <a:pt x="32" y="5"/>
                    <a:pt x="32" y="5"/>
                  </a:cubicBezTo>
                  <a:cubicBezTo>
                    <a:pt x="32" y="8"/>
                    <a:pt x="32" y="15"/>
                    <a:pt x="26" y="16"/>
                  </a:cubicBezTo>
                  <a:cubicBezTo>
                    <a:pt x="26" y="16"/>
                    <a:pt x="26" y="16"/>
                    <a:pt x="26" y="16"/>
                  </a:cubicBezTo>
                  <a:cubicBezTo>
                    <a:pt x="26" y="17"/>
                    <a:pt x="25" y="17"/>
                    <a:pt x="25" y="17"/>
                  </a:cubicBezTo>
                  <a:cubicBezTo>
                    <a:pt x="25" y="17"/>
                    <a:pt x="25" y="17"/>
                    <a:pt x="25" y="17"/>
                  </a:cubicBezTo>
                  <a:cubicBezTo>
                    <a:pt x="21" y="16"/>
                    <a:pt x="18" y="13"/>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05"/>
            <p:cNvSpPr>
              <a:spLocks noEditPoints="1"/>
            </p:cNvSpPr>
            <p:nvPr/>
          </p:nvSpPr>
          <p:spPr bwMode="auto">
            <a:xfrm>
              <a:off x="4365627" y="623889"/>
              <a:ext cx="63500" cy="41275"/>
            </a:xfrm>
            <a:custGeom>
              <a:avLst/>
              <a:gdLst>
                <a:gd name="T0" fmla="*/ 6 w 36"/>
                <a:gd name="T1" fmla="*/ 23 h 24"/>
                <a:gd name="T2" fmla="*/ 1 w 36"/>
                <a:gd name="T3" fmla="*/ 20 h 24"/>
                <a:gd name="T4" fmla="*/ 1 w 36"/>
                <a:gd name="T5" fmla="*/ 7 h 24"/>
                <a:gd name="T6" fmla="*/ 8 w 36"/>
                <a:gd name="T7" fmla="*/ 7 h 24"/>
                <a:gd name="T8" fmla="*/ 8 w 36"/>
                <a:gd name="T9" fmla="*/ 7 h 24"/>
                <a:gd name="T10" fmla="*/ 8 w 36"/>
                <a:gd name="T11" fmla="*/ 7 h 24"/>
                <a:gd name="T12" fmla="*/ 9 w 36"/>
                <a:gd name="T13" fmla="*/ 9 h 24"/>
                <a:gd name="T14" fmla="*/ 9 w 36"/>
                <a:gd name="T15" fmla="*/ 10 h 24"/>
                <a:gd name="T16" fmla="*/ 8 w 36"/>
                <a:gd name="T17" fmla="*/ 12 h 24"/>
                <a:gd name="T18" fmla="*/ 11 w 36"/>
                <a:gd name="T19" fmla="*/ 12 h 24"/>
                <a:gd name="T20" fmla="*/ 21 w 36"/>
                <a:gd name="T21" fmla="*/ 8 h 24"/>
                <a:gd name="T22" fmla="*/ 21 w 36"/>
                <a:gd name="T23" fmla="*/ 8 h 24"/>
                <a:gd name="T24" fmla="*/ 23 w 36"/>
                <a:gd name="T25" fmla="*/ 12 h 24"/>
                <a:gd name="T26" fmla="*/ 27 w 36"/>
                <a:gd name="T27" fmla="*/ 16 h 24"/>
                <a:gd name="T28" fmla="*/ 28 w 36"/>
                <a:gd name="T29" fmla="*/ 14 h 24"/>
                <a:gd name="T30" fmla="*/ 28 w 36"/>
                <a:gd name="T31" fmla="*/ 10 h 24"/>
                <a:gd name="T32" fmla="*/ 36 w 36"/>
                <a:gd name="T33" fmla="*/ 6 h 24"/>
                <a:gd name="T34" fmla="*/ 36 w 36"/>
                <a:gd name="T35" fmla="*/ 8 h 24"/>
                <a:gd name="T36" fmla="*/ 29 w 36"/>
                <a:gd name="T37" fmla="*/ 23 h 24"/>
                <a:gd name="T38" fmla="*/ 27 w 36"/>
                <a:gd name="T39" fmla="*/ 20 h 24"/>
                <a:gd name="T40" fmla="*/ 28 w 36"/>
                <a:gd name="T41" fmla="*/ 20 h 24"/>
                <a:gd name="T42" fmla="*/ 27 w 36"/>
                <a:gd name="T43" fmla="*/ 20 h 24"/>
                <a:gd name="T44" fmla="*/ 23 w 36"/>
                <a:gd name="T45" fmla="*/ 18 h 24"/>
                <a:gd name="T46" fmla="*/ 5 w 36"/>
                <a:gd name="T47" fmla="*/ 19 h 24"/>
                <a:gd name="T48" fmla="*/ 4 w 36"/>
                <a:gd name="T49" fmla="*/ 19 h 24"/>
                <a:gd name="T50" fmla="*/ 4 w 36"/>
                <a:gd name="T51" fmla="*/ 19 h 24"/>
                <a:gd name="T52" fmla="*/ 32 w 36"/>
                <a:gd name="T53" fmla="*/ 13 h 24"/>
                <a:gd name="T54" fmla="*/ 4 w 36"/>
                <a:gd name="T55" fmla="*/ 16 h 24"/>
                <a:gd name="T56" fmla="*/ 4 w 36"/>
                <a:gd name="T57" fmla="*/ 17 h 24"/>
                <a:gd name="T58" fmla="*/ 22 w 36"/>
                <a:gd name="T59" fmla="*/ 17 h 24"/>
                <a:gd name="T60" fmla="*/ 15 w 36"/>
                <a:gd name="T61" fmla="*/ 12 h 24"/>
                <a:gd name="T62" fmla="*/ 18 w 36"/>
                <a:gd name="T63" fmla="*/ 16 h 24"/>
                <a:gd name="T64" fmla="*/ 19 w 36"/>
                <a:gd name="T65" fmla="*/ 12 h 24"/>
                <a:gd name="T66" fmla="*/ 17 w 36"/>
                <a:gd name="T67" fmla="*/ 10 h 24"/>
                <a:gd name="T68" fmla="*/ 17 w 36"/>
                <a:gd name="T69" fmla="*/ 10 h 24"/>
                <a:gd name="T70" fmla="*/ 17 w 36"/>
                <a:gd name="T71" fmla="*/ 10 h 24"/>
                <a:gd name="T72" fmla="*/ 17 w 36"/>
                <a:gd name="T73" fmla="*/ 10 h 24"/>
                <a:gd name="T74" fmla="*/ 16 w 36"/>
                <a:gd name="T75" fmla="*/ 12 h 24"/>
                <a:gd name="T76" fmla="*/ 4 w 36"/>
                <a:gd name="T77" fmla="*/ 12 h 24"/>
                <a:gd name="T78" fmla="*/ 5 w 36"/>
                <a:gd name="T79" fmla="*/ 10 h 24"/>
                <a:gd name="T80" fmla="*/ 19 w 36"/>
                <a:gd name="T81" fmla="*/ 11 h 24"/>
                <a:gd name="T82" fmla="*/ 18 w 36"/>
                <a:gd name="T83" fmla="*/ 11 h 24"/>
                <a:gd name="T84" fmla="*/ 18 w 36"/>
                <a:gd name="T85" fmla="*/ 10 h 24"/>
                <a:gd name="T86" fmla="*/ 18 w 36"/>
                <a:gd name="T87" fmla="*/ 10 h 24"/>
                <a:gd name="T88" fmla="*/ 18 w 36"/>
                <a:gd name="T89" fmla="*/ 10 h 24"/>
                <a:gd name="T90" fmla="*/ 18 w 36"/>
                <a:gd name="T91" fmla="*/ 10 h 24"/>
                <a:gd name="T92" fmla="*/ 17 w 36"/>
                <a:gd name="T93" fmla="*/ 10 h 24"/>
                <a:gd name="T94" fmla="*/ 18 w 36"/>
                <a:gd name="T95" fmla="*/ 10 h 24"/>
                <a:gd name="T96" fmla="*/ 8 w 36"/>
                <a:gd name="T97" fmla="*/ 7 h 24"/>
                <a:gd name="T98" fmla="*/ 8 w 36"/>
                <a:gd name="T9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24">
                  <a:moveTo>
                    <a:pt x="17" y="17"/>
                  </a:moveTo>
                  <a:cubicBezTo>
                    <a:pt x="15" y="20"/>
                    <a:pt x="11" y="23"/>
                    <a:pt x="7" y="23"/>
                  </a:cubicBezTo>
                  <a:cubicBezTo>
                    <a:pt x="7" y="23"/>
                    <a:pt x="7" y="23"/>
                    <a:pt x="7" y="23"/>
                  </a:cubicBezTo>
                  <a:cubicBezTo>
                    <a:pt x="7" y="23"/>
                    <a:pt x="6" y="23"/>
                    <a:pt x="6" y="23"/>
                  </a:cubicBezTo>
                  <a:cubicBezTo>
                    <a:pt x="6" y="23"/>
                    <a:pt x="6" y="23"/>
                    <a:pt x="6" y="23"/>
                  </a:cubicBezTo>
                  <a:cubicBezTo>
                    <a:pt x="6" y="23"/>
                    <a:pt x="6" y="23"/>
                    <a:pt x="6" y="23"/>
                  </a:cubicBezTo>
                  <a:cubicBezTo>
                    <a:pt x="6" y="23"/>
                    <a:pt x="6" y="23"/>
                    <a:pt x="6" y="23"/>
                  </a:cubicBezTo>
                  <a:cubicBezTo>
                    <a:pt x="4" y="23"/>
                    <a:pt x="2" y="22"/>
                    <a:pt x="1" y="20"/>
                  </a:cubicBezTo>
                  <a:cubicBezTo>
                    <a:pt x="1" y="20"/>
                    <a:pt x="1" y="20"/>
                    <a:pt x="1" y="20"/>
                  </a:cubicBezTo>
                  <a:cubicBezTo>
                    <a:pt x="0" y="19"/>
                    <a:pt x="0" y="17"/>
                    <a:pt x="0" y="16"/>
                  </a:cubicBezTo>
                  <a:cubicBezTo>
                    <a:pt x="0" y="16"/>
                    <a:pt x="0" y="16"/>
                    <a:pt x="0" y="16"/>
                  </a:cubicBezTo>
                  <a:cubicBezTo>
                    <a:pt x="0" y="12"/>
                    <a:pt x="1" y="8"/>
                    <a:pt x="1" y="7"/>
                  </a:cubicBezTo>
                  <a:cubicBezTo>
                    <a:pt x="1" y="7"/>
                    <a:pt x="1" y="7"/>
                    <a:pt x="1" y="7"/>
                  </a:cubicBezTo>
                  <a:cubicBezTo>
                    <a:pt x="2" y="4"/>
                    <a:pt x="2" y="4"/>
                    <a:pt x="2" y="4"/>
                  </a:cubicBezTo>
                  <a:cubicBezTo>
                    <a:pt x="4" y="6"/>
                    <a:pt x="4" y="6"/>
                    <a:pt x="4" y="6"/>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9" y="8"/>
                    <a:pt x="9" y="8"/>
                    <a:pt x="9" y="9"/>
                  </a:cubicBezTo>
                  <a:cubicBezTo>
                    <a:pt x="9" y="9"/>
                    <a:pt x="9" y="9"/>
                    <a:pt x="9" y="9"/>
                  </a:cubicBezTo>
                  <a:cubicBezTo>
                    <a:pt x="9" y="10"/>
                    <a:pt x="9" y="9"/>
                    <a:pt x="9" y="9"/>
                  </a:cubicBezTo>
                  <a:cubicBezTo>
                    <a:pt x="9" y="9"/>
                    <a:pt x="9" y="9"/>
                    <a:pt x="9" y="9"/>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1"/>
                    <a:pt x="8" y="11"/>
                    <a:pt x="8" y="12"/>
                  </a:cubicBezTo>
                  <a:cubicBezTo>
                    <a:pt x="8" y="12"/>
                    <a:pt x="8" y="12"/>
                    <a:pt x="8" y="12"/>
                  </a:cubicBezTo>
                  <a:cubicBezTo>
                    <a:pt x="8" y="13"/>
                    <a:pt x="8" y="14"/>
                    <a:pt x="8" y="15"/>
                  </a:cubicBezTo>
                  <a:cubicBezTo>
                    <a:pt x="8" y="15"/>
                    <a:pt x="8" y="15"/>
                    <a:pt x="8" y="15"/>
                  </a:cubicBezTo>
                  <a:cubicBezTo>
                    <a:pt x="9" y="14"/>
                    <a:pt x="10" y="13"/>
                    <a:pt x="11" y="12"/>
                  </a:cubicBezTo>
                  <a:cubicBezTo>
                    <a:pt x="11" y="12"/>
                    <a:pt x="11" y="12"/>
                    <a:pt x="11" y="12"/>
                  </a:cubicBezTo>
                  <a:cubicBezTo>
                    <a:pt x="12" y="10"/>
                    <a:pt x="13" y="8"/>
                    <a:pt x="14" y="8"/>
                  </a:cubicBezTo>
                  <a:cubicBezTo>
                    <a:pt x="14" y="8"/>
                    <a:pt x="14" y="8"/>
                    <a:pt x="14" y="8"/>
                  </a:cubicBezTo>
                  <a:cubicBezTo>
                    <a:pt x="18" y="0"/>
                    <a:pt x="18" y="0"/>
                    <a:pt x="18" y="0"/>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9"/>
                    <a:pt x="21" y="9"/>
                    <a:pt x="22" y="9"/>
                  </a:cubicBezTo>
                  <a:cubicBezTo>
                    <a:pt x="22" y="9"/>
                    <a:pt x="22" y="9"/>
                    <a:pt x="22" y="9"/>
                  </a:cubicBezTo>
                  <a:cubicBezTo>
                    <a:pt x="22" y="10"/>
                    <a:pt x="23" y="11"/>
                    <a:pt x="23" y="12"/>
                  </a:cubicBezTo>
                  <a:cubicBezTo>
                    <a:pt x="23" y="12"/>
                    <a:pt x="23" y="12"/>
                    <a:pt x="23" y="12"/>
                  </a:cubicBezTo>
                  <a:cubicBezTo>
                    <a:pt x="24" y="14"/>
                    <a:pt x="26" y="16"/>
                    <a:pt x="27" y="16"/>
                  </a:cubicBezTo>
                  <a:cubicBezTo>
                    <a:pt x="27" y="16"/>
                    <a:pt x="27" y="16"/>
                    <a:pt x="27" y="16"/>
                  </a:cubicBezTo>
                  <a:cubicBezTo>
                    <a:pt x="27" y="16"/>
                    <a:pt x="27" y="16"/>
                    <a:pt x="27" y="16"/>
                  </a:cubicBezTo>
                  <a:cubicBezTo>
                    <a:pt x="27" y="16"/>
                    <a:pt x="27" y="16"/>
                    <a:pt x="27" y="16"/>
                  </a:cubicBezTo>
                  <a:cubicBezTo>
                    <a:pt x="27" y="16"/>
                    <a:pt x="27" y="16"/>
                    <a:pt x="27" y="15"/>
                  </a:cubicBezTo>
                  <a:cubicBezTo>
                    <a:pt x="27" y="15"/>
                    <a:pt x="27" y="15"/>
                    <a:pt x="27" y="15"/>
                  </a:cubicBezTo>
                  <a:cubicBezTo>
                    <a:pt x="27" y="15"/>
                    <a:pt x="28" y="15"/>
                    <a:pt x="28" y="14"/>
                  </a:cubicBezTo>
                  <a:cubicBezTo>
                    <a:pt x="28" y="14"/>
                    <a:pt x="28" y="14"/>
                    <a:pt x="28" y="14"/>
                  </a:cubicBezTo>
                  <a:cubicBezTo>
                    <a:pt x="28" y="13"/>
                    <a:pt x="28" y="11"/>
                    <a:pt x="28" y="10"/>
                  </a:cubicBezTo>
                  <a:cubicBezTo>
                    <a:pt x="28" y="10"/>
                    <a:pt x="28" y="10"/>
                    <a:pt x="28" y="10"/>
                  </a:cubicBezTo>
                  <a:cubicBezTo>
                    <a:pt x="28" y="10"/>
                    <a:pt x="28" y="10"/>
                    <a:pt x="28" y="10"/>
                  </a:cubicBezTo>
                  <a:cubicBezTo>
                    <a:pt x="28" y="10"/>
                    <a:pt x="28" y="10"/>
                    <a:pt x="28" y="10"/>
                  </a:cubicBezTo>
                  <a:cubicBezTo>
                    <a:pt x="28" y="9"/>
                    <a:pt x="28" y="9"/>
                    <a:pt x="28" y="8"/>
                  </a:cubicBezTo>
                  <a:cubicBezTo>
                    <a:pt x="28" y="8"/>
                    <a:pt x="28" y="8"/>
                    <a:pt x="28" y="8"/>
                  </a:cubicBezTo>
                  <a:cubicBezTo>
                    <a:pt x="28" y="7"/>
                    <a:pt x="28" y="7"/>
                    <a:pt x="28" y="7"/>
                  </a:cubicBezTo>
                  <a:cubicBezTo>
                    <a:pt x="36" y="6"/>
                    <a:pt x="36" y="6"/>
                    <a:pt x="36" y="6"/>
                  </a:cubicBezTo>
                  <a:cubicBezTo>
                    <a:pt x="36" y="8"/>
                    <a:pt x="36" y="8"/>
                    <a:pt x="36" y="8"/>
                  </a:cubicBezTo>
                  <a:cubicBezTo>
                    <a:pt x="36" y="8"/>
                    <a:pt x="36" y="8"/>
                    <a:pt x="36" y="8"/>
                  </a:cubicBezTo>
                  <a:cubicBezTo>
                    <a:pt x="36" y="8"/>
                    <a:pt x="36" y="8"/>
                    <a:pt x="36" y="8"/>
                  </a:cubicBezTo>
                  <a:cubicBezTo>
                    <a:pt x="36" y="8"/>
                    <a:pt x="36" y="8"/>
                    <a:pt x="36" y="8"/>
                  </a:cubicBezTo>
                  <a:cubicBezTo>
                    <a:pt x="36" y="9"/>
                    <a:pt x="36" y="9"/>
                    <a:pt x="36" y="10"/>
                  </a:cubicBezTo>
                  <a:cubicBezTo>
                    <a:pt x="36" y="10"/>
                    <a:pt x="36" y="10"/>
                    <a:pt x="36" y="10"/>
                  </a:cubicBezTo>
                  <a:cubicBezTo>
                    <a:pt x="36" y="13"/>
                    <a:pt x="36" y="21"/>
                    <a:pt x="29" y="23"/>
                  </a:cubicBezTo>
                  <a:cubicBezTo>
                    <a:pt x="29" y="23"/>
                    <a:pt x="29" y="23"/>
                    <a:pt x="29" y="23"/>
                  </a:cubicBezTo>
                  <a:cubicBezTo>
                    <a:pt x="28" y="24"/>
                    <a:pt x="27" y="24"/>
                    <a:pt x="27" y="24"/>
                  </a:cubicBezTo>
                  <a:cubicBezTo>
                    <a:pt x="27" y="24"/>
                    <a:pt x="27" y="24"/>
                    <a:pt x="27" y="24"/>
                  </a:cubicBezTo>
                  <a:cubicBezTo>
                    <a:pt x="22" y="23"/>
                    <a:pt x="19" y="20"/>
                    <a:pt x="17" y="17"/>
                  </a:cubicBezTo>
                  <a:close/>
                  <a:moveTo>
                    <a:pt x="27" y="20"/>
                  </a:moveTo>
                  <a:cubicBezTo>
                    <a:pt x="27" y="20"/>
                    <a:pt x="27" y="20"/>
                    <a:pt x="27" y="20"/>
                  </a:cubicBezTo>
                  <a:cubicBezTo>
                    <a:pt x="27" y="20"/>
                    <a:pt x="27" y="20"/>
                    <a:pt x="27" y="20"/>
                  </a:cubicBezTo>
                  <a:cubicBezTo>
                    <a:pt x="28" y="20"/>
                    <a:pt x="28" y="20"/>
                    <a:pt x="28" y="20"/>
                  </a:cubicBezTo>
                  <a:cubicBezTo>
                    <a:pt x="28" y="20"/>
                    <a:pt x="28" y="20"/>
                    <a:pt x="28" y="20"/>
                  </a:cubicBezTo>
                  <a:cubicBezTo>
                    <a:pt x="28" y="20"/>
                    <a:pt x="28" y="20"/>
                    <a:pt x="28" y="20"/>
                  </a:cubicBezTo>
                  <a:cubicBezTo>
                    <a:pt x="28" y="20"/>
                    <a:pt x="28" y="20"/>
                    <a:pt x="28" y="20"/>
                  </a:cubicBezTo>
                  <a:cubicBezTo>
                    <a:pt x="27" y="20"/>
                    <a:pt x="27" y="20"/>
                    <a:pt x="27" y="20"/>
                  </a:cubicBezTo>
                  <a:cubicBezTo>
                    <a:pt x="27" y="20"/>
                    <a:pt x="27" y="20"/>
                    <a:pt x="27" y="20"/>
                  </a:cubicBezTo>
                  <a:cubicBezTo>
                    <a:pt x="27" y="20"/>
                    <a:pt x="27" y="20"/>
                    <a:pt x="27" y="20"/>
                  </a:cubicBezTo>
                  <a:close/>
                  <a:moveTo>
                    <a:pt x="26" y="20"/>
                  </a:moveTo>
                  <a:cubicBezTo>
                    <a:pt x="25" y="19"/>
                    <a:pt x="24" y="19"/>
                    <a:pt x="23" y="18"/>
                  </a:cubicBezTo>
                  <a:cubicBezTo>
                    <a:pt x="23" y="18"/>
                    <a:pt x="23" y="18"/>
                    <a:pt x="23" y="18"/>
                  </a:cubicBezTo>
                  <a:cubicBezTo>
                    <a:pt x="24" y="19"/>
                    <a:pt x="25" y="20"/>
                    <a:pt x="26" y="20"/>
                  </a:cubicBezTo>
                  <a:close/>
                  <a:moveTo>
                    <a:pt x="5" y="19"/>
                  </a:moveTo>
                  <a:cubicBezTo>
                    <a:pt x="5" y="19"/>
                    <a:pt x="5" y="19"/>
                    <a:pt x="5" y="19"/>
                  </a:cubicBezTo>
                  <a:cubicBezTo>
                    <a:pt x="5" y="19"/>
                    <a:pt x="5" y="19"/>
                    <a:pt x="5" y="19"/>
                  </a:cubicBezTo>
                  <a:cubicBezTo>
                    <a:pt x="5" y="19"/>
                    <a:pt x="5" y="19"/>
                    <a:pt x="5" y="19"/>
                  </a:cubicBezTo>
                  <a:close/>
                  <a:moveTo>
                    <a:pt x="4" y="19"/>
                  </a:move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9"/>
                  </a:cubicBezTo>
                  <a:close/>
                  <a:moveTo>
                    <a:pt x="31" y="15"/>
                  </a:moveTo>
                  <a:cubicBezTo>
                    <a:pt x="31" y="16"/>
                    <a:pt x="31" y="17"/>
                    <a:pt x="31" y="17"/>
                  </a:cubicBezTo>
                  <a:cubicBezTo>
                    <a:pt x="31" y="17"/>
                    <a:pt x="31" y="17"/>
                    <a:pt x="31" y="17"/>
                  </a:cubicBezTo>
                  <a:cubicBezTo>
                    <a:pt x="32" y="16"/>
                    <a:pt x="32" y="14"/>
                    <a:pt x="32" y="13"/>
                  </a:cubicBezTo>
                  <a:cubicBezTo>
                    <a:pt x="32" y="13"/>
                    <a:pt x="32" y="13"/>
                    <a:pt x="32" y="13"/>
                  </a:cubicBezTo>
                  <a:cubicBezTo>
                    <a:pt x="32" y="14"/>
                    <a:pt x="32" y="15"/>
                    <a:pt x="31" y="15"/>
                  </a:cubicBezTo>
                  <a:close/>
                  <a:moveTo>
                    <a:pt x="4" y="17"/>
                  </a:moveTo>
                  <a:cubicBezTo>
                    <a:pt x="4" y="17"/>
                    <a:pt x="4" y="16"/>
                    <a:pt x="4" y="16"/>
                  </a:cubicBezTo>
                  <a:cubicBezTo>
                    <a:pt x="4" y="16"/>
                    <a:pt x="4" y="16"/>
                    <a:pt x="4" y="16"/>
                  </a:cubicBezTo>
                  <a:cubicBezTo>
                    <a:pt x="4" y="16"/>
                    <a:pt x="4" y="16"/>
                    <a:pt x="4" y="16"/>
                  </a:cubicBezTo>
                  <a:cubicBezTo>
                    <a:pt x="4" y="16"/>
                    <a:pt x="4" y="16"/>
                    <a:pt x="4" y="16"/>
                  </a:cubicBezTo>
                  <a:cubicBezTo>
                    <a:pt x="4" y="16"/>
                    <a:pt x="4" y="17"/>
                    <a:pt x="4" y="17"/>
                  </a:cubicBezTo>
                  <a:close/>
                  <a:moveTo>
                    <a:pt x="22" y="17"/>
                  </a:moveTo>
                  <a:cubicBezTo>
                    <a:pt x="21" y="16"/>
                    <a:pt x="21" y="15"/>
                    <a:pt x="20" y="15"/>
                  </a:cubicBezTo>
                  <a:cubicBezTo>
                    <a:pt x="20" y="15"/>
                    <a:pt x="20" y="15"/>
                    <a:pt x="20" y="15"/>
                  </a:cubicBezTo>
                  <a:cubicBezTo>
                    <a:pt x="21" y="15"/>
                    <a:pt x="21" y="16"/>
                    <a:pt x="22" y="17"/>
                  </a:cubicBezTo>
                  <a:close/>
                  <a:moveTo>
                    <a:pt x="14" y="14"/>
                  </a:moveTo>
                  <a:cubicBezTo>
                    <a:pt x="14" y="15"/>
                    <a:pt x="13" y="16"/>
                    <a:pt x="12" y="16"/>
                  </a:cubicBezTo>
                  <a:cubicBezTo>
                    <a:pt x="12" y="16"/>
                    <a:pt x="12" y="16"/>
                    <a:pt x="12" y="16"/>
                  </a:cubicBezTo>
                  <a:cubicBezTo>
                    <a:pt x="13" y="15"/>
                    <a:pt x="15" y="14"/>
                    <a:pt x="15" y="12"/>
                  </a:cubicBezTo>
                  <a:cubicBezTo>
                    <a:pt x="15" y="12"/>
                    <a:pt x="15" y="12"/>
                    <a:pt x="15" y="12"/>
                  </a:cubicBezTo>
                  <a:cubicBezTo>
                    <a:pt x="16" y="12"/>
                    <a:pt x="16" y="12"/>
                    <a:pt x="16" y="12"/>
                  </a:cubicBezTo>
                  <a:cubicBezTo>
                    <a:pt x="15" y="13"/>
                    <a:pt x="15" y="14"/>
                    <a:pt x="14" y="14"/>
                  </a:cubicBezTo>
                  <a:close/>
                  <a:moveTo>
                    <a:pt x="18" y="16"/>
                  </a:moveTo>
                  <a:cubicBezTo>
                    <a:pt x="18" y="16"/>
                    <a:pt x="18" y="16"/>
                    <a:pt x="18" y="16"/>
                  </a:cubicBezTo>
                  <a:cubicBezTo>
                    <a:pt x="18" y="16"/>
                    <a:pt x="18" y="16"/>
                    <a:pt x="18" y="16"/>
                  </a:cubicBezTo>
                  <a:cubicBezTo>
                    <a:pt x="18" y="16"/>
                    <a:pt x="18" y="16"/>
                    <a:pt x="18" y="16"/>
                  </a:cubicBezTo>
                  <a:close/>
                  <a:moveTo>
                    <a:pt x="19" y="12"/>
                  </a:moveTo>
                  <a:cubicBezTo>
                    <a:pt x="18" y="11"/>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1"/>
                    <a:pt x="16" y="11"/>
                  </a:cubicBezTo>
                  <a:cubicBezTo>
                    <a:pt x="16" y="11"/>
                    <a:pt x="16" y="11"/>
                    <a:pt x="16" y="11"/>
                  </a:cubicBezTo>
                  <a:cubicBezTo>
                    <a:pt x="16" y="11"/>
                    <a:pt x="16" y="12"/>
                    <a:pt x="16" y="12"/>
                  </a:cubicBezTo>
                  <a:cubicBezTo>
                    <a:pt x="16" y="12"/>
                    <a:pt x="16" y="12"/>
                    <a:pt x="16" y="12"/>
                  </a:cubicBezTo>
                  <a:cubicBezTo>
                    <a:pt x="17" y="10"/>
                    <a:pt x="17" y="10"/>
                    <a:pt x="17" y="10"/>
                  </a:cubicBezTo>
                  <a:cubicBezTo>
                    <a:pt x="19" y="12"/>
                    <a:pt x="19" y="12"/>
                    <a:pt x="19" y="12"/>
                  </a:cubicBezTo>
                  <a:close/>
                  <a:moveTo>
                    <a:pt x="4" y="11"/>
                  </a:moveTo>
                  <a:cubicBezTo>
                    <a:pt x="4" y="11"/>
                    <a:pt x="4" y="11"/>
                    <a:pt x="4" y="12"/>
                  </a:cubicBezTo>
                  <a:cubicBezTo>
                    <a:pt x="4" y="12"/>
                    <a:pt x="4" y="12"/>
                    <a:pt x="4" y="12"/>
                  </a:cubicBezTo>
                  <a:cubicBezTo>
                    <a:pt x="4" y="11"/>
                    <a:pt x="4" y="11"/>
                    <a:pt x="5" y="10"/>
                  </a:cubicBezTo>
                  <a:cubicBezTo>
                    <a:pt x="5" y="10"/>
                    <a:pt x="5" y="10"/>
                    <a:pt x="5" y="10"/>
                  </a:cubicBezTo>
                  <a:cubicBezTo>
                    <a:pt x="5" y="10"/>
                    <a:pt x="5" y="10"/>
                    <a:pt x="5" y="10"/>
                  </a:cubicBezTo>
                  <a:cubicBezTo>
                    <a:pt x="4" y="10"/>
                    <a:pt x="4" y="11"/>
                    <a:pt x="4" y="11"/>
                  </a:cubicBezTo>
                  <a:close/>
                  <a:moveTo>
                    <a:pt x="19" y="11"/>
                  </a:moveTo>
                  <a:cubicBezTo>
                    <a:pt x="19" y="11"/>
                    <a:pt x="19" y="11"/>
                    <a:pt x="19" y="11"/>
                  </a:cubicBezTo>
                  <a:cubicBezTo>
                    <a:pt x="19" y="11"/>
                    <a:pt x="19" y="11"/>
                    <a:pt x="19" y="11"/>
                  </a:cubicBezTo>
                  <a:cubicBezTo>
                    <a:pt x="19" y="11"/>
                    <a:pt x="19" y="11"/>
                    <a:pt x="19" y="11"/>
                  </a:cubicBezTo>
                  <a:close/>
                  <a:moveTo>
                    <a:pt x="19" y="11"/>
                  </a:moveTo>
                  <a:cubicBezTo>
                    <a:pt x="19" y="11"/>
                    <a:pt x="19" y="11"/>
                    <a:pt x="18" y="11"/>
                  </a:cubicBezTo>
                  <a:cubicBezTo>
                    <a:pt x="18" y="11"/>
                    <a:pt x="18" y="11"/>
                    <a:pt x="18" y="11"/>
                  </a:cubicBezTo>
                  <a:cubicBezTo>
                    <a:pt x="19" y="11"/>
                    <a:pt x="19" y="11"/>
                    <a:pt x="19" y="11"/>
                  </a:cubicBezTo>
                  <a:close/>
                  <a:moveTo>
                    <a:pt x="18" y="11"/>
                  </a:moveTo>
                  <a:cubicBezTo>
                    <a:pt x="18" y="11"/>
                    <a:pt x="18" y="11"/>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1"/>
                    <a:pt x="18" y="11"/>
                  </a:cubicBezTo>
                  <a:close/>
                  <a:moveTo>
                    <a:pt x="18" y="10"/>
                  </a:moveTo>
                  <a:cubicBezTo>
                    <a:pt x="18" y="10"/>
                    <a:pt x="18" y="10"/>
                    <a:pt x="18" y="10"/>
                  </a:cubicBezTo>
                  <a:cubicBezTo>
                    <a:pt x="18" y="10"/>
                    <a:pt x="18" y="10"/>
                    <a:pt x="18" y="10"/>
                  </a:cubicBezTo>
                  <a:cubicBezTo>
                    <a:pt x="18" y="10"/>
                    <a:pt x="18" y="10"/>
                    <a:pt x="18" y="10"/>
                  </a:cubicBezTo>
                  <a:close/>
                  <a:moveTo>
                    <a:pt x="18" y="10"/>
                  </a:moveTo>
                  <a:cubicBezTo>
                    <a:pt x="17" y="10"/>
                    <a:pt x="17" y="10"/>
                    <a:pt x="17" y="10"/>
                  </a:cubicBezTo>
                  <a:cubicBezTo>
                    <a:pt x="17" y="10"/>
                    <a:pt x="17" y="10"/>
                    <a:pt x="17" y="10"/>
                  </a:cubicBezTo>
                  <a:cubicBezTo>
                    <a:pt x="17" y="10"/>
                    <a:pt x="17" y="10"/>
                    <a:pt x="18" y="10"/>
                  </a:cubicBezTo>
                  <a:close/>
                  <a:moveTo>
                    <a:pt x="18" y="10"/>
                  </a:move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lose/>
                  <a:moveTo>
                    <a:pt x="8" y="7"/>
                  </a:moveTo>
                  <a:cubicBezTo>
                    <a:pt x="8" y="7"/>
                    <a:pt x="8" y="7"/>
                    <a:pt x="8" y="7"/>
                  </a:cubicBezTo>
                  <a:cubicBezTo>
                    <a:pt x="8" y="7"/>
                    <a:pt x="8" y="7"/>
                    <a:pt x="8" y="7"/>
                  </a:cubicBezTo>
                  <a:cubicBezTo>
                    <a:pt x="8" y="7"/>
                    <a:pt x="8" y="7"/>
                    <a:pt x="8"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506"/>
            <p:cNvSpPr/>
            <p:nvPr/>
          </p:nvSpPr>
          <p:spPr bwMode="auto">
            <a:xfrm>
              <a:off x="4394202" y="617539"/>
              <a:ext cx="6350" cy="19050"/>
            </a:xfrm>
            <a:custGeom>
              <a:avLst/>
              <a:gdLst>
                <a:gd name="T0" fmla="*/ 0 w 4"/>
                <a:gd name="T1" fmla="*/ 12 h 12"/>
                <a:gd name="T2" fmla="*/ 0 w 4"/>
                <a:gd name="T3" fmla="*/ 0 h 12"/>
                <a:gd name="T4" fmla="*/ 4 w 4"/>
                <a:gd name="T5" fmla="*/ 0 h 12"/>
                <a:gd name="T6" fmla="*/ 4 w 4"/>
                <a:gd name="T7" fmla="*/ 12 h 12"/>
                <a:gd name="T8" fmla="*/ 0 w 4"/>
                <a:gd name="T9" fmla="*/ 12 h 12"/>
                <a:gd name="T10" fmla="*/ 0 w 4"/>
                <a:gd name="T11" fmla="*/ 12 h 12"/>
              </a:gdLst>
              <a:ahLst/>
              <a:cxnLst>
                <a:cxn ang="0">
                  <a:pos x="T0" y="T1"/>
                </a:cxn>
                <a:cxn ang="0">
                  <a:pos x="T2" y="T3"/>
                </a:cxn>
                <a:cxn ang="0">
                  <a:pos x="T4" y="T5"/>
                </a:cxn>
                <a:cxn ang="0">
                  <a:pos x="T6" y="T7"/>
                </a:cxn>
                <a:cxn ang="0">
                  <a:pos x="T8" y="T9"/>
                </a:cxn>
                <a:cxn ang="0">
                  <a:pos x="T10" y="T11"/>
                </a:cxn>
              </a:cxnLst>
              <a:rect l="0" t="0" r="r" b="b"/>
              <a:pathLst>
                <a:path w="4" h="12">
                  <a:moveTo>
                    <a:pt x="0" y="12"/>
                  </a:moveTo>
                  <a:lnTo>
                    <a:pt x="0" y="0"/>
                  </a:lnTo>
                  <a:lnTo>
                    <a:pt x="4" y="0"/>
                  </a:lnTo>
                  <a:lnTo>
                    <a:pt x="4"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507"/>
            <p:cNvSpPr>
              <a:spLocks noEditPoints="1"/>
            </p:cNvSpPr>
            <p:nvPr/>
          </p:nvSpPr>
          <p:spPr bwMode="auto">
            <a:xfrm>
              <a:off x="4391027" y="614364"/>
              <a:ext cx="12700" cy="26988"/>
            </a:xfrm>
            <a:custGeom>
              <a:avLst/>
              <a:gdLst>
                <a:gd name="T0" fmla="*/ 6 w 8"/>
                <a:gd name="T1" fmla="*/ 17 h 17"/>
                <a:gd name="T2" fmla="*/ 2 w 8"/>
                <a:gd name="T3" fmla="*/ 17 h 17"/>
                <a:gd name="T4" fmla="*/ 2 w 8"/>
                <a:gd name="T5" fmla="*/ 14 h 17"/>
                <a:gd name="T6" fmla="*/ 4 w 8"/>
                <a:gd name="T7" fmla="*/ 14 h 17"/>
                <a:gd name="T8" fmla="*/ 2 w 8"/>
                <a:gd name="T9" fmla="*/ 14 h 17"/>
                <a:gd name="T10" fmla="*/ 2 w 8"/>
                <a:gd name="T11" fmla="*/ 17 h 17"/>
                <a:gd name="T12" fmla="*/ 0 w 8"/>
                <a:gd name="T13" fmla="*/ 17 h 17"/>
                <a:gd name="T14" fmla="*/ 0 w 8"/>
                <a:gd name="T15" fmla="*/ 0 h 17"/>
                <a:gd name="T16" fmla="*/ 8 w 8"/>
                <a:gd name="T17" fmla="*/ 0 h 17"/>
                <a:gd name="T18" fmla="*/ 8 w 8"/>
                <a:gd name="T19" fmla="*/ 17 h 17"/>
                <a:gd name="T20" fmla="*/ 6 w 8"/>
                <a:gd name="T21" fmla="*/ 17 h 17"/>
                <a:gd name="T22" fmla="*/ 6 w 8"/>
                <a:gd name="T23" fmla="*/ 17 h 17"/>
                <a:gd name="T24" fmla="*/ 4 w 8"/>
                <a:gd name="T25" fmla="*/ 12 h 17"/>
                <a:gd name="T26" fmla="*/ 4 w 8"/>
                <a:gd name="T27" fmla="*/ 5 h 17"/>
                <a:gd name="T28" fmla="*/ 4 w 8"/>
                <a:gd name="T29" fmla="*/ 12 h 17"/>
                <a:gd name="T30" fmla="*/ 4 w 8"/>
                <a:gd name="T3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7">
                  <a:moveTo>
                    <a:pt x="6" y="17"/>
                  </a:moveTo>
                  <a:lnTo>
                    <a:pt x="2" y="17"/>
                  </a:lnTo>
                  <a:lnTo>
                    <a:pt x="2" y="14"/>
                  </a:lnTo>
                  <a:lnTo>
                    <a:pt x="4" y="14"/>
                  </a:lnTo>
                  <a:lnTo>
                    <a:pt x="2" y="14"/>
                  </a:lnTo>
                  <a:lnTo>
                    <a:pt x="2" y="17"/>
                  </a:lnTo>
                  <a:lnTo>
                    <a:pt x="0" y="17"/>
                  </a:lnTo>
                  <a:lnTo>
                    <a:pt x="0" y="0"/>
                  </a:lnTo>
                  <a:lnTo>
                    <a:pt x="8" y="0"/>
                  </a:lnTo>
                  <a:lnTo>
                    <a:pt x="8" y="17"/>
                  </a:lnTo>
                  <a:lnTo>
                    <a:pt x="6" y="17"/>
                  </a:lnTo>
                  <a:lnTo>
                    <a:pt x="6" y="17"/>
                  </a:lnTo>
                  <a:close/>
                  <a:moveTo>
                    <a:pt x="4" y="12"/>
                  </a:moveTo>
                  <a:lnTo>
                    <a:pt x="4" y="5"/>
                  </a:lnTo>
                  <a:lnTo>
                    <a:pt x="4" y="12"/>
                  </a:ln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08"/>
            <p:cNvSpPr>
              <a:spLocks noEditPoints="1"/>
            </p:cNvSpPr>
            <p:nvPr/>
          </p:nvSpPr>
          <p:spPr bwMode="auto">
            <a:xfrm>
              <a:off x="4381502" y="646114"/>
              <a:ext cx="49213" cy="176213"/>
            </a:xfrm>
            <a:custGeom>
              <a:avLst/>
              <a:gdLst>
                <a:gd name="T0" fmla="*/ 0 w 31"/>
                <a:gd name="T1" fmla="*/ 87 h 111"/>
                <a:gd name="T2" fmla="*/ 0 w 31"/>
                <a:gd name="T3" fmla="*/ 87 h 111"/>
                <a:gd name="T4" fmla="*/ 7 w 31"/>
                <a:gd name="T5" fmla="*/ 1 h 111"/>
                <a:gd name="T6" fmla="*/ 11 w 31"/>
                <a:gd name="T7" fmla="*/ 0 h 111"/>
                <a:gd name="T8" fmla="*/ 31 w 31"/>
                <a:gd name="T9" fmla="*/ 82 h 111"/>
                <a:gd name="T10" fmla="*/ 18 w 31"/>
                <a:gd name="T11" fmla="*/ 111 h 111"/>
                <a:gd name="T12" fmla="*/ 0 w 31"/>
                <a:gd name="T13" fmla="*/ 87 h 111"/>
                <a:gd name="T14" fmla="*/ 0 w 31"/>
                <a:gd name="T15" fmla="*/ 87 h 111"/>
                <a:gd name="T16" fmla="*/ 17 w 31"/>
                <a:gd name="T17" fmla="*/ 102 h 111"/>
                <a:gd name="T18" fmla="*/ 25 w 31"/>
                <a:gd name="T19" fmla="*/ 81 h 111"/>
                <a:gd name="T20" fmla="*/ 10 w 31"/>
                <a:gd name="T21" fmla="*/ 15 h 111"/>
                <a:gd name="T22" fmla="*/ 5 w 31"/>
                <a:gd name="T23" fmla="*/ 84 h 111"/>
                <a:gd name="T24" fmla="*/ 17 w 31"/>
                <a:gd name="T25" fmla="*/ 102 h 111"/>
                <a:gd name="T26" fmla="*/ 17 w 31"/>
                <a:gd name="T27" fmla="*/ 10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10">
                  <a:moveTo>
                    <a:pt x="0" y="87"/>
                  </a:moveTo>
                  <a:lnTo>
                    <a:pt x="0" y="87"/>
                  </a:lnTo>
                  <a:lnTo>
                    <a:pt x="7" y="1"/>
                  </a:lnTo>
                  <a:lnTo>
                    <a:pt x="11" y="0"/>
                  </a:lnTo>
                  <a:lnTo>
                    <a:pt x="31" y="82"/>
                  </a:lnTo>
                  <a:lnTo>
                    <a:pt x="18" y="111"/>
                  </a:lnTo>
                  <a:lnTo>
                    <a:pt x="0" y="87"/>
                  </a:lnTo>
                  <a:lnTo>
                    <a:pt x="0" y="87"/>
                  </a:lnTo>
                  <a:close/>
                  <a:moveTo>
                    <a:pt x="17" y="102"/>
                  </a:moveTo>
                  <a:lnTo>
                    <a:pt x="25" y="81"/>
                  </a:lnTo>
                  <a:lnTo>
                    <a:pt x="10" y="15"/>
                  </a:lnTo>
                  <a:lnTo>
                    <a:pt x="5" y="84"/>
                  </a:lnTo>
                  <a:lnTo>
                    <a:pt x="17" y="102"/>
                  </a:lnTo>
                  <a:lnTo>
                    <a:pt x="17"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509"/>
            <p:cNvSpPr>
              <a:spLocks noEditPoints="1"/>
            </p:cNvSpPr>
            <p:nvPr/>
          </p:nvSpPr>
          <p:spPr bwMode="auto">
            <a:xfrm>
              <a:off x="4378327" y="642939"/>
              <a:ext cx="55563" cy="187325"/>
            </a:xfrm>
            <a:custGeom>
              <a:avLst/>
              <a:gdLst>
                <a:gd name="T0" fmla="*/ 1 w 35"/>
                <a:gd name="T1" fmla="*/ 91 h 118"/>
                <a:gd name="T2" fmla="*/ 0 w 35"/>
                <a:gd name="T3" fmla="*/ 91 h 118"/>
                <a:gd name="T4" fmla="*/ 7 w 35"/>
                <a:gd name="T5" fmla="*/ 1 h 118"/>
                <a:gd name="T6" fmla="*/ 14 w 35"/>
                <a:gd name="T7" fmla="*/ 0 h 118"/>
                <a:gd name="T8" fmla="*/ 35 w 35"/>
                <a:gd name="T9" fmla="*/ 84 h 118"/>
                <a:gd name="T10" fmla="*/ 20 w 35"/>
                <a:gd name="T11" fmla="*/ 118 h 118"/>
                <a:gd name="T12" fmla="*/ 1 w 35"/>
                <a:gd name="T13" fmla="*/ 91 h 118"/>
                <a:gd name="T14" fmla="*/ 1 w 35"/>
                <a:gd name="T15" fmla="*/ 91 h 118"/>
                <a:gd name="T16" fmla="*/ 19 w 35"/>
                <a:gd name="T17" fmla="*/ 108 h 118"/>
                <a:gd name="T18" fmla="*/ 21 w 35"/>
                <a:gd name="T19" fmla="*/ 105 h 118"/>
                <a:gd name="T20" fmla="*/ 19 w 35"/>
                <a:gd name="T21" fmla="*/ 108 h 118"/>
                <a:gd name="T22" fmla="*/ 19 w 35"/>
                <a:gd name="T23" fmla="*/ 108 h 118"/>
                <a:gd name="T24" fmla="*/ 19 w 35"/>
                <a:gd name="T25" fmla="*/ 108 h 118"/>
                <a:gd name="T26" fmla="*/ 19 w 35"/>
                <a:gd name="T27" fmla="*/ 104 h 118"/>
                <a:gd name="T28" fmla="*/ 21 w 35"/>
                <a:gd name="T29" fmla="*/ 103 h 118"/>
                <a:gd name="T30" fmla="*/ 19 w 35"/>
                <a:gd name="T31" fmla="*/ 104 h 118"/>
                <a:gd name="T32" fmla="*/ 19 w 35"/>
                <a:gd name="T33" fmla="*/ 104 h 118"/>
                <a:gd name="T34" fmla="*/ 15 w 35"/>
                <a:gd name="T35" fmla="*/ 104 h 118"/>
                <a:gd name="T36" fmla="*/ 4 w 35"/>
                <a:gd name="T37" fmla="*/ 86 h 118"/>
                <a:gd name="T38" fmla="*/ 10 w 35"/>
                <a:gd name="T39" fmla="*/ 17 h 118"/>
                <a:gd name="T40" fmla="*/ 14 w 35"/>
                <a:gd name="T41" fmla="*/ 16 h 118"/>
                <a:gd name="T42" fmla="*/ 11 w 35"/>
                <a:gd name="T43" fmla="*/ 5 h 118"/>
                <a:gd name="T44" fmla="*/ 11 w 35"/>
                <a:gd name="T45" fmla="*/ 5 h 118"/>
                <a:gd name="T46" fmla="*/ 4 w 35"/>
                <a:gd name="T47" fmla="*/ 86 h 118"/>
                <a:gd name="T48" fmla="*/ 15 w 35"/>
                <a:gd name="T49" fmla="*/ 104 h 118"/>
                <a:gd name="T50" fmla="*/ 15 w 35"/>
                <a:gd name="T51" fmla="*/ 104 h 118"/>
                <a:gd name="T52" fmla="*/ 9 w 35"/>
                <a:gd name="T53" fmla="*/ 85 h 118"/>
                <a:gd name="T54" fmla="*/ 19 w 35"/>
                <a:gd name="T55" fmla="*/ 100 h 118"/>
                <a:gd name="T56" fmla="*/ 25 w 35"/>
                <a:gd name="T57" fmla="*/ 83 h 118"/>
                <a:gd name="T58" fmla="*/ 13 w 35"/>
                <a:gd name="T59" fmla="*/ 32 h 118"/>
                <a:gd name="T60" fmla="*/ 9 w 35"/>
                <a:gd name="T61" fmla="*/ 85 h 118"/>
                <a:gd name="T62" fmla="*/ 9 w 35"/>
                <a:gd name="T63" fmla="*/ 85 h 118"/>
                <a:gd name="T64" fmla="*/ 2 w 35"/>
                <a:gd name="T65" fmla="*/ 89 h 118"/>
                <a:gd name="T66" fmla="*/ 1 w 35"/>
                <a:gd name="T67" fmla="*/ 90 h 118"/>
                <a:gd name="T68" fmla="*/ 2 w 35"/>
                <a:gd name="T69" fmla="*/ 89 h 118"/>
                <a:gd name="T70" fmla="*/ 2 w 35"/>
                <a:gd name="T71" fmla="*/ 89 h 118"/>
                <a:gd name="T72" fmla="*/ 2 w 35"/>
                <a:gd name="T73" fmla="*/ 89 h 118"/>
                <a:gd name="T74" fmla="*/ 2 w 35"/>
                <a:gd name="T75" fmla="*/ 8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18">
                  <a:moveTo>
                    <a:pt x="1" y="91"/>
                  </a:moveTo>
                  <a:lnTo>
                    <a:pt x="0" y="91"/>
                  </a:lnTo>
                  <a:lnTo>
                    <a:pt x="7" y="1"/>
                  </a:lnTo>
                  <a:lnTo>
                    <a:pt x="14" y="0"/>
                  </a:lnTo>
                  <a:lnTo>
                    <a:pt x="35" y="84"/>
                  </a:lnTo>
                  <a:lnTo>
                    <a:pt x="20" y="118"/>
                  </a:lnTo>
                  <a:lnTo>
                    <a:pt x="1" y="91"/>
                  </a:lnTo>
                  <a:lnTo>
                    <a:pt x="1" y="91"/>
                  </a:lnTo>
                  <a:close/>
                  <a:moveTo>
                    <a:pt x="19" y="108"/>
                  </a:moveTo>
                  <a:lnTo>
                    <a:pt x="21" y="105"/>
                  </a:lnTo>
                  <a:lnTo>
                    <a:pt x="19" y="108"/>
                  </a:lnTo>
                  <a:lnTo>
                    <a:pt x="19" y="108"/>
                  </a:lnTo>
                  <a:lnTo>
                    <a:pt x="19" y="108"/>
                  </a:lnTo>
                  <a:close/>
                  <a:moveTo>
                    <a:pt x="19" y="104"/>
                  </a:moveTo>
                  <a:lnTo>
                    <a:pt x="21" y="103"/>
                  </a:lnTo>
                  <a:lnTo>
                    <a:pt x="19" y="104"/>
                  </a:lnTo>
                  <a:lnTo>
                    <a:pt x="19" y="104"/>
                  </a:lnTo>
                  <a:close/>
                  <a:moveTo>
                    <a:pt x="15" y="104"/>
                  </a:moveTo>
                  <a:lnTo>
                    <a:pt x="4" y="86"/>
                  </a:lnTo>
                  <a:lnTo>
                    <a:pt x="10" y="17"/>
                  </a:lnTo>
                  <a:lnTo>
                    <a:pt x="14" y="16"/>
                  </a:lnTo>
                  <a:lnTo>
                    <a:pt x="11" y="5"/>
                  </a:lnTo>
                  <a:lnTo>
                    <a:pt x="11" y="5"/>
                  </a:lnTo>
                  <a:lnTo>
                    <a:pt x="4" y="86"/>
                  </a:lnTo>
                  <a:lnTo>
                    <a:pt x="15" y="104"/>
                  </a:lnTo>
                  <a:lnTo>
                    <a:pt x="15" y="104"/>
                  </a:lnTo>
                  <a:close/>
                  <a:moveTo>
                    <a:pt x="9" y="85"/>
                  </a:moveTo>
                  <a:lnTo>
                    <a:pt x="19" y="100"/>
                  </a:lnTo>
                  <a:lnTo>
                    <a:pt x="25" y="83"/>
                  </a:lnTo>
                  <a:lnTo>
                    <a:pt x="13" y="32"/>
                  </a:lnTo>
                  <a:lnTo>
                    <a:pt x="9" y="85"/>
                  </a:lnTo>
                  <a:lnTo>
                    <a:pt x="9" y="85"/>
                  </a:lnTo>
                  <a:close/>
                  <a:moveTo>
                    <a:pt x="2" y="89"/>
                  </a:moveTo>
                  <a:lnTo>
                    <a:pt x="1" y="90"/>
                  </a:lnTo>
                  <a:lnTo>
                    <a:pt x="2" y="89"/>
                  </a:lnTo>
                  <a:lnTo>
                    <a:pt x="2" y="89"/>
                  </a:lnTo>
                  <a:lnTo>
                    <a:pt x="2" y="89"/>
                  </a:lnTo>
                  <a:lnTo>
                    <a:pt x="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510"/>
            <p:cNvSpPr>
              <a:spLocks noEditPoints="1"/>
            </p:cNvSpPr>
            <p:nvPr/>
          </p:nvSpPr>
          <p:spPr bwMode="auto">
            <a:xfrm>
              <a:off x="4324352" y="628651"/>
              <a:ext cx="149225" cy="238125"/>
            </a:xfrm>
            <a:custGeom>
              <a:avLst/>
              <a:gdLst>
                <a:gd name="T0" fmla="*/ 13 w 86"/>
                <a:gd name="T1" fmla="*/ 109 h 137"/>
                <a:gd name="T2" fmla="*/ 0 w 86"/>
                <a:gd name="T3" fmla="*/ 52 h 137"/>
                <a:gd name="T4" fmla="*/ 0 w 86"/>
                <a:gd name="T5" fmla="*/ 52 h 137"/>
                <a:gd name="T6" fmla="*/ 13 w 86"/>
                <a:gd name="T7" fmla="*/ 12 h 137"/>
                <a:gd name="T8" fmla="*/ 13 w 86"/>
                <a:gd name="T9" fmla="*/ 12 h 137"/>
                <a:gd name="T10" fmla="*/ 42 w 86"/>
                <a:gd name="T11" fmla="*/ 0 h 137"/>
                <a:gd name="T12" fmla="*/ 42 w 86"/>
                <a:gd name="T13" fmla="*/ 0 h 137"/>
                <a:gd name="T14" fmla="*/ 71 w 86"/>
                <a:gd name="T15" fmla="*/ 11 h 137"/>
                <a:gd name="T16" fmla="*/ 71 w 86"/>
                <a:gd name="T17" fmla="*/ 11 h 137"/>
                <a:gd name="T18" fmla="*/ 86 w 86"/>
                <a:gd name="T19" fmla="*/ 51 h 137"/>
                <a:gd name="T20" fmla="*/ 86 w 86"/>
                <a:gd name="T21" fmla="*/ 51 h 137"/>
                <a:gd name="T22" fmla="*/ 72 w 86"/>
                <a:gd name="T23" fmla="*/ 108 h 137"/>
                <a:gd name="T24" fmla="*/ 72 w 86"/>
                <a:gd name="T25" fmla="*/ 108 h 137"/>
                <a:gd name="T26" fmla="*/ 42 w 86"/>
                <a:gd name="T27" fmla="*/ 137 h 137"/>
                <a:gd name="T28" fmla="*/ 42 w 86"/>
                <a:gd name="T29" fmla="*/ 137 h 137"/>
                <a:gd name="T30" fmla="*/ 13 w 86"/>
                <a:gd name="T31" fmla="*/ 109 h 137"/>
                <a:gd name="T32" fmla="*/ 68 w 86"/>
                <a:gd name="T33" fmla="*/ 107 h 137"/>
                <a:gd name="T34" fmla="*/ 82 w 86"/>
                <a:gd name="T35" fmla="*/ 51 h 137"/>
                <a:gd name="T36" fmla="*/ 82 w 86"/>
                <a:gd name="T37" fmla="*/ 51 h 137"/>
                <a:gd name="T38" fmla="*/ 42 w 86"/>
                <a:gd name="T39" fmla="*/ 4 h 137"/>
                <a:gd name="T40" fmla="*/ 42 w 86"/>
                <a:gd name="T41" fmla="*/ 4 h 137"/>
                <a:gd name="T42" fmla="*/ 4 w 86"/>
                <a:gd name="T43" fmla="*/ 52 h 137"/>
                <a:gd name="T44" fmla="*/ 4 w 86"/>
                <a:gd name="T45" fmla="*/ 52 h 137"/>
                <a:gd name="T46" fmla="*/ 17 w 86"/>
                <a:gd name="T47" fmla="*/ 107 h 137"/>
                <a:gd name="T48" fmla="*/ 17 w 86"/>
                <a:gd name="T49" fmla="*/ 107 h 137"/>
                <a:gd name="T50" fmla="*/ 42 w 86"/>
                <a:gd name="T51" fmla="*/ 133 h 137"/>
                <a:gd name="T52" fmla="*/ 42 w 86"/>
                <a:gd name="T53" fmla="*/ 133 h 137"/>
                <a:gd name="T54" fmla="*/ 68 w 86"/>
                <a:gd name="T55" fmla="*/ 10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37">
                  <a:moveTo>
                    <a:pt x="13" y="109"/>
                  </a:moveTo>
                  <a:cubicBezTo>
                    <a:pt x="5" y="93"/>
                    <a:pt x="0" y="72"/>
                    <a:pt x="0" y="52"/>
                  </a:cubicBezTo>
                  <a:cubicBezTo>
                    <a:pt x="0" y="52"/>
                    <a:pt x="0" y="52"/>
                    <a:pt x="0" y="52"/>
                  </a:cubicBezTo>
                  <a:cubicBezTo>
                    <a:pt x="0" y="33"/>
                    <a:pt x="6" y="20"/>
                    <a:pt x="13" y="12"/>
                  </a:cubicBezTo>
                  <a:cubicBezTo>
                    <a:pt x="13" y="12"/>
                    <a:pt x="13" y="12"/>
                    <a:pt x="13" y="12"/>
                  </a:cubicBezTo>
                  <a:cubicBezTo>
                    <a:pt x="21" y="3"/>
                    <a:pt x="32" y="0"/>
                    <a:pt x="42" y="0"/>
                  </a:cubicBezTo>
                  <a:cubicBezTo>
                    <a:pt x="42" y="0"/>
                    <a:pt x="42" y="0"/>
                    <a:pt x="42" y="0"/>
                  </a:cubicBezTo>
                  <a:cubicBezTo>
                    <a:pt x="52" y="0"/>
                    <a:pt x="63" y="3"/>
                    <a:pt x="71" y="11"/>
                  </a:cubicBezTo>
                  <a:cubicBezTo>
                    <a:pt x="71" y="11"/>
                    <a:pt x="71" y="11"/>
                    <a:pt x="71" y="11"/>
                  </a:cubicBezTo>
                  <a:cubicBezTo>
                    <a:pt x="80" y="19"/>
                    <a:pt x="86" y="32"/>
                    <a:pt x="86" y="51"/>
                  </a:cubicBezTo>
                  <a:cubicBezTo>
                    <a:pt x="86" y="51"/>
                    <a:pt x="86" y="51"/>
                    <a:pt x="86" y="51"/>
                  </a:cubicBezTo>
                  <a:cubicBezTo>
                    <a:pt x="86" y="71"/>
                    <a:pt x="80" y="92"/>
                    <a:pt x="72" y="108"/>
                  </a:cubicBezTo>
                  <a:cubicBezTo>
                    <a:pt x="72" y="108"/>
                    <a:pt x="72" y="108"/>
                    <a:pt x="72" y="108"/>
                  </a:cubicBezTo>
                  <a:cubicBezTo>
                    <a:pt x="64" y="125"/>
                    <a:pt x="53" y="137"/>
                    <a:pt x="42" y="137"/>
                  </a:cubicBezTo>
                  <a:cubicBezTo>
                    <a:pt x="42" y="137"/>
                    <a:pt x="42" y="137"/>
                    <a:pt x="42" y="137"/>
                  </a:cubicBezTo>
                  <a:cubicBezTo>
                    <a:pt x="30" y="137"/>
                    <a:pt x="21" y="125"/>
                    <a:pt x="13" y="109"/>
                  </a:cubicBezTo>
                  <a:close/>
                  <a:moveTo>
                    <a:pt x="68" y="107"/>
                  </a:moveTo>
                  <a:cubicBezTo>
                    <a:pt x="76" y="91"/>
                    <a:pt x="82" y="70"/>
                    <a:pt x="82" y="51"/>
                  </a:cubicBezTo>
                  <a:cubicBezTo>
                    <a:pt x="82" y="51"/>
                    <a:pt x="82" y="51"/>
                    <a:pt x="82" y="51"/>
                  </a:cubicBezTo>
                  <a:cubicBezTo>
                    <a:pt x="82" y="14"/>
                    <a:pt x="61" y="4"/>
                    <a:pt x="42" y="4"/>
                  </a:cubicBezTo>
                  <a:cubicBezTo>
                    <a:pt x="42" y="4"/>
                    <a:pt x="42" y="4"/>
                    <a:pt x="42" y="4"/>
                  </a:cubicBezTo>
                  <a:cubicBezTo>
                    <a:pt x="23" y="4"/>
                    <a:pt x="5" y="15"/>
                    <a:pt x="4" y="52"/>
                  </a:cubicBezTo>
                  <a:cubicBezTo>
                    <a:pt x="4" y="52"/>
                    <a:pt x="4" y="52"/>
                    <a:pt x="4" y="52"/>
                  </a:cubicBezTo>
                  <a:cubicBezTo>
                    <a:pt x="4" y="71"/>
                    <a:pt x="9" y="92"/>
                    <a:pt x="17" y="107"/>
                  </a:cubicBezTo>
                  <a:cubicBezTo>
                    <a:pt x="17" y="107"/>
                    <a:pt x="17" y="107"/>
                    <a:pt x="17" y="107"/>
                  </a:cubicBezTo>
                  <a:cubicBezTo>
                    <a:pt x="24" y="123"/>
                    <a:pt x="34" y="133"/>
                    <a:pt x="42" y="133"/>
                  </a:cubicBezTo>
                  <a:cubicBezTo>
                    <a:pt x="42" y="133"/>
                    <a:pt x="42" y="133"/>
                    <a:pt x="42" y="133"/>
                  </a:cubicBezTo>
                  <a:cubicBezTo>
                    <a:pt x="50" y="133"/>
                    <a:pt x="60" y="123"/>
                    <a:pt x="68"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511"/>
            <p:cNvSpPr>
              <a:spLocks noEditPoints="1"/>
            </p:cNvSpPr>
            <p:nvPr/>
          </p:nvSpPr>
          <p:spPr bwMode="auto">
            <a:xfrm>
              <a:off x="4321177" y="625476"/>
              <a:ext cx="157163" cy="244475"/>
            </a:xfrm>
            <a:custGeom>
              <a:avLst/>
              <a:gdLst>
                <a:gd name="T0" fmla="*/ 13 w 90"/>
                <a:gd name="T1" fmla="*/ 112 h 141"/>
                <a:gd name="T2" fmla="*/ 0 w 90"/>
                <a:gd name="T3" fmla="*/ 54 h 141"/>
                <a:gd name="T4" fmla="*/ 14 w 90"/>
                <a:gd name="T5" fmla="*/ 12 h 141"/>
                <a:gd name="T6" fmla="*/ 44 w 90"/>
                <a:gd name="T7" fmla="*/ 0 h 141"/>
                <a:gd name="T8" fmla="*/ 75 w 90"/>
                <a:gd name="T9" fmla="*/ 11 h 141"/>
                <a:gd name="T10" fmla="*/ 90 w 90"/>
                <a:gd name="T11" fmla="*/ 53 h 141"/>
                <a:gd name="T12" fmla="*/ 90 w 90"/>
                <a:gd name="T13" fmla="*/ 53 h 141"/>
                <a:gd name="T14" fmla="*/ 44 w 90"/>
                <a:gd name="T15" fmla="*/ 141 h 141"/>
                <a:gd name="T16" fmla="*/ 44 w 90"/>
                <a:gd name="T17" fmla="*/ 137 h 141"/>
                <a:gd name="T18" fmla="*/ 44 w 90"/>
                <a:gd name="T19" fmla="*/ 137 h 141"/>
                <a:gd name="T20" fmla="*/ 44 w 90"/>
                <a:gd name="T21" fmla="*/ 137 h 141"/>
                <a:gd name="T22" fmla="*/ 26 w 90"/>
                <a:gd name="T23" fmla="*/ 126 h 141"/>
                <a:gd name="T24" fmla="*/ 45 w 90"/>
                <a:gd name="T25" fmla="*/ 137 h 141"/>
                <a:gd name="T26" fmla="*/ 45 w 90"/>
                <a:gd name="T27" fmla="*/ 137 h 141"/>
                <a:gd name="T28" fmla="*/ 45 w 90"/>
                <a:gd name="T29" fmla="*/ 137 h 141"/>
                <a:gd name="T30" fmla="*/ 86 w 90"/>
                <a:gd name="T31" fmla="*/ 54 h 141"/>
                <a:gd name="T32" fmla="*/ 72 w 90"/>
                <a:gd name="T33" fmla="*/ 110 h 141"/>
                <a:gd name="T34" fmla="*/ 44 w 90"/>
                <a:gd name="T35" fmla="*/ 133 h 141"/>
                <a:gd name="T36" fmla="*/ 69 w 90"/>
                <a:gd name="T37" fmla="*/ 108 h 141"/>
                <a:gd name="T38" fmla="*/ 69 w 90"/>
                <a:gd name="T39" fmla="*/ 108 h 141"/>
                <a:gd name="T40" fmla="*/ 82 w 90"/>
                <a:gd name="T41" fmla="*/ 53 h 141"/>
                <a:gd name="T42" fmla="*/ 82 w 90"/>
                <a:gd name="T43" fmla="*/ 53 h 141"/>
                <a:gd name="T44" fmla="*/ 8 w 90"/>
                <a:gd name="T45" fmla="*/ 54 h 141"/>
                <a:gd name="T46" fmla="*/ 8 w 90"/>
                <a:gd name="T47" fmla="*/ 55 h 141"/>
                <a:gd name="T48" fmla="*/ 44 w 90"/>
                <a:gd name="T49" fmla="*/ 133 h 141"/>
                <a:gd name="T50" fmla="*/ 26 w 90"/>
                <a:gd name="T51" fmla="*/ 126 h 141"/>
                <a:gd name="T52" fmla="*/ 26 w 90"/>
                <a:gd name="T53" fmla="*/ 126 h 141"/>
                <a:gd name="T54" fmla="*/ 26 w 90"/>
                <a:gd name="T55" fmla="*/ 125 h 141"/>
                <a:gd name="T56" fmla="*/ 26 w 90"/>
                <a:gd name="T57" fmla="*/ 125 h 141"/>
                <a:gd name="T58" fmla="*/ 19 w 90"/>
                <a:gd name="T59" fmla="*/ 115 h 141"/>
                <a:gd name="T60" fmla="*/ 19 w 90"/>
                <a:gd name="T61" fmla="*/ 115 h 141"/>
                <a:gd name="T62" fmla="*/ 17 w 90"/>
                <a:gd name="T63" fmla="*/ 110 h 141"/>
                <a:gd name="T64" fmla="*/ 17 w 90"/>
                <a:gd name="T65" fmla="*/ 110 h 141"/>
                <a:gd name="T66" fmla="*/ 4 w 90"/>
                <a:gd name="T67" fmla="*/ 54 h 141"/>
                <a:gd name="T68" fmla="*/ 41 w 90"/>
                <a:gd name="T69" fmla="*/ 4 h 141"/>
                <a:gd name="T70" fmla="*/ 4 w 90"/>
                <a:gd name="T71" fmla="*/ 54 h 141"/>
                <a:gd name="T72" fmla="*/ 86 w 90"/>
                <a:gd name="T73" fmla="*/ 53 h 141"/>
                <a:gd name="T74" fmla="*/ 86 w 90"/>
                <a:gd name="T75" fmla="*/ 53 h 141"/>
                <a:gd name="T76" fmla="*/ 78 w 90"/>
                <a:gd name="T77" fmla="*/ 22 h 141"/>
                <a:gd name="T78" fmla="*/ 59 w 90"/>
                <a:gd name="T79" fmla="*/ 7 h 141"/>
                <a:gd name="T80" fmla="*/ 59 w 90"/>
                <a:gd name="T81" fmla="*/ 7 h 141"/>
                <a:gd name="T82" fmla="*/ 59 w 90"/>
                <a:gd name="T83" fmla="*/ 7 h 141"/>
                <a:gd name="T84" fmla="*/ 58 w 90"/>
                <a:gd name="T85" fmla="*/ 6 h 141"/>
                <a:gd name="T86" fmla="*/ 58 w 90"/>
                <a:gd name="T87" fmla="*/ 6 h 141"/>
                <a:gd name="T88" fmla="*/ 58 w 90"/>
                <a:gd name="T89" fmla="*/ 6 h 141"/>
                <a:gd name="T90" fmla="*/ 58 w 90"/>
                <a:gd name="T91" fmla="*/ 6 h 141"/>
                <a:gd name="T92" fmla="*/ 42 w 90"/>
                <a:gd name="T93" fmla="*/ 4 h 141"/>
                <a:gd name="T94" fmla="*/ 42 w 90"/>
                <a:gd name="T95" fmla="*/ 4 h 141"/>
                <a:gd name="T96" fmla="*/ 42 w 90"/>
                <a:gd name="T97" fmla="*/ 4 h 141"/>
                <a:gd name="T98" fmla="*/ 42 w 90"/>
                <a:gd name="T99" fmla="*/ 4 h 141"/>
                <a:gd name="T100" fmla="*/ 43 w 90"/>
                <a:gd name="T101" fmla="*/ 4 h 141"/>
                <a:gd name="T102" fmla="*/ 43 w 90"/>
                <a:gd name="T103"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41">
                  <a:moveTo>
                    <a:pt x="13" y="112"/>
                  </a:moveTo>
                  <a:cubicBezTo>
                    <a:pt x="15" y="111"/>
                    <a:pt x="15" y="111"/>
                    <a:pt x="15" y="111"/>
                  </a:cubicBezTo>
                  <a:cubicBezTo>
                    <a:pt x="13" y="112"/>
                    <a:pt x="13" y="112"/>
                    <a:pt x="13" y="112"/>
                  </a:cubicBezTo>
                  <a:cubicBezTo>
                    <a:pt x="6" y="95"/>
                    <a:pt x="0" y="74"/>
                    <a:pt x="0" y="54"/>
                  </a:cubicBezTo>
                  <a:cubicBezTo>
                    <a:pt x="0" y="54"/>
                    <a:pt x="0" y="54"/>
                    <a:pt x="0" y="54"/>
                  </a:cubicBezTo>
                  <a:cubicBezTo>
                    <a:pt x="0" y="54"/>
                    <a:pt x="0" y="54"/>
                    <a:pt x="0" y="54"/>
                  </a:cubicBezTo>
                  <a:cubicBezTo>
                    <a:pt x="0" y="54"/>
                    <a:pt x="0" y="54"/>
                    <a:pt x="0" y="54"/>
                  </a:cubicBezTo>
                  <a:cubicBezTo>
                    <a:pt x="0" y="34"/>
                    <a:pt x="6" y="21"/>
                    <a:pt x="14" y="12"/>
                  </a:cubicBezTo>
                  <a:cubicBezTo>
                    <a:pt x="14" y="12"/>
                    <a:pt x="14" y="12"/>
                    <a:pt x="14" y="12"/>
                  </a:cubicBezTo>
                  <a:cubicBezTo>
                    <a:pt x="22" y="3"/>
                    <a:pt x="33" y="0"/>
                    <a:pt x="44" y="0"/>
                  </a:cubicBezTo>
                  <a:cubicBezTo>
                    <a:pt x="44" y="0"/>
                    <a:pt x="44" y="0"/>
                    <a:pt x="44" y="0"/>
                  </a:cubicBezTo>
                  <a:cubicBezTo>
                    <a:pt x="44" y="0"/>
                    <a:pt x="44" y="0"/>
                    <a:pt x="44" y="0"/>
                  </a:cubicBezTo>
                  <a:cubicBezTo>
                    <a:pt x="44" y="0"/>
                    <a:pt x="44" y="0"/>
                    <a:pt x="44" y="0"/>
                  </a:cubicBezTo>
                  <a:cubicBezTo>
                    <a:pt x="54" y="0"/>
                    <a:pt x="66" y="3"/>
                    <a:pt x="75" y="11"/>
                  </a:cubicBezTo>
                  <a:cubicBezTo>
                    <a:pt x="75" y="11"/>
                    <a:pt x="75" y="11"/>
                    <a:pt x="75" y="11"/>
                  </a:cubicBezTo>
                  <a:cubicBezTo>
                    <a:pt x="84" y="20"/>
                    <a:pt x="90" y="3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73"/>
                    <a:pt x="84" y="95"/>
                    <a:pt x="76" y="111"/>
                  </a:cubicBezTo>
                  <a:cubicBezTo>
                    <a:pt x="76" y="111"/>
                    <a:pt x="76" y="111"/>
                    <a:pt x="76" y="111"/>
                  </a:cubicBezTo>
                  <a:cubicBezTo>
                    <a:pt x="67" y="128"/>
                    <a:pt x="57" y="141"/>
                    <a:pt x="44" y="141"/>
                  </a:cubicBezTo>
                  <a:cubicBezTo>
                    <a:pt x="44" y="141"/>
                    <a:pt x="44" y="141"/>
                    <a:pt x="44" y="141"/>
                  </a:cubicBezTo>
                  <a:cubicBezTo>
                    <a:pt x="31" y="141"/>
                    <a:pt x="21" y="128"/>
                    <a:pt x="13" y="112"/>
                  </a:cubicBezTo>
                  <a:close/>
                  <a:moveTo>
                    <a:pt x="44" y="137"/>
                  </a:move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lose/>
                  <a:moveTo>
                    <a:pt x="43" y="137"/>
                  </a:moveTo>
                  <a:cubicBezTo>
                    <a:pt x="37" y="137"/>
                    <a:pt x="31" y="133"/>
                    <a:pt x="26" y="126"/>
                  </a:cubicBezTo>
                  <a:cubicBezTo>
                    <a:pt x="26" y="126"/>
                    <a:pt x="26" y="126"/>
                    <a:pt x="26" y="126"/>
                  </a:cubicBezTo>
                  <a:cubicBezTo>
                    <a:pt x="31" y="133"/>
                    <a:pt x="37" y="137"/>
                    <a:pt x="43" y="137"/>
                  </a:cubicBezTo>
                  <a:close/>
                  <a:moveTo>
                    <a:pt x="45" y="137"/>
                  </a:moveTo>
                  <a:cubicBezTo>
                    <a:pt x="45" y="137"/>
                    <a:pt x="45" y="137"/>
                    <a:pt x="45" y="137"/>
                  </a:cubicBezTo>
                  <a:cubicBezTo>
                    <a:pt x="45" y="137"/>
                    <a:pt x="45" y="137"/>
                    <a:pt x="45" y="137"/>
                  </a:cubicBezTo>
                  <a:cubicBezTo>
                    <a:pt x="45" y="137"/>
                    <a:pt x="45" y="137"/>
                    <a:pt x="45" y="137"/>
                  </a:cubicBezTo>
                  <a:close/>
                  <a:moveTo>
                    <a:pt x="72" y="110"/>
                  </a:moveTo>
                  <a:cubicBezTo>
                    <a:pt x="64" y="125"/>
                    <a:pt x="55" y="136"/>
                    <a:pt x="45" y="137"/>
                  </a:cubicBezTo>
                  <a:cubicBezTo>
                    <a:pt x="45" y="137"/>
                    <a:pt x="45" y="137"/>
                    <a:pt x="45" y="137"/>
                  </a:cubicBezTo>
                  <a:cubicBezTo>
                    <a:pt x="55" y="136"/>
                    <a:pt x="64" y="125"/>
                    <a:pt x="72" y="110"/>
                  </a:cubicBezTo>
                  <a:cubicBezTo>
                    <a:pt x="72" y="110"/>
                    <a:pt x="72" y="110"/>
                    <a:pt x="72" y="110"/>
                  </a:cubicBezTo>
                  <a:cubicBezTo>
                    <a:pt x="80" y="94"/>
                    <a:pt x="86" y="73"/>
                    <a:pt x="86" y="54"/>
                  </a:cubicBezTo>
                  <a:cubicBezTo>
                    <a:pt x="86" y="54"/>
                    <a:pt x="86" y="54"/>
                    <a:pt x="86" y="54"/>
                  </a:cubicBezTo>
                  <a:cubicBezTo>
                    <a:pt x="86" y="54"/>
                    <a:pt x="86" y="54"/>
                    <a:pt x="86" y="54"/>
                  </a:cubicBezTo>
                  <a:cubicBezTo>
                    <a:pt x="86" y="73"/>
                    <a:pt x="80" y="94"/>
                    <a:pt x="72" y="110"/>
                  </a:cubicBezTo>
                  <a:cubicBezTo>
                    <a:pt x="72" y="110"/>
                    <a:pt x="72" y="110"/>
                    <a:pt x="72" y="110"/>
                  </a:cubicBezTo>
                  <a:cubicBezTo>
                    <a:pt x="72" y="110"/>
                    <a:pt x="72" y="110"/>
                    <a:pt x="72" y="110"/>
                  </a:cubicBezTo>
                  <a:close/>
                  <a:moveTo>
                    <a:pt x="44" y="133"/>
                  </a:moveTo>
                  <a:cubicBezTo>
                    <a:pt x="44" y="133"/>
                    <a:pt x="44" y="133"/>
                    <a:pt x="44" y="133"/>
                  </a:cubicBezTo>
                  <a:cubicBezTo>
                    <a:pt x="44" y="133"/>
                    <a:pt x="44" y="133"/>
                    <a:pt x="44" y="133"/>
                  </a:cubicBezTo>
                  <a:cubicBezTo>
                    <a:pt x="50" y="134"/>
                    <a:pt x="61" y="123"/>
                    <a:pt x="69" y="108"/>
                  </a:cubicBezTo>
                  <a:cubicBezTo>
                    <a:pt x="69" y="108"/>
                    <a:pt x="69" y="108"/>
                    <a:pt x="69" y="108"/>
                  </a:cubicBezTo>
                  <a:cubicBezTo>
                    <a:pt x="70" y="109"/>
                    <a:pt x="70" y="109"/>
                    <a:pt x="70" y="109"/>
                  </a:cubicBezTo>
                  <a:cubicBezTo>
                    <a:pt x="69" y="108"/>
                    <a:pt x="69" y="108"/>
                    <a:pt x="69" y="108"/>
                  </a:cubicBezTo>
                  <a:cubicBezTo>
                    <a:pt x="76" y="92"/>
                    <a:pt x="82" y="72"/>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1" y="17"/>
                    <a:pt x="62" y="9"/>
                    <a:pt x="44" y="8"/>
                  </a:cubicBezTo>
                  <a:cubicBezTo>
                    <a:pt x="44" y="8"/>
                    <a:pt x="44" y="8"/>
                    <a:pt x="44" y="8"/>
                  </a:cubicBezTo>
                  <a:cubicBezTo>
                    <a:pt x="26" y="9"/>
                    <a:pt x="9" y="17"/>
                    <a:pt x="8" y="54"/>
                  </a:cubicBezTo>
                  <a:cubicBezTo>
                    <a:pt x="8" y="54"/>
                    <a:pt x="8" y="54"/>
                    <a:pt x="8" y="54"/>
                  </a:cubicBezTo>
                  <a:cubicBezTo>
                    <a:pt x="8" y="55"/>
                    <a:pt x="8" y="55"/>
                    <a:pt x="8" y="55"/>
                  </a:cubicBezTo>
                  <a:cubicBezTo>
                    <a:pt x="8" y="55"/>
                    <a:pt x="8" y="55"/>
                    <a:pt x="8" y="55"/>
                  </a:cubicBezTo>
                  <a:cubicBezTo>
                    <a:pt x="8" y="73"/>
                    <a:pt x="13" y="93"/>
                    <a:pt x="20" y="108"/>
                  </a:cubicBezTo>
                  <a:cubicBezTo>
                    <a:pt x="20" y="108"/>
                    <a:pt x="20" y="108"/>
                    <a:pt x="20" y="108"/>
                  </a:cubicBezTo>
                  <a:cubicBezTo>
                    <a:pt x="27" y="124"/>
                    <a:pt x="37" y="133"/>
                    <a:pt x="44" y="133"/>
                  </a:cubicBezTo>
                  <a:cubicBezTo>
                    <a:pt x="44" y="133"/>
                    <a:pt x="44" y="133"/>
                    <a:pt x="44" y="133"/>
                  </a:cubicBezTo>
                  <a:cubicBezTo>
                    <a:pt x="44" y="133"/>
                    <a:pt x="44" y="133"/>
                    <a:pt x="44" y="133"/>
                  </a:cubicBezTo>
                  <a:close/>
                  <a:moveTo>
                    <a:pt x="26" y="126"/>
                  </a:moveTo>
                  <a:cubicBezTo>
                    <a:pt x="26" y="126"/>
                    <a:pt x="26" y="126"/>
                    <a:pt x="26" y="126"/>
                  </a:cubicBezTo>
                  <a:cubicBezTo>
                    <a:pt x="26" y="126"/>
                    <a:pt x="26" y="126"/>
                    <a:pt x="26" y="126"/>
                  </a:cubicBezTo>
                  <a:cubicBezTo>
                    <a:pt x="26" y="126"/>
                    <a:pt x="26" y="126"/>
                    <a:pt x="26" y="126"/>
                  </a:cubicBezTo>
                  <a:close/>
                  <a:moveTo>
                    <a:pt x="26" y="125"/>
                  </a:moveTo>
                  <a:cubicBezTo>
                    <a:pt x="26" y="125"/>
                    <a:pt x="26" y="125"/>
                    <a:pt x="26" y="125"/>
                  </a:cubicBezTo>
                  <a:cubicBezTo>
                    <a:pt x="26" y="125"/>
                    <a:pt x="26" y="125"/>
                    <a:pt x="26" y="125"/>
                  </a:cubicBezTo>
                  <a:cubicBezTo>
                    <a:pt x="26" y="125"/>
                    <a:pt x="26" y="125"/>
                    <a:pt x="26" y="125"/>
                  </a:cubicBezTo>
                  <a:close/>
                  <a:moveTo>
                    <a:pt x="26" y="125"/>
                  </a:moveTo>
                  <a:cubicBezTo>
                    <a:pt x="26" y="125"/>
                    <a:pt x="26" y="125"/>
                    <a:pt x="26" y="125"/>
                  </a:cubicBezTo>
                  <a:cubicBezTo>
                    <a:pt x="26" y="125"/>
                    <a:pt x="26" y="125"/>
                    <a:pt x="26" y="125"/>
                  </a:cubicBezTo>
                  <a:cubicBezTo>
                    <a:pt x="26" y="125"/>
                    <a:pt x="26" y="125"/>
                    <a:pt x="26" y="125"/>
                  </a:cubicBezTo>
                  <a:close/>
                  <a:moveTo>
                    <a:pt x="19" y="115"/>
                  </a:moveTo>
                  <a:cubicBezTo>
                    <a:pt x="19" y="115"/>
                    <a:pt x="19" y="115"/>
                    <a:pt x="19" y="115"/>
                  </a:cubicBezTo>
                  <a:cubicBezTo>
                    <a:pt x="19" y="115"/>
                    <a:pt x="19" y="115"/>
                    <a:pt x="19" y="115"/>
                  </a:cubicBezTo>
                  <a:cubicBezTo>
                    <a:pt x="19" y="115"/>
                    <a:pt x="19" y="115"/>
                    <a:pt x="19" y="115"/>
                  </a:cubicBezTo>
                  <a:close/>
                  <a:moveTo>
                    <a:pt x="19" y="115"/>
                  </a:moveTo>
                  <a:cubicBezTo>
                    <a:pt x="18" y="113"/>
                    <a:pt x="18" y="112"/>
                    <a:pt x="17" y="110"/>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8" y="112"/>
                    <a:pt x="18" y="113"/>
                    <a:pt x="19" y="115"/>
                  </a:cubicBezTo>
                  <a:close/>
                  <a:moveTo>
                    <a:pt x="4" y="54"/>
                  </a:moveTo>
                  <a:cubicBezTo>
                    <a:pt x="4" y="54"/>
                    <a:pt x="4" y="54"/>
                    <a:pt x="4" y="54"/>
                  </a:cubicBezTo>
                  <a:cubicBezTo>
                    <a:pt x="4" y="54"/>
                    <a:pt x="4" y="54"/>
                    <a:pt x="4" y="54"/>
                  </a:cubicBezTo>
                  <a:cubicBezTo>
                    <a:pt x="4" y="18"/>
                    <a:pt x="23" y="5"/>
                    <a:pt x="41" y="4"/>
                  </a:cubicBezTo>
                  <a:cubicBezTo>
                    <a:pt x="41" y="4"/>
                    <a:pt x="41" y="4"/>
                    <a:pt x="41" y="4"/>
                  </a:cubicBezTo>
                  <a:cubicBezTo>
                    <a:pt x="32" y="5"/>
                    <a:pt x="24" y="8"/>
                    <a:pt x="17" y="15"/>
                  </a:cubicBezTo>
                  <a:cubicBezTo>
                    <a:pt x="17" y="15"/>
                    <a:pt x="17" y="15"/>
                    <a:pt x="17" y="15"/>
                  </a:cubicBezTo>
                  <a:cubicBezTo>
                    <a:pt x="9" y="23"/>
                    <a:pt x="4" y="35"/>
                    <a:pt x="4" y="54"/>
                  </a:cubicBezTo>
                  <a:cubicBezTo>
                    <a:pt x="4" y="54"/>
                    <a:pt x="4" y="54"/>
                    <a:pt x="4" y="54"/>
                  </a:cubicBezTo>
                  <a:cubicBezTo>
                    <a:pt x="4" y="54"/>
                    <a:pt x="4" y="54"/>
                    <a:pt x="4" y="54"/>
                  </a:cubicBezTo>
                  <a:close/>
                  <a:moveTo>
                    <a:pt x="86" y="53"/>
                  </a:moveTo>
                  <a:cubicBezTo>
                    <a:pt x="86" y="53"/>
                    <a:pt x="86" y="53"/>
                    <a:pt x="86" y="53"/>
                  </a:cubicBezTo>
                  <a:cubicBezTo>
                    <a:pt x="86" y="53"/>
                    <a:pt x="86" y="53"/>
                    <a:pt x="86" y="53"/>
                  </a:cubicBezTo>
                  <a:cubicBezTo>
                    <a:pt x="86" y="53"/>
                    <a:pt x="86" y="53"/>
                    <a:pt x="86" y="53"/>
                  </a:cubicBezTo>
                  <a:cubicBezTo>
                    <a:pt x="86" y="53"/>
                    <a:pt x="86" y="53"/>
                    <a:pt x="86" y="53"/>
                  </a:cubicBezTo>
                  <a:cubicBezTo>
                    <a:pt x="86" y="53"/>
                    <a:pt x="86" y="53"/>
                    <a:pt x="86" y="53"/>
                  </a:cubicBezTo>
                  <a:close/>
                  <a:moveTo>
                    <a:pt x="78" y="22"/>
                  </a:moveTo>
                  <a:cubicBezTo>
                    <a:pt x="76" y="19"/>
                    <a:pt x="74" y="16"/>
                    <a:pt x="72" y="14"/>
                  </a:cubicBezTo>
                  <a:cubicBezTo>
                    <a:pt x="72" y="14"/>
                    <a:pt x="72" y="14"/>
                    <a:pt x="72" y="14"/>
                  </a:cubicBezTo>
                  <a:cubicBezTo>
                    <a:pt x="68" y="11"/>
                    <a:pt x="64" y="8"/>
                    <a:pt x="59" y="7"/>
                  </a:cubicBezTo>
                  <a:cubicBezTo>
                    <a:pt x="59" y="7"/>
                    <a:pt x="59" y="7"/>
                    <a:pt x="59" y="7"/>
                  </a:cubicBezTo>
                  <a:cubicBezTo>
                    <a:pt x="67" y="9"/>
                    <a:pt x="73" y="14"/>
                    <a:pt x="78" y="22"/>
                  </a:cubicBezTo>
                  <a:close/>
                  <a:moveTo>
                    <a:pt x="59" y="7"/>
                  </a:moveTo>
                  <a:cubicBezTo>
                    <a:pt x="59" y="7"/>
                    <a:pt x="59" y="7"/>
                    <a:pt x="59" y="7"/>
                  </a:cubicBezTo>
                  <a:cubicBezTo>
                    <a:pt x="59" y="7"/>
                    <a:pt x="59" y="7"/>
                    <a:pt x="59" y="7"/>
                  </a:cubicBezTo>
                  <a:cubicBezTo>
                    <a:pt x="59" y="7"/>
                    <a:pt x="59" y="7"/>
                    <a:pt x="59" y="7"/>
                  </a:cubicBezTo>
                  <a:close/>
                  <a:moveTo>
                    <a:pt x="59" y="7"/>
                  </a:moveTo>
                  <a:cubicBezTo>
                    <a:pt x="59" y="7"/>
                    <a:pt x="59" y="7"/>
                    <a:pt x="58" y="6"/>
                  </a:cubicBezTo>
                  <a:cubicBezTo>
                    <a:pt x="58" y="6"/>
                    <a:pt x="58" y="6"/>
                    <a:pt x="58" y="6"/>
                  </a:cubicBezTo>
                  <a:cubicBezTo>
                    <a:pt x="59" y="7"/>
                    <a:pt x="59" y="7"/>
                    <a:pt x="59" y="7"/>
                  </a:cubicBezTo>
                  <a:close/>
                  <a:moveTo>
                    <a:pt x="58" y="6"/>
                  </a:moveTo>
                  <a:cubicBezTo>
                    <a:pt x="58" y="6"/>
                    <a:pt x="58" y="6"/>
                    <a:pt x="58" y="6"/>
                  </a:cubicBezTo>
                  <a:cubicBezTo>
                    <a:pt x="58" y="6"/>
                    <a:pt x="58" y="6"/>
                    <a:pt x="58" y="6"/>
                  </a:cubicBezTo>
                  <a:cubicBezTo>
                    <a:pt x="58" y="6"/>
                    <a:pt x="58" y="6"/>
                    <a:pt x="58" y="6"/>
                  </a:cubicBezTo>
                  <a:close/>
                  <a:moveTo>
                    <a:pt x="58" y="6"/>
                  </a:moveTo>
                  <a:cubicBezTo>
                    <a:pt x="58" y="6"/>
                    <a:pt x="58" y="6"/>
                    <a:pt x="58" y="6"/>
                  </a:cubicBezTo>
                  <a:cubicBezTo>
                    <a:pt x="58" y="6"/>
                    <a:pt x="58" y="6"/>
                    <a:pt x="58" y="6"/>
                  </a:cubicBezTo>
                  <a:cubicBezTo>
                    <a:pt x="58" y="6"/>
                    <a:pt x="58" y="6"/>
                    <a:pt x="58" y="6"/>
                  </a:cubicBezTo>
                  <a:close/>
                  <a:moveTo>
                    <a:pt x="41" y="4"/>
                  </a:moveTo>
                  <a:cubicBezTo>
                    <a:pt x="41" y="4"/>
                    <a:pt x="41" y="4"/>
                    <a:pt x="42" y="4"/>
                  </a:cubicBezTo>
                  <a:cubicBezTo>
                    <a:pt x="42" y="4"/>
                    <a:pt x="42" y="4"/>
                    <a:pt x="42" y="4"/>
                  </a:cubicBezTo>
                  <a:cubicBezTo>
                    <a:pt x="41" y="4"/>
                    <a:pt x="41" y="4"/>
                    <a:pt x="41" y="4"/>
                  </a:cubicBezTo>
                  <a:close/>
                  <a:moveTo>
                    <a:pt x="42" y="4"/>
                  </a:moveTo>
                  <a:cubicBezTo>
                    <a:pt x="42" y="4"/>
                    <a:pt x="42" y="4"/>
                    <a:pt x="42" y="4"/>
                  </a:cubicBezTo>
                  <a:cubicBezTo>
                    <a:pt x="42" y="4"/>
                    <a:pt x="42" y="4"/>
                    <a:pt x="42" y="4"/>
                  </a:cubicBezTo>
                  <a:cubicBezTo>
                    <a:pt x="42" y="4"/>
                    <a:pt x="42" y="4"/>
                    <a:pt x="42" y="4"/>
                  </a:cubicBezTo>
                  <a:close/>
                  <a:moveTo>
                    <a:pt x="42" y="4"/>
                  </a:moveTo>
                  <a:cubicBezTo>
                    <a:pt x="42" y="4"/>
                    <a:pt x="42" y="4"/>
                    <a:pt x="42" y="4"/>
                  </a:cubicBezTo>
                  <a:cubicBezTo>
                    <a:pt x="42" y="4"/>
                    <a:pt x="42" y="4"/>
                    <a:pt x="42" y="4"/>
                  </a:cubicBezTo>
                  <a:cubicBezTo>
                    <a:pt x="42" y="4"/>
                    <a:pt x="42" y="4"/>
                    <a:pt x="42" y="4"/>
                  </a:cubicBezTo>
                  <a:close/>
                  <a:moveTo>
                    <a:pt x="43" y="4"/>
                  </a:moveTo>
                  <a:cubicBezTo>
                    <a:pt x="43" y="4"/>
                    <a:pt x="43" y="4"/>
                    <a:pt x="43" y="4"/>
                  </a:cubicBezTo>
                  <a:cubicBezTo>
                    <a:pt x="43" y="4"/>
                    <a:pt x="43" y="4"/>
                    <a:pt x="43" y="4"/>
                  </a:cubicBezTo>
                  <a:cubicBezTo>
                    <a:pt x="43" y="4"/>
                    <a:pt x="43" y="4"/>
                    <a:pt x="43" y="4"/>
                  </a:cubicBezTo>
                  <a:close/>
                  <a:moveTo>
                    <a:pt x="43" y="4"/>
                  </a:moveTo>
                  <a:cubicBezTo>
                    <a:pt x="43" y="4"/>
                    <a:pt x="43" y="4"/>
                    <a:pt x="43" y="4"/>
                  </a:cubicBezTo>
                  <a:cubicBezTo>
                    <a:pt x="43" y="4"/>
                    <a:pt x="43" y="4"/>
                    <a:pt x="43" y="4"/>
                  </a:cubicBezTo>
                  <a:cubicBezTo>
                    <a:pt x="43" y="4"/>
                    <a:pt x="43" y="4"/>
                    <a:pt x="4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512"/>
            <p:cNvSpPr/>
            <p:nvPr/>
          </p:nvSpPr>
          <p:spPr bwMode="auto">
            <a:xfrm>
              <a:off x="4435477" y="569914"/>
              <a:ext cx="176213" cy="76200"/>
            </a:xfrm>
            <a:custGeom>
              <a:avLst/>
              <a:gdLst>
                <a:gd name="T0" fmla="*/ 0 w 111"/>
                <a:gd name="T1" fmla="*/ 44 h 48"/>
                <a:gd name="T2" fmla="*/ 103 w 111"/>
                <a:gd name="T3" fmla="*/ 6 h 48"/>
                <a:gd name="T4" fmla="*/ 108 w 111"/>
                <a:gd name="T5" fmla="*/ 0 h 48"/>
                <a:gd name="T6" fmla="*/ 111 w 111"/>
                <a:gd name="T7" fmla="*/ 2 h 48"/>
                <a:gd name="T8" fmla="*/ 107 w 111"/>
                <a:gd name="T9" fmla="*/ 10 h 48"/>
                <a:gd name="T10" fmla="*/ 1 w 111"/>
                <a:gd name="T11" fmla="*/ 48 h 48"/>
                <a:gd name="T12" fmla="*/ 1 w 111"/>
                <a:gd name="T13" fmla="*/ 48 h 48"/>
                <a:gd name="T14" fmla="*/ 0 w 111"/>
                <a:gd name="T15" fmla="*/ 44 h 48"/>
                <a:gd name="T16" fmla="*/ 0 w 111"/>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48">
                  <a:moveTo>
                    <a:pt x="0" y="44"/>
                  </a:moveTo>
                  <a:lnTo>
                    <a:pt x="103" y="6"/>
                  </a:lnTo>
                  <a:lnTo>
                    <a:pt x="108" y="0"/>
                  </a:lnTo>
                  <a:lnTo>
                    <a:pt x="111" y="2"/>
                  </a:lnTo>
                  <a:lnTo>
                    <a:pt x="107" y="10"/>
                  </a:lnTo>
                  <a:lnTo>
                    <a:pt x="1" y="48"/>
                  </a:lnTo>
                  <a:lnTo>
                    <a:pt x="1" y="48"/>
                  </a:lnTo>
                  <a:lnTo>
                    <a:pt x="0" y="44"/>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513"/>
            <p:cNvSpPr>
              <a:spLocks noEditPoints="1"/>
            </p:cNvSpPr>
            <p:nvPr/>
          </p:nvSpPr>
          <p:spPr bwMode="auto">
            <a:xfrm>
              <a:off x="4430714" y="563564"/>
              <a:ext cx="185738" cy="85725"/>
            </a:xfrm>
            <a:custGeom>
              <a:avLst/>
              <a:gdLst>
                <a:gd name="T0" fmla="*/ 4 w 117"/>
                <a:gd name="T1" fmla="*/ 52 h 54"/>
                <a:gd name="T2" fmla="*/ 2 w 117"/>
                <a:gd name="T3" fmla="*/ 53 h 54"/>
                <a:gd name="T4" fmla="*/ 1 w 117"/>
                <a:gd name="T5" fmla="*/ 49 h 54"/>
                <a:gd name="T6" fmla="*/ 3 w 117"/>
                <a:gd name="T7" fmla="*/ 48 h 54"/>
                <a:gd name="T8" fmla="*/ 3 w 117"/>
                <a:gd name="T9" fmla="*/ 50 h 54"/>
                <a:gd name="T10" fmla="*/ 3 w 117"/>
                <a:gd name="T11" fmla="*/ 48 h 54"/>
                <a:gd name="T12" fmla="*/ 1 w 117"/>
                <a:gd name="T13" fmla="*/ 49 h 54"/>
                <a:gd name="T14" fmla="*/ 0 w 117"/>
                <a:gd name="T15" fmla="*/ 46 h 54"/>
                <a:gd name="T16" fmla="*/ 105 w 117"/>
                <a:gd name="T17" fmla="*/ 8 h 54"/>
                <a:gd name="T18" fmla="*/ 110 w 117"/>
                <a:gd name="T19" fmla="*/ 0 h 54"/>
                <a:gd name="T20" fmla="*/ 117 w 117"/>
                <a:gd name="T21" fmla="*/ 5 h 54"/>
                <a:gd name="T22" fmla="*/ 111 w 117"/>
                <a:gd name="T23" fmla="*/ 16 h 54"/>
                <a:gd name="T24" fmla="*/ 5 w 117"/>
                <a:gd name="T25" fmla="*/ 54 h 54"/>
                <a:gd name="T26" fmla="*/ 4 w 117"/>
                <a:gd name="T27" fmla="*/ 52 h 54"/>
                <a:gd name="T28" fmla="*/ 4 w 117"/>
                <a:gd name="T29" fmla="*/ 52 h 54"/>
                <a:gd name="T30" fmla="*/ 5 w 117"/>
                <a:gd name="T31" fmla="*/ 49 h 54"/>
                <a:gd name="T32" fmla="*/ 22 w 117"/>
                <a:gd name="T33" fmla="*/ 43 h 54"/>
                <a:gd name="T34" fmla="*/ 5 w 117"/>
                <a:gd name="T35" fmla="*/ 49 h 54"/>
                <a:gd name="T36" fmla="*/ 5 w 117"/>
                <a:gd name="T37" fmla="*/ 49 h 54"/>
                <a:gd name="T38" fmla="*/ 5 w 117"/>
                <a:gd name="T39" fmla="*/ 49 h 54"/>
                <a:gd name="T40" fmla="*/ 107 w 117"/>
                <a:gd name="T41" fmla="*/ 11 h 54"/>
                <a:gd name="T42" fmla="*/ 107 w 117"/>
                <a:gd name="T43" fmla="*/ 11 h 54"/>
                <a:gd name="T44" fmla="*/ 111 w 117"/>
                <a:gd name="T45" fmla="*/ 7 h 54"/>
                <a:gd name="T46" fmla="*/ 107 w 117"/>
                <a:gd name="T47" fmla="*/ 11 h 54"/>
                <a:gd name="T48" fmla="*/ 107 w 117"/>
                <a:gd name="T49"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54">
                  <a:moveTo>
                    <a:pt x="4" y="52"/>
                  </a:moveTo>
                  <a:lnTo>
                    <a:pt x="2" y="53"/>
                  </a:lnTo>
                  <a:lnTo>
                    <a:pt x="1" y="49"/>
                  </a:lnTo>
                  <a:lnTo>
                    <a:pt x="3" y="48"/>
                  </a:lnTo>
                  <a:lnTo>
                    <a:pt x="3" y="50"/>
                  </a:lnTo>
                  <a:lnTo>
                    <a:pt x="3" y="48"/>
                  </a:lnTo>
                  <a:lnTo>
                    <a:pt x="1" y="49"/>
                  </a:lnTo>
                  <a:lnTo>
                    <a:pt x="0" y="46"/>
                  </a:lnTo>
                  <a:lnTo>
                    <a:pt x="105" y="8"/>
                  </a:lnTo>
                  <a:lnTo>
                    <a:pt x="110" y="0"/>
                  </a:lnTo>
                  <a:lnTo>
                    <a:pt x="117" y="5"/>
                  </a:lnTo>
                  <a:lnTo>
                    <a:pt x="111" y="16"/>
                  </a:lnTo>
                  <a:lnTo>
                    <a:pt x="5" y="54"/>
                  </a:lnTo>
                  <a:lnTo>
                    <a:pt x="4" y="52"/>
                  </a:lnTo>
                  <a:lnTo>
                    <a:pt x="4" y="52"/>
                  </a:lnTo>
                  <a:close/>
                  <a:moveTo>
                    <a:pt x="5" y="49"/>
                  </a:moveTo>
                  <a:lnTo>
                    <a:pt x="22" y="43"/>
                  </a:lnTo>
                  <a:lnTo>
                    <a:pt x="5" y="49"/>
                  </a:lnTo>
                  <a:lnTo>
                    <a:pt x="5" y="49"/>
                  </a:lnTo>
                  <a:lnTo>
                    <a:pt x="5" y="49"/>
                  </a:lnTo>
                  <a:close/>
                  <a:moveTo>
                    <a:pt x="107" y="11"/>
                  </a:moveTo>
                  <a:lnTo>
                    <a:pt x="107" y="11"/>
                  </a:lnTo>
                  <a:lnTo>
                    <a:pt x="111" y="7"/>
                  </a:lnTo>
                  <a:lnTo>
                    <a:pt x="107" y="11"/>
                  </a:lnTo>
                  <a:lnTo>
                    <a:pt x="10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514"/>
            <p:cNvSpPr/>
            <p:nvPr/>
          </p:nvSpPr>
          <p:spPr bwMode="auto">
            <a:xfrm>
              <a:off x="4600577" y="581026"/>
              <a:ext cx="14288" cy="7938"/>
            </a:xfrm>
            <a:custGeom>
              <a:avLst/>
              <a:gdLst>
                <a:gd name="T0" fmla="*/ 0 w 9"/>
                <a:gd name="T1" fmla="*/ 5 h 5"/>
                <a:gd name="T2" fmla="*/ 0 w 9"/>
                <a:gd name="T3" fmla="*/ 0 h 5"/>
                <a:gd name="T4" fmla="*/ 9 w 9"/>
                <a:gd name="T5" fmla="*/ 0 h 5"/>
                <a:gd name="T6" fmla="*/ 9 w 9"/>
                <a:gd name="T7" fmla="*/ 5 h 5"/>
                <a:gd name="T8" fmla="*/ 0 w 9"/>
                <a:gd name="T9" fmla="*/ 5 h 5"/>
                <a:gd name="T10" fmla="*/ 0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0" y="5"/>
                  </a:moveTo>
                  <a:lnTo>
                    <a:pt x="0" y="0"/>
                  </a:lnTo>
                  <a:lnTo>
                    <a:pt x="9" y="0"/>
                  </a:lnTo>
                  <a:lnTo>
                    <a:pt x="9"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515"/>
            <p:cNvSpPr>
              <a:spLocks noEditPoints="1"/>
            </p:cNvSpPr>
            <p:nvPr/>
          </p:nvSpPr>
          <p:spPr bwMode="auto">
            <a:xfrm>
              <a:off x="4597402" y="577851"/>
              <a:ext cx="20638" cy="14288"/>
            </a:xfrm>
            <a:custGeom>
              <a:avLst/>
              <a:gdLst>
                <a:gd name="T0" fmla="*/ 2 w 13"/>
                <a:gd name="T1" fmla="*/ 9 h 9"/>
                <a:gd name="T2" fmla="*/ 2 w 13"/>
                <a:gd name="T3" fmla="*/ 7 h 9"/>
                <a:gd name="T4" fmla="*/ 5 w 13"/>
                <a:gd name="T5" fmla="*/ 7 h 9"/>
                <a:gd name="T6" fmla="*/ 2 w 13"/>
                <a:gd name="T7" fmla="*/ 7 h 9"/>
                <a:gd name="T8" fmla="*/ 2 w 13"/>
                <a:gd name="T9" fmla="*/ 9 h 9"/>
                <a:gd name="T10" fmla="*/ 0 w 13"/>
                <a:gd name="T11" fmla="*/ 9 h 9"/>
                <a:gd name="T12" fmla="*/ 0 w 13"/>
                <a:gd name="T13" fmla="*/ 0 h 9"/>
                <a:gd name="T14" fmla="*/ 13 w 13"/>
                <a:gd name="T15" fmla="*/ 0 h 9"/>
                <a:gd name="T16" fmla="*/ 13 w 13"/>
                <a:gd name="T17" fmla="*/ 9 h 9"/>
                <a:gd name="T18" fmla="*/ 2 w 13"/>
                <a:gd name="T19" fmla="*/ 9 h 9"/>
                <a:gd name="T20" fmla="*/ 2 w 13"/>
                <a:gd name="T21" fmla="*/ 9 h 9"/>
                <a:gd name="T22" fmla="*/ 9 w 13"/>
                <a:gd name="T23" fmla="*/ 5 h 9"/>
                <a:gd name="T24" fmla="*/ 5 w 13"/>
                <a:gd name="T25" fmla="*/ 5 h 9"/>
                <a:gd name="T26" fmla="*/ 9 w 13"/>
                <a:gd name="T27" fmla="*/ 5 h 9"/>
                <a:gd name="T28" fmla="*/ 9 w 13"/>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2" y="9"/>
                  </a:moveTo>
                  <a:lnTo>
                    <a:pt x="2" y="7"/>
                  </a:lnTo>
                  <a:lnTo>
                    <a:pt x="5" y="7"/>
                  </a:lnTo>
                  <a:lnTo>
                    <a:pt x="2" y="7"/>
                  </a:lnTo>
                  <a:lnTo>
                    <a:pt x="2" y="9"/>
                  </a:lnTo>
                  <a:lnTo>
                    <a:pt x="0" y="9"/>
                  </a:lnTo>
                  <a:lnTo>
                    <a:pt x="0" y="0"/>
                  </a:lnTo>
                  <a:lnTo>
                    <a:pt x="13" y="0"/>
                  </a:lnTo>
                  <a:lnTo>
                    <a:pt x="13" y="9"/>
                  </a:lnTo>
                  <a:lnTo>
                    <a:pt x="2" y="9"/>
                  </a:lnTo>
                  <a:lnTo>
                    <a:pt x="2" y="9"/>
                  </a:lnTo>
                  <a:close/>
                  <a:moveTo>
                    <a:pt x="9" y="5"/>
                  </a:moveTo>
                  <a:lnTo>
                    <a:pt x="5" y="5"/>
                  </a:lnTo>
                  <a:lnTo>
                    <a:pt x="9" y="5"/>
                  </a:lnTo>
                  <a:lnTo>
                    <a:pt x="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516"/>
            <p:cNvSpPr/>
            <p:nvPr/>
          </p:nvSpPr>
          <p:spPr bwMode="auto">
            <a:xfrm>
              <a:off x="4576764" y="392114"/>
              <a:ext cx="111125" cy="255588"/>
            </a:xfrm>
            <a:custGeom>
              <a:avLst/>
              <a:gdLst>
                <a:gd name="T0" fmla="*/ 0 w 64"/>
                <a:gd name="T1" fmla="*/ 147 h 147"/>
                <a:gd name="T2" fmla="*/ 31 w 64"/>
                <a:gd name="T3" fmla="*/ 69 h 147"/>
                <a:gd name="T4" fmla="*/ 31 w 64"/>
                <a:gd name="T5" fmla="*/ 69 h 147"/>
                <a:gd name="T6" fmla="*/ 61 w 64"/>
                <a:gd name="T7" fmla="*/ 0 h 147"/>
                <a:gd name="T8" fmla="*/ 61 w 64"/>
                <a:gd name="T9" fmla="*/ 0 h 147"/>
                <a:gd name="T10" fmla="*/ 64 w 64"/>
                <a:gd name="T11" fmla="*/ 2 h 147"/>
                <a:gd name="T12" fmla="*/ 35 w 64"/>
                <a:gd name="T13" fmla="*/ 71 h 147"/>
                <a:gd name="T14" fmla="*/ 35 w 64"/>
                <a:gd name="T15" fmla="*/ 71 h 147"/>
                <a:gd name="T16" fmla="*/ 4 w 64"/>
                <a:gd name="T17" fmla="*/ 147 h 147"/>
                <a:gd name="T18" fmla="*/ 4 w 64"/>
                <a:gd name="T19" fmla="*/ 147 h 147"/>
                <a:gd name="T20" fmla="*/ 0 w 64"/>
                <a:gd name="T2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47">
                  <a:moveTo>
                    <a:pt x="0" y="147"/>
                  </a:moveTo>
                  <a:cubicBezTo>
                    <a:pt x="1" y="140"/>
                    <a:pt x="16" y="105"/>
                    <a:pt x="31" y="69"/>
                  </a:cubicBezTo>
                  <a:cubicBezTo>
                    <a:pt x="31" y="69"/>
                    <a:pt x="31" y="69"/>
                    <a:pt x="31" y="69"/>
                  </a:cubicBezTo>
                  <a:cubicBezTo>
                    <a:pt x="46" y="34"/>
                    <a:pt x="61" y="0"/>
                    <a:pt x="61" y="0"/>
                  </a:cubicBezTo>
                  <a:cubicBezTo>
                    <a:pt x="61" y="0"/>
                    <a:pt x="61" y="0"/>
                    <a:pt x="61" y="0"/>
                  </a:cubicBezTo>
                  <a:cubicBezTo>
                    <a:pt x="64" y="2"/>
                    <a:pt x="64" y="2"/>
                    <a:pt x="64" y="2"/>
                  </a:cubicBezTo>
                  <a:cubicBezTo>
                    <a:pt x="64" y="2"/>
                    <a:pt x="49" y="36"/>
                    <a:pt x="35" y="71"/>
                  </a:cubicBezTo>
                  <a:cubicBezTo>
                    <a:pt x="35" y="71"/>
                    <a:pt x="35" y="71"/>
                    <a:pt x="35" y="71"/>
                  </a:cubicBezTo>
                  <a:cubicBezTo>
                    <a:pt x="20" y="106"/>
                    <a:pt x="4" y="143"/>
                    <a:pt x="4" y="147"/>
                  </a:cubicBezTo>
                  <a:cubicBezTo>
                    <a:pt x="4" y="147"/>
                    <a:pt x="4" y="147"/>
                    <a:pt x="4" y="147"/>
                  </a:cubicBezTo>
                  <a:cubicBezTo>
                    <a:pt x="0" y="147"/>
                    <a:pt x="0" y="147"/>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517"/>
            <p:cNvSpPr>
              <a:spLocks noEditPoints="1"/>
            </p:cNvSpPr>
            <p:nvPr/>
          </p:nvSpPr>
          <p:spPr bwMode="auto">
            <a:xfrm>
              <a:off x="4573589" y="385764"/>
              <a:ext cx="120650" cy="265113"/>
            </a:xfrm>
            <a:custGeom>
              <a:avLst/>
              <a:gdLst>
                <a:gd name="T0" fmla="*/ 6 w 69"/>
                <a:gd name="T1" fmla="*/ 152 h 152"/>
                <a:gd name="T2" fmla="*/ 2 w 69"/>
                <a:gd name="T3" fmla="*/ 152 h 152"/>
                <a:gd name="T4" fmla="*/ 2 w 69"/>
                <a:gd name="T5" fmla="*/ 150 h 152"/>
                <a:gd name="T6" fmla="*/ 4 w 69"/>
                <a:gd name="T7" fmla="*/ 150 h 152"/>
                <a:gd name="T8" fmla="*/ 2 w 69"/>
                <a:gd name="T9" fmla="*/ 150 h 152"/>
                <a:gd name="T10" fmla="*/ 2 w 69"/>
                <a:gd name="T11" fmla="*/ 152 h 152"/>
                <a:gd name="T12" fmla="*/ 0 w 69"/>
                <a:gd name="T13" fmla="*/ 152 h 152"/>
                <a:gd name="T14" fmla="*/ 0 w 69"/>
                <a:gd name="T15" fmla="*/ 150 h 152"/>
                <a:gd name="T16" fmla="*/ 31 w 69"/>
                <a:gd name="T17" fmla="*/ 71 h 152"/>
                <a:gd name="T18" fmla="*/ 31 w 69"/>
                <a:gd name="T19" fmla="*/ 71 h 152"/>
                <a:gd name="T20" fmla="*/ 61 w 69"/>
                <a:gd name="T21" fmla="*/ 2 h 152"/>
                <a:gd name="T22" fmla="*/ 61 w 69"/>
                <a:gd name="T23" fmla="*/ 2 h 152"/>
                <a:gd name="T24" fmla="*/ 62 w 69"/>
                <a:gd name="T25" fmla="*/ 0 h 152"/>
                <a:gd name="T26" fmla="*/ 69 w 69"/>
                <a:gd name="T27" fmla="*/ 4 h 152"/>
                <a:gd name="T28" fmla="*/ 68 w 69"/>
                <a:gd name="T29" fmla="*/ 5 h 152"/>
                <a:gd name="T30" fmla="*/ 38 w 69"/>
                <a:gd name="T31" fmla="*/ 74 h 152"/>
                <a:gd name="T32" fmla="*/ 38 w 69"/>
                <a:gd name="T33" fmla="*/ 74 h 152"/>
                <a:gd name="T34" fmla="*/ 18 w 69"/>
                <a:gd name="T35" fmla="*/ 124 h 152"/>
                <a:gd name="T36" fmla="*/ 18 w 69"/>
                <a:gd name="T37" fmla="*/ 124 h 152"/>
                <a:gd name="T38" fmla="*/ 8 w 69"/>
                <a:gd name="T39" fmla="*/ 150 h 152"/>
                <a:gd name="T40" fmla="*/ 8 w 69"/>
                <a:gd name="T41" fmla="*/ 150 h 152"/>
                <a:gd name="T42" fmla="*/ 8 w 69"/>
                <a:gd name="T43" fmla="*/ 152 h 152"/>
                <a:gd name="T44" fmla="*/ 6 w 69"/>
                <a:gd name="T45" fmla="*/ 152 h 152"/>
                <a:gd name="T46" fmla="*/ 8 w 69"/>
                <a:gd name="T47" fmla="*/ 138 h 152"/>
                <a:gd name="T48" fmla="*/ 14 w 69"/>
                <a:gd name="T49" fmla="*/ 123 h 152"/>
                <a:gd name="T50" fmla="*/ 14 w 69"/>
                <a:gd name="T51" fmla="*/ 123 h 152"/>
                <a:gd name="T52" fmla="*/ 19 w 69"/>
                <a:gd name="T53" fmla="*/ 110 h 152"/>
                <a:gd name="T54" fmla="*/ 19 w 69"/>
                <a:gd name="T55" fmla="*/ 110 h 152"/>
                <a:gd name="T56" fmla="*/ 8 w 69"/>
                <a:gd name="T57" fmla="*/ 138 h 152"/>
                <a:gd name="T58" fmla="*/ 35 w 69"/>
                <a:gd name="T59" fmla="*/ 73 h 152"/>
                <a:gd name="T60" fmla="*/ 34 w 69"/>
                <a:gd name="T61" fmla="*/ 75 h 152"/>
                <a:gd name="T62" fmla="*/ 34 w 69"/>
                <a:gd name="T63" fmla="*/ 75 h 152"/>
                <a:gd name="T64" fmla="*/ 35 w 69"/>
                <a:gd name="T65" fmla="*/ 73 h 152"/>
                <a:gd name="T66" fmla="*/ 35 w 69"/>
                <a:gd name="T67" fmla="*/ 73 h 152"/>
                <a:gd name="T68" fmla="*/ 56 w 69"/>
                <a:gd name="T69" fmla="*/ 23 h 152"/>
                <a:gd name="T70" fmla="*/ 56 w 69"/>
                <a:gd name="T71" fmla="*/ 23 h 152"/>
                <a:gd name="T72" fmla="*/ 35 w 69"/>
                <a:gd name="T73"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52">
                  <a:moveTo>
                    <a:pt x="6" y="152"/>
                  </a:moveTo>
                  <a:cubicBezTo>
                    <a:pt x="2" y="152"/>
                    <a:pt x="2" y="152"/>
                    <a:pt x="2" y="152"/>
                  </a:cubicBezTo>
                  <a:cubicBezTo>
                    <a:pt x="2" y="150"/>
                    <a:pt x="2" y="150"/>
                    <a:pt x="2" y="150"/>
                  </a:cubicBezTo>
                  <a:cubicBezTo>
                    <a:pt x="4" y="150"/>
                    <a:pt x="4" y="150"/>
                    <a:pt x="4" y="150"/>
                  </a:cubicBezTo>
                  <a:cubicBezTo>
                    <a:pt x="2" y="150"/>
                    <a:pt x="2" y="150"/>
                    <a:pt x="2" y="150"/>
                  </a:cubicBezTo>
                  <a:cubicBezTo>
                    <a:pt x="2" y="152"/>
                    <a:pt x="2" y="152"/>
                    <a:pt x="2" y="152"/>
                  </a:cubicBezTo>
                  <a:cubicBezTo>
                    <a:pt x="0" y="152"/>
                    <a:pt x="0" y="152"/>
                    <a:pt x="0" y="152"/>
                  </a:cubicBezTo>
                  <a:cubicBezTo>
                    <a:pt x="0" y="150"/>
                    <a:pt x="0" y="150"/>
                    <a:pt x="0" y="150"/>
                  </a:cubicBezTo>
                  <a:cubicBezTo>
                    <a:pt x="1" y="142"/>
                    <a:pt x="16" y="107"/>
                    <a:pt x="31" y="71"/>
                  </a:cubicBezTo>
                  <a:cubicBezTo>
                    <a:pt x="31" y="71"/>
                    <a:pt x="31" y="71"/>
                    <a:pt x="31" y="71"/>
                  </a:cubicBezTo>
                  <a:cubicBezTo>
                    <a:pt x="46" y="36"/>
                    <a:pt x="61" y="2"/>
                    <a:pt x="61" y="2"/>
                  </a:cubicBezTo>
                  <a:cubicBezTo>
                    <a:pt x="61" y="2"/>
                    <a:pt x="61" y="2"/>
                    <a:pt x="61" y="2"/>
                  </a:cubicBezTo>
                  <a:cubicBezTo>
                    <a:pt x="62" y="0"/>
                    <a:pt x="62" y="0"/>
                    <a:pt x="62" y="0"/>
                  </a:cubicBezTo>
                  <a:cubicBezTo>
                    <a:pt x="69" y="4"/>
                    <a:pt x="69" y="4"/>
                    <a:pt x="69" y="4"/>
                  </a:cubicBezTo>
                  <a:cubicBezTo>
                    <a:pt x="68" y="5"/>
                    <a:pt x="68" y="5"/>
                    <a:pt x="68" y="5"/>
                  </a:cubicBezTo>
                  <a:cubicBezTo>
                    <a:pt x="68" y="6"/>
                    <a:pt x="53" y="39"/>
                    <a:pt x="38" y="74"/>
                  </a:cubicBezTo>
                  <a:cubicBezTo>
                    <a:pt x="38" y="74"/>
                    <a:pt x="38" y="74"/>
                    <a:pt x="38" y="74"/>
                  </a:cubicBezTo>
                  <a:cubicBezTo>
                    <a:pt x="31" y="92"/>
                    <a:pt x="23" y="110"/>
                    <a:pt x="18" y="124"/>
                  </a:cubicBezTo>
                  <a:cubicBezTo>
                    <a:pt x="18" y="124"/>
                    <a:pt x="18" y="124"/>
                    <a:pt x="18" y="124"/>
                  </a:cubicBezTo>
                  <a:cubicBezTo>
                    <a:pt x="12" y="138"/>
                    <a:pt x="8" y="149"/>
                    <a:pt x="8" y="150"/>
                  </a:cubicBezTo>
                  <a:cubicBezTo>
                    <a:pt x="8" y="150"/>
                    <a:pt x="8" y="150"/>
                    <a:pt x="8" y="150"/>
                  </a:cubicBezTo>
                  <a:cubicBezTo>
                    <a:pt x="8" y="152"/>
                    <a:pt x="8" y="152"/>
                    <a:pt x="8" y="152"/>
                  </a:cubicBezTo>
                  <a:cubicBezTo>
                    <a:pt x="6" y="152"/>
                    <a:pt x="6" y="152"/>
                    <a:pt x="6" y="152"/>
                  </a:cubicBezTo>
                  <a:close/>
                  <a:moveTo>
                    <a:pt x="8" y="138"/>
                  </a:moveTo>
                  <a:cubicBezTo>
                    <a:pt x="10" y="133"/>
                    <a:pt x="12" y="128"/>
                    <a:pt x="14" y="123"/>
                  </a:cubicBezTo>
                  <a:cubicBezTo>
                    <a:pt x="14" y="123"/>
                    <a:pt x="14" y="123"/>
                    <a:pt x="14" y="123"/>
                  </a:cubicBezTo>
                  <a:cubicBezTo>
                    <a:pt x="16" y="119"/>
                    <a:pt x="17" y="114"/>
                    <a:pt x="19" y="110"/>
                  </a:cubicBezTo>
                  <a:cubicBezTo>
                    <a:pt x="19" y="110"/>
                    <a:pt x="19" y="110"/>
                    <a:pt x="19" y="110"/>
                  </a:cubicBezTo>
                  <a:cubicBezTo>
                    <a:pt x="15" y="121"/>
                    <a:pt x="11" y="130"/>
                    <a:pt x="8" y="138"/>
                  </a:cubicBezTo>
                  <a:close/>
                  <a:moveTo>
                    <a:pt x="35" y="73"/>
                  </a:moveTo>
                  <a:cubicBezTo>
                    <a:pt x="34" y="74"/>
                    <a:pt x="34" y="74"/>
                    <a:pt x="34" y="75"/>
                  </a:cubicBezTo>
                  <a:cubicBezTo>
                    <a:pt x="34" y="75"/>
                    <a:pt x="34" y="75"/>
                    <a:pt x="34" y="75"/>
                  </a:cubicBezTo>
                  <a:cubicBezTo>
                    <a:pt x="34" y="74"/>
                    <a:pt x="34" y="74"/>
                    <a:pt x="35" y="73"/>
                  </a:cubicBezTo>
                  <a:cubicBezTo>
                    <a:pt x="35" y="73"/>
                    <a:pt x="35" y="73"/>
                    <a:pt x="35" y="73"/>
                  </a:cubicBezTo>
                  <a:cubicBezTo>
                    <a:pt x="43" y="54"/>
                    <a:pt x="51" y="36"/>
                    <a:pt x="56" y="23"/>
                  </a:cubicBezTo>
                  <a:cubicBezTo>
                    <a:pt x="56" y="23"/>
                    <a:pt x="56" y="23"/>
                    <a:pt x="56" y="23"/>
                  </a:cubicBezTo>
                  <a:cubicBezTo>
                    <a:pt x="51" y="36"/>
                    <a:pt x="43" y="54"/>
                    <a:pt x="35"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518"/>
            <p:cNvSpPr>
              <a:spLocks noEditPoints="1"/>
            </p:cNvSpPr>
            <p:nvPr/>
          </p:nvSpPr>
          <p:spPr bwMode="auto">
            <a:xfrm>
              <a:off x="4256089" y="654051"/>
              <a:ext cx="87313" cy="241300"/>
            </a:xfrm>
            <a:custGeom>
              <a:avLst/>
              <a:gdLst>
                <a:gd name="T0" fmla="*/ 2 w 50"/>
                <a:gd name="T1" fmla="*/ 138 h 138"/>
                <a:gd name="T2" fmla="*/ 1 w 50"/>
                <a:gd name="T3" fmla="*/ 138 h 138"/>
                <a:gd name="T4" fmla="*/ 1 w 50"/>
                <a:gd name="T5" fmla="*/ 138 h 138"/>
                <a:gd name="T6" fmla="*/ 2 w 50"/>
                <a:gd name="T7" fmla="*/ 136 h 138"/>
                <a:gd name="T8" fmla="*/ 1 w 50"/>
                <a:gd name="T9" fmla="*/ 135 h 138"/>
                <a:gd name="T10" fmla="*/ 1 w 50"/>
                <a:gd name="T11" fmla="*/ 136 h 138"/>
                <a:gd name="T12" fmla="*/ 0 w 50"/>
                <a:gd name="T13" fmla="*/ 135 h 138"/>
                <a:gd name="T14" fmla="*/ 0 w 50"/>
                <a:gd name="T15" fmla="*/ 135 h 138"/>
                <a:gd name="T16" fmla="*/ 0 w 50"/>
                <a:gd name="T17" fmla="*/ 135 h 138"/>
                <a:gd name="T18" fmla="*/ 0 w 50"/>
                <a:gd name="T19" fmla="*/ 132 h 138"/>
                <a:gd name="T20" fmla="*/ 0 w 50"/>
                <a:gd name="T21" fmla="*/ 132 h 138"/>
                <a:gd name="T22" fmla="*/ 0 w 50"/>
                <a:gd name="T23" fmla="*/ 130 h 138"/>
                <a:gd name="T24" fmla="*/ 0 w 50"/>
                <a:gd name="T25" fmla="*/ 130 h 138"/>
                <a:gd name="T26" fmla="*/ 7 w 50"/>
                <a:gd name="T27" fmla="*/ 122 h 138"/>
                <a:gd name="T28" fmla="*/ 7 w 50"/>
                <a:gd name="T29" fmla="*/ 122 h 138"/>
                <a:gd name="T30" fmla="*/ 11 w 50"/>
                <a:gd name="T31" fmla="*/ 120 h 138"/>
                <a:gd name="T32" fmla="*/ 11 w 50"/>
                <a:gd name="T33" fmla="*/ 120 h 138"/>
                <a:gd name="T34" fmla="*/ 22 w 50"/>
                <a:gd name="T35" fmla="*/ 48 h 138"/>
                <a:gd name="T36" fmla="*/ 22 w 50"/>
                <a:gd name="T37" fmla="*/ 48 h 138"/>
                <a:gd name="T38" fmla="*/ 47 w 50"/>
                <a:gd name="T39" fmla="*/ 0 h 138"/>
                <a:gd name="T40" fmla="*/ 47 w 50"/>
                <a:gd name="T41" fmla="*/ 0 h 138"/>
                <a:gd name="T42" fmla="*/ 47 w 50"/>
                <a:gd name="T43" fmla="*/ 0 h 138"/>
                <a:gd name="T44" fmla="*/ 50 w 50"/>
                <a:gd name="T45" fmla="*/ 3 h 138"/>
                <a:gd name="T46" fmla="*/ 39 w 50"/>
                <a:gd name="T47" fmla="*/ 18 h 138"/>
                <a:gd name="T48" fmla="*/ 39 w 50"/>
                <a:gd name="T49" fmla="*/ 18 h 138"/>
                <a:gd name="T50" fmla="*/ 26 w 50"/>
                <a:gd name="T51" fmla="*/ 49 h 138"/>
                <a:gd name="T52" fmla="*/ 26 w 50"/>
                <a:gd name="T53" fmla="*/ 49 h 138"/>
                <a:gd name="T54" fmla="*/ 15 w 50"/>
                <a:gd name="T55" fmla="*/ 122 h 138"/>
                <a:gd name="T56" fmla="*/ 15 w 50"/>
                <a:gd name="T57" fmla="*/ 122 h 138"/>
                <a:gd name="T58" fmla="*/ 15 w 50"/>
                <a:gd name="T59" fmla="*/ 123 h 138"/>
                <a:gd name="T60" fmla="*/ 14 w 50"/>
                <a:gd name="T61" fmla="*/ 124 h 138"/>
                <a:gd name="T62" fmla="*/ 8 w 50"/>
                <a:gd name="T63" fmla="*/ 126 h 138"/>
                <a:gd name="T64" fmla="*/ 8 w 50"/>
                <a:gd name="T65" fmla="*/ 126 h 138"/>
                <a:gd name="T66" fmla="*/ 4 w 50"/>
                <a:gd name="T67" fmla="*/ 130 h 138"/>
                <a:gd name="T68" fmla="*/ 4 w 50"/>
                <a:gd name="T69" fmla="*/ 130 h 138"/>
                <a:gd name="T70" fmla="*/ 4 w 50"/>
                <a:gd name="T71" fmla="*/ 131 h 138"/>
                <a:gd name="T72" fmla="*/ 4 w 50"/>
                <a:gd name="T73" fmla="*/ 131 h 138"/>
                <a:gd name="T74" fmla="*/ 4 w 50"/>
                <a:gd name="T75" fmla="*/ 135 h 138"/>
                <a:gd name="T76" fmla="*/ 4 w 50"/>
                <a:gd name="T77" fmla="*/ 135 h 138"/>
                <a:gd name="T78" fmla="*/ 4 w 50"/>
                <a:gd name="T79" fmla="*/ 137 h 138"/>
                <a:gd name="T80" fmla="*/ 4 w 50"/>
                <a:gd name="T81" fmla="*/ 137 h 138"/>
                <a:gd name="T82" fmla="*/ 2 w 50"/>
                <a:gd name="T83" fmla="*/ 138 h 138"/>
                <a:gd name="T84" fmla="*/ 2 w 50"/>
                <a:gd name="T85" fmla="*/ 138 h 138"/>
                <a:gd name="T86" fmla="*/ 2 w 50"/>
                <a:gd name="T87" fmla="*/ 138 h 138"/>
                <a:gd name="T88" fmla="*/ 2 w 50"/>
                <a:gd name="T89" fmla="*/ 136 h 138"/>
                <a:gd name="T90" fmla="*/ 2 w 50"/>
                <a:gd name="T91" fmla="*/ 134 h 138"/>
                <a:gd name="T92" fmla="*/ 2 w 50"/>
                <a:gd name="T93" fmla="*/ 1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138">
                  <a:moveTo>
                    <a:pt x="2" y="138"/>
                  </a:moveTo>
                  <a:cubicBezTo>
                    <a:pt x="1" y="138"/>
                    <a:pt x="1" y="138"/>
                    <a:pt x="1" y="138"/>
                  </a:cubicBezTo>
                  <a:cubicBezTo>
                    <a:pt x="1" y="138"/>
                    <a:pt x="1" y="138"/>
                    <a:pt x="1" y="138"/>
                  </a:cubicBezTo>
                  <a:cubicBezTo>
                    <a:pt x="2" y="136"/>
                    <a:pt x="2" y="136"/>
                    <a:pt x="2" y="136"/>
                  </a:cubicBezTo>
                  <a:cubicBezTo>
                    <a:pt x="1" y="135"/>
                    <a:pt x="1" y="135"/>
                    <a:pt x="1" y="135"/>
                  </a:cubicBezTo>
                  <a:cubicBezTo>
                    <a:pt x="1" y="136"/>
                    <a:pt x="1" y="136"/>
                    <a:pt x="1" y="136"/>
                  </a:cubicBezTo>
                  <a:cubicBezTo>
                    <a:pt x="0" y="135"/>
                    <a:pt x="0" y="135"/>
                    <a:pt x="0" y="135"/>
                  </a:cubicBezTo>
                  <a:cubicBezTo>
                    <a:pt x="0" y="135"/>
                    <a:pt x="0" y="135"/>
                    <a:pt x="0" y="135"/>
                  </a:cubicBezTo>
                  <a:cubicBezTo>
                    <a:pt x="0" y="135"/>
                    <a:pt x="0" y="135"/>
                    <a:pt x="0" y="135"/>
                  </a:cubicBezTo>
                  <a:cubicBezTo>
                    <a:pt x="0" y="135"/>
                    <a:pt x="0" y="133"/>
                    <a:pt x="0" y="132"/>
                  </a:cubicBezTo>
                  <a:cubicBezTo>
                    <a:pt x="0" y="132"/>
                    <a:pt x="0" y="132"/>
                    <a:pt x="0" y="132"/>
                  </a:cubicBezTo>
                  <a:cubicBezTo>
                    <a:pt x="0" y="131"/>
                    <a:pt x="0" y="131"/>
                    <a:pt x="0" y="130"/>
                  </a:cubicBezTo>
                  <a:cubicBezTo>
                    <a:pt x="0" y="130"/>
                    <a:pt x="0" y="130"/>
                    <a:pt x="0" y="130"/>
                  </a:cubicBezTo>
                  <a:cubicBezTo>
                    <a:pt x="0" y="126"/>
                    <a:pt x="4" y="124"/>
                    <a:pt x="7" y="122"/>
                  </a:cubicBezTo>
                  <a:cubicBezTo>
                    <a:pt x="7" y="122"/>
                    <a:pt x="7" y="122"/>
                    <a:pt x="7" y="122"/>
                  </a:cubicBezTo>
                  <a:cubicBezTo>
                    <a:pt x="8" y="121"/>
                    <a:pt x="10" y="121"/>
                    <a:pt x="11" y="120"/>
                  </a:cubicBezTo>
                  <a:cubicBezTo>
                    <a:pt x="11" y="120"/>
                    <a:pt x="11" y="120"/>
                    <a:pt x="11" y="120"/>
                  </a:cubicBezTo>
                  <a:cubicBezTo>
                    <a:pt x="13" y="112"/>
                    <a:pt x="19" y="68"/>
                    <a:pt x="22" y="48"/>
                  </a:cubicBezTo>
                  <a:cubicBezTo>
                    <a:pt x="22" y="48"/>
                    <a:pt x="22" y="48"/>
                    <a:pt x="22" y="48"/>
                  </a:cubicBezTo>
                  <a:cubicBezTo>
                    <a:pt x="25" y="25"/>
                    <a:pt x="47" y="0"/>
                    <a:pt x="47" y="0"/>
                  </a:cubicBezTo>
                  <a:cubicBezTo>
                    <a:pt x="47" y="0"/>
                    <a:pt x="47" y="0"/>
                    <a:pt x="47" y="0"/>
                  </a:cubicBezTo>
                  <a:cubicBezTo>
                    <a:pt x="47" y="0"/>
                    <a:pt x="47" y="0"/>
                    <a:pt x="47" y="0"/>
                  </a:cubicBezTo>
                  <a:cubicBezTo>
                    <a:pt x="50" y="3"/>
                    <a:pt x="50" y="3"/>
                    <a:pt x="50" y="3"/>
                  </a:cubicBezTo>
                  <a:cubicBezTo>
                    <a:pt x="50" y="3"/>
                    <a:pt x="44" y="9"/>
                    <a:pt x="39" y="18"/>
                  </a:cubicBezTo>
                  <a:cubicBezTo>
                    <a:pt x="39" y="18"/>
                    <a:pt x="39" y="18"/>
                    <a:pt x="39" y="18"/>
                  </a:cubicBezTo>
                  <a:cubicBezTo>
                    <a:pt x="33" y="27"/>
                    <a:pt x="28" y="38"/>
                    <a:pt x="26" y="49"/>
                  </a:cubicBezTo>
                  <a:cubicBezTo>
                    <a:pt x="26" y="49"/>
                    <a:pt x="26" y="49"/>
                    <a:pt x="26" y="49"/>
                  </a:cubicBezTo>
                  <a:cubicBezTo>
                    <a:pt x="23" y="71"/>
                    <a:pt x="15" y="122"/>
                    <a:pt x="15" y="122"/>
                  </a:cubicBezTo>
                  <a:cubicBezTo>
                    <a:pt x="15" y="122"/>
                    <a:pt x="15" y="122"/>
                    <a:pt x="15" y="122"/>
                  </a:cubicBezTo>
                  <a:cubicBezTo>
                    <a:pt x="15" y="123"/>
                    <a:pt x="15" y="123"/>
                    <a:pt x="15" y="123"/>
                  </a:cubicBezTo>
                  <a:cubicBezTo>
                    <a:pt x="14" y="124"/>
                    <a:pt x="14" y="124"/>
                    <a:pt x="14" y="124"/>
                  </a:cubicBezTo>
                  <a:cubicBezTo>
                    <a:pt x="14" y="124"/>
                    <a:pt x="11" y="125"/>
                    <a:pt x="8" y="126"/>
                  </a:cubicBezTo>
                  <a:cubicBezTo>
                    <a:pt x="8" y="126"/>
                    <a:pt x="8" y="126"/>
                    <a:pt x="8" y="126"/>
                  </a:cubicBezTo>
                  <a:cubicBezTo>
                    <a:pt x="6" y="127"/>
                    <a:pt x="4" y="129"/>
                    <a:pt x="4" y="130"/>
                  </a:cubicBezTo>
                  <a:cubicBezTo>
                    <a:pt x="4" y="130"/>
                    <a:pt x="4" y="130"/>
                    <a:pt x="4" y="130"/>
                  </a:cubicBezTo>
                  <a:cubicBezTo>
                    <a:pt x="4" y="130"/>
                    <a:pt x="4" y="131"/>
                    <a:pt x="4" y="131"/>
                  </a:cubicBezTo>
                  <a:cubicBezTo>
                    <a:pt x="4" y="131"/>
                    <a:pt x="4" y="131"/>
                    <a:pt x="4" y="131"/>
                  </a:cubicBezTo>
                  <a:cubicBezTo>
                    <a:pt x="4" y="133"/>
                    <a:pt x="4" y="134"/>
                    <a:pt x="4" y="135"/>
                  </a:cubicBezTo>
                  <a:cubicBezTo>
                    <a:pt x="4" y="135"/>
                    <a:pt x="4" y="135"/>
                    <a:pt x="4" y="135"/>
                  </a:cubicBezTo>
                  <a:cubicBezTo>
                    <a:pt x="4" y="136"/>
                    <a:pt x="4" y="136"/>
                    <a:pt x="4" y="137"/>
                  </a:cubicBezTo>
                  <a:cubicBezTo>
                    <a:pt x="4" y="137"/>
                    <a:pt x="4" y="137"/>
                    <a:pt x="4" y="137"/>
                  </a:cubicBezTo>
                  <a:cubicBezTo>
                    <a:pt x="4" y="138"/>
                    <a:pt x="3" y="138"/>
                    <a:pt x="2" y="138"/>
                  </a:cubicBezTo>
                  <a:cubicBezTo>
                    <a:pt x="2" y="138"/>
                    <a:pt x="2" y="138"/>
                    <a:pt x="2" y="138"/>
                  </a:cubicBezTo>
                  <a:cubicBezTo>
                    <a:pt x="2" y="138"/>
                    <a:pt x="2" y="138"/>
                    <a:pt x="2" y="138"/>
                  </a:cubicBezTo>
                  <a:close/>
                  <a:moveTo>
                    <a:pt x="2" y="136"/>
                  </a:moveTo>
                  <a:cubicBezTo>
                    <a:pt x="2" y="134"/>
                    <a:pt x="2" y="134"/>
                    <a:pt x="2" y="134"/>
                  </a:cubicBezTo>
                  <a:cubicBezTo>
                    <a:pt x="2" y="136"/>
                    <a:pt x="2" y="136"/>
                    <a:pt x="2"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519"/>
            <p:cNvSpPr>
              <a:spLocks noEditPoints="1"/>
            </p:cNvSpPr>
            <p:nvPr/>
          </p:nvSpPr>
          <p:spPr bwMode="auto">
            <a:xfrm>
              <a:off x="4252914" y="650876"/>
              <a:ext cx="93663" cy="247650"/>
            </a:xfrm>
            <a:custGeom>
              <a:avLst/>
              <a:gdLst>
                <a:gd name="T0" fmla="*/ 4 w 54"/>
                <a:gd name="T1" fmla="*/ 142 h 142"/>
                <a:gd name="T2" fmla="*/ 2 w 54"/>
                <a:gd name="T3" fmla="*/ 142 h 142"/>
                <a:gd name="T4" fmla="*/ 1 w 54"/>
                <a:gd name="T5" fmla="*/ 139 h 142"/>
                <a:gd name="T6" fmla="*/ 0 w 54"/>
                <a:gd name="T7" fmla="*/ 137 h 142"/>
                <a:gd name="T8" fmla="*/ 0 w 54"/>
                <a:gd name="T9" fmla="*/ 134 h 142"/>
                <a:gd name="T10" fmla="*/ 8 w 54"/>
                <a:gd name="T11" fmla="*/ 122 h 142"/>
                <a:gd name="T12" fmla="*/ 12 w 54"/>
                <a:gd name="T13" fmla="*/ 121 h 142"/>
                <a:gd name="T14" fmla="*/ 47 w 54"/>
                <a:gd name="T15" fmla="*/ 1 h 142"/>
                <a:gd name="T16" fmla="*/ 49 w 54"/>
                <a:gd name="T17" fmla="*/ 0 h 142"/>
                <a:gd name="T18" fmla="*/ 54 w 54"/>
                <a:gd name="T19" fmla="*/ 5 h 142"/>
                <a:gd name="T20" fmla="*/ 53 w 54"/>
                <a:gd name="T21" fmla="*/ 6 h 142"/>
                <a:gd name="T22" fmla="*/ 53 w 54"/>
                <a:gd name="T23" fmla="*/ 6 h 142"/>
                <a:gd name="T24" fmla="*/ 53 w 54"/>
                <a:gd name="T25" fmla="*/ 6 h 142"/>
                <a:gd name="T26" fmla="*/ 52 w 54"/>
                <a:gd name="T27" fmla="*/ 7 h 142"/>
                <a:gd name="T28" fmla="*/ 50 w 54"/>
                <a:gd name="T29" fmla="*/ 10 h 142"/>
                <a:gd name="T30" fmla="*/ 30 w 54"/>
                <a:gd name="T31" fmla="*/ 51 h 142"/>
                <a:gd name="T32" fmla="*/ 19 w 54"/>
                <a:gd name="T33" fmla="*/ 125 h 142"/>
                <a:gd name="T34" fmla="*/ 17 w 54"/>
                <a:gd name="T35" fmla="*/ 127 h 142"/>
                <a:gd name="T36" fmla="*/ 16 w 54"/>
                <a:gd name="T37" fmla="*/ 128 h 142"/>
                <a:gd name="T38" fmla="*/ 16 w 54"/>
                <a:gd name="T39" fmla="*/ 128 h 142"/>
                <a:gd name="T40" fmla="*/ 15 w 54"/>
                <a:gd name="T41" fmla="*/ 128 h 142"/>
                <a:gd name="T42" fmla="*/ 8 w 54"/>
                <a:gd name="T43" fmla="*/ 132 h 142"/>
                <a:gd name="T44" fmla="*/ 8 w 54"/>
                <a:gd name="T45" fmla="*/ 132 h 142"/>
                <a:gd name="T46" fmla="*/ 8 w 54"/>
                <a:gd name="T47" fmla="*/ 137 h 142"/>
                <a:gd name="T48" fmla="*/ 10 w 54"/>
                <a:gd name="T49" fmla="*/ 141 h 142"/>
                <a:gd name="T50" fmla="*/ 4 w 54"/>
                <a:gd name="T51" fmla="*/ 142 h 142"/>
                <a:gd name="T52" fmla="*/ 4 w 54"/>
                <a:gd name="T53" fmla="*/ 133 h 142"/>
                <a:gd name="T54" fmla="*/ 4 w 54"/>
                <a:gd name="T55" fmla="*/ 133 h 142"/>
                <a:gd name="T56" fmla="*/ 4 w 54"/>
                <a:gd name="T57" fmla="*/ 133 h 142"/>
                <a:gd name="T58" fmla="*/ 4 w 54"/>
                <a:gd name="T59" fmla="*/ 136 h 142"/>
                <a:gd name="T60" fmla="*/ 5 w 54"/>
                <a:gd name="T61" fmla="*/ 129 h 142"/>
                <a:gd name="T62" fmla="*/ 9 w 54"/>
                <a:gd name="T63" fmla="*/ 126 h 142"/>
                <a:gd name="T64" fmla="*/ 9 w 54"/>
                <a:gd name="T65" fmla="*/ 126 h 142"/>
                <a:gd name="T66" fmla="*/ 14 w 54"/>
                <a:gd name="T67" fmla="*/ 124 h 142"/>
                <a:gd name="T68" fmla="*/ 15 w 54"/>
                <a:gd name="T69" fmla="*/ 124 h 142"/>
                <a:gd name="T70" fmla="*/ 15 w 54"/>
                <a:gd name="T71" fmla="*/ 124 h 142"/>
                <a:gd name="T72" fmla="*/ 15 w 54"/>
                <a:gd name="T73" fmla="*/ 124 h 142"/>
                <a:gd name="T74" fmla="*/ 15 w 54"/>
                <a:gd name="T75" fmla="*/ 123 h 142"/>
                <a:gd name="T76" fmla="*/ 15 w 54"/>
                <a:gd name="T77" fmla="*/ 123 h 142"/>
                <a:gd name="T78" fmla="*/ 16 w 54"/>
                <a:gd name="T79" fmla="*/ 120 h 142"/>
                <a:gd name="T80" fmla="*/ 26 w 54"/>
                <a:gd name="T81" fmla="*/ 51 h 142"/>
                <a:gd name="T82" fmla="*/ 16 w 54"/>
                <a:gd name="T83" fmla="*/ 116 h 142"/>
                <a:gd name="T84" fmla="*/ 20 w 54"/>
                <a:gd name="T85" fmla="*/ 95 h 142"/>
                <a:gd name="T86" fmla="*/ 27 w 54"/>
                <a:gd name="T87" fmla="*/ 47 h 142"/>
                <a:gd name="T88" fmla="*/ 39 w 54"/>
                <a:gd name="T89" fmla="*/ 19 h 142"/>
                <a:gd name="T90" fmla="*/ 39 w 54"/>
                <a:gd name="T91" fmla="*/ 19 h 142"/>
                <a:gd name="T92" fmla="*/ 46 w 54"/>
                <a:gd name="T93" fmla="*/ 9 h 142"/>
                <a:gd name="T94" fmla="*/ 49 w 54"/>
                <a:gd name="T95" fmla="*/ 5 h 142"/>
                <a:gd name="T96" fmla="*/ 49 w 54"/>
                <a:gd name="T97"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142">
                  <a:moveTo>
                    <a:pt x="4" y="142"/>
                  </a:moveTo>
                  <a:cubicBezTo>
                    <a:pt x="4" y="142"/>
                    <a:pt x="4" y="142"/>
                    <a:pt x="4" y="142"/>
                  </a:cubicBezTo>
                  <a:cubicBezTo>
                    <a:pt x="4" y="142"/>
                    <a:pt x="4" y="142"/>
                    <a:pt x="4" y="142"/>
                  </a:cubicBezTo>
                  <a:cubicBezTo>
                    <a:pt x="3" y="142"/>
                    <a:pt x="3" y="142"/>
                    <a:pt x="2" y="142"/>
                  </a:cubicBezTo>
                  <a:cubicBezTo>
                    <a:pt x="2" y="142"/>
                    <a:pt x="2" y="142"/>
                    <a:pt x="2" y="142"/>
                  </a:cubicBezTo>
                  <a:cubicBezTo>
                    <a:pt x="2" y="142"/>
                    <a:pt x="2" y="142"/>
                    <a:pt x="2" y="142"/>
                  </a:cubicBezTo>
                  <a:cubicBezTo>
                    <a:pt x="2" y="142"/>
                    <a:pt x="2" y="142"/>
                    <a:pt x="2" y="142"/>
                  </a:cubicBezTo>
                  <a:cubicBezTo>
                    <a:pt x="0" y="141"/>
                    <a:pt x="0" y="141"/>
                    <a:pt x="0" y="141"/>
                  </a:cubicBezTo>
                  <a:cubicBezTo>
                    <a:pt x="1" y="139"/>
                    <a:pt x="1" y="139"/>
                    <a:pt x="1" y="139"/>
                  </a:cubicBezTo>
                  <a:cubicBezTo>
                    <a:pt x="0" y="139"/>
                    <a:pt x="0" y="139"/>
                    <a:pt x="0" y="139"/>
                  </a:cubicBezTo>
                  <a:cubicBezTo>
                    <a:pt x="0" y="137"/>
                    <a:pt x="0" y="137"/>
                    <a:pt x="0" y="137"/>
                  </a:cubicBezTo>
                  <a:cubicBezTo>
                    <a:pt x="0" y="137"/>
                    <a:pt x="0" y="137"/>
                    <a:pt x="0" y="137"/>
                  </a:cubicBezTo>
                  <a:cubicBezTo>
                    <a:pt x="0" y="137"/>
                    <a:pt x="0" y="137"/>
                    <a:pt x="0" y="137"/>
                  </a:cubicBezTo>
                  <a:cubicBezTo>
                    <a:pt x="0" y="137"/>
                    <a:pt x="0" y="136"/>
                    <a:pt x="0" y="134"/>
                  </a:cubicBezTo>
                  <a:cubicBezTo>
                    <a:pt x="0" y="134"/>
                    <a:pt x="0" y="134"/>
                    <a:pt x="0" y="134"/>
                  </a:cubicBezTo>
                  <a:cubicBezTo>
                    <a:pt x="0" y="134"/>
                    <a:pt x="0" y="133"/>
                    <a:pt x="0" y="132"/>
                  </a:cubicBezTo>
                  <a:cubicBezTo>
                    <a:pt x="0" y="132"/>
                    <a:pt x="0" y="132"/>
                    <a:pt x="0" y="132"/>
                  </a:cubicBezTo>
                  <a:cubicBezTo>
                    <a:pt x="0" y="127"/>
                    <a:pt x="5" y="124"/>
                    <a:pt x="8" y="122"/>
                  </a:cubicBezTo>
                  <a:cubicBezTo>
                    <a:pt x="8" y="122"/>
                    <a:pt x="8" y="122"/>
                    <a:pt x="8" y="122"/>
                  </a:cubicBezTo>
                  <a:cubicBezTo>
                    <a:pt x="9" y="122"/>
                    <a:pt x="10" y="121"/>
                    <a:pt x="12" y="121"/>
                  </a:cubicBezTo>
                  <a:cubicBezTo>
                    <a:pt x="12" y="121"/>
                    <a:pt x="12" y="121"/>
                    <a:pt x="12" y="121"/>
                  </a:cubicBezTo>
                  <a:cubicBezTo>
                    <a:pt x="13" y="110"/>
                    <a:pt x="20" y="69"/>
                    <a:pt x="22" y="50"/>
                  </a:cubicBezTo>
                  <a:cubicBezTo>
                    <a:pt x="22" y="50"/>
                    <a:pt x="22" y="50"/>
                    <a:pt x="22" y="50"/>
                  </a:cubicBezTo>
                  <a:cubicBezTo>
                    <a:pt x="25" y="27"/>
                    <a:pt x="45" y="4"/>
                    <a:pt x="47" y="1"/>
                  </a:cubicBezTo>
                  <a:cubicBezTo>
                    <a:pt x="47" y="1"/>
                    <a:pt x="47" y="1"/>
                    <a:pt x="47" y="1"/>
                  </a:cubicBezTo>
                  <a:cubicBezTo>
                    <a:pt x="47" y="0"/>
                    <a:pt x="47" y="0"/>
                    <a:pt x="47" y="0"/>
                  </a:cubicBezTo>
                  <a:cubicBezTo>
                    <a:pt x="49" y="0"/>
                    <a:pt x="49" y="0"/>
                    <a:pt x="49" y="0"/>
                  </a:cubicBezTo>
                  <a:cubicBezTo>
                    <a:pt x="49" y="0"/>
                    <a:pt x="49" y="0"/>
                    <a:pt x="49" y="0"/>
                  </a:cubicBezTo>
                  <a:cubicBezTo>
                    <a:pt x="54" y="4"/>
                    <a:pt x="54" y="4"/>
                    <a:pt x="54" y="4"/>
                  </a:cubicBezTo>
                  <a:cubicBezTo>
                    <a:pt x="54" y="5"/>
                    <a:pt x="54" y="5"/>
                    <a:pt x="54" y="5"/>
                  </a:cubicBezTo>
                  <a:cubicBezTo>
                    <a:pt x="54"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7"/>
                    <a:pt x="53" y="7"/>
                    <a:pt x="52" y="7"/>
                  </a:cubicBezTo>
                  <a:cubicBezTo>
                    <a:pt x="52" y="7"/>
                    <a:pt x="52" y="7"/>
                    <a:pt x="52" y="7"/>
                  </a:cubicBezTo>
                  <a:cubicBezTo>
                    <a:pt x="52" y="8"/>
                    <a:pt x="51" y="9"/>
                    <a:pt x="50" y="10"/>
                  </a:cubicBezTo>
                  <a:cubicBezTo>
                    <a:pt x="50" y="10"/>
                    <a:pt x="50" y="10"/>
                    <a:pt x="50" y="10"/>
                  </a:cubicBezTo>
                  <a:cubicBezTo>
                    <a:pt x="48" y="13"/>
                    <a:pt x="45" y="17"/>
                    <a:pt x="43" y="21"/>
                  </a:cubicBezTo>
                  <a:cubicBezTo>
                    <a:pt x="43" y="21"/>
                    <a:pt x="43" y="21"/>
                    <a:pt x="43" y="21"/>
                  </a:cubicBezTo>
                  <a:cubicBezTo>
                    <a:pt x="37" y="30"/>
                    <a:pt x="31" y="41"/>
                    <a:pt x="30" y="51"/>
                  </a:cubicBezTo>
                  <a:cubicBezTo>
                    <a:pt x="30" y="51"/>
                    <a:pt x="30" y="51"/>
                    <a:pt x="30" y="51"/>
                  </a:cubicBezTo>
                  <a:cubicBezTo>
                    <a:pt x="27" y="73"/>
                    <a:pt x="20" y="121"/>
                    <a:pt x="19" y="125"/>
                  </a:cubicBezTo>
                  <a:cubicBezTo>
                    <a:pt x="19" y="125"/>
                    <a:pt x="19" y="125"/>
                    <a:pt x="19" y="125"/>
                  </a:cubicBezTo>
                  <a:cubicBezTo>
                    <a:pt x="19" y="125"/>
                    <a:pt x="19" y="125"/>
                    <a:pt x="19" y="125"/>
                  </a:cubicBezTo>
                  <a:cubicBezTo>
                    <a:pt x="19" y="127"/>
                    <a:pt x="19" y="127"/>
                    <a:pt x="19" y="127"/>
                  </a:cubicBezTo>
                  <a:cubicBezTo>
                    <a:pt x="17" y="127"/>
                    <a:pt x="17" y="127"/>
                    <a:pt x="17" y="127"/>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5" y="128"/>
                    <a:pt x="15" y="128"/>
                    <a:pt x="15" y="128"/>
                  </a:cubicBezTo>
                  <a:cubicBezTo>
                    <a:pt x="15" y="128"/>
                    <a:pt x="15" y="128"/>
                    <a:pt x="15" y="128"/>
                  </a:cubicBezTo>
                  <a:cubicBezTo>
                    <a:pt x="14" y="129"/>
                    <a:pt x="12" y="129"/>
                    <a:pt x="11" y="130"/>
                  </a:cubicBezTo>
                  <a:cubicBezTo>
                    <a:pt x="11" y="130"/>
                    <a:pt x="11" y="130"/>
                    <a:pt x="11" y="130"/>
                  </a:cubicBezTo>
                  <a:cubicBezTo>
                    <a:pt x="9" y="130"/>
                    <a:pt x="8" y="132"/>
                    <a:pt x="8" y="132"/>
                  </a:cubicBezTo>
                  <a:cubicBezTo>
                    <a:pt x="8" y="132"/>
                    <a:pt x="8" y="132"/>
                    <a:pt x="8" y="132"/>
                  </a:cubicBezTo>
                  <a:cubicBezTo>
                    <a:pt x="8" y="132"/>
                    <a:pt x="8" y="132"/>
                    <a:pt x="8" y="132"/>
                  </a:cubicBezTo>
                  <a:cubicBezTo>
                    <a:pt x="8" y="132"/>
                    <a:pt x="8" y="132"/>
                    <a:pt x="8" y="132"/>
                  </a:cubicBezTo>
                  <a:cubicBezTo>
                    <a:pt x="8" y="132"/>
                    <a:pt x="8" y="132"/>
                    <a:pt x="8" y="132"/>
                  </a:cubicBezTo>
                  <a:cubicBezTo>
                    <a:pt x="8" y="134"/>
                    <a:pt x="8" y="136"/>
                    <a:pt x="8" y="137"/>
                  </a:cubicBezTo>
                  <a:cubicBezTo>
                    <a:pt x="8" y="137"/>
                    <a:pt x="8" y="137"/>
                    <a:pt x="8" y="137"/>
                  </a:cubicBezTo>
                  <a:cubicBezTo>
                    <a:pt x="8" y="138"/>
                    <a:pt x="8" y="138"/>
                    <a:pt x="8" y="139"/>
                  </a:cubicBezTo>
                  <a:cubicBezTo>
                    <a:pt x="8" y="139"/>
                    <a:pt x="8" y="139"/>
                    <a:pt x="8" y="139"/>
                  </a:cubicBezTo>
                  <a:cubicBezTo>
                    <a:pt x="10" y="141"/>
                    <a:pt x="10" y="141"/>
                    <a:pt x="10" y="141"/>
                  </a:cubicBezTo>
                  <a:cubicBezTo>
                    <a:pt x="8" y="140"/>
                    <a:pt x="8" y="140"/>
                    <a:pt x="8" y="140"/>
                  </a:cubicBezTo>
                  <a:cubicBezTo>
                    <a:pt x="7" y="142"/>
                    <a:pt x="6" y="142"/>
                    <a:pt x="4" y="142"/>
                  </a:cubicBezTo>
                  <a:cubicBezTo>
                    <a:pt x="4" y="142"/>
                    <a:pt x="4" y="142"/>
                    <a:pt x="4" y="142"/>
                  </a:cubicBezTo>
                  <a:cubicBezTo>
                    <a:pt x="4" y="142"/>
                    <a:pt x="4" y="142"/>
                    <a:pt x="4" y="142"/>
                  </a:cubicBezTo>
                  <a:close/>
                  <a:moveTo>
                    <a:pt x="4" y="136"/>
                  </a:moveTo>
                  <a:cubicBezTo>
                    <a:pt x="4" y="135"/>
                    <a:pt x="4" y="134"/>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4"/>
                    <a:pt x="4" y="135"/>
                    <a:pt x="4" y="136"/>
                  </a:cubicBezTo>
                  <a:cubicBezTo>
                    <a:pt x="4" y="136"/>
                    <a:pt x="4" y="136"/>
                    <a:pt x="4" y="136"/>
                  </a:cubicBezTo>
                  <a:cubicBezTo>
                    <a:pt x="4" y="136"/>
                    <a:pt x="4" y="136"/>
                    <a:pt x="4" y="136"/>
                  </a:cubicBezTo>
                  <a:close/>
                  <a:moveTo>
                    <a:pt x="4" y="132"/>
                  </a:moveTo>
                  <a:cubicBezTo>
                    <a:pt x="4" y="131"/>
                    <a:pt x="4" y="130"/>
                    <a:pt x="5" y="129"/>
                  </a:cubicBezTo>
                  <a:cubicBezTo>
                    <a:pt x="5" y="129"/>
                    <a:pt x="5" y="129"/>
                    <a:pt x="5" y="129"/>
                  </a:cubicBezTo>
                  <a:cubicBezTo>
                    <a:pt x="4" y="130"/>
                    <a:pt x="4" y="131"/>
                    <a:pt x="4" y="132"/>
                  </a:cubicBezTo>
                  <a:close/>
                  <a:moveTo>
                    <a:pt x="9" y="126"/>
                  </a:moveTo>
                  <a:cubicBezTo>
                    <a:pt x="8" y="127"/>
                    <a:pt x="7" y="127"/>
                    <a:pt x="6" y="128"/>
                  </a:cubicBezTo>
                  <a:cubicBezTo>
                    <a:pt x="6" y="128"/>
                    <a:pt x="6" y="128"/>
                    <a:pt x="6" y="128"/>
                  </a:cubicBezTo>
                  <a:cubicBezTo>
                    <a:pt x="7" y="127"/>
                    <a:pt x="8" y="127"/>
                    <a:pt x="9" y="126"/>
                  </a:cubicBezTo>
                  <a:cubicBezTo>
                    <a:pt x="9" y="126"/>
                    <a:pt x="9" y="126"/>
                    <a:pt x="9" y="126"/>
                  </a:cubicBezTo>
                  <a:cubicBezTo>
                    <a:pt x="11" y="125"/>
                    <a:pt x="13" y="125"/>
                    <a:pt x="14" y="124"/>
                  </a:cubicBezTo>
                  <a:cubicBezTo>
                    <a:pt x="14" y="124"/>
                    <a:pt x="14" y="124"/>
                    <a:pt x="14" y="124"/>
                  </a:cubicBezTo>
                  <a:cubicBezTo>
                    <a:pt x="14" y="124"/>
                    <a:pt x="14" y="124"/>
                    <a:pt x="14" y="124"/>
                  </a:cubicBezTo>
                  <a:cubicBezTo>
                    <a:pt x="13" y="125"/>
                    <a:pt x="11" y="125"/>
                    <a:pt x="9" y="126"/>
                  </a:cubicBezTo>
                  <a:close/>
                  <a:moveTo>
                    <a:pt x="15" y="124"/>
                  </a:move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lose/>
                  <a:moveTo>
                    <a:pt x="15" y="123"/>
                  </a:moveTo>
                  <a:cubicBezTo>
                    <a:pt x="15" y="123"/>
                    <a:pt x="15" y="123"/>
                    <a:pt x="15" y="123"/>
                  </a:cubicBezTo>
                  <a:cubicBezTo>
                    <a:pt x="15" y="123"/>
                    <a:pt x="15" y="123"/>
                    <a:pt x="15" y="123"/>
                  </a:cubicBezTo>
                  <a:cubicBezTo>
                    <a:pt x="15" y="123"/>
                    <a:pt x="15" y="123"/>
                    <a:pt x="15" y="123"/>
                  </a:cubicBezTo>
                  <a:close/>
                  <a:moveTo>
                    <a:pt x="15" y="123"/>
                  </a:moveTo>
                  <a:cubicBezTo>
                    <a:pt x="15" y="122"/>
                    <a:pt x="15" y="122"/>
                    <a:pt x="15" y="122"/>
                  </a:cubicBezTo>
                  <a:cubicBezTo>
                    <a:pt x="15" y="122"/>
                    <a:pt x="15" y="122"/>
                    <a:pt x="15" y="122"/>
                  </a:cubicBezTo>
                  <a:cubicBezTo>
                    <a:pt x="16" y="121"/>
                    <a:pt x="16" y="120"/>
                    <a:pt x="16" y="120"/>
                  </a:cubicBezTo>
                  <a:cubicBezTo>
                    <a:pt x="16" y="120"/>
                    <a:pt x="16" y="120"/>
                    <a:pt x="16" y="120"/>
                  </a:cubicBezTo>
                  <a:cubicBezTo>
                    <a:pt x="16" y="121"/>
                    <a:pt x="15" y="122"/>
                    <a:pt x="15" y="123"/>
                  </a:cubicBezTo>
                  <a:close/>
                  <a:moveTo>
                    <a:pt x="26" y="51"/>
                  </a:moveTo>
                  <a:cubicBezTo>
                    <a:pt x="24" y="68"/>
                    <a:pt x="18" y="102"/>
                    <a:pt x="16" y="117"/>
                  </a:cubicBezTo>
                  <a:cubicBezTo>
                    <a:pt x="16" y="117"/>
                    <a:pt x="16" y="117"/>
                    <a:pt x="16" y="117"/>
                  </a:cubicBezTo>
                  <a:cubicBezTo>
                    <a:pt x="16" y="117"/>
                    <a:pt x="16" y="116"/>
                    <a:pt x="16" y="116"/>
                  </a:cubicBezTo>
                  <a:cubicBezTo>
                    <a:pt x="16" y="116"/>
                    <a:pt x="16" y="116"/>
                    <a:pt x="16" y="116"/>
                  </a:cubicBezTo>
                  <a:cubicBezTo>
                    <a:pt x="17" y="110"/>
                    <a:pt x="18" y="103"/>
                    <a:pt x="20" y="95"/>
                  </a:cubicBezTo>
                  <a:cubicBezTo>
                    <a:pt x="20" y="95"/>
                    <a:pt x="20" y="95"/>
                    <a:pt x="20" y="95"/>
                  </a:cubicBezTo>
                  <a:cubicBezTo>
                    <a:pt x="22" y="80"/>
                    <a:pt x="25" y="62"/>
                    <a:pt x="26" y="51"/>
                  </a:cubicBezTo>
                  <a:cubicBezTo>
                    <a:pt x="26" y="51"/>
                    <a:pt x="26" y="51"/>
                    <a:pt x="26" y="51"/>
                  </a:cubicBezTo>
                  <a:cubicBezTo>
                    <a:pt x="26" y="49"/>
                    <a:pt x="27" y="48"/>
                    <a:pt x="27" y="47"/>
                  </a:cubicBezTo>
                  <a:cubicBezTo>
                    <a:pt x="27" y="47"/>
                    <a:pt x="27" y="47"/>
                    <a:pt x="27" y="47"/>
                  </a:cubicBezTo>
                  <a:cubicBezTo>
                    <a:pt x="27" y="48"/>
                    <a:pt x="26" y="49"/>
                    <a:pt x="26" y="51"/>
                  </a:cubicBezTo>
                  <a:close/>
                  <a:moveTo>
                    <a:pt x="39" y="19"/>
                  </a:moveTo>
                  <a:cubicBezTo>
                    <a:pt x="37" y="23"/>
                    <a:pt x="34" y="28"/>
                    <a:pt x="32" y="32"/>
                  </a:cubicBezTo>
                  <a:cubicBezTo>
                    <a:pt x="32" y="32"/>
                    <a:pt x="32" y="32"/>
                    <a:pt x="32" y="32"/>
                  </a:cubicBezTo>
                  <a:cubicBezTo>
                    <a:pt x="34" y="28"/>
                    <a:pt x="37" y="23"/>
                    <a:pt x="39" y="19"/>
                  </a:cubicBezTo>
                  <a:cubicBezTo>
                    <a:pt x="39" y="19"/>
                    <a:pt x="39" y="19"/>
                    <a:pt x="39" y="19"/>
                  </a:cubicBezTo>
                  <a:cubicBezTo>
                    <a:pt x="42" y="15"/>
                    <a:pt x="44" y="11"/>
                    <a:pt x="46" y="9"/>
                  </a:cubicBezTo>
                  <a:cubicBezTo>
                    <a:pt x="46" y="9"/>
                    <a:pt x="46" y="9"/>
                    <a:pt x="46" y="9"/>
                  </a:cubicBezTo>
                  <a:cubicBezTo>
                    <a:pt x="44" y="11"/>
                    <a:pt x="42" y="15"/>
                    <a:pt x="39" y="19"/>
                  </a:cubicBezTo>
                  <a:close/>
                  <a:moveTo>
                    <a:pt x="49" y="5"/>
                  </a:moveTo>
                  <a:cubicBezTo>
                    <a:pt x="49" y="5"/>
                    <a:pt x="49" y="5"/>
                    <a:pt x="49" y="5"/>
                  </a:cubicBezTo>
                  <a:cubicBezTo>
                    <a:pt x="49" y="5"/>
                    <a:pt x="49" y="5"/>
                    <a:pt x="49" y="5"/>
                  </a:cubicBezTo>
                  <a:cubicBezTo>
                    <a:pt x="49" y="5"/>
                    <a:pt x="49" y="5"/>
                    <a:pt x="49" y="5"/>
                  </a:cubicBezTo>
                  <a:cubicBezTo>
                    <a:pt x="49" y="5"/>
                    <a:pt x="49" y="5"/>
                    <a:pt x="4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520"/>
            <p:cNvSpPr/>
            <p:nvPr/>
          </p:nvSpPr>
          <p:spPr bwMode="auto">
            <a:xfrm>
              <a:off x="4265614" y="866776"/>
              <a:ext cx="7938" cy="26988"/>
            </a:xfrm>
            <a:custGeom>
              <a:avLst/>
              <a:gdLst>
                <a:gd name="T0" fmla="*/ 0 w 5"/>
                <a:gd name="T1" fmla="*/ 7 h 15"/>
                <a:gd name="T2" fmla="*/ 0 w 5"/>
                <a:gd name="T3" fmla="*/ 3 h 15"/>
                <a:gd name="T4" fmla="*/ 0 w 5"/>
                <a:gd name="T5" fmla="*/ 3 h 15"/>
                <a:gd name="T6" fmla="*/ 3 w 5"/>
                <a:gd name="T7" fmla="*/ 0 h 15"/>
                <a:gd name="T8" fmla="*/ 3 w 5"/>
                <a:gd name="T9" fmla="*/ 0 h 15"/>
                <a:gd name="T10" fmla="*/ 4 w 5"/>
                <a:gd name="T11" fmla="*/ 3 h 15"/>
                <a:gd name="T12" fmla="*/ 5 w 5"/>
                <a:gd name="T13" fmla="*/ 3 h 15"/>
                <a:gd name="T14" fmla="*/ 5 w 5"/>
                <a:gd name="T15" fmla="*/ 3 h 15"/>
                <a:gd name="T16" fmla="*/ 5 w 5"/>
                <a:gd name="T17" fmla="*/ 3 h 15"/>
                <a:gd name="T18" fmla="*/ 4 w 5"/>
                <a:gd name="T19" fmla="*/ 4 h 15"/>
                <a:gd name="T20" fmla="*/ 4 w 5"/>
                <a:gd name="T21" fmla="*/ 4 h 15"/>
                <a:gd name="T22" fmla="*/ 4 w 5"/>
                <a:gd name="T23" fmla="*/ 7 h 15"/>
                <a:gd name="T24" fmla="*/ 4 w 5"/>
                <a:gd name="T25" fmla="*/ 7 h 15"/>
                <a:gd name="T26" fmla="*/ 5 w 5"/>
                <a:gd name="T27" fmla="*/ 14 h 15"/>
                <a:gd name="T28" fmla="*/ 5 w 5"/>
                <a:gd name="T29" fmla="*/ 14 h 15"/>
                <a:gd name="T30" fmla="*/ 1 w 5"/>
                <a:gd name="T31" fmla="*/ 15 h 15"/>
                <a:gd name="T32" fmla="*/ 0 w 5"/>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5">
                  <a:moveTo>
                    <a:pt x="0" y="7"/>
                  </a:moveTo>
                  <a:cubicBezTo>
                    <a:pt x="0" y="5"/>
                    <a:pt x="0" y="4"/>
                    <a:pt x="0" y="3"/>
                  </a:cubicBezTo>
                  <a:cubicBezTo>
                    <a:pt x="0" y="3"/>
                    <a:pt x="0" y="3"/>
                    <a:pt x="0" y="3"/>
                  </a:cubicBezTo>
                  <a:cubicBezTo>
                    <a:pt x="1" y="2"/>
                    <a:pt x="1" y="0"/>
                    <a:pt x="3" y="0"/>
                  </a:cubicBezTo>
                  <a:cubicBezTo>
                    <a:pt x="3" y="0"/>
                    <a:pt x="3" y="0"/>
                    <a:pt x="3" y="0"/>
                  </a:cubicBezTo>
                  <a:cubicBezTo>
                    <a:pt x="4" y="3"/>
                    <a:pt x="4" y="3"/>
                    <a:pt x="4" y="3"/>
                  </a:cubicBezTo>
                  <a:cubicBezTo>
                    <a:pt x="5" y="3"/>
                    <a:pt x="5" y="3"/>
                    <a:pt x="5" y="3"/>
                  </a:cubicBezTo>
                  <a:cubicBezTo>
                    <a:pt x="5" y="3"/>
                    <a:pt x="5" y="3"/>
                    <a:pt x="5" y="3"/>
                  </a:cubicBezTo>
                  <a:cubicBezTo>
                    <a:pt x="5" y="3"/>
                    <a:pt x="5" y="3"/>
                    <a:pt x="5" y="3"/>
                  </a:cubicBezTo>
                  <a:cubicBezTo>
                    <a:pt x="5" y="3"/>
                    <a:pt x="4" y="3"/>
                    <a:pt x="4" y="4"/>
                  </a:cubicBezTo>
                  <a:cubicBezTo>
                    <a:pt x="4" y="4"/>
                    <a:pt x="4" y="4"/>
                    <a:pt x="4" y="4"/>
                  </a:cubicBezTo>
                  <a:cubicBezTo>
                    <a:pt x="4" y="4"/>
                    <a:pt x="4" y="6"/>
                    <a:pt x="4" y="7"/>
                  </a:cubicBezTo>
                  <a:cubicBezTo>
                    <a:pt x="4" y="7"/>
                    <a:pt x="4" y="7"/>
                    <a:pt x="4" y="7"/>
                  </a:cubicBezTo>
                  <a:cubicBezTo>
                    <a:pt x="4" y="10"/>
                    <a:pt x="5" y="13"/>
                    <a:pt x="5" y="14"/>
                  </a:cubicBezTo>
                  <a:cubicBezTo>
                    <a:pt x="5" y="14"/>
                    <a:pt x="5" y="14"/>
                    <a:pt x="5" y="14"/>
                  </a:cubicBezTo>
                  <a:cubicBezTo>
                    <a:pt x="1" y="15"/>
                    <a:pt x="1" y="15"/>
                    <a:pt x="1" y="15"/>
                  </a:cubicBezTo>
                  <a:cubicBezTo>
                    <a:pt x="1" y="14"/>
                    <a:pt x="0" y="10"/>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521"/>
            <p:cNvSpPr/>
            <p:nvPr/>
          </p:nvSpPr>
          <p:spPr bwMode="auto">
            <a:xfrm>
              <a:off x="4260852" y="862014"/>
              <a:ext cx="17463" cy="34925"/>
            </a:xfrm>
            <a:custGeom>
              <a:avLst/>
              <a:gdLst>
                <a:gd name="T0" fmla="*/ 1 w 10"/>
                <a:gd name="T1" fmla="*/ 18 h 20"/>
                <a:gd name="T2" fmla="*/ 0 w 10"/>
                <a:gd name="T3" fmla="*/ 10 h 20"/>
                <a:gd name="T4" fmla="*/ 0 w 10"/>
                <a:gd name="T5" fmla="*/ 10 h 20"/>
                <a:gd name="T6" fmla="*/ 2 w 10"/>
                <a:gd name="T7" fmla="*/ 10 h 20"/>
                <a:gd name="T8" fmla="*/ 0 w 10"/>
                <a:gd name="T9" fmla="*/ 10 h 20"/>
                <a:gd name="T10" fmla="*/ 1 w 10"/>
                <a:gd name="T11" fmla="*/ 5 h 20"/>
                <a:gd name="T12" fmla="*/ 1 w 10"/>
                <a:gd name="T13" fmla="*/ 5 h 20"/>
                <a:gd name="T14" fmla="*/ 4 w 10"/>
                <a:gd name="T15" fmla="*/ 1 h 20"/>
                <a:gd name="T16" fmla="*/ 4 w 10"/>
                <a:gd name="T17" fmla="*/ 1 h 20"/>
                <a:gd name="T18" fmla="*/ 6 w 10"/>
                <a:gd name="T19" fmla="*/ 0 h 20"/>
                <a:gd name="T20" fmla="*/ 7 w 10"/>
                <a:gd name="T21" fmla="*/ 2 h 20"/>
                <a:gd name="T22" fmla="*/ 8 w 10"/>
                <a:gd name="T23" fmla="*/ 4 h 20"/>
                <a:gd name="T24" fmla="*/ 10 w 10"/>
                <a:gd name="T25" fmla="*/ 6 h 20"/>
                <a:gd name="T26" fmla="*/ 8 w 10"/>
                <a:gd name="T27" fmla="*/ 7 h 20"/>
                <a:gd name="T28" fmla="*/ 8 w 10"/>
                <a:gd name="T29" fmla="*/ 7 h 20"/>
                <a:gd name="T30" fmla="*/ 8 w 10"/>
                <a:gd name="T31" fmla="*/ 7 h 20"/>
                <a:gd name="T32" fmla="*/ 8 w 10"/>
                <a:gd name="T33" fmla="*/ 10 h 20"/>
                <a:gd name="T34" fmla="*/ 8 w 10"/>
                <a:gd name="T35" fmla="*/ 10 h 20"/>
                <a:gd name="T36" fmla="*/ 8 w 10"/>
                <a:gd name="T37" fmla="*/ 10 h 20"/>
                <a:gd name="T38" fmla="*/ 8 w 10"/>
                <a:gd name="T39" fmla="*/ 10 h 20"/>
                <a:gd name="T40" fmla="*/ 9 w 10"/>
                <a:gd name="T41" fmla="*/ 16 h 20"/>
                <a:gd name="T42" fmla="*/ 9 w 10"/>
                <a:gd name="T43" fmla="*/ 16 h 20"/>
                <a:gd name="T44" fmla="*/ 9 w 10"/>
                <a:gd name="T45" fmla="*/ 18 h 20"/>
                <a:gd name="T46" fmla="*/ 1 w 10"/>
                <a:gd name="T47" fmla="*/ 20 h 20"/>
                <a:gd name="T48" fmla="*/ 1 w 10"/>
                <a:gd name="T4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0">
                  <a:moveTo>
                    <a:pt x="1" y="18"/>
                  </a:moveTo>
                  <a:cubicBezTo>
                    <a:pt x="1" y="17"/>
                    <a:pt x="0" y="13"/>
                    <a:pt x="0" y="10"/>
                  </a:cubicBezTo>
                  <a:cubicBezTo>
                    <a:pt x="0" y="10"/>
                    <a:pt x="0" y="10"/>
                    <a:pt x="0" y="10"/>
                  </a:cubicBezTo>
                  <a:cubicBezTo>
                    <a:pt x="2" y="10"/>
                    <a:pt x="2" y="10"/>
                    <a:pt x="2" y="10"/>
                  </a:cubicBezTo>
                  <a:cubicBezTo>
                    <a:pt x="0" y="10"/>
                    <a:pt x="0" y="10"/>
                    <a:pt x="0" y="10"/>
                  </a:cubicBezTo>
                  <a:cubicBezTo>
                    <a:pt x="0" y="8"/>
                    <a:pt x="0" y="7"/>
                    <a:pt x="1" y="5"/>
                  </a:cubicBezTo>
                  <a:cubicBezTo>
                    <a:pt x="1" y="5"/>
                    <a:pt x="1" y="5"/>
                    <a:pt x="1" y="5"/>
                  </a:cubicBezTo>
                  <a:cubicBezTo>
                    <a:pt x="1" y="4"/>
                    <a:pt x="1" y="2"/>
                    <a:pt x="4" y="1"/>
                  </a:cubicBezTo>
                  <a:cubicBezTo>
                    <a:pt x="4" y="1"/>
                    <a:pt x="4" y="1"/>
                    <a:pt x="4" y="1"/>
                  </a:cubicBezTo>
                  <a:cubicBezTo>
                    <a:pt x="6" y="0"/>
                    <a:pt x="6" y="0"/>
                    <a:pt x="6" y="0"/>
                  </a:cubicBezTo>
                  <a:cubicBezTo>
                    <a:pt x="7" y="2"/>
                    <a:pt x="7" y="2"/>
                    <a:pt x="7" y="2"/>
                  </a:cubicBezTo>
                  <a:cubicBezTo>
                    <a:pt x="8" y="4"/>
                    <a:pt x="8" y="4"/>
                    <a:pt x="8" y="4"/>
                  </a:cubicBezTo>
                  <a:cubicBezTo>
                    <a:pt x="10" y="6"/>
                    <a:pt x="10" y="6"/>
                    <a:pt x="10" y="6"/>
                  </a:cubicBezTo>
                  <a:cubicBezTo>
                    <a:pt x="8" y="7"/>
                    <a:pt x="8" y="7"/>
                    <a:pt x="8" y="7"/>
                  </a:cubicBezTo>
                  <a:cubicBezTo>
                    <a:pt x="8" y="7"/>
                    <a:pt x="8" y="7"/>
                    <a:pt x="8" y="7"/>
                  </a:cubicBezTo>
                  <a:cubicBezTo>
                    <a:pt x="8" y="7"/>
                    <a:pt x="8" y="7"/>
                    <a:pt x="8" y="7"/>
                  </a:cubicBezTo>
                  <a:cubicBezTo>
                    <a:pt x="8" y="8"/>
                    <a:pt x="8" y="9"/>
                    <a:pt x="8" y="10"/>
                  </a:cubicBezTo>
                  <a:cubicBezTo>
                    <a:pt x="8" y="10"/>
                    <a:pt x="8" y="10"/>
                    <a:pt x="8" y="10"/>
                  </a:cubicBezTo>
                  <a:cubicBezTo>
                    <a:pt x="8" y="10"/>
                    <a:pt x="8" y="10"/>
                    <a:pt x="8" y="10"/>
                  </a:cubicBezTo>
                  <a:cubicBezTo>
                    <a:pt x="8" y="10"/>
                    <a:pt x="8" y="10"/>
                    <a:pt x="8" y="10"/>
                  </a:cubicBezTo>
                  <a:cubicBezTo>
                    <a:pt x="8" y="13"/>
                    <a:pt x="9" y="16"/>
                    <a:pt x="9" y="16"/>
                  </a:cubicBezTo>
                  <a:cubicBezTo>
                    <a:pt x="9" y="16"/>
                    <a:pt x="9" y="16"/>
                    <a:pt x="9" y="16"/>
                  </a:cubicBezTo>
                  <a:cubicBezTo>
                    <a:pt x="9" y="18"/>
                    <a:pt x="9" y="18"/>
                    <a:pt x="9" y="18"/>
                  </a:cubicBezTo>
                  <a:cubicBezTo>
                    <a:pt x="1" y="20"/>
                    <a:pt x="1" y="20"/>
                    <a:pt x="1" y="20"/>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522"/>
            <p:cNvSpPr/>
            <p:nvPr/>
          </p:nvSpPr>
          <p:spPr bwMode="auto">
            <a:xfrm>
              <a:off x="4270377" y="868364"/>
              <a:ext cx="11113" cy="25400"/>
            </a:xfrm>
            <a:custGeom>
              <a:avLst/>
              <a:gdLst>
                <a:gd name="T0" fmla="*/ 0 w 6"/>
                <a:gd name="T1" fmla="*/ 0 h 14"/>
                <a:gd name="T2" fmla="*/ 0 w 6"/>
                <a:gd name="T3" fmla="*/ 0 h 14"/>
                <a:gd name="T4" fmla="*/ 0 w 6"/>
                <a:gd name="T5" fmla="*/ 0 h 14"/>
                <a:gd name="T6" fmla="*/ 4 w 6"/>
                <a:gd name="T7" fmla="*/ 0 h 14"/>
                <a:gd name="T8" fmla="*/ 4 w 6"/>
                <a:gd name="T9" fmla="*/ 0 h 14"/>
                <a:gd name="T10" fmla="*/ 4 w 6"/>
                <a:gd name="T11" fmla="*/ 0 h 14"/>
                <a:gd name="T12" fmla="*/ 6 w 6"/>
                <a:gd name="T13" fmla="*/ 13 h 14"/>
                <a:gd name="T14" fmla="*/ 6 w 6"/>
                <a:gd name="T15" fmla="*/ 13 h 14"/>
                <a:gd name="T16" fmla="*/ 6 w 6"/>
                <a:gd name="T17" fmla="*/ 13 h 14"/>
                <a:gd name="T18" fmla="*/ 3 w 6"/>
                <a:gd name="T19" fmla="*/ 14 h 14"/>
                <a:gd name="T20" fmla="*/ 0 w 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4">
                  <a:moveTo>
                    <a:pt x="0" y="0"/>
                  </a:move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4" y="3"/>
                    <a:pt x="6" y="13"/>
                    <a:pt x="6" y="13"/>
                  </a:cubicBezTo>
                  <a:cubicBezTo>
                    <a:pt x="6" y="13"/>
                    <a:pt x="6" y="13"/>
                    <a:pt x="6" y="13"/>
                  </a:cubicBezTo>
                  <a:cubicBezTo>
                    <a:pt x="6" y="13"/>
                    <a:pt x="6" y="13"/>
                    <a:pt x="6" y="13"/>
                  </a:cubicBezTo>
                  <a:cubicBezTo>
                    <a:pt x="3" y="14"/>
                    <a:pt x="3" y="14"/>
                    <a:pt x="3" y="14"/>
                  </a:cubicBezTo>
                  <a:cubicBezTo>
                    <a:pt x="3" y="14"/>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523"/>
            <p:cNvSpPr/>
            <p:nvPr/>
          </p:nvSpPr>
          <p:spPr bwMode="auto">
            <a:xfrm>
              <a:off x="4267202" y="863601"/>
              <a:ext cx="17463" cy="33338"/>
            </a:xfrm>
            <a:custGeom>
              <a:avLst/>
              <a:gdLst>
                <a:gd name="T0" fmla="*/ 3 w 10"/>
                <a:gd name="T1" fmla="*/ 17 h 19"/>
                <a:gd name="T2" fmla="*/ 2 w 10"/>
                <a:gd name="T3" fmla="*/ 17 h 19"/>
                <a:gd name="T4" fmla="*/ 2 w 10"/>
                <a:gd name="T5" fmla="*/ 17 h 19"/>
                <a:gd name="T6" fmla="*/ 2 w 10"/>
                <a:gd name="T7" fmla="*/ 16 h 19"/>
                <a:gd name="T8" fmla="*/ 2 w 10"/>
                <a:gd name="T9" fmla="*/ 16 h 19"/>
                <a:gd name="T10" fmla="*/ 1 w 10"/>
                <a:gd name="T11" fmla="*/ 12 h 19"/>
                <a:gd name="T12" fmla="*/ 1 w 10"/>
                <a:gd name="T13" fmla="*/ 12 h 19"/>
                <a:gd name="T14" fmla="*/ 0 w 10"/>
                <a:gd name="T15" fmla="*/ 3 h 19"/>
                <a:gd name="T16" fmla="*/ 0 w 10"/>
                <a:gd name="T17" fmla="*/ 3 h 19"/>
                <a:gd name="T18" fmla="*/ 2 w 10"/>
                <a:gd name="T19" fmla="*/ 3 h 19"/>
                <a:gd name="T20" fmla="*/ 2 w 10"/>
                <a:gd name="T21" fmla="*/ 3 h 19"/>
                <a:gd name="T22" fmla="*/ 0 w 10"/>
                <a:gd name="T23" fmla="*/ 3 h 19"/>
                <a:gd name="T24" fmla="*/ 0 w 10"/>
                <a:gd name="T25" fmla="*/ 2 h 19"/>
                <a:gd name="T26" fmla="*/ 0 w 10"/>
                <a:gd name="T27" fmla="*/ 2 h 19"/>
                <a:gd name="T28" fmla="*/ 1 w 10"/>
                <a:gd name="T29" fmla="*/ 0 h 19"/>
                <a:gd name="T30" fmla="*/ 9 w 10"/>
                <a:gd name="T31" fmla="*/ 1 h 19"/>
                <a:gd name="T32" fmla="*/ 8 w 10"/>
                <a:gd name="T33" fmla="*/ 3 h 19"/>
                <a:gd name="T34" fmla="*/ 8 w 10"/>
                <a:gd name="T35" fmla="*/ 4 h 19"/>
                <a:gd name="T36" fmla="*/ 8 w 10"/>
                <a:gd name="T37" fmla="*/ 4 h 19"/>
                <a:gd name="T38" fmla="*/ 10 w 10"/>
                <a:gd name="T39" fmla="*/ 14 h 19"/>
                <a:gd name="T40" fmla="*/ 10 w 10"/>
                <a:gd name="T41" fmla="*/ 14 h 19"/>
                <a:gd name="T42" fmla="*/ 10 w 10"/>
                <a:gd name="T43" fmla="*/ 15 h 19"/>
                <a:gd name="T44" fmla="*/ 10 w 10"/>
                <a:gd name="T45" fmla="*/ 16 h 19"/>
                <a:gd name="T46" fmla="*/ 10 w 10"/>
                <a:gd name="T47" fmla="*/ 17 h 19"/>
                <a:gd name="T48" fmla="*/ 3 w 10"/>
                <a:gd name="T49" fmla="*/ 19 h 19"/>
                <a:gd name="T50" fmla="*/ 3 w 10"/>
                <a:gd name="T5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9">
                  <a:moveTo>
                    <a:pt x="3" y="17"/>
                  </a:moveTo>
                  <a:cubicBezTo>
                    <a:pt x="3" y="17"/>
                    <a:pt x="2" y="17"/>
                    <a:pt x="2" y="17"/>
                  </a:cubicBezTo>
                  <a:cubicBezTo>
                    <a:pt x="2" y="17"/>
                    <a:pt x="2" y="17"/>
                    <a:pt x="2" y="17"/>
                  </a:cubicBezTo>
                  <a:cubicBezTo>
                    <a:pt x="2" y="16"/>
                    <a:pt x="2" y="16"/>
                    <a:pt x="2" y="16"/>
                  </a:cubicBezTo>
                  <a:cubicBezTo>
                    <a:pt x="2" y="16"/>
                    <a:pt x="2" y="16"/>
                    <a:pt x="2" y="16"/>
                  </a:cubicBezTo>
                  <a:cubicBezTo>
                    <a:pt x="2" y="15"/>
                    <a:pt x="2" y="13"/>
                    <a:pt x="1" y="12"/>
                  </a:cubicBezTo>
                  <a:cubicBezTo>
                    <a:pt x="1" y="12"/>
                    <a:pt x="1" y="12"/>
                    <a:pt x="1" y="12"/>
                  </a:cubicBezTo>
                  <a:cubicBezTo>
                    <a:pt x="1" y="9"/>
                    <a:pt x="0" y="6"/>
                    <a:pt x="0" y="3"/>
                  </a:cubicBezTo>
                  <a:cubicBezTo>
                    <a:pt x="0" y="3"/>
                    <a:pt x="0" y="3"/>
                    <a:pt x="0" y="3"/>
                  </a:cubicBezTo>
                  <a:cubicBezTo>
                    <a:pt x="2" y="3"/>
                    <a:pt x="2" y="3"/>
                    <a:pt x="2" y="3"/>
                  </a:cubicBezTo>
                  <a:cubicBezTo>
                    <a:pt x="2" y="3"/>
                    <a:pt x="2" y="3"/>
                    <a:pt x="2" y="3"/>
                  </a:cubicBezTo>
                  <a:cubicBezTo>
                    <a:pt x="0" y="3"/>
                    <a:pt x="0" y="3"/>
                    <a:pt x="0" y="3"/>
                  </a:cubicBezTo>
                  <a:cubicBezTo>
                    <a:pt x="0" y="3"/>
                    <a:pt x="0" y="3"/>
                    <a:pt x="0" y="2"/>
                  </a:cubicBezTo>
                  <a:cubicBezTo>
                    <a:pt x="0" y="2"/>
                    <a:pt x="0" y="2"/>
                    <a:pt x="0" y="2"/>
                  </a:cubicBezTo>
                  <a:cubicBezTo>
                    <a:pt x="1" y="0"/>
                    <a:pt x="1" y="0"/>
                    <a:pt x="1" y="0"/>
                  </a:cubicBezTo>
                  <a:cubicBezTo>
                    <a:pt x="9" y="1"/>
                    <a:pt x="9" y="1"/>
                    <a:pt x="9" y="1"/>
                  </a:cubicBezTo>
                  <a:cubicBezTo>
                    <a:pt x="8" y="3"/>
                    <a:pt x="8" y="3"/>
                    <a:pt x="8" y="3"/>
                  </a:cubicBezTo>
                  <a:cubicBezTo>
                    <a:pt x="8" y="4"/>
                    <a:pt x="8" y="4"/>
                    <a:pt x="8" y="4"/>
                  </a:cubicBezTo>
                  <a:cubicBezTo>
                    <a:pt x="8" y="4"/>
                    <a:pt x="8" y="4"/>
                    <a:pt x="8" y="4"/>
                  </a:cubicBezTo>
                  <a:cubicBezTo>
                    <a:pt x="8" y="6"/>
                    <a:pt x="10" y="12"/>
                    <a:pt x="10" y="14"/>
                  </a:cubicBezTo>
                  <a:cubicBezTo>
                    <a:pt x="10" y="14"/>
                    <a:pt x="10" y="14"/>
                    <a:pt x="10" y="14"/>
                  </a:cubicBezTo>
                  <a:cubicBezTo>
                    <a:pt x="10" y="15"/>
                    <a:pt x="10" y="15"/>
                    <a:pt x="10" y="15"/>
                  </a:cubicBezTo>
                  <a:cubicBezTo>
                    <a:pt x="10" y="16"/>
                    <a:pt x="10" y="16"/>
                    <a:pt x="10" y="16"/>
                  </a:cubicBezTo>
                  <a:cubicBezTo>
                    <a:pt x="10" y="17"/>
                    <a:pt x="10" y="17"/>
                    <a:pt x="10" y="17"/>
                  </a:cubicBezTo>
                  <a:cubicBezTo>
                    <a:pt x="3" y="19"/>
                    <a:pt x="3" y="19"/>
                    <a:pt x="3" y="19"/>
                  </a:cubicBezTo>
                  <a:cubicBezTo>
                    <a:pt x="3" y="17"/>
                    <a:pt x="3" y="17"/>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524"/>
            <p:cNvSpPr/>
            <p:nvPr/>
          </p:nvSpPr>
          <p:spPr bwMode="auto">
            <a:xfrm>
              <a:off x="4275139" y="866776"/>
              <a:ext cx="15875" cy="14288"/>
            </a:xfrm>
            <a:custGeom>
              <a:avLst/>
              <a:gdLst>
                <a:gd name="T0" fmla="*/ 0 w 10"/>
                <a:gd name="T1" fmla="*/ 4 h 9"/>
                <a:gd name="T2" fmla="*/ 4 w 10"/>
                <a:gd name="T3" fmla="*/ 0 h 9"/>
                <a:gd name="T4" fmla="*/ 10 w 10"/>
                <a:gd name="T5" fmla="*/ 6 h 9"/>
                <a:gd name="T6" fmla="*/ 8 w 10"/>
                <a:gd name="T7" fmla="*/ 9 h 9"/>
                <a:gd name="T8" fmla="*/ 0 w 10"/>
                <a:gd name="T9" fmla="*/ 4 h 9"/>
                <a:gd name="T10" fmla="*/ 0 w 10"/>
                <a:gd name="T11" fmla="*/ 4 h 9"/>
              </a:gdLst>
              <a:ahLst/>
              <a:cxnLst>
                <a:cxn ang="0">
                  <a:pos x="T0" y="T1"/>
                </a:cxn>
                <a:cxn ang="0">
                  <a:pos x="T2" y="T3"/>
                </a:cxn>
                <a:cxn ang="0">
                  <a:pos x="T4" y="T5"/>
                </a:cxn>
                <a:cxn ang="0">
                  <a:pos x="T6" y="T7"/>
                </a:cxn>
                <a:cxn ang="0">
                  <a:pos x="T8" y="T9"/>
                </a:cxn>
                <a:cxn ang="0">
                  <a:pos x="T10" y="T11"/>
                </a:cxn>
              </a:cxnLst>
              <a:rect l="0" t="0" r="r" b="b"/>
              <a:pathLst>
                <a:path w="10" h="9">
                  <a:moveTo>
                    <a:pt x="0" y="4"/>
                  </a:moveTo>
                  <a:lnTo>
                    <a:pt x="4" y="0"/>
                  </a:lnTo>
                  <a:lnTo>
                    <a:pt x="10" y="6"/>
                  </a:lnTo>
                  <a:lnTo>
                    <a:pt x="8" y="9"/>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525"/>
            <p:cNvSpPr/>
            <p:nvPr/>
          </p:nvSpPr>
          <p:spPr bwMode="auto">
            <a:xfrm>
              <a:off x="4270377" y="862014"/>
              <a:ext cx="25400" cy="23813"/>
            </a:xfrm>
            <a:custGeom>
              <a:avLst/>
              <a:gdLst>
                <a:gd name="T0" fmla="*/ 2 w 16"/>
                <a:gd name="T1" fmla="*/ 9 h 15"/>
                <a:gd name="T2" fmla="*/ 3 w 16"/>
                <a:gd name="T3" fmla="*/ 7 h 15"/>
                <a:gd name="T4" fmla="*/ 5 w 16"/>
                <a:gd name="T5" fmla="*/ 8 h 15"/>
                <a:gd name="T6" fmla="*/ 3 w 16"/>
                <a:gd name="T7" fmla="*/ 7 h 15"/>
                <a:gd name="T8" fmla="*/ 2 w 16"/>
                <a:gd name="T9" fmla="*/ 9 h 15"/>
                <a:gd name="T10" fmla="*/ 0 w 16"/>
                <a:gd name="T11" fmla="*/ 7 h 15"/>
                <a:gd name="T12" fmla="*/ 7 w 16"/>
                <a:gd name="T13" fmla="*/ 0 h 15"/>
                <a:gd name="T14" fmla="*/ 16 w 16"/>
                <a:gd name="T15" fmla="*/ 9 h 15"/>
                <a:gd name="T16" fmla="*/ 11 w 16"/>
                <a:gd name="T17" fmla="*/ 15 h 15"/>
                <a:gd name="T18" fmla="*/ 2 w 16"/>
                <a:gd name="T19" fmla="*/ 9 h 15"/>
                <a:gd name="T20" fmla="*/ 2 w 16"/>
                <a:gd name="T21"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5">
                  <a:moveTo>
                    <a:pt x="2" y="9"/>
                  </a:moveTo>
                  <a:lnTo>
                    <a:pt x="3" y="7"/>
                  </a:lnTo>
                  <a:lnTo>
                    <a:pt x="5" y="8"/>
                  </a:lnTo>
                  <a:lnTo>
                    <a:pt x="3" y="7"/>
                  </a:lnTo>
                  <a:lnTo>
                    <a:pt x="2" y="9"/>
                  </a:lnTo>
                  <a:lnTo>
                    <a:pt x="0" y="7"/>
                  </a:lnTo>
                  <a:lnTo>
                    <a:pt x="7" y="0"/>
                  </a:lnTo>
                  <a:lnTo>
                    <a:pt x="16" y="9"/>
                  </a:lnTo>
                  <a:lnTo>
                    <a:pt x="11" y="15"/>
                  </a:lnTo>
                  <a:lnTo>
                    <a:pt x="2" y="9"/>
                  </a:ln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526"/>
            <p:cNvSpPr>
              <a:spLocks noEditPoints="1"/>
            </p:cNvSpPr>
            <p:nvPr/>
          </p:nvSpPr>
          <p:spPr bwMode="auto">
            <a:xfrm>
              <a:off x="4362452" y="865189"/>
              <a:ext cx="34925" cy="242888"/>
            </a:xfrm>
            <a:custGeom>
              <a:avLst/>
              <a:gdLst>
                <a:gd name="T0" fmla="*/ 0 w 22"/>
                <a:gd name="T1" fmla="*/ 148 h 153"/>
                <a:gd name="T2" fmla="*/ 18 w 22"/>
                <a:gd name="T3" fmla="*/ 148 h 153"/>
                <a:gd name="T4" fmla="*/ 12 w 22"/>
                <a:gd name="T5" fmla="*/ 0 h 153"/>
                <a:gd name="T6" fmla="*/ 17 w 22"/>
                <a:gd name="T7" fmla="*/ 0 h 153"/>
                <a:gd name="T8" fmla="*/ 22 w 22"/>
                <a:gd name="T9" fmla="*/ 153 h 153"/>
                <a:gd name="T10" fmla="*/ 0 w 22"/>
                <a:gd name="T11" fmla="*/ 153 h 153"/>
                <a:gd name="T12" fmla="*/ 0 w 22"/>
                <a:gd name="T13" fmla="*/ 148 h 153"/>
                <a:gd name="T14" fmla="*/ 0 w 22"/>
                <a:gd name="T15" fmla="*/ 148 h 153"/>
                <a:gd name="T16" fmla="*/ 12 w 22"/>
                <a:gd name="T17" fmla="*/ 0 h 153"/>
                <a:gd name="T18" fmla="*/ 12 w 22"/>
                <a:gd name="T19" fmla="*/ 0 h 153"/>
                <a:gd name="T20" fmla="*/ 12 w 22"/>
                <a:gd name="T21" fmla="*/ 0 h 153"/>
                <a:gd name="T22" fmla="*/ 12 w 22"/>
                <a:gd name="T23" fmla="*/ 0 h 153"/>
                <a:gd name="T24" fmla="*/ 12 w 22"/>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53">
                  <a:moveTo>
                    <a:pt x="0" y="148"/>
                  </a:moveTo>
                  <a:lnTo>
                    <a:pt x="18" y="148"/>
                  </a:lnTo>
                  <a:lnTo>
                    <a:pt x="12" y="0"/>
                  </a:lnTo>
                  <a:lnTo>
                    <a:pt x="17" y="0"/>
                  </a:lnTo>
                  <a:lnTo>
                    <a:pt x="22" y="153"/>
                  </a:lnTo>
                  <a:lnTo>
                    <a:pt x="0" y="153"/>
                  </a:lnTo>
                  <a:lnTo>
                    <a:pt x="0" y="148"/>
                  </a:lnTo>
                  <a:lnTo>
                    <a:pt x="0" y="148"/>
                  </a:lnTo>
                  <a:close/>
                  <a:moveTo>
                    <a:pt x="12" y="0"/>
                  </a:move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527"/>
            <p:cNvSpPr>
              <a:spLocks noEditPoints="1"/>
            </p:cNvSpPr>
            <p:nvPr/>
          </p:nvSpPr>
          <p:spPr bwMode="auto">
            <a:xfrm>
              <a:off x="4359277" y="862014"/>
              <a:ext cx="41275" cy="249238"/>
            </a:xfrm>
            <a:custGeom>
              <a:avLst/>
              <a:gdLst>
                <a:gd name="T0" fmla="*/ 0 w 26"/>
                <a:gd name="T1" fmla="*/ 155 h 157"/>
                <a:gd name="T2" fmla="*/ 0 w 26"/>
                <a:gd name="T3" fmla="*/ 150 h 157"/>
                <a:gd name="T4" fmla="*/ 0 w 26"/>
                <a:gd name="T5" fmla="*/ 148 h 157"/>
                <a:gd name="T6" fmla="*/ 17 w 26"/>
                <a:gd name="T7" fmla="*/ 148 h 157"/>
                <a:gd name="T8" fmla="*/ 12 w 26"/>
                <a:gd name="T9" fmla="*/ 0 h 157"/>
                <a:gd name="T10" fmla="*/ 21 w 26"/>
                <a:gd name="T11" fmla="*/ 0 h 157"/>
                <a:gd name="T12" fmla="*/ 26 w 26"/>
                <a:gd name="T13" fmla="*/ 157 h 157"/>
                <a:gd name="T14" fmla="*/ 0 w 26"/>
                <a:gd name="T15" fmla="*/ 157 h 157"/>
                <a:gd name="T16" fmla="*/ 0 w 26"/>
                <a:gd name="T17" fmla="*/ 155 h 157"/>
                <a:gd name="T18" fmla="*/ 0 w 26"/>
                <a:gd name="T19" fmla="*/ 155 h 157"/>
                <a:gd name="T20" fmla="*/ 22 w 26"/>
                <a:gd name="T21" fmla="*/ 152 h 157"/>
                <a:gd name="T22" fmla="*/ 22 w 26"/>
                <a:gd name="T23" fmla="*/ 152 h 157"/>
                <a:gd name="T24" fmla="*/ 16 w 26"/>
                <a:gd name="T25" fmla="*/ 4 h 157"/>
                <a:gd name="T26" fmla="*/ 22 w 26"/>
                <a:gd name="T27" fmla="*/ 152 h 157"/>
                <a:gd name="T28" fmla="*/ 22 w 26"/>
                <a:gd name="T29" fmla="*/ 1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57">
                  <a:moveTo>
                    <a:pt x="0" y="155"/>
                  </a:moveTo>
                  <a:lnTo>
                    <a:pt x="0" y="150"/>
                  </a:lnTo>
                  <a:lnTo>
                    <a:pt x="0" y="148"/>
                  </a:lnTo>
                  <a:lnTo>
                    <a:pt x="17" y="148"/>
                  </a:lnTo>
                  <a:lnTo>
                    <a:pt x="12" y="0"/>
                  </a:lnTo>
                  <a:lnTo>
                    <a:pt x="21" y="0"/>
                  </a:lnTo>
                  <a:lnTo>
                    <a:pt x="26" y="157"/>
                  </a:lnTo>
                  <a:lnTo>
                    <a:pt x="0" y="157"/>
                  </a:lnTo>
                  <a:lnTo>
                    <a:pt x="0" y="155"/>
                  </a:lnTo>
                  <a:lnTo>
                    <a:pt x="0" y="155"/>
                  </a:lnTo>
                  <a:close/>
                  <a:moveTo>
                    <a:pt x="22" y="152"/>
                  </a:moveTo>
                  <a:lnTo>
                    <a:pt x="22" y="152"/>
                  </a:lnTo>
                  <a:lnTo>
                    <a:pt x="16" y="4"/>
                  </a:lnTo>
                  <a:lnTo>
                    <a:pt x="22" y="152"/>
                  </a:lnTo>
                  <a:lnTo>
                    <a:pt x="22"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528"/>
            <p:cNvSpPr>
              <a:spLocks noEditPoints="1"/>
            </p:cNvSpPr>
            <p:nvPr/>
          </p:nvSpPr>
          <p:spPr bwMode="auto">
            <a:xfrm>
              <a:off x="4421189" y="849314"/>
              <a:ext cx="52388" cy="266700"/>
            </a:xfrm>
            <a:custGeom>
              <a:avLst/>
              <a:gdLst>
                <a:gd name="T0" fmla="*/ 0 w 33"/>
                <a:gd name="T1" fmla="*/ 0 h 168"/>
                <a:gd name="T2" fmla="*/ 5 w 33"/>
                <a:gd name="T3" fmla="*/ 0 h 168"/>
                <a:gd name="T4" fmla="*/ 11 w 33"/>
                <a:gd name="T5" fmla="*/ 163 h 168"/>
                <a:gd name="T6" fmla="*/ 33 w 33"/>
                <a:gd name="T7" fmla="*/ 162 h 168"/>
                <a:gd name="T8" fmla="*/ 33 w 33"/>
                <a:gd name="T9" fmla="*/ 166 h 168"/>
                <a:gd name="T10" fmla="*/ 7 w 33"/>
                <a:gd name="T11" fmla="*/ 168 h 168"/>
                <a:gd name="T12" fmla="*/ 0 w 33"/>
                <a:gd name="T13" fmla="*/ 0 h 168"/>
                <a:gd name="T14" fmla="*/ 0 w 33"/>
                <a:gd name="T15" fmla="*/ 0 h 168"/>
                <a:gd name="T16" fmla="*/ 0 w 33"/>
                <a:gd name="T17" fmla="*/ 0 h 168"/>
                <a:gd name="T18" fmla="*/ 0 w 33"/>
                <a:gd name="T19" fmla="*/ 0 h 168"/>
                <a:gd name="T20" fmla="*/ 0 w 33"/>
                <a:gd name="T21" fmla="*/ 0 h 168"/>
                <a:gd name="T22" fmla="*/ 0 w 33"/>
                <a:gd name="T23" fmla="*/ 0 h 168"/>
                <a:gd name="T24" fmla="*/ 0 w 33"/>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8">
                  <a:moveTo>
                    <a:pt x="0" y="0"/>
                  </a:moveTo>
                  <a:lnTo>
                    <a:pt x="5" y="0"/>
                  </a:lnTo>
                  <a:lnTo>
                    <a:pt x="11" y="163"/>
                  </a:lnTo>
                  <a:lnTo>
                    <a:pt x="33" y="162"/>
                  </a:lnTo>
                  <a:lnTo>
                    <a:pt x="33" y="166"/>
                  </a:lnTo>
                  <a:lnTo>
                    <a:pt x="7" y="168"/>
                  </a:lnTo>
                  <a:lnTo>
                    <a:pt x="0" y="0"/>
                  </a:lnTo>
                  <a:lnTo>
                    <a:pt x="0" y="0"/>
                  </a:lnTo>
                  <a:close/>
                  <a:moveTo>
                    <a:pt x="0" y="0"/>
                  </a:move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529"/>
            <p:cNvSpPr>
              <a:spLocks noEditPoints="1"/>
            </p:cNvSpPr>
            <p:nvPr/>
          </p:nvSpPr>
          <p:spPr bwMode="auto">
            <a:xfrm>
              <a:off x="4418014" y="846139"/>
              <a:ext cx="60325" cy="273050"/>
            </a:xfrm>
            <a:custGeom>
              <a:avLst/>
              <a:gdLst>
                <a:gd name="T0" fmla="*/ 0 w 38"/>
                <a:gd name="T1" fmla="*/ 2 h 172"/>
                <a:gd name="T2" fmla="*/ 2 w 38"/>
                <a:gd name="T3" fmla="*/ 2 h 172"/>
                <a:gd name="T4" fmla="*/ 2 w 38"/>
                <a:gd name="T5" fmla="*/ 4 h 172"/>
                <a:gd name="T6" fmla="*/ 2 w 38"/>
                <a:gd name="T7" fmla="*/ 2 h 172"/>
                <a:gd name="T8" fmla="*/ 0 w 38"/>
                <a:gd name="T9" fmla="*/ 2 h 172"/>
                <a:gd name="T10" fmla="*/ 0 w 38"/>
                <a:gd name="T11" fmla="*/ 0 h 172"/>
                <a:gd name="T12" fmla="*/ 9 w 38"/>
                <a:gd name="T13" fmla="*/ 0 h 172"/>
                <a:gd name="T14" fmla="*/ 16 w 38"/>
                <a:gd name="T15" fmla="*/ 162 h 172"/>
                <a:gd name="T16" fmla="*/ 36 w 38"/>
                <a:gd name="T17" fmla="*/ 161 h 172"/>
                <a:gd name="T18" fmla="*/ 38 w 38"/>
                <a:gd name="T19" fmla="*/ 170 h 172"/>
                <a:gd name="T20" fmla="*/ 7 w 38"/>
                <a:gd name="T21" fmla="*/ 172 h 172"/>
                <a:gd name="T22" fmla="*/ 0 w 38"/>
                <a:gd name="T23" fmla="*/ 2 h 172"/>
                <a:gd name="T24" fmla="*/ 0 w 38"/>
                <a:gd name="T25" fmla="*/ 2 h 172"/>
                <a:gd name="T26" fmla="*/ 11 w 38"/>
                <a:gd name="T27" fmla="*/ 168 h 172"/>
                <a:gd name="T28" fmla="*/ 11 w 38"/>
                <a:gd name="T29" fmla="*/ 168 h 172"/>
                <a:gd name="T30" fmla="*/ 7 w 38"/>
                <a:gd name="T31" fmla="*/ 59 h 172"/>
                <a:gd name="T32" fmla="*/ 11 w 38"/>
                <a:gd name="T33" fmla="*/ 168 h 172"/>
                <a:gd name="T34" fmla="*/ 11 w 38"/>
                <a:gd name="T35" fmla="*/ 168 h 172"/>
                <a:gd name="T36" fmla="*/ 13 w 38"/>
                <a:gd name="T37" fmla="*/ 167 h 172"/>
                <a:gd name="T38" fmla="*/ 33 w 38"/>
                <a:gd name="T39" fmla="*/ 166 h 172"/>
                <a:gd name="T40" fmla="*/ 33 w 38"/>
                <a:gd name="T41" fmla="*/ 166 h 172"/>
                <a:gd name="T42" fmla="*/ 13 w 38"/>
                <a:gd name="T43" fmla="*/ 167 h 172"/>
                <a:gd name="T44" fmla="*/ 13 w 38"/>
                <a:gd name="T45" fmla="*/ 16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172">
                  <a:moveTo>
                    <a:pt x="0" y="2"/>
                  </a:moveTo>
                  <a:lnTo>
                    <a:pt x="2" y="2"/>
                  </a:lnTo>
                  <a:lnTo>
                    <a:pt x="2" y="4"/>
                  </a:lnTo>
                  <a:lnTo>
                    <a:pt x="2" y="2"/>
                  </a:lnTo>
                  <a:lnTo>
                    <a:pt x="0" y="2"/>
                  </a:lnTo>
                  <a:lnTo>
                    <a:pt x="0" y="0"/>
                  </a:lnTo>
                  <a:lnTo>
                    <a:pt x="9" y="0"/>
                  </a:lnTo>
                  <a:lnTo>
                    <a:pt x="16" y="162"/>
                  </a:lnTo>
                  <a:lnTo>
                    <a:pt x="36" y="161"/>
                  </a:lnTo>
                  <a:lnTo>
                    <a:pt x="38" y="170"/>
                  </a:lnTo>
                  <a:lnTo>
                    <a:pt x="7" y="172"/>
                  </a:lnTo>
                  <a:lnTo>
                    <a:pt x="0" y="2"/>
                  </a:lnTo>
                  <a:lnTo>
                    <a:pt x="0" y="2"/>
                  </a:lnTo>
                  <a:close/>
                  <a:moveTo>
                    <a:pt x="11" y="168"/>
                  </a:moveTo>
                  <a:lnTo>
                    <a:pt x="11" y="168"/>
                  </a:lnTo>
                  <a:lnTo>
                    <a:pt x="7" y="59"/>
                  </a:lnTo>
                  <a:lnTo>
                    <a:pt x="11" y="168"/>
                  </a:lnTo>
                  <a:lnTo>
                    <a:pt x="11" y="168"/>
                  </a:lnTo>
                  <a:close/>
                  <a:moveTo>
                    <a:pt x="13" y="167"/>
                  </a:moveTo>
                  <a:lnTo>
                    <a:pt x="33" y="166"/>
                  </a:lnTo>
                  <a:lnTo>
                    <a:pt x="33" y="166"/>
                  </a:lnTo>
                  <a:lnTo>
                    <a:pt x="13" y="167"/>
                  </a:lnTo>
                  <a:lnTo>
                    <a:pt x="13"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1" name="文本框 70"/>
          <p:cNvSpPr txBox="1"/>
          <p:nvPr/>
        </p:nvSpPr>
        <p:spPr>
          <a:xfrm>
            <a:off x="4641395" y="805632"/>
            <a:ext cx="4288353" cy="707886"/>
          </a:xfrm>
          <a:prstGeom prst="rect">
            <a:avLst/>
          </a:prstGeom>
          <a:noFill/>
        </p:spPr>
        <p:txBody>
          <a:bodyPr wrap="none" rtlCol="0">
            <a:spAutoFit/>
          </a:bodyPr>
          <a:lstStyle/>
          <a:p>
            <a:r>
              <a:rPr lang="zh-CN" altLang="en-US" sz="4000" b="1">
                <a:latin typeface="汉仪丫丫体简" panose="02010604000101010101" pitchFamily="2" charset="-122"/>
                <a:ea typeface="汉仪丫丫体简" panose="02010604000101010101" pitchFamily="2" charset="-122"/>
              </a:rPr>
              <a:t>单击此处输入标题</a:t>
            </a:r>
          </a:p>
        </p:txBody>
      </p:sp>
      <p:sp>
        <p:nvSpPr>
          <p:cNvPr id="72" name="文本框 71"/>
          <p:cNvSpPr txBox="1"/>
          <p:nvPr/>
        </p:nvSpPr>
        <p:spPr>
          <a:xfrm>
            <a:off x="5870897" y="1717650"/>
            <a:ext cx="1829347" cy="1569660"/>
          </a:xfrm>
          <a:prstGeom prst="rect">
            <a:avLst/>
          </a:prstGeom>
          <a:noFill/>
        </p:spPr>
        <p:txBody>
          <a:bodyPr wrap="none" rtlCol="0">
            <a:spAutoFit/>
          </a:bodyPr>
          <a:lstStyle/>
          <a:p>
            <a:r>
              <a:rPr lang="en-US" altLang="zh-CN" sz="9600">
                <a:latin typeface="方正彩云简体" panose="03000509000000000000" pitchFamily="65" charset="-122"/>
                <a:ea typeface="方正彩云简体" panose="03000509000000000000" pitchFamily="65" charset="-122"/>
              </a:rPr>
              <a:t>02</a:t>
            </a:r>
            <a:endParaRPr lang="zh-CN" altLang="en-US" sz="9600">
              <a:latin typeface="方正彩云简体" panose="03000509000000000000" pitchFamily="65" charset="-122"/>
              <a:ea typeface="方正彩云简体" panose="03000509000000000000" pitchFamily="65"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132"/>
          <p:cNvGrpSpPr>
            <a:grpSpLocks noChangeAspect="1"/>
          </p:cNvGrpSpPr>
          <p:nvPr/>
        </p:nvGrpSpPr>
        <p:grpSpPr>
          <a:xfrm rot="5400000">
            <a:off x="3109265" y="462156"/>
            <a:ext cx="646427" cy="265751"/>
            <a:chOff x="2494" y="1611"/>
            <a:chExt cx="2683" cy="1103"/>
          </a:xfrm>
          <a:solidFill>
            <a:srgbClr val="21211F"/>
          </a:solidFill>
        </p:grpSpPr>
        <p:sp>
          <p:nvSpPr>
            <p:cNvPr id="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3">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5" name="TextBox 76"/>
          <p:cNvSpPr txBox="1"/>
          <p:nvPr/>
        </p:nvSpPr>
        <p:spPr>
          <a:xfrm>
            <a:off x="438032" y="271818"/>
            <a:ext cx="2646878" cy="584775"/>
          </a:xfrm>
          <a:prstGeom prst="rect">
            <a:avLst/>
          </a:prstGeom>
          <a:noFill/>
        </p:spPr>
        <p:txBody>
          <a:bodyPr wrap="none" rtlCol="0">
            <a:spAutoFit/>
          </a:bodyPr>
          <a:lstStyle/>
          <a:p>
            <a:r>
              <a:rPr lang="zh-CN" altLang="en-US" sz="3200" b="1">
                <a:solidFill>
                  <a:srgbClr val="21211F"/>
                </a:solidFill>
                <a:latin typeface="汉仪丫丫体简" panose="02010604000101010101" pitchFamily="2" charset="-122"/>
                <a:ea typeface="汉仪丫丫体简" panose="02010604000101010101" pitchFamily="2" charset="-122"/>
                <a:cs typeface="+mn-ea"/>
                <a:sym typeface="+mn-lt"/>
              </a:rPr>
              <a:t>添加您的标题</a:t>
            </a:r>
          </a:p>
        </p:txBody>
      </p:sp>
      <p:sp>
        <p:nvSpPr>
          <p:cNvPr id="6" name="任意多边形 5"/>
          <p:cNvSpPr/>
          <p:nvPr/>
        </p:nvSpPr>
        <p:spPr>
          <a:xfrm>
            <a:off x="438032" y="872526"/>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7"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grpSp>
        <p:nvGrpSpPr>
          <p:cNvPr id="7" name="组合 6"/>
          <p:cNvGrpSpPr/>
          <p:nvPr/>
        </p:nvGrpSpPr>
        <p:grpSpPr>
          <a:xfrm>
            <a:off x="1121044" y="1421336"/>
            <a:ext cx="5016174" cy="4880987"/>
            <a:chOff x="839089" y="1332590"/>
            <a:chExt cx="4688114" cy="4560766"/>
          </a:xfrm>
          <a:noFill/>
        </p:grpSpPr>
        <p:grpSp>
          <p:nvGrpSpPr>
            <p:cNvPr id="8" name="组合 4"/>
            <p:cNvGrpSpPr/>
            <p:nvPr/>
          </p:nvGrpSpPr>
          <p:grpSpPr>
            <a:xfrm rot="-297887">
              <a:off x="2337379" y="1332590"/>
              <a:ext cx="1481233" cy="1167942"/>
              <a:chOff x="3142172" y="1515614"/>
              <a:chExt cx="1734150" cy="1367367"/>
            </a:xfrm>
            <a:grpFill/>
          </p:grpSpPr>
          <p:cxnSp>
            <p:nvCxnSpPr>
              <p:cNvPr id="10" name="直接连接符 9"/>
              <p:cNvCxnSpPr>
                <a:endCxn id="12" idx="3"/>
              </p:cNvCxnSpPr>
              <p:nvPr/>
            </p:nvCxnSpPr>
            <p:spPr>
              <a:xfrm rot="297887" flipV="1">
                <a:off x="3142172" y="1964970"/>
                <a:ext cx="786263" cy="833995"/>
              </a:xfrm>
              <a:prstGeom prst="line">
                <a:avLst/>
              </a:prstGeom>
              <a:grpFill/>
              <a:ln w="9525" cap="flat">
                <a:solidFill>
                  <a:schemeClr val="tx1"/>
                </a:solidFill>
                <a:prstDash val="solid"/>
                <a:miter lim="400000"/>
              </a:ln>
              <a:effectLst/>
            </p:spPr>
            <p:style>
              <a:lnRef idx="0">
                <a:scrgbClr r="0" g="0" b="0"/>
              </a:lnRef>
              <a:fillRef idx="0">
                <a:scrgbClr r="0" g="0" b="0"/>
              </a:fillRef>
              <a:effectRef idx="0">
                <a:scrgbClr r="0" g="0" b="0"/>
              </a:effectRef>
              <a:fontRef idx="none"/>
            </p:style>
          </p:cxnSp>
          <p:cxnSp>
            <p:nvCxnSpPr>
              <p:cNvPr id="11" name="直接连接符 10"/>
              <p:cNvCxnSpPr>
                <a:stCxn id="12" idx="5"/>
              </p:cNvCxnSpPr>
              <p:nvPr/>
            </p:nvCxnSpPr>
            <p:spPr>
              <a:xfrm rot="297887">
                <a:off x="4129794" y="2031250"/>
                <a:ext cx="746528" cy="851731"/>
              </a:xfrm>
              <a:prstGeom prst="line">
                <a:avLst/>
              </a:prstGeom>
              <a:grpFill/>
              <a:ln w="9525" cap="flat">
                <a:solidFill>
                  <a:schemeClr val="tx1"/>
                </a:solidFill>
                <a:prstDash val="solid"/>
                <a:miter lim="400000"/>
              </a:ln>
              <a:effectLst/>
            </p:spPr>
            <p:style>
              <a:lnRef idx="0">
                <a:scrgbClr r="0" g="0" b="0"/>
              </a:lnRef>
              <a:fillRef idx="0">
                <a:scrgbClr r="0" g="0" b="0"/>
              </a:fillRef>
              <a:effectRef idx="0">
                <a:scrgbClr r="0" g="0" b="0"/>
              </a:effectRef>
              <a:fontRef idx="none"/>
            </p:style>
          </p:cxnSp>
          <p:sp>
            <p:nvSpPr>
              <p:cNvPr id="12" name="椭圆 11"/>
              <p:cNvSpPr/>
              <p:nvPr/>
            </p:nvSpPr>
            <p:spPr>
              <a:xfrm>
                <a:off x="3920599" y="1515614"/>
                <a:ext cx="289916" cy="568139"/>
              </a:xfrm>
              <a:prstGeom prst="ellipse">
                <a:avLst/>
              </a:prstGeom>
              <a:grpFill/>
              <a:ln w="12700">
                <a:solidFill>
                  <a:schemeClr val="tx1"/>
                </a:solidFill>
              </a:ln>
            </p:spPr>
            <p:txBody>
              <a:bodyPr anchor="ctr">
                <a:spAutoFit/>
              </a:bodyPr>
              <a:lstStyle/>
              <a:p>
                <a:pPr algn="ctr" eaLnBrk="1" fontAlgn="auto" hangingPunct="1">
                  <a:spcBef>
                    <a:spcPct val="0"/>
                  </a:spcBef>
                  <a:spcAft>
                    <a:spcPct val="0"/>
                  </a:spcAft>
                  <a:defRPr/>
                </a:pPr>
                <a:endParaRPr lang="zh-CN" altLang="en-US">
                  <a:latin typeface="方正楷体简体" panose="02010601030101010101" pitchFamily="2" charset="-122"/>
                  <a:ea typeface="方正楷体简体" panose="02010601030101010101" pitchFamily="2" charset="-122"/>
                </a:endParaRPr>
              </a:p>
            </p:txBody>
          </p:sp>
        </p:grpSp>
        <p:sp>
          <p:nvSpPr>
            <p:cNvPr id="9" name="矩形 8"/>
            <p:cNvSpPr/>
            <p:nvPr/>
          </p:nvSpPr>
          <p:spPr>
            <a:xfrm>
              <a:off x="839089" y="2463214"/>
              <a:ext cx="4688114" cy="3430142"/>
            </a:xfrm>
            <a:prstGeom prst="rect">
              <a:avLst/>
            </a:prstGeom>
            <a:grp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latin typeface="方正楷体简体" panose="02010601030101010101" pitchFamily="2" charset="-122"/>
                <a:ea typeface="方正楷体简体" panose="02010601030101010101" pitchFamily="2" charset="-122"/>
              </a:endParaRPr>
            </a:p>
          </p:txBody>
        </p:sp>
      </p:grpSp>
      <p:sp>
        <p:nvSpPr>
          <p:cNvPr id="13" name="矩形 12"/>
          <p:cNvSpPr/>
          <p:nvPr/>
        </p:nvSpPr>
        <p:spPr>
          <a:xfrm>
            <a:off x="1347508" y="3240532"/>
            <a:ext cx="4450015" cy="1509644"/>
          </a:xfrm>
          <a:prstGeom prst="rect">
            <a:avLst/>
          </a:prstGeom>
          <a:solidFill>
            <a:srgbClr val="EDEDED"/>
          </a:solidFill>
        </p:spPr>
        <p:txBody>
          <a:bodyPr lIns="68580" tIns="34290" rIns="68580" bIns="34290">
            <a:spAutoFit/>
          </a:bodyPr>
          <a:lstStyle/>
          <a:p>
            <a:pPr eaLnBrk="1" fontAlgn="auto" hangingPunct="1">
              <a:lnSpc>
                <a:spcPct val="130000"/>
              </a:lnSpc>
              <a:spcBef>
                <a:spcPct val="0"/>
              </a:spcBef>
              <a:spcAft>
                <a:spcPct val="0"/>
              </a:spcAft>
              <a:defRPr/>
            </a:pPr>
            <a:r>
              <a:rPr lang="zh-CN" altLang="en-US">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a:latin typeface="微软雅黑" panose="020B0503020204020204" pitchFamily="34" charset="-122"/>
              <a:ea typeface="微软雅黑" panose="020B0503020204020204" pitchFamily="34" charset="-122"/>
            </a:endParaRPr>
          </a:p>
        </p:txBody>
      </p:sp>
      <p:sp>
        <p:nvSpPr>
          <p:cNvPr id="14" name="矩形 13"/>
          <p:cNvSpPr/>
          <p:nvPr/>
        </p:nvSpPr>
        <p:spPr>
          <a:xfrm>
            <a:off x="1347508" y="4565345"/>
            <a:ext cx="4450015" cy="1509644"/>
          </a:xfrm>
          <a:prstGeom prst="rect">
            <a:avLst/>
          </a:prstGeom>
          <a:solidFill>
            <a:srgbClr val="EDEDED"/>
          </a:solidFill>
        </p:spPr>
        <p:txBody>
          <a:bodyPr lIns="68580" tIns="34290" rIns="68580" bIns="34290">
            <a:spAutoFit/>
          </a:bodyPr>
          <a:lstStyle/>
          <a:p>
            <a:pPr eaLnBrk="1" fontAlgn="auto" hangingPunct="1">
              <a:lnSpc>
                <a:spcPct val="130000"/>
              </a:lnSpc>
              <a:spcBef>
                <a:spcPct val="0"/>
              </a:spcBef>
              <a:spcAft>
                <a:spcPct val="0"/>
              </a:spcAft>
              <a:defRPr/>
            </a:pPr>
            <a:r>
              <a:rPr lang="zh-CN" altLang="en-US">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a:latin typeface="微软雅黑" panose="020B0503020204020204" pitchFamily="34" charset="-122"/>
              <a:ea typeface="微软雅黑" panose="020B0503020204020204" pitchFamily="34" charset="-122"/>
            </a:endParaRPr>
          </a:p>
        </p:txBody>
      </p:sp>
      <p:grpSp>
        <p:nvGrpSpPr>
          <p:cNvPr id="15" name="组合 14"/>
          <p:cNvGrpSpPr/>
          <p:nvPr/>
        </p:nvGrpSpPr>
        <p:grpSpPr>
          <a:xfrm>
            <a:off x="7110761" y="1433324"/>
            <a:ext cx="3711744" cy="3940533"/>
            <a:chOff x="6502470" y="1523806"/>
            <a:chExt cx="3467440" cy="3476690"/>
          </a:xfrm>
          <a:noFill/>
        </p:grpSpPr>
        <p:grpSp>
          <p:nvGrpSpPr>
            <p:cNvPr id="16" name="组合 12"/>
            <p:cNvGrpSpPr/>
            <p:nvPr/>
          </p:nvGrpSpPr>
          <p:grpSpPr>
            <a:xfrm rot="-297887">
              <a:off x="7537374" y="1523806"/>
              <a:ext cx="1250374" cy="970430"/>
              <a:chOff x="3117757" y="1471891"/>
              <a:chExt cx="1790544" cy="1389663"/>
            </a:xfrm>
            <a:grpFill/>
          </p:grpSpPr>
          <p:cxnSp>
            <p:nvCxnSpPr>
              <p:cNvPr id="18" name="直接连接符 17"/>
              <p:cNvCxnSpPr>
                <a:endCxn id="20" idx="3"/>
              </p:cNvCxnSpPr>
              <p:nvPr/>
            </p:nvCxnSpPr>
            <p:spPr>
              <a:xfrm rot="297887" flipV="1">
                <a:off x="3117757" y="1997326"/>
                <a:ext cx="812085" cy="774766"/>
              </a:xfrm>
              <a:prstGeom prst="line">
                <a:avLst/>
              </a:prstGeom>
              <a:grpFill/>
              <a:ln w="9525" cap="flat">
                <a:solidFill>
                  <a:schemeClr val="tx1"/>
                </a:solidFill>
                <a:prstDash val="solid"/>
                <a:miter lim="400000"/>
              </a:ln>
              <a:effectLst/>
            </p:spPr>
            <p:style>
              <a:lnRef idx="0">
                <a:scrgbClr r="0" g="0" b="0"/>
              </a:lnRef>
              <a:fillRef idx="0">
                <a:scrgbClr r="0" g="0" b="0"/>
              </a:fillRef>
              <a:effectRef idx="0">
                <a:scrgbClr r="0" g="0" b="0"/>
              </a:effectRef>
              <a:fontRef idx="none"/>
            </p:style>
          </p:cxnSp>
          <p:cxnSp>
            <p:nvCxnSpPr>
              <p:cNvPr id="19" name="直接连接符 18"/>
              <p:cNvCxnSpPr>
                <a:stCxn id="20" idx="5"/>
              </p:cNvCxnSpPr>
              <p:nvPr/>
            </p:nvCxnSpPr>
            <p:spPr>
              <a:xfrm rot="297887">
                <a:off x="4129244" y="2062306"/>
                <a:ext cx="779057" cy="799248"/>
              </a:xfrm>
              <a:prstGeom prst="line">
                <a:avLst/>
              </a:prstGeom>
              <a:grpFill/>
              <a:ln w="9525" cap="flat">
                <a:solidFill>
                  <a:schemeClr val="tx1"/>
                </a:solidFill>
                <a:prstDash val="solid"/>
                <a:miter lim="400000"/>
              </a:ln>
              <a:effectLst/>
            </p:spPr>
            <p:style>
              <a:lnRef idx="0">
                <a:scrgbClr r="0" g="0" b="0"/>
              </a:lnRef>
              <a:fillRef idx="0">
                <a:scrgbClr r="0" g="0" b="0"/>
              </a:fillRef>
              <a:effectRef idx="0">
                <a:scrgbClr r="0" g="0" b="0"/>
              </a:effectRef>
              <a:fontRef idx="none"/>
            </p:style>
          </p:cxnSp>
          <p:sp>
            <p:nvSpPr>
              <p:cNvPr id="20" name="椭圆 19"/>
              <p:cNvSpPr/>
              <p:nvPr/>
            </p:nvSpPr>
            <p:spPr>
              <a:xfrm>
                <a:off x="3921667" y="1471891"/>
                <a:ext cx="287806" cy="656171"/>
              </a:xfrm>
              <a:prstGeom prst="ellipse">
                <a:avLst/>
              </a:prstGeom>
              <a:grpFill/>
              <a:ln w="12700">
                <a:solidFill>
                  <a:schemeClr val="tx1"/>
                </a:solidFill>
              </a:ln>
            </p:spPr>
            <p:txBody>
              <a:bodyPr anchor="ctr">
                <a:spAutoFit/>
              </a:bodyPr>
              <a:lstStyle/>
              <a:p>
                <a:pPr algn="ctr" eaLnBrk="1" fontAlgn="auto" hangingPunct="1">
                  <a:spcBef>
                    <a:spcPct val="0"/>
                  </a:spcBef>
                  <a:spcAft>
                    <a:spcPct val="0"/>
                  </a:spcAft>
                  <a:defRPr/>
                </a:pPr>
                <a:endParaRPr lang="zh-CN" altLang="en-US">
                  <a:latin typeface="方正楷体简体" panose="02010601030101010101" pitchFamily="2" charset="-122"/>
                  <a:ea typeface="方正楷体简体" panose="02010601030101010101" pitchFamily="2" charset="-122"/>
                </a:endParaRPr>
              </a:p>
            </p:txBody>
          </p:sp>
        </p:grpSp>
        <p:sp>
          <p:nvSpPr>
            <p:cNvPr id="17" name="矩形 16"/>
            <p:cNvSpPr/>
            <p:nvPr/>
          </p:nvSpPr>
          <p:spPr>
            <a:xfrm>
              <a:off x="6502470" y="2464998"/>
              <a:ext cx="3467440" cy="2535498"/>
            </a:xfrm>
            <a:prstGeom prst="rect">
              <a:avLst/>
            </a:prstGeom>
            <a:grp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latin typeface="方正楷体简体" panose="02010601030101010101" pitchFamily="2" charset="-122"/>
                <a:ea typeface="方正楷体简体" panose="02010601030101010101" pitchFamily="2" charset="-122"/>
              </a:endParaRPr>
            </a:p>
          </p:txBody>
        </p:sp>
      </p:grpSp>
      <p:sp>
        <p:nvSpPr>
          <p:cNvPr id="21" name="矩形 20"/>
          <p:cNvSpPr/>
          <p:nvPr/>
        </p:nvSpPr>
        <p:spPr>
          <a:xfrm>
            <a:off x="7374524" y="2993320"/>
            <a:ext cx="3281461" cy="2229841"/>
          </a:xfrm>
          <a:prstGeom prst="rect">
            <a:avLst/>
          </a:prstGeom>
          <a:solidFill>
            <a:srgbClr val="EDEDED"/>
          </a:solidFill>
        </p:spPr>
        <p:txBody>
          <a:bodyPr lIns="68580" tIns="34290" rIns="68580" bIns="34290">
            <a:spAutoFit/>
          </a:bodyPr>
          <a:lstStyle/>
          <a:p>
            <a:pPr eaLnBrk="1" fontAlgn="auto" hangingPunct="1">
              <a:lnSpc>
                <a:spcPct val="130000"/>
              </a:lnSpc>
              <a:spcBef>
                <a:spcPct val="0"/>
              </a:spcBef>
              <a:spcAft>
                <a:spcPct val="0"/>
              </a:spcAft>
              <a:defRPr/>
            </a:pPr>
            <a:r>
              <a:rPr lang="zh-CN" altLang="en-US">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endParaRPr lang="en-US" altLang="zh-CN">
              <a:latin typeface="微软雅黑" panose="020B0503020204020204" pitchFamily="34" charset="-122"/>
              <a:ea typeface="微软雅黑" panose="020B0503020204020204" pitchFamily="34" charset="-122"/>
            </a:endParaRPr>
          </a:p>
        </p:txBody>
      </p:sp>
      <p:sp>
        <p:nvSpPr>
          <p:cNvPr id="22" name="文本框 21"/>
          <p:cNvSpPr txBox="1"/>
          <p:nvPr/>
        </p:nvSpPr>
        <p:spPr>
          <a:xfrm>
            <a:off x="1347507" y="2735883"/>
            <a:ext cx="4167027" cy="400110"/>
          </a:xfrm>
          <a:prstGeom prst="rect">
            <a:avLst/>
          </a:prstGeom>
          <a:solidFill>
            <a:srgbClr val="EDEDED"/>
          </a:solidFill>
        </p:spPr>
        <p:txBody>
          <a:bodyPr wrap="square" rtlCol="0">
            <a:spAutoFit/>
          </a:bodyPr>
          <a:lstStyle/>
          <a:p>
            <a:r>
              <a:rPr lang="zh-CN" altLang="en-US" sz="2000">
                <a:latin typeface="微软雅黑" panose="020B0503020204020204" pitchFamily="34" charset="-122"/>
                <a:ea typeface="微软雅黑" panose="020B0503020204020204" pitchFamily="34" charset="-122"/>
              </a:rPr>
              <a:t>单击此处输入标题</a:t>
            </a:r>
          </a:p>
        </p:txBody>
      </p:sp>
      <p:sp>
        <p:nvSpPr>
          <p:cNvPr id="23" name="文本框 22"/>
          <p:cNvSpPr txBox="1"/>
          <p:nvPr/>
        </p:nvSpPr>
        <p:spPr>
          <a:xfrm>
            <a:off x="7355240" y="2564385"/>
            <a:ext cx="3281461" cy="400110"/>
          </a:xfrm>
          <a:prstGeom prst="rect">
            <a:avLst/>
          </a:prstGeom>
          <a:solidFill>
            <a:srgbClr val="EDEDED"/>
          </a:solidFill>
        </p:spPr>
        <p:txBody>
          <a:bodyPr wrap="square" rtlCol="0">
            <a:spAutoFit/>
          </a:bodyPr>
          <a:lstStyle/>
          <a:p>
            <a:r>
              <a:rPr lang="zh-CN" altLang="en-US" sz="2000">
                <a:latin typeface="微软雅黑" panose="020B0503020204020204" pitchFamily="34" charset="-122"/>
                <a:ea typeface="微软雅黑" panose="020B0503020204020204" pitchFamily="34" charset="-122"/>
              </a:rPr>
              <a:t>单击此处输入标题</a:t>
            </a:r>
          </a:p>
        </p:txBody>
      </p:sp>
      <p:cxnSp>
        <p:nvCxnSpPr>
          <p:cNvPr id="25" name="直接连接符 24"/>
          <p:cNvCxnSpPr/>
          <p:nvPr/>
        </p:nvCxnSpPr>
        <p:spPr>
          <a:xfrm>
            <a:off x="1913206" y="1702191"/>
            <a:ext cx="84546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rot="2515590">
            <a:off x="10712000" y="650608"/>
            <a:ext cx="221010" cy="1223763"/>
            <a:chOff x="6881813" y="2139950"/>
            <a:chExt cx="277813" cy="1538288"/>
          </a:xfrm>
          <a:solidFill>
            <a:schemeClr val="tx1"/>
          </a:solidFill>
        </p:grpSpPr>
        <p:sp>
          <p:nvSpPr>
            <p:cNvPr id="27" name="Freeform 93"/>
            <p:cNvSpPr/>
            <p:nvPr/>
          </p:nvSpPr>
          <p:spPr bwMode="auto">
            <a:xfrm>
              <a:off x="6975475" y="2171700"/>
              <a:ext cx="158750" cy="46038"/>
            </a:xfrm>
            <a:custGeom>
              <a:avLst/>
              <a:gdLst>
                <a:gd name="T0" fmla="*/ 245 w 245"/>
                <a:gd name="T1" fmla="*/ 48 h 72"/>
                <a:gd name="T2" fmla="*/ 189 w 245"/>
                <a:gd name="T3" fmla="*/ 54 h 72"/>
                <a:gd name="T4" fmla="*/ 144 w 245"/>
                <a:gd name="T5" fmla="*/ 51 h 72"/>
                <a:gd name="T6" fmla="*/ 87 w 245"/>
                <a:gd name="T7" fmla="*/ 34 h 72"/>
                <a:gd name="T8" fmla="*/ 0 w 245"/>
                <a:gd name="T9" fmla="*/ 31 h 72"/>
                <a:gd name="T10" fmla="*/ 110 w 245"/>
                <a:gd name="T11" fmla="*/ 12 h 72"/>
                <a:gd name="T12" fmla="*/ 175 w 245"/>
                <a:gd name="T13" fmla="*/ 31 h 72"/>
                <a:gd name="T14" fmla="*/ 245 w 245"/>
                <a:gd name="T15" fmla="*/ 4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72">
                  <a:moveTo>
                    <a:pt x="245" y="48"/>
                  </a:moveTo>
                  <a:cubicBezTo>
                    <a:pt x="231" y="72"/>
                    <a:pt x="208" y="57"/>
                    <a:pt x="189" y="54"/>
                  </a:cubicBezTo>
                  <a:cubicBezTo>
                    <a:pt x="174" y="51"/>
                    <a:pt x="157" y="54"/>
                    <a:pt x="144" y="51"/>
                  </a:cubicBezTo>
                  <a:cubicBezTo>
                    <a:pt x="125" y="46"/>
                    <a:pt x="111" y="36"/>
                    <a:pt x="87" y="34"/>
                  </a:cubicBezTo>
                  <a:cubicBezTo>
                    <a:pt x="51" y="31"/>
                    <a:pt x="30" y="44"/>
                    <a:pt x="0" y="31"/>
                  </a:cubicBezTo>
                  <a:cubicBezTo>
                    <a:pt x="25" y="0"/>
                    <a:pt x="76" y="3"/>
                    <a:pt x="110" y="12"/>
                  </a:cubicBezTo>
                  <a:cubicBezTo>
                    <a:pt x="132" y="8"/>
                    <a:pt x="158" y="14"/>
                    <a:pt x="175" y="31"/>
                  </a:cubicBezTo>
                  <a:cubicBezTo>
                    <a:pt x="201" y="36"/>
                    <a:pt x="223" y="35"/>
                    <a:pt x="24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4"/>
            <p:cNvSpPr/>
            <p:nvPr/>
          </p:nvSpPr>
          <p:spPr bwMode="auto">
            <a:xfrm>
              <a:off x="7029450" y="2347913"/>
              <a:ext cx="19050" cy="15875"/>
            </a:xfrm>
            <a:custGeom>
              <a:avLst/>
              <a:gdLst>
                <a:gd name="T0" fmla="*/ 22 w 29"/>
                <a:gd name="T1" fmla="*/ 1 h 24"/>
                <a:gd name="T2" fmla="*/ 28 w 29"/>
                <a:gd name="T3" fmla="*/ 18 h 24"/>
                <a:gd name="T4" fmla="*/ 0 w 29"/>
                <a:gd name="T5" fmla="*/ 18 h 24"/>
                <a:gd name="T6" fmla="*/ 0 w 29"/>
                <a:gd name="T7" fmla="*/ 4 h 24"/>
                <a:gd name="T8" fmla="*/ 22 w 29"/>
                <a:gd name="T9" fmla="*/ 1 h 24"/>
              </a:gdLst>
              <a:ahLst/>
              <a:cxnLst>
                <a:cxn ang="0">
                  <a:pos x="T0" y="T1"/>
                </a:cxn>
                <a:cxn ang="0">
                  <a:pos x="T2" y="T3"/>
                </a:cxn>
                <a:cxn ang="0">
                  <a:pos x="T4" y="T5"/>
                </a:cxn>
                <a:cxn ang="0">
                  <a:pos x="T6" y="T7"/>
                </a:cxn>
                <a:cxn ang="0">
                  <a:pos x="T8" y="T9"/>
                </a:cxn>
              </a:cxnLst>
              <a:rect l="0" t="0" r="r" b="b"/>
              <a:pathLst>
                <a:path w="28" h="24">
                  <a:moveTo>
                    <a:pt x="22" y="1"/>
                  </a:moveTo>
                  <a:cubicBezTo>
                    <a:pt x="24" y="7"/>
                    <a:pt x="29" y="10"/>
                    <a:pt x="28" y="18"/>
                  </a:cubicBezTo>
                  <a:cubicBezTo>
                    <a:pt x="19" y="24"/>
                    <a:pt x="11" y="23"/>
                    <a:pt x="0" y="18"/>
                  </a:cubicBezTo>
                  <a:cubicBezTo>
                    <a:pt x="0" y="14"/>
                    <a:pt x="0" y="9"/>
                    <a:pt x="0" y="4"/>
                  </a:cubicBezTo>
                  <a:cubicBezTo>
                    <a:pt x="4" y="0"/>
                    <a:pt x="14" y="2"/>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5"/>
            <p:cNvSpPr/>
            <p:nvPr/>
          </p:nvSpPr>
          <p:spPr bwMode="auto">
            <a:xfrm>
              <a:off x="7027863" y="2401888"/>
              <a:ext cx="20638" cy="19050"/>
            </a:xfrm>
            <a:custGeom>
              <a:avLst/>
              <a:gdLst>
                <a:gd name="T0" fmla="*/ 30 w 31"/>
                <a:gd name="T1" fmla="*/ 9 h 29"/>
                <a:gd name="T2" fmla="*/ 24 w 31"/>
                <a:gd name="T3" fmla="*/ 26 h 29"/>
                <a:gd name="T4" fmla="*/ 2 w 31"/>
                <a:gd name="T5" fmla="*/ 7 h 29"/>
                <a:gd name="T6" fmla="*/ 30 w 31"/>
                <a:gd name="T7" fmla="*/ 9 h 29"/>
              </a:gdLst>
              <a:ahLst/>
              <a:cxnLst>
                <a:cxn ang="0">
                  <a:pos x="T0" y="T1"/>
                </a:cxn>
                <a:cxn ang="0">
                  <a:pos x="T2" y="T3"/>
                </a:cxn>
                <a:cxn ang="0">
                  <a:pos x="T4" y="T5"/>
                </a:cxn>
                <a:cxn ang="0">
                  <a:pos x="T6" y="T7"/>
                </a:cxn>
              </a:cxnLst>
              <a:rect l="0" t="0" r="r" b="b"/>
              <a:pathLst>
                <a:path w="31" h="28">
                  <a:moveTo>
                    <a:pt x="30" y="9"/>
                  </a:moveTo>
                  <a:cubicBezTo>
                    <a:pt x="31" y="18"/>
                    <a:pt x="24" y="18"/>
                    <a:pt x="24" y="26"/>
                  </a:cubicBezTo>
                  <a:cubicBezTo>
                    <a:pt x="8" y="29"/>
                    <a:pt x="0" y="22"/>
                    <a:pt x="2" y="7"/>
                  </a:cubicBezTo>
                  <a:cubicBezTo>
                    <a:pt x="12" y="0"/>
                    <a:pt x="23" y="0"/>
                    <a:pt x="3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6"/>
            <p:cNvSpPr>
              <a:spLocks noEditPoints="1"/>
            </p:cNvSpPr>
            <p:nvPr/>
          </p:nvSpPr>
          <p:spPr bwMode="auto">
            <a:xfrm>
              <a:off x="7005638" y="2524125"/>
              <a:ext cx="60325" cy="404813"/>
            </a:xfrm>
            <a:custGeom>
              <a:avLst/>
              <a:gdLst>
                <a:gd name="T0" fmla="*/ 47 w 94"/>
                <a:gd name="T1" fmla="*/ 628 h 628"/>
                <a:gd name="T2" fmla="*/ 27 w 94"/>
                <a:gd name="T3" fmla="*/ 529 h 628"/>
                <a:gd name="T4" fmla="*/ 25 w 94"/>
                <a:gd name="T5" fmla="*/ 448 h 628"/>
                <a:gd name="T6" fmla="*/ 19 w 94"/>
                <a:gd name="T7" fmla="*/ 290 h 628"/>
                <a:gd name="T8" fmla="*/ 30 w 94"/>
                <a:gd name="T9" fmla="*/ 3 h 628"/>
                <a:gd name="T10" fmla="*/ 56 w 94"/>
                <a:gd name="T11" fmla="*/ 3 h 628"/>
                <a:gd name="T12" fmla="*/ 75 w 94"/>
                <a:gd name="T13" fmla="*/ 31 h 628"/>
                <a:gd name="T14" fmla="*/ 70 w 94"/>
                <a:gd name="T15" fmla="*/ 158 h 628"/>
                <a:gd name="T16" fmla="*/ 87 w 94"/>
                <a:gd name="T17" fmla="*/ 307 h 628"/>
                <a:gd name="T18" fmla="*/ 84 w 94"/>
                <a:gd name="T19" fmla="*/ 355 h 628"/>
                <a:gd name="T20" fmla="*/ 92 w 94"/>
                <a:gd name="T21" fmla="*/ 400 h 628"/>
                <a:gd name="T22" fmla="*/ 72 w 94"/>
                <a:gd name="T23" fmla="*/ 608 h 628"/>
                <a:gd name="T24" fmla="*/ 47 w 94"/>
                <a:gd name="T25" fmla="*/ 628 h 628"/>
                <a:gd name="T26" fmla="*/ 30 w 94"/>
                <a:gd name="T27" fmla="*/ 160 h 628"/>
                <a:gd name="T28" fmla="*/ 47 w 94"/>
                <a:gd name="T29" fmla="*/ 349 h 628"/>
                <a:gd name="T30" fmla="*/ 47 w 94"/>
                <a:gd name="T31" fmla="*/ 603 h 628"/>
                <a:gd name="T32" fmla="*/ 72 w 94"/>
                <a:gd name="T33" fmla="*/ 327 h 628"/>
                <a:gd name="T34" fmla="*/ 50 w 94"/>
                <a:gd name="T35" fmla="*/ 177 h 628"/>
                <a:gd name="T36" fmla="*/ 47 w 94"/>
                <a:gd name="T37" fmla="*/ 31 h 628"/>
                <a:gd name="T38" fmla="*/ 30 w 94"/>
                <a:gd name="T39" fmla="*/ 16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628">
                  <a:moveTo>
                    <a:pt x="47" y="628"/>
                  </a:moveTo>
                  <a:cubicBezTo>
                    <a:pt x="0" y="628"/>
                    <a:pt x="24" y="569"/>
                    <a:pt x="27" y="529"/>
                  </a:cubicBezTo>
                  <a:cubicBezTo>
                    <a:pt x="30" y="505"/>
                    <a:pt x="26" y="477"/>
                    <a:pt x="25" y="448"/>
                  </a:cubicBezTo>
                  <a:cubicBezTo>
                    <a:pt x="22" y="384"/>
                    <a:pt x="34" y="332"/>
                    <a:pt x="19" y="290"/>
                  </a:cubicBezTo>
                  <a:cubicBezTo>
                    <a:pt x="23" y="194"/>
                    <a:pt x="0" y="97"/>
                    <a:pt x="30" y="3"/>
                  </a:cubicBezTo>
                  <a:cubicBezTo>
                    <a:pt x="42" y="0"/>
                    <a:pt x="43" y="2"/>
                    <a:pt x="56" y="3"/>
                  </a:cubicBezTo>
                  <a:cubicBezTo>
                    <a:pt x="63" y="11"/>
                    <a:pt x="66" y="24"/>
                    <a:pt x="75" y="31"/>
                  </a:cubicBezTo>
                  <a:cubicBezTo>
                    <a:pt x="78" y="75"/>
                    <a:pt x="67" y="116"/>
                    <a:pt x="70" y="158"/>
                  </a:cubicBezTo>
                  <a:cubicBezTo>
                    <a:pt x="72" y="203"/>
                    <a:pt x="83" y="252"/>
                    <a:pt x="87" y="307"/>
                  </a:cubicBezTo>
                  <a:cubicBezTo>
                    <a:pt x="88" y="323"/>
                    <a:pt x="83" y="339"/>
                    <a:pt x="84" y="355"/>
                  </a:cubicBezTo>
                  <a:cubicBezTo>
                    <a:pt x="84" y="370"/>
                    <a:pt x="92" y="385"/>
                    <a:pt x="92" y="400"/>
                  </a:cubicBezTo>
                  <a:cubicBezTo>
                    <a:pt x="94" y="473"/>
                    <a:pt x="94" y="538"/>
                    <a:pt x="72" y="608"/>
                  </a:cubicBezTo>
                  <a:cubicBezTo>
                    <a:pt x="60" y="610"/>
                    <a:pt x="60" y="626"/>
                    <a:pt x="47" y="628"/>
                  </a:cubicBezTo>
                  <a:close/>
                  <a:moveTo>
                    <a:pt x="30" y="160"/>
                  </a:moveTo>
                  <a:cubicBezTo>
                    <a:pt x="32" y="221"/>
                    <a:pt x="47" y="283"/>
                    <a:pt x="47" y="349"/>
                  </a:cubicBezTo>
                  <a:cubicBezTo>
                    <a:pt x="47" y="430"/>
                    <a:pt x="42" y="518"/>
                    <a:pt x="47" y="603"/>
                  </a:cubicBezTo>
                  <a:cubicBezTo>
                    <a:pt x="85" y="525"/>
                    <a:pt x="77" y="423"/>
                    <a:pt x="72" y="327"/>
                  </a:cubicBezTo>
                  <a:cubicBezTo>
                    <a:pt x="70" y="279"/>
                    <a:pt x="57" y="228"/>
                    <a:pt x="50" y="177"/>
                  </a:cubicBezTo>
                  <a:cubicBezTo>
                    <a:pt x="43" y="127"/>
                    <a:pt x="62" y="67"/>
                    <a:pt x="47" y="31"/>
                  </a:cubicBezTo>
                  <a:cubicBezTo>
                    <a:pt x="36" y="67"/>
                    <a:pt x="29" y="112"/>
                    <a:pt x="30"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7"/>
            <p:cNvSpPr/>
            <p:nvPr/>
          </p:nvSpPr>
          <p:spPr bwMode="auto">
            <a:xfrm>
              <a:off x="7046913" y="3459163"/>
              <a:ext cx="28575" cy="38100"/>
            </a:xfrm>
            <a:custGeom>
              <a:avLst/>
              <a:gdLst>
                <a:gd name="T0" fmla="*/ 25 w 43"/>
                <a:gd name="T1" fmla="*/ 0 h 59"/>
                <a:gd name="T2" fmla="*/ 0 w 43"/>
                <a:gd name="T3" fmla="*/ 59 h 59"/>
                <a:gd name="T4" fmla="*/ 25 w 43"/>
                <a:gd name="T5" fmla="*/ 0 h 59"/>
              </a:gdLst>
              <a:ahLst/>
              <a:cxnLst>
                <a:cxn ang="0">
                  <a:pos x="T0" y="T1"/>
                </a:cxn>
                <a:cxn ang="0">
                  <a:pos x="T2" y="T3"/>
                </a:cxn>
                <a:cxn ang="0">
                  <a:pos x="T4" y="T5"/>
                </a:cxn>
              </a:cxnLst>
              <a:rect l="0" t="0" r="r" b="b"/>
              <a:pathLst>
                <a:path w="43" h="59">
                  <a:moveTo>
                    <a:pt x="25" y="0"/>
                  </a:moveTo>
                  <a:cubicBezTo>
                    <a:pt x="43" y="16"/>
                    <a:pt x="16" y="50"/>
                    <a:pt x="0" y="59"/>
                  </a:cubicBezTo>
                  <a:cubicBezTo>
                    <a:pt x="4" y="34"/>
                    <a:pt x="11" y="14"/>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8"/>
            <p:cNvSpPr>
              <a:spLocks noEditPoints="1"/>
            </p:cNvSpPr>
            <p:nvPr/>
          </p:nvSpPr>
          <p:spPr bwMode="auto">
            <a:xfrm>
              <a:off x="6881813" y="2139950"/>
              <a:ext cx="277813" cy="1538288"/>
            </a:xfrm>
            <a:custGeom>
              <a:avLst/>
              <a:gdLst>
                <a:gd name="T0" fmla="*/ 48 w 429"/>
                <a:gd name="T1" fmla="*/ 464 h 2380"/>
                <a:gd name="T2" fmla="*/ 39 w 429"/>
                <a:gd name="T3" fmla="*/ 278 h 2380"/>
                <a:gd name="T4" fmla="*/ 121 w 429"/>
                <a:gd name="T5" fmla="*/ 25 h 2380"/>
                <a:gd name="T6" fmla="*/ 386 w 429"/>
                <a:gd name="T7" fmla="*/ 273 h 2380"/>
                <a:gd name="T8" fmla="*/ 366 w 429"/>
                <a:gd name="T9" fmla="*/ 495 h 2380"/>
                <a:gd name="T10" fmla="*/ 349 w 429"/>
                <a:gd name="T11" fmla="*/ 602 h 2380"/>
                <a:gd name="T12" fmla="*/ 366 w 429"/>
                <a:gd name="T13" fmla="*/ 1560 h 2380"/>
                <a:gd name="T14" fmla="*/ 338 w 429"/>
                <a:gd name="T15" fmla="*/ 2059 h 2380"/>
                <a:gd name="T16" fmla="*/ 160 w 429"/>
                <a:gd name="T17" fmla="*/ 2374 h 2380"/>
                <a:gd name="T18" fmla="*/ 28 w 429"/>
                <a:gd name="T19" fmla="*/ 2005 h 2380"/>
                <a:gd name="T20" fmla="*/ 33 w 429"/>
                <a:gd name="T21" fmla="*/ 1366 h 2380"/>
                <a:gd name="T22" fmla="*/ 28 w 429"/>
                <a:gd name="T23" fmla="*/ 1000 h 2380"/>
                <a:gd name="T24" fmla="*/ 253 w 429"/>
                <a:gd name="T25" fmla="*/ 1974 h 2380"/>
                <a:gd name="T26" fmla="*/ 202 w 429"/>
                <a:gd name="T27" fmla="*/ 2185 h 2380"/>
                <a:gd name="T28" fmla="*/ 152 w 429"/>
                <a:gd name="T29" fmla="*/ 2132 h 2380"/>
                <a:gd name="T30" fmla="*/ 141 w 429"/>
                <a:gd name="T31" fmla="*/ 2264 h 2380"/>
                <a:gd name="T32" fmla="*/ 186 w 429"/>
                <a:gd name="T33" fmla="*/ 2242 h 2380"/>
                <a:gd name="T34" fmla="*/ 233 w 429"/>
                <a:gd name="T35" fmla="*/ 2233 h 2380"/>
                <a:gd name="T36" fmla="*/ 290 w 429"/>
                <a:gd name="T37" fmla="*/ 2039 h 2380"/>
                <a:gd name="T38" fmla="*/ 281 w 429"/>
                <a:gd name="T39" fmla="*/ 1974 h 2380"/>
                <a:gd name="T40" fmla="*/ 146 w 429"/>
                <a:gd name="T41" fmla="*/ 45 h 2380"/>
                <a:gd name="T42" fmla="*/ 388 w 429"/>
                <a:gd name="T43" fmla="*/ 81 h 2380"/>
                <a:gd name="T44" fmla="*/ 380 w 429"/>
                <a:gd name="T45" fmla="*/ 295 h 2380"/>
                <a:gd name="T46" fmla="*/ 67 w 429"/>
                <a:gd name="T47" fmla="*/ 278 h 2380"/>
                <a:gd name="T48" fmla="*/ 104 w 429"/>
                <a:gd name="T49" fmla="*/ 340 h 2380"/>
                <a:gd name="T50" fmla="*/ 276 w 429"/>
                <a:gd name="T51" fmla="*/ 307 h 2380"/>
                <a:gd name="T52" fmla="*/ 321 w 429"/>
                <a:gd name="T53" fmla="*/ 473 h 2380"/>
                <a:gd name="T54" fmla="*/ 301 w 429"/>
                <a:gd name="T55" fmla="*/ 473 h 2380"/>
                <a:gd name="T56" fmla="*/ 36 w 429"/>
                <a:gd name="T57" fmla="*/ 532 h 2380"/>
                <a:gd name="T58" fmla="*/ 346 w 429"/>
                <a:gd name="T59" fmla="*/ 560 h 2380"/>
                <a:gd name="T60" fmla="*/ 346 w 429"/>
                <a:gd name="T61" fmla="*/ 507 h 2380"/>
                <a:gd name="T62" fmla="*/ 332 w 429"/>
                <a:gd name="T63" fmla="*/ 1763 h 2380"/>
                <a:gd name="T64" fmla="*/ 332 w 429"/>
                <a:gd name="T65" fmla="*/ 1149 h 2380"/>
                <a:gd name="T66" fmla="*/ 315 w 429"/>
                <a:gd name="T67" fmla="*/ 732 h 2380"/>
                <a:gd name="T68" fmla="*/ 62 w 429"/>
                <a:gd name="T69" fmla="*/ 766 h 2380"/>
                <a:gd name="T70" fmla="*/ 53 w 429"/>
                <a:gd name="T71" fmla="*/ 1352 h 2380"/>
                <a:gd name="T72" fmla="*/ 45 w 429"/>
                <a:gd name="T73" fmla="*/ 1768 h 2380"/>
                <a:gd name="T74" fmla="*/ 157 w 429"/>
                <a:gd name="T75" fmla="*/ 1980 h 2380"/>
                <a:gd name="T76" fmla="*/ 304 w 429"/>
                <a:gd name="T77" fmla="*/ 1999 h 2380"/>
                <a:gd name="T78" fmla="*/ 321 w 429"/>
                <a:gd name="T79" fmla="*/ 569 h 2380"/>
                <a:gd name="T80" fmla="*/ 163 w 429"/>
                <a:gd name="T81" fmla="*/ 2259 h 2380"/>
                <a:gd name="T82" fmla="*/ 205 w 429"/>
                <a:gd name="T83" fmla="*/ 2253 h 2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9" h="2380">
                  <a:moveTo>
                    <a:pt x="36" y="566"/>
                  </a:moveTo>
                  <a:cubicBezTo>
                    <a:pt x="26" y="552"/>
                    <a:pt x="9" y="544"/>
                    <a:pt x="0" y="529"/>
                  </a:cubicBezTo>
                  <a:cubicBezTo>
                    <a:pt x="4" y="487"/>
                    <a:pt x="31" y="492"/>
                    <a:pt x="48" y="464"/>
                  </a:cubicBezTo>
                  <a:cubicBezTo>
                    <a:pt x="64" y="437"/>
                    <a:pt x="58" y="370"/>
                    <a:pt x="53" y="329"/>
                  </a:cubicBezTo>
                  <a:cubicBezTo>
                    <a:pt x="52" y="320"/>
                    <a:pt x="51" y="302"/>
                    <a:pt x="50" y="298"/>
                  </a:cubicBezTo>
                  <a:cubicBezTo>
                    <a:pt x="47" y="288"/>
                    <a:pt x="39" y="288"/>
                    <a:pt x="39" y="278"/>
                  </a:cubicBezTo>
                  <a:cubicBezTo>
                    <a:pt x="40" y="263"/>
                    <a:pt x="55" y="250"/>
                    <a:pt x="62" y="239"/>
                  </a:cubicBezTo>
                  <a:cubicBezTo>
                    <a:pt x="68" y="180"/>
                    <a:pt x="36" y="124"/>
                    <a:pt x="62" y="81"/>
                  </a:cubicBezTo>
                  <a:cubicBezTo>
                    <a:pt x="76" y="57"/>
                    <a:pt x="99" y="47"/>
                    <a:pt x="121" y="25"/>
                  </a:cubicBezTo>
                  <a:cubicBezTo>
                    <a:pt x="192" y="7"/>
                    <a:pt x="254" y="0"/>
                    <a:pt x="321" y="14"/>
                  </a:cubicBezTo>
                  <a:cubicBezTo>
                    <a:pt x="358" y="41"/>
                    <a:pt x="405" y="59"/>
                    <a:pt x="425" y="104"/>
                  </a:cubicBezTo>
                  <a:cubicBezTo>
                    <a:pt x="429" y="172"/>
                    <a:pt x="394" y="209"/>
                    <a:pt x="386" y="273"/>
                  </a:cubicBezTo>
                  <a:cubicBezTo>
                    <a:pt x="403" y="291"/>
                    <a:pt x="415" y="317"/>
                    <a:pt x="405" y="340"/>
                  </a:cubicBezTo>
                  <a:cubicBezTo>
                    <a:pt x="400" y="347"/>
                    <a:pt x="385" y="344"/>
                    <a:pt x="377" y="349"/>
                  </a:cubicBezTo>
                  <a:cubicBezTo>
                    <a:pt x="364" y="394"/>
                    <a:pt x="374" y="446"/>
                    <a:pt x="366" y="495"/>
                  </a:cubicBezTo>
                  <a:cubicBezTo>
                    <a:pt x="382" y="504"/>
                    <a:pt x="392" y="518"/>
                    <a:pt x="400" y="535"/>
                  </a:cubicBezTo>
                  <a:cubicBezTo>
                    <a:pt x="390" y="556"/>
                    <a:pt x="380" y="577"/>
                    <a:pt x="346" y="574"/>
                  </a:cubicBezTo>
                  <a:cubicBezTo>
                    <a:pt x="345" y="585"/>
                    <a:pt x="343" y="593"/>
                    <a:pt x="349" y="602"/>
                  </a:cubicBezTo>
                  <a:cubicBezTo>
                    <a:pt x="330" y="665"/>
                    <a:pt x="345" y="725"/>
                    <a:pt x="349" y="791"/>
                  </a:cubicBezTo>
                  <a:cubicBezTo>
                    <a:pt x="357" y="947"/>
                    <a:pt x="354" y="1104"/>
                    <a:pt x="352" y="1256"/>
                  </a:cubicBezTo>
                  <a:cubicBezTo>
                    <a:pt x="351" y="1361"/>
                    <a:pt x="359" y="1466"/>
                    <a:pt x="366" y="1560"/>
                  </a:cubicBezTo>
                  <a:cubicBezTo>
                    <a:pt x="354" y="1582"/>
                    <a:pt x="364" y="1632"/>
                    <a:pt x="349" y="1647"/>
                  </a:cubicBezTo>
                  <a:cubicBezTo>
                    <a:pt x="363" y="1766"/>
                    <a:pt x="339" y="1917"/>
                    <a:pt x="352" y="2008"/>
                  </a:cubicBezTo>
                  <a:cubicBezTo>
                    <a:pt x="337" y="2022"/>
                    <a:pt x="343" y="2041"/>
                    <a:pt x="338" y="2059"/>
                  </a:cubicBezTo>
                  <a:cubicBezTo>
                    <a:pt x="330" y="2083"/>
                    <a:pt x="312" y="2107"/>
                    <a:pt x="301" y="2132"/>
                  </a:cubicBezTo>
                  <a:cubicBezTo>
                    <a:pt x="267" y="2209"/>
                    <a:pt x="230" y="2290"/>
                    <a:pt x="194" y="2368"/>
                  </a:cubicBezTo>
                  <a:cubicBezTo>
                    <a:pt x="180" y="2370"/>
                    <a:pt x="175" y="2380"/>
                    <a:pt x="160" y="2374"/>
                  </a:cubicBezTo>
                  <a:cubicBezTo>
                    <a:pt x="148" y="2349"/>
                    <a:pt x="148" y="2321"/>
                    <a:pt x="126" y="2298"/>
                  </a:cubicBezTo>
                  <a:cubicBezTo>
                    <a:pt x="126" y="2292"/>
                    <a:pt x="127" y="2287"/>
                    <a:pt x="129" y="2284"/>
                  </a:cubicBezTo>
                  <a:cubicBezTo>
                    <a:pt x="85" y="2203"/>
                    <a:pt x="64" y="2099"/>
                    <a:pt x="28" y="2005"/>
                  </a:cubicBezTo>
                  <a:cubicBezTo>
                    <a:pt x="45" y="1913"/>
                    <a:pt x="19" y="1813"/>
                    <a:pt x="19" y="1715"/>
                  </a:cubicBezTo>
                  <a:cubicBezTo>
                    <a:pt x="19" y="1642"/>
                    <a:pt x="30" y="1570"/>
                    <a:pt x="31" y="1498"/>
                  </a:cubicBezTo>
                  <a:cubicBezTo>
                    <a:pt x="31" y="1453"/>
                    <a:pt x="19" y="1406"/>
                    <a:pt x="33" y="1366"/>
                  </a:cubicBezTo>
                  <a:cubicBezTo>
                    <a:pt x="16" y="1302"/>
                    <a:pt x="26" y="1275"/>
                    <a:pt x="25" y="1202"/>
                  </a:cubicBezTo>
                  <a:cubicBezTo>
                    <a:pt x="24" y="1156"/>
                    <a:pt x="33" y="1109"/>
                    <a:pt x="33" y="1064"/>
                  </a:cubicBezTo>
                  <a:cubicBezTo>
                    <a:pt x="34" y="1044"/>
                    <a:pt x="28" y="1022"/>
                    <a:pt x="28" y="1000"/>
                  </a:cubicBezTo>
                  <a:cubicBezTo>
                    <a:pt x="28" y="865"/>
                    <a:pt x="20" y="691"/>
                    <a:pt x="36" y="566"/>
                  </a:cubicBezTo>
                  <a:close/>
                  <a:moveTo>
                    <a:pt x="281" y="1974"/>
                  </a:moveTo>
                  <a:cubicBezTo>
                    <a:pt x="270" y="1967"/>
                    <a:pt x="268" y="1972"/>
                    <a:pt x="253" y="1974"/>
                  </a:cubicBezTo>
                  <a:cubicBezTo>
                    <a:pt x="248" y="1988"/>
                    <a:pt x="240" y="1998"/>
                    <a:pt x="231" y="2008"/>
                  </a:cubicBezTo>
                  <a:cubicBezTo>
                    <a:pt x="236" y="2021"/>
                    <a:pt x="226" y="2033"/>
                    <a:pt x="222" y="2042"/>
                  </a:cubicBezTo>
                  <a:cubicBezTo>
                    <a:pt x="205" y="2085"/>
                    <a:pt x="214" y="2142"/>
                    <a:pt x="202" y="2185"/>
                  </a:cubicBezTo>
                  <a:cubicBezTo>
                    <a:pt x="201" y="2192"/>
                    <a:pt x="199" y="2201"/>
                    <a:pt x="188" y="2202"/>
                  </a:cubicBezTo>
                  <a:cubicBezTo>
                    <a:pt x="184" y="2133"/>
                    <a:pt x="216" y="2062"/>
                    <a:pt x="191" y="1994"/>
                  </a:cubicBezTo>
                  <a:cubicBezTo>
                    <a:pt x="132" y="2010"/>
                    <a:pt x="189" y="2096"/>
                    <a:pt x="152" y="2132"/>
                  </a:cubicBezTo>
                  <a:cubicBezTo>
                    <a:pt x="147" y="2072"/>
                    <a:pt x="147" y="2004"/>
                    <a:pt x="115" y="1963"/>
                  </a:cubicBezTo>
                  <a:cubicBezTo>
                    <a:pt x="78" y="1958"/>
                    <a:pt x="74" y="2005"/>
                    <a:pt x="62" y="2033"/>
                  </a:cubicBezTo>
                  <a:cubicBezTo>
                    <a:pt x="87" y="2101"/>
                    <a:pt x="103" y="2199"/>
                    <a:pt x="141" y="2264"/>
                  </a:cubicBezTo>
                  <a:cubicBezTo>
                    <a:pt x="154" y="2237"/>
                    <a:pt x="135" y="2203"/>
                    <a:pt x="141" y="2183"/>
                  </a:cubicBezTo>
                  <a:cubicBezTo>
                    <a:pt x="174" y="2182"/>
                    <a:pt x="155" y="2210"/>
                    <a:pt x="160" y="2230"/>
                  </a:cubicBezTo>
                  <a:cubicBezTo>
                    <a:pt x="170" y="2233"/>
                    <a:pt x="176" y="2239"/>
                    <a:pt x="186" y="2242"/>
                  </a:cubicBezTo>
                  <a:cubicBezTo>
                    <a:pt x="193" y="2232"/>
                    <a:pt x="201" y="2224"/>
                    <a:pt x="214" y="2219"/>
                  </a:cubicBezTo>
                  <a:cubicBezTo>
                    <a:pt x="223" y="2198"/>
                    <a:pt x="213" y="2162"/>
                    <a:pt x="239" y="2152"/>
                  </a:cubicBezTo>
                  <a:cubicBezTo>
                    <a:pt x="257" y="2175"/>
                    <a:pt x="218" y="2212"/>
                    <a:pt x="233" y="2233"/>
                  </a:cubicBezTo>
                  <a:cubicBezTo>
                    <a:pt x="261" y="2177"/>
                    <a:pt x="279" y="2111"/>
                    <a:pt x="310" y="2059"/>
                  </a:cubicBezTo>
                  <a:cubicBezTo>
                    <a:pt x="322" y="2055"/>
                    <a:pt x="325" y="2042"/>
                    <a:pt x="324" y="2025"/>
                  </a:cubicBezTo>
                  <a:cubicBezTo>
                    <a:pt x="312" y="2029"/>
                    <a:pt x="306" y="2039"/>
                    <a:pt x="290" y="2039"/>
                  </a:cubicBezTo>
                  <a:cubicBezTo>
                    <a:pt x="290" y="2030"/>
                    <a:pt x="278" y="2032"/>
                    <a:pt x="279" y="2022"/>
                  </a:cubicBezTo>
                  <a:cubicBezTo>
                    <a:pt x="284" y="2005"/>
                    <a:pt x="281" y="1987"/>
                    <a:pt x="279" y="1977"/>
                  </a:cubicBezTo>
                  <a:cubicBezTo>
                    <a:pt x="279" y="1980"/>
                    <a:pt x="282" y="1979"/>
                    <a:pt x="281" y="1974"/>
                  </a:cubicBezTo>
                  <a:close/>
                  <a:moveTo>
                    <a:pt x="388" y="81"/>
                  </a:moveTo>
                  <a:cubicBezTo>
                    <a:pt x="352" y="47"/>
                    <a:pt x="287" y="23"/>
                    <a:pt x="225" y="28"/>
                  </a:cubicBezTo>
                  <a:cubicBezTo>
                    <a:pt x="207" y="29"/>
                    <a:pt x="160" y="37"/>
                    <a:pt x="146" y="45"/>
                  </a:cubicBezTo>
                  <a:cubicBezTo>
                    <a:pt x="83" y="81"/>
                    <a:pt x="117" y="147"/>
                    <a:pt x="107" y="222"/>
                  </a:cubicBezTo>
                  <a:cubicBezTo>
                    <a:pt x="210" y="224"/>
                    <a:pt x="288" y="214"/>
                    <a:pt x="357" y="256"/>
                  </a:cubicBezTo>
                  <a:cubicBezTo>
                    <a:pt x="371" y="201"/>
                    <a:pt x="429" y="142"/>
                    <a:pt x="388" y="81"/>
                  </a:cubicBezTo>
                  <a:close/>
                  <a:moveTo>
                    <a:pt x="84" y="290"/>
                  </a:moveTo>
                  <a:cubicBezTo>
                    <a:pt x="176" y="247"/>
                    <a:pt x="297" y="289"/>
                    <a:pt x="383" y="323"/>
                  </a:cubicBezTo>
                  <a:cubicBezTo>
                    <a:pt x="387" y="311"/>
                    <a:pt x="383" y="307"/>
                    <a:pt x="380" y="295"/>
                  </a:cubicBezTo>
                  <a:cubicBezTo>
                    <a:pt x="360" y="298"/>
                    <a:pt x="340" y="293"/>
                    <a:pt x="343" y="270"/>
                  </a:cubicBezTo>
                  <a:cubicBezTo>
                    <a:pt x="302" y="242"/>
                    <a:pt x="242" y="238"/>
                    <a:pt x="186" y="236"/>
                  </a:cubicBezTo>
                  <a:cubicBezTo>
                    <a:pt x="136" y="235"/>
                    <a:pt x="77" y="242"/>
                    <a:pt x="67" y="278"/>
                  </a:cubicBezTo>
                  <a:cubicBezTo>
                    <a:pt x="79" y="282"/>
                    <a:pt x="78" y="284"/>
                    <a:pt x="84" y="290"/>
                  </a:cubicBezTo>
                  <a:close/>
                  <a:moveTo>
                    <a:pt x="87" y="323"/>
                  </a:moveTo>
                  <a:cubicBezTo>
                    <a:pt x="95" y="326"/>
                    <a:pt x="104" y="329"/>
                    <a:pt x="104" y="340"/>
                  </a:cubicBezTo>
                  <a:cubicBezTo>
                    <a:pt x="93" y="372"/>
                    <a:pt x="95" y="414"/>
                    <a:pt x="95" y="450"/>
                  </a:cubicBezTo>
                  <a:cubicBezTo>
                    <a:pt x="143" y="445"/>
                    <a:pt x="227" y="441"/>
                    <a:pt x="264" y="459"/>
                  </a:cubicBezTo>
                  <a:cubicBezTo>
                    <a:pt x="278" y="417"/>
                    <a:pt x="272" y="350"/>
                    <a:pt x="276" y="307"/>
                  </a:cubicBezTo>
                  <a:cubicBezTo>
                    <a:pt x="213" y="292"/>
                    <a:pt x="130" y="277"/>
                    <a:pt x="87" y="323"/>
                  </a:cubicBezTo>
                  <a:close/>
                  <a:moveTo>
                    <a:pt x="301" y="473"/>
                  </a:moveTo>
                  <a:cubicBezTo>
                    <a:pt x="310" y="469"/>
                    <a:pt x="317" y="481"/>
                    <a:pt x="321" y="473"/>
                  </a:cubicBezTo>
                  <a:cubicBezTo>
                    <a:pt x="336" y="435"/>
                    <a:pt x="330" y="378"/>
                    <a:pt x="341" y="329"/>
                  </a:cubicBezTo>
                  <a:cubicBezTo>
                    <a:pt x="327" y="320"/>
                    <a:pt x="316" y="325"/>
                    <a:pt x="304" y="318"/>
                  </a:cubicBezTo>
                  <a:cubicBezTo>
                    <a:pt x="299" y="377"/>
                    <a:pt x="292" y="426"/>
                    <a:pt x="301" y="473"/>
                  </a:cubicBezTo>
                  <a:close/>
                  <a:moveTo>
                    <a:pt x="98" y="476"/>
                  </a:moveTo>
                  <a:cubicBezTo>
                    <a:pt x="93" y="480"/>
                    <a:pt x="92" y="489"/>
                    <a:pt x="84" y="490"/>
                  </a:cubicBezTo>
                  <a:cubicBezTo>
                    <a:pt x="62" y="477"/>
                    <a:pt x="27" y="505"/>
                    <a:pt x="36" y="532"/>
                  </a:cubicBezTo>
                  <a:cubicBezTo>
                    <a:pt x="41" y="527"/>
                    <a:pt x="50" y="540"/>
                    <a:pt x="59" y="540"/>
                  </a:cubicBezTo>
                  <a:cubicBezTo>
                    <a:pt x="148" y="511"/>
                    <a:pt x="246" y="509"/>
                    <a:pt x="343" y="543"/>
                  </a:cubicBezTo>
                  <a:cubicBezTo>
                    <a:pt x="337" y="549"/>
                    <a:pt x="344" y="554"/>
                    <a:pt x="346" y="560"/>
                  </a:cubicBezTo>
                  <a:cubicBezTo>
                    <a:pt x="373" y="560"/>
                    <a:pt x="378" y="528"/>
                    <a:pt x="363" y="515"/>
                  </a:cubicBezTo>
                  <a:cubicBezTo>
                    <a:pt x="357" y="520"/>
                    <a:pt x="359" y="531"/>
                    <a:pt x="346" y="529"/>
                  </a:cubicBezTo>
                  <a:cubicBezTo>
                    <a:pt x="339" y="523"/>
                    <a:pt x="347" y="515"/>
                    <a:pt x="346" y="507"/>
                  </a:cubicBezTo>
                  <a:cubicBezTo>
                    <a:pt x="267" y="473"/>
                    <a:pt x="190" y="451"/>
                    <a:pt x="98" y="476"/>
                  </a:cubicBezTo>
                  <a:close/>
                  <a:moveTo>
                    <a:pt x="324" y="1791"/>
                  </a:moveTo>
                  <a:cubicBezTo>
                    <a:pt x="325" y="1781"/>
                    <a:pt x="331" y="1773"/>
                    <a:pt x="332" y="1763"/>
                  </a:cubicBezTo>
                  <a:cubicBezTo>
                    <a:pt x="338" y="1690"/>
                    <a:pt x="332" y="1605"/>
                    <a:pt x="326" y="1521"/>
                  </a:cubicBezTo>
                  <a:cubicBezTo>
                    <a:pt x="324" y="1490"/>
                    <a:pt x="326" y="1455"/>
                    <a:pt x="338" y="1436"/>
                  </a:cubicBezTo>
                  <a:cubicBezTo>
                    <a:pt x="321" y="1347"/>
                    <a:pt x="339" y="1238"/>
                    <a:pt x="332" y="1149"/>
                  </a:cubicBezTo>
                  <a:cubicBezTo>
                    <a:pt x="327" y="1076"/>
                    <a:pt x="337" y="996"/>
                    <a:pt x="338" y="932"/>
                  </a:cubicBezTo>
                  <a:cubicBezTo>
                    <a:pt x="338" y="895"/>
                    <a:pt x="327" y="868"/>
                    <a:pt x="324" y="839"/>
                  </a:cubicBezTo>
                  <a:cubicBezTo>
                    <a:pt x="319" y="798"/>
                    <a:pt x="329" y="762"/>
                    <a:pt x="315" y="732"/>
                  </a:cubicBezTo>
                  <a:cubicBezTo>
                    <a:pt x="319" y="692"/>
                    <a:pt x="319" y="634"/>
                    <a:pt x="321" y="585"/>
                  </a:cubicBezTo>
                  <a:cubicBezTo>
                    <a:pt x="277" y="544"/>
                    <a:pt x="158" y="533"/>
                    <a:pt x="90" y="560"/>
                  </a:cubicBezTo>
                  <a:cubicBezTo>
                    <a:pt x="72" y="613"/>
                    <a:pt x="73" y="698"/>
                    <a:pt x="62" y="766"/>
                  </a:cubicBezTo>
                  <a:cubicBezTo>
                    <a:pt x="42" y="885"/>
                    <a:pt x="53" y="1039"/>
                    <a:pt x="53" y="1169"/>
                  </a:cubicBezTo>
                  <a:cubicBezTo>
                    <a:pt x="53" y="1229"/>
                    <a:pt x="60" y="1285"/>
                    <a:pt x="62" y="1332"/>
                  </a:cubicBezTo>
                  <a:cubicBezTo>
                    <a:pt x="51" y="1337"/>
                    <a:pt x="54" y="1344"/>
                    <a:pt x="53" y="1352"/>
                  </a:cubicBezTo>
                  <a:cubicBezTo>
                    <a:pt x="50" y="1382"/>
                    <a:pt x="51" y="1407"/>
                    <a:pt x="50" y="1436"/>
                  </a:cubicBezTo>
                  <a:cubicBezTo>
                    <a:pt x="50" y="1456"/>
                    <a:pt x="54" y="1474"/>
                    <a:pt x="53" y="1495"/>
                  </a:cubicBezTo>
                  <a:cubicBezTo>
                    <a:pt x="51" y="1582"/>
                    <a:pt x="38" y="1681"/>
                    <a:pt x="45" y="1768"/>
                  </a:cubicBezTo>
                  <a:cubicBezTo>
                    <a:pt x="50" y="1840"/>
                    <a:pt x="54" y="1912"/>
                    <a:pt x="59" y="1980"/>
                  </a:cubicBezTo>
                  <a:cubicBezTo>
                    <a:pt x="69" y="1948"/>
                    <a:pt x="100" y="1931"/>
                    <a:pt x="126" y="1946"/>
                  </a:cubicBezTo>
                  <a:cubicBezTo>
                    <a:pt x="142" y="1955"/>
                    <a:pt x="139" y="1974"/>
                    <a:pt x="157" y="1980"/>
                  </a:cubicBezTo>
                  <a:cubicBezTo>
                    <a:pt x="184" y="1964"/>
                    <a:pt x="197" y="1991"/>
                    <a:pt x="214" y="1991"/>
                  </a:cubicBezTo>
                  <a:cubicBezTo>
                    <a:pt x="224" y="1964"/>
                    <a:pt x="259" y="1937"/>
                    <a:pt x="293" y="1952"/>
                  </a:cubicBezTo>
                  <a:cubicBezTo>
                    <a:pt x="299" y="1969"/>
                    <a:pt x="304" y="1981"/>
                    <a:pt x="304" y="1999"/>
                  </a:cubicBezTo>
                  <a:cubicBezTo>
                    <a:pt x="314" y="1998"/>
                    <a:pt x="311" y="1998"/>
                    <a:pt x="324" y="1997"/>
                  </a:cubicBezTo>
                  <a:cubicBezTo>
                    <a:pt x="336" y="1923"/>
                    <a:pt x="316" y="1859"/>
                    <a:pt x="324" y="1791"/>
                  </a:cubicBezTo>
                  <a:close/>
                  <a:moveTo>
                    <a:pt x="321" y="569"/>
                  </a:moveTo>
                  <a:cubicBezTo>
                    <a:pt x="313" y="569"/>
                    <a:pt x="301" y="559"/>
                    <a:pt x="295" y="566"/>
                  </a:cubicBezTo>
                  <a:cubicBezTo>
                    <a:pt x="304" y="565"/>
                    <a:pt x="314" y="577"/>
                    <a:pt x="321" y="569"/>
                  </a:cubicBezTo>
                  <a:close/>
                  <a:moveTo>
                    <a:pt x="163" y="2259"/>
                  </a:moveTo>
                  <a:cubicBezTo>
                    <a:pt x="141" y="2292"/>
                    <a:pt x="162" y="2335"/>
                    <a:pt x="180" y="2352"/>
                  </a:cubicBezTo>
                  <a:cubicBezTo>
                    <a:pt x="194" y="2322"/>
                    <a:pt x="209" y="2292"/>
                    <a:pt x="222" y="2261"/>
                  </a:cubicBezTo>
                  <a:cubicBezTo>
                    <a:pt x="216" y="2254"/>
                    <a:pt x="205" y="2268"/>
                    <a:pt x="205" y="2253"/>
                  </a:cubicBezTo>
                  <a:cubicBezTo>
                    <a:pt x="205" y="2251"/>
                    <a:pt x="205" y="2250"/>
                    <a:pt x="202" y="2250"/>
                  </a:cubicBezTo>
                  <a:cubicBezTo>
                    <a:pt x="205" y="2284"/>
                    <a:pt x="173" y="2276"/>
                    <a:pt x="163" y="22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9"/>
            <p:cNvSpPr>
              <a:spLocks noEditPoints="1"/>
            </p:cNvSpPr>
            <p:nvPr/>
          </p:nvSpPr>
          <p:spPr bwMode="auto">
            <a:xfrm>
              <a:off x="7000875" y="2973388"/>
              <a:ext cx="60325" cy="333375"/>
            </a:xfrm>
            <a:custGeom>
              <a:avLst/>
              <a:gdLst>
                <a:gd name="T0" fmla="*/ 83 w 93"/>
                <a:gd name="T1" fmla="*/ 10 h 515"/>
                <a:gd name="T2" fmla="*/ 86 w 93"/>
                <a:gd name="T3" fmla="*/ 359 h 515"/>
                <a:gd name="T4" fmla="*/ 78 w 93"/>
                <a:gd name="T5" fmla="*/ 449 h 515"/>
                <a:gd name="T6" fmla="*/ 66 w 93"/>
                <a:gd name="T7" fmla="*/ 503 h 515"/>
                <a:gd name="T8" fmla="*/ 24 w 93"/>
                <a:gd name="T9" fmla="*/ 503 h 515"/>
                <a:gd name="T10" fmla="*/ 33 w 93"/>
                <a:gd name="T11" fmla="*/ 432 h 515"/>
                <a:gd name="T12" fmla="*/ 16 w 93"/>
                <a:gd name="T13" fmla="*/ 182 h 515"/>
                <a:gd name="T14" fmla="*/ 33 w 93"/>
                <a:gd name="T15" fmla="*/ 10 h 515"/>
                <a:gd name="T16" fmla="*/ 72 w 93"/>
                <a:gd name="T17" fmla="*/ 1 h 515"/>
                <a:gd name="T18" fmla="*/ 83 w 93"/>
                <a:gd name="T19" fmla="*/ 10 h 515"/>
                <a:gd name="T20" fmla="*/ 52 w 93"/>
                <a:gd name="T21" fmla="*/ 35 h 515"/>
                <a:gd name="T22" fmla="*/ 44 w 93"/>
                <a:gd name="T23" fmla="*/ 41 h 515"/>
                <a:gd name="T24" fmla="*/ 52 w 93"/>
                <a:gd name="T25" fmla="*/ 463 h 515"/>
                <a:gd name="T26" fmla="*/ 72 w 93"/>
                <a:gd name="T27" fmla="*/ 280 h 515"/>
                <a:gd name="T28" fmla="*/ 66 w 93"/>
                <a:gd name="T29" fmla="*/ 207 h 515"/>
                <a:gd name="T30" fmla="*/ 69 w 93"/>
                <a:gd name="T31" fmla="*/ 131 h 515"/>
                <a:gd name="T32" fmla="*/ 58 w 93"/>
                <a:gd name="T33" fmla="*/ 92 h 515"/>
                <a:gd name="T34" fmla="*/ 58 w 93"/>
                <a:gd name="T35" fmla="*/ 35 h 515"/>
                <a:gd name="T36" fmla="*/ 52 w 93"/>
                <a:gd name="T37" fmla="*/ 3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515">
                  <a:moveTo>
                    <a:pt x="83" y="10"/>
                  </a:moveTo>
                  <a:cubicBezTo>
                    <a:pt x="84" y="99"/>
                    <a:pt x="93" y="242"/>
                    <a:pt x="86" y="359"/>
                  </a:cubicBezTo>
                  <a:cubicBezTo>
                    <a:pt x="84" y="392"/>
                    <a:pt x="77" y="421"/>
                    <a:pt x="78" y="449"/>
                  </a:cubicBezTo>
                  <a:cubicBezTo>
                    <a:pt x="78" y="469"/>
                    <a:pt x="87" y="489"/>
                    <a:pt x="66" y="503"/>
                  </a:cubicBezTo>
                  <a:cubicBezTo>
                    <a:pt x="49" y="515"/>
                    <a:pt x="37" y="511"/>
                    <a:pt x="24" y="503"/>
                  </a:cubicBezTo>
                  <a:cubicBezTo>
                    <a:pt x="32" y="472"/>
                    <a:pt x="20" y="449"/>
                    <a:pt x="33" y="432"/>
                  </a:cubicBezTo>
                  <a:cubicBezTo>
                    <a:pt x="15" y="358"/>
                    <a:pt x="33" y="261"/>
                    <a:pt x="16" y="182"/>
                  </a:cubicBezTo>
                  <a:cubicBezTo>
                    <a:pt x="40" y="123"/>
                    <a:pt x="0" y="56"/>
                    <a:pt x="33" y="10"/>
                  </a:cubicBezTo>
                  <a:cubicBezTo>
                    <a:pt x="53" y="9"/>
                    <a:pt x="55" y="0"/>
                    <a:pt x="72" y="1"/>
                  </a:cubicBezTo>
                  <a:cubicBezTo>
                    <a:pt x="74" y="6"/>
                    <a:pt x="76" y="10"/>
                    <a:pt x="83" y="10"/>
                  </a:cubicBezTo>
                  <a:close/>
                  <a:moveTo>
                    <a:pt x="52" y="35"/>
                  </a:moveTo>
                  <a:cubicBezTo>
                    <a:pt x="51" y="39"/>
                    <a:pt x="49" y="41"/>
                    <a:pt x="44" y="41"/>
                  </a:cubicBezTo>
                  <a:cubicBezTo>
                    <a:pt x="41" y="169"/>
                    <a:pt x="50" y="318"/>
                    <a:pt x="52" y="463"/>
                  </a:cubicBezTo>
                  <a:cubicBezTo>
                    <a:pt x="62" y="397"/>
                    <a:pt x="68" y="335"/>
                    <a:pt x="72" y="280"/>
                  </a:cubicBezTo>
                  <a:cubicBezTo>
                    <a:pt x="74" y="257"/>
                    <a:pt x="66" y="231"/>
                    <a:pt x="66" y="207"/>
                  </a:cubicBezTo>
                  <a:cubicBezTo>
                    <a:pt x="67" y="182"/>
                    <a:pt x="72" y="155"/>
                    <a:pt x="69" y="131"/>
                  </a:cubicBezTo>
                  <a:cubicBezTo>
                    <a:pt x="67" y="117"/>
                    <a:pt x="59" y="105"/>
                    <a:pt x="58" y="92"/>
                  </a:cubicBezTo>
                  <a:cubicBezTo>
                    <a:pt x="57" y="74"/>
                    <a:pt x="70" y="47"/>
                    <a:pt x="58" y="35"/>
                  </a:cubicBezTo>
                  <a:cubicBezTo>
                    <a:pt x="56" y="35"/>
                    <a:pt x="54" y="35"/>
                    <a:pt x="5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1348</Words>
  <Application>Microsoft Office PowerPoint</Application>
  <PresentationFormat>宽屏</PresentationFormat>
  <Paragraphs>147</Paragraphs>
  <Slides>23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Heiti SC</vt:lpstr>
      <vt:lpstr>方正彩云简体</vt:lpstr>
      <vt:lpstr>方正行楷简体</vt:lpstr>
      <vt:lpstr>方正楷体简体</vt:lpstr>
      <vt:lpstr>方正喵呜体</vt:lpstr>
      <vt:lpstr>汉仪丫丫体简</vt:lpstr>
      <vt:lpstr>迷你简卡通</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30</cp:revision>
  <dcterms:created xsi:type="dcterms:W3CDTF">2017-06-22T06:09:00Z</dcterms:created>
  <dcterms:modified xsi:type="dcterms:W3CDTF">2021-01-04T22:51:35Z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